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6C0BF-1FFC-C6C2-EDC8-1911EB25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92503"/>
            <a:ext cx="4963642" cy="49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137</cp:revision>
  <dcterms:created xsi:type="dcterms:W3CDTF">2023-03-20T06:27:19Z</dcterms:created>
  <dcterms:modified xsi:type="dcterms:W3CDTF">2025-03-11T01:04:27Z</dcterms:modified>
</cp:coreProperties>
</file>