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18553-FB3C-F13A-CB0F-4B9017B8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323664"/>
            <a:ext cx="449642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133</cp:revision>
  <cp:lastPrinted>2025-03-18T01:03:11Z</cp:lastPrinted>
  <dcterms:created xsi:type="dcterms:W3CDTF">2023-03-20T06:27:19Z</dcterms:created>
  <dcterms:modified xsi:type="dcterms:W3CDTF">2025-03-18T01:04:36Z</dcterms:modified>
</cp:coreProperties>
</file>