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udoku.puzzlebaron.com/init.php?d=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92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https://sudoku.puzzlebaron.com/init.php?d=d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F7B82-4B98-D4BA-2D99-ADA25E648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23" y="1476061"/>
            <a:ext cx="4505954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132</cp:revision>
  <dcterms:created xsi:type="dcterms:W3CDTF">2023-03-20T06:27:19Z</dcterms:created>
  <dcterms:modified xsi:type="dcterms:W3CDTF">2025-03-18T01:28:28Z</dcterms:modified>
</cp:coreProperties>
</file>