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609D6-BBBF-C334-E7AD-211804CC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222564"/>
            <a:ext cx="5295900" cy="527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141</cp:revision>
  <cp:lastPrinted>2025-03-09T01:57:36Z</cp:lastPrinted>
  <dcterms:created xsi:type="dcterms:W3CDTF">2023-03-20T06:27:19Z</dcterms:created>
  <dcterms:modified xsi:type="dcterms:W3CDTF">2025-03-28T00:44:49Z</dcterms:modified>
</cp:coreProperties>
</file>