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6B475-8F82-A817-4F8B-3A34752B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79" y="1213614"/>
            <a:ext cx="4861956" cy="48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133</cp:revision>
  <dcterms:created xsi:type="dcterms:W3CDTF">2023-03-20T06:27:19Z</dcterms:created>
  <dcterms:modified xsi:type="dcterms:W3CDTF">2025-03-28T00:45:02Z</dcterms:modified>
</cp:coreProperties>
</file>