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03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93878-5452-408A-8D61-A3FAB7CB2E7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1B725-A504-4BA5-8395-BFD3D6AD7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8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Landing Zone</a:t>
            </a:r>
            <a:r>
              <a:rPr lang="en-US" dirty="0" smtClean="0"/>
              <a:t>: Data extracted from</a:t>
            </a:r>
            <a:r>
              <a:rPr lang="en-US" baseline="0" dirty="0" smtClean="0"/>
              <a:t> </a:t>
            </a:r>
            <a:r>
              <a:rPr lang="en-US" dirty="0" smtClean="0"/>
              <a:t>external databases, APIs </a:t>
            </a:r>
            <a:r>
              <a:rPr lang="en-US" dirty="0" err="1" smtClean="0"/>
              <a:t>etc</a:t>
            </a:r>
            <a:r>
              <a:rPr lang="en-US" dirty="0" smtClean="0"/>
              <a:t> lands in this zone</a:t>
            </a:r>
          </a:p>
          <a:p>
            <a:endParaRPr lang="en-US" dirty="0" smtClean="0"/>
          </a:p>
          <a:p>
            <a:r>
              <a:rPr lang="en-US" b="1" dirty="0" smtClean="0"/>
              <a:t>Raw Zone</a:t>
            </a:r>
            <a:r>
              <a:rPr lang="en-US" dirty="0" smtClean="0"/>
              <a:t>: Single Data Source of Truth. Contains two layers.</a:t>
            </a:r>
          </a:p>
          <a:p>
            <a:pPr lvl="1"/>
            <a:r>
              <a:rPr lang="en-US" dirty="0" smtClean="0"/>
              <a:t>1. History area serves as backup for all the data sources</a:t>
            </a:r>
          </a:p>
          <a:p>
            <a:pPr lvl="1"/>
            <a:r>
              <a:rPr lang="en-US" dirty="0" smtClean="0"/>
              <a:t>2. Raw Tables without loss of information</a:t>
            </a:r>
          </a:p>
          <a:p>
            <a:endParaRPr lang="en-US" dirty="0" smtClean="0"/>
          </a:p>
          <a:p>
            <a:r>
              <a:rPr lang="en-US" b="1" dirty="0" smtClean="0"/>
              <a:t>Trusted</a:t>
            </a:r>
            <a:r>
              <a:rPr lang="en-US" b="1" baseline="0" dirty="0" smtClean="0"/>
              <a:t> Zone</a:t>
            </a:r>
            <a:r>
              <a:rPr lang="en-US" baseline="0" dirty="0" smtClean="0"/>
              <a:t>: </a:t>
            </a:r>
            <a:r>
              <a:rPr lang="en-US" dirty="0" err="1" smtClean="0"/>
              <a:t>Usecase</a:t>
            </a:r>
            <a:r>
              <a:rPr lang="en-US" dirty="0" smtClean="0"/>
              <a:t> Specific databases are created in this zone. Acts as single source of truth for specific use cases.</a:t>
            </a:r>
            <a:r>
              <a:rPr lang="en-US" baseline="0" dirty="0" smtClean="0"/>
              <a:t> </a:t>
            </a:r>
            <a:r>
              <a:rPr lang="en-US" dirty="0" smtClean="0"/>
              <a:t>Data Cleansing, Schema changes, data validation, removing unwanted fields happens in this location.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Refined Zone</a:t>
            </a:r>
            <a:r>
              <a:rPr lang="en-US" baseline="0" dirty="0" smtClean="0"/>
              <a:t>: </a:t>
            </a:r>
            <a:r>
              <a:rPr lang="en-US" dirty="0" smtClean="0"/>
              <a:t>This zone contains aggregated tables which serves the data for Data Visualization and Data Science teams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B725-A504-4BA5-8395-BFD3D6AD7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43C1-F7BC-456F-B75A-81A0EE3CD059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0FA1-3E1C-4B96-A1FC-6B81CED1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53447"/>
            <a:ext cx="11953875" cy="41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Chennamalla</dc:creator>
  <cp:lastModifiedBy>Naveen Chennamalla</cp:lastModifiedBy>
  <cp:revision>3</cp:revision>
  <dcterms:created xsi:type="dcterms:W3CDTF">2021-09-04T19:23:27Z</dcterms:created>
  <dcterms:modified xsi:type="dcterms:W3CDTF">2021-09-04T19:33:27Z</dcterms:modified>
</cp:coreProperties>
</file>