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rtney Collins" initials="CC" lastIdx="0" clrIdx="0">
    <p:extLst>
      <p:ext uri="{19B8F6BF-5375-455C-9EA6-DF929625EA0E}">
        <p15:presenceInfo xmlns:p15="http://schemas.microsoft.com/office/powerpoint/2012/main" userId="8d8aebc49e9c87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8071D-8D42-45C1-A7D1-A9445798879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8849F-8510-48F6-A9A7-494979F4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49F-8510-48F6-A9A7-494979F4C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53E6-D4F5-4244-B191-B52A27632F1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08F6-B1A2-4048-9FD6-FDEB91E3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3019" y="783523"/>
            <a:ext cx="1120388" cy="1076039"/>
            <a:chOff x="553019" y="783523"/>
            <a:chExt cx="1120388" cy="1076039"/>
          </a:xfrm>
        </p:grpSpPr>
        <p:sp>
          <p:nvSpPr>
            <p:cNvPr id="22" name="Oval 21"/>
            <p:cNvSpPr/>
            <p:nvPr/>
          </p:nvSpPr>
          <p:spPr>
            <a:xfrm>
              <a:off x="553019" y="783523"/>
              <a:ext cx="1120388" cy="10760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3018" y="1176373"/>
              <a:ext cx="779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Climate</a:t>
              </a:r>
              <a:endParaRPr lang="en-US" sz="14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26663" y="87985"/>
            <a:ext cx="1120388" cy="1076039"/>
            <a:chOff x="3726663" y="87985"/>
            <a:chExt cx="1120388" cy="1076039"/>
          </a:xfrm>
        </p:grpSpPr>
        <p:sp>
          <p:nvSpPr>
            <p:cNvPr id="23" name="Oval 22"/>
            <p:cNvSpPr/>
            <p:nvPr/>
          </p:nvSpPr>
          <p:spPr>
            <a:xfrm>
              <a:off x="3726663" y="87985"/>
              <a:ext cx="1120388" cy="10760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3328" y="380019"/>
              <a:ext cx="10508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Flowering</a:t>
              </a:r>
            </a:p>
            <a:p>
              <a:pPr algn="ctr"/>
              <a:r>
                <a:rPr lang="en-US" sz="1400" dirty="0" smtClean="0"/>
                <a:t>DOY</a:t>
              </a:r>
              <a:endParaRPr lang="en-US" sz="14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1777818" y="784864"/>
            <a:ext cx="1804143" cy="251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1302177">
            <a:off x="2308276" y="582312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-0.35 OTC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26951" y="1360558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</a:t>
            </a:r>
            <a:r>
              <a:rPr lang="en-US" sz="1400" dirty="0">
                <a:solidFill>
                  <a:srgbClr val="FF0000"/>
                </a:solidFill>
              </a:rPr>
              <a:t>0.15 </a:t>
            </a:r>
            <a:r>
              <a:rPr lang="en-US" sz="1400" dirty="0" smtClean="0">
                <a:solidFill>
                  <a:srgbClr val="FF0000"/>
                </a:solidFill>
              </a:rPr>
              <a:t>- 0.01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0364" y="454084"/>
            <a:ext cx="108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=0.57</a:t>
            </a:r>
          </a:p>
          <a:p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011745" y="2284313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=0.13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601396" y="1859562"/>
            <a:ext cx="1346937" cy="1076039"/>
            <a:chOff x="3601396" y="1859562"/>
            <a:chExt cx="1346937" cy="1076039"/>
          </a:xfrm>
        </p:grpSpPr>
        <p:sp>
          <p:nvSpPr>
            <p:cNvPr id="24" name="Oval 23"/>
            <p:cNvSpPr/>
            <p:nvPr/>
          </p:nvSpPr>
          <p:spPr>
            <a:xfrm>
              <a:off x="3724971" y="1859562"/>
              <a:ext cx="1120388" cy="10760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01396" y="2243692"/>
              <a:ext cx="1346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Flower #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883226" y="2978686"/>
            <a:ext cx="1280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N=930,</a:t>
            </a:r>
            <a:r>
              <a:rPr lang="en-US" sz="1400" dirty="0"/>
              <a:t> </a:t>
            </a:r>
            <a:r>
              <a:rPr lang="en-US" sz="1400" dirty="0" smtClean="0"/>
              <a:t>5 </a:t>
            </a:r>
            <a:r>
              <a:rPr lang="en-US" sz="1400" dirty="0" err="1" smtClean="0"/>
              <a:t>spp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rot="1618933" flipV="1">
            <a:off x="1740090" y="1943851"/>
            <a:ext cx="1767990" cy="234555"/>
          </a:xfrm>
          <a:prstGeom prst="straightConnector1">
            <a:avLst/>
          </a:prstGeom>
          <a:ln w="1905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167743">
            <a:off x="2144372" y="1897740"/>
            <a:ext cx="1773674" cy="307777"/>
          </a:xfrm>
          <a:prstGeom prst="rect">
            <a:avLst/>
          </a:prstGeom>
          <a:noFill/>
          <a:ln w="158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-0.05 OTC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44680" t="-968" r="-6637" b="26907"/>
          <a:stretch/>
        </p:blipFill>
        <p:spPr>
          <a:xfrm>
            <a:off x="514727" y="2085764"/>
            <a:ext cx="2696129" cy="2042571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H="1">
            <a:off x="10570327" y="1224076"/>
            <a:ext cx="10300" cy="57565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073280" y="768938"/>
            <a:ext cx="1804143" cy="251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1072021">
            <a:off x="8456951" y="572748"/>
            <a:ext cx="122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-0.41 Temp</a:t>
            </a:r>
            <a:r>
              <a:rPr lang="en-US" sz="1400" baseline="-25000" dirty="0" smtClean="0">
                <a:solidFill>
                  <a:srgbClr val="FF0000"/>
                </a:solidFill>
              </a:rPr>
              <a:t>t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61485" y="1335571"/>
            <a:ext cx="121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-0.26 + 0.06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endParaRPr lang="en-US" sz="1400" baseline="30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370949" y="468286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=0.87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1384934" y="2324031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=0.34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45582" y="3037427"/>
            <a:ext cx="142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N=1584, 7 </a:t>
            </a:r>
            <a:r>
              <a:rPr lang="en-US" sz="1400" dirty="0" err="1" smtClean="0"/>
              <a:t>spp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 rot="1435362" flipV="1">
            <a:off x="8044267" y="1909918"/>
            <a:ext cx="1804143" cy="25119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996115">
            <a:off x="8573180" y="1789541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0.12 Temp</a:t>
            </a:r>
            <a:r>
              <a:rPr lang="en-US" sz="1400" baseline="-25000" dirty="0" smtClean="0"/>
              <a:t>t</a:t>
            </a:r>
            <a:endParaRPr lang="en-US" sz="1400" baseline="-250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3"/>
          <a:srcRect t="34415" r="37476"/>
          <a:stretch/>
        </p:blipFill>
        <p:spPr>
          <a:xfrm>
            <a:off x="6435006" y="2211523"/>
            <a:ext cx="2880962" cy="1915247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>
            <a:off x="4294310" y="1260462"/>
            <a:ext cx="10300" cy="57565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097879" y="4292848"/>
            <a:ext cx="1804143" cy="251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1101085">
            <a:off x="8285285" y="4127318"/>
            <a:ext cx="167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-0.75  Temp</a:t>
            </a:r>
            <a:r>
              <a:rPr lang="en-US" sz="1400" baseline="-25000" dirty="0" smtClean="0">
                <a:solidFill>
                  <a:srgbClr val="FF0000"/>
                </a:solidFill>
              </a:rPr>
              <a:t>t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145582" y="6525901"/>
            <a:ext cx="1294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N=510, 3 </a:t>
            </a:r>
            <a:r>
              <a:rPr lang="en-US" sz="1400" dirty="0" err="1" smtClean="0"/>
              <a:t>spp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rot="1435362" flipV="1">
            <a:off x="8068866" y="5433828"/>
            <a:ext cx="1804143" cy="25119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981719">
            <a:off x="8358580" y="5321728"/>
            <a:ext cx="1618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0.07 Temp</a:t>
            </a:r>
            <a:r>
              <a:rPr lang="en-US" sz="1400" baseline="-25000" dirty="0" smtClean="0">
                <a:solidFill>
                  <a:schemeClr val="bg2">
                    <a:lumMod val="50000"/>
                  </a:schemeClr>
                </a:solidFill>
              </a:rPr>
              <a:t>t-1</a:t>
            </a:r>
            <a:endParaRPr lang="en-US" sz="14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153467" y="4590717"/>
            <a:ext cx="1767990" cy="234555"/>
          </a:xfrm>
          <a:prstGeom prst="straightConnector1">
            <a:avLst/>
          </a:prstGeom>
          <a:ln w="1905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1148810">
            <a:off x="8333520" y="4408125"/>
            <a:ext cx="1773674" cy="307777"/>
          </a:xfrm>
          <a:prstGeom prst="rect">
            <a:avLst/>
          </a:prstGeom>
          <a:noFill/>
          <a:ln w="158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-0.08  Temp</a:t>
            </a:r>
            <a:r>
              <a:rPr lang="en-US" sz="1400" baseline="-25000" dirty="0" smtClean="0">
                <a:solidFill>
                  <a:schemeClr val="bg1">
                    <a:lumMod val="50000"/>
                  </a:schemeClr>
                </a:solidFill>
              </a:rPr>
              <a:t>t-1</a:t>
            </a:r>
            <a:endParaRPr lang="en-US" sz="14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0584721" y="4761982"/>
            <a:ext cx="6847" cy="55869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670084" y="4809616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</a:t>
            </a:r>
            <a:r>
              <a:rPr lang="en-US" sz="1400" dirty="0">
                <a:solidFill>
                  <a:srgbClr val="FF0000"/>
                </a:solidFill>
              </a:rPr>
              <a:t>0.13 + 0.06</a:t>
            </a:r>
            <a:r>
              <a:rPr lang="en-US" sz="1400" baseline="30000" dirty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370949" y="4124476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=0.86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1367524" y="5953787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= 0.57</a:t>
            </a:r>
            <a:endParaRPr lang="en-US" sz="14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292037" y="4736713"/>
            <a:ext cx="10300" cy="575652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887869" y="4281871"/>
            <a:ext cx="1804143" cy="251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21302177">
            <a:off x="2418327" y="4079319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-0.42 OTC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32643" y="4826186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-</a:t>
            </a:r>
            <a:r>
              <a:rPr lang="en-US" sz="1400" dirty="0">
                <a:solidFill>
                  <a:srgbClr val="FF0000"/>
                </a:solidFill>
              </a:rPr>
              <a:t>0.20 </a:t>
            </a:r>
            <a:r>
              <a:rPr lang="en-US" sz="1400" dirty="0" smtClean="0">
                <a:solidFill>
                  <a:srgbClr val="FF0000"/>
                </a:solidFill>
              </a:rPr>
              <a:t>- 0.02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93341" y="4102662"/>
            <a:ext cx="126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=0.66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010210" y="5926632"/>
            <a:ext cx="10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=0.17 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15300" y="5356569"/>
            <a:ext cx="1346937" cy="1076039"/>
            <a:chOff x="3615300" y="5356569"/>
            <a:chExt cx="1346937" cy="1076039"/>
          </a:xfrm>
        </p:grpSpPr>
        <p:sp>
          <p:nvSpPr>
            <p:cNvPr id="59" name="Oval 58"/>
            <p:cNvSpPr/>
            <p:nvPr/>
          </p:nvSpPr>
          <p:spPr>
            <a:xfrm>
              <a:off x="3742079" y="5356569"/>
              <a:ext cx="1120388" cy="10760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15300" y="5732252"/>
              <a:ext cx="1346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Fruit #</a:t>
              </a:r>
              <a:endParaRPr lang="en-US" sz="14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835022" y="6521017"/>
            <a:ext cx="1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N=1013, 3 </a:t>
            </a:r>
            <a:r>
              <a:rPr lang="en-US" sz="1400" dirty="0" err="1" smtClean="0"/>
              <a:t>spp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86" name="Straight Arrow Connector 85"/>
          <p:cNvCxnSpPr/>
          <p:nvPr/>
        </p:nvCxnSpPr>
        <p:spPr>
          <a:xfrm rot="1618933" flipV="1">
            <a:off x="1850141" y="5440858"/>
            <a:ext cx="1767990" cy="234555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167743">
            <a:off x="2254423" y="5394747"/>
            <a:ext cx="1773674" cy="307777"/>
          </a:xfrm>
          <a:prstGeom prst="rect">
            <a:avLst/>
          </a:prstGeom>
          <a:noFill/>
          <a:ln w="158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-</a:t>
            </a:r>
            <a:r>
              <a:rPr lang="en-US" sz="1400" smtClean="0">
                <a:solidFill>
                  <a:srgbClr val="FF0000"/>
                </a:solidFill>
              </a:rPr>
              <a:t>0.11 </a:t>
            </a:r>
            <a:r>
              <a:rPr lang="en-US" sz="1400" dirty="0" smtClean="0">
                <a:solidFill>
                  <a:srgbClr val="FF0000"/>
                </a:solidFill>
              </a:rPr>
              <a:t>OTC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6866" y="250994"/>
            <a:ext cx="1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a)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18724" y="5697349"/>
            <a:ext cx="1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927546" y="251689"/>
            <a:ext cx="1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927546" y="5726247"/>
            <a:ext cx="16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9978990" y="84156"/>
            <a:ext cx="1120388" cy="1076039"/>
            <a:chOff x="3726663" y="87985"/>
            <a:chExt cx="1120388" cy="1076039"/>
          </a:xfrm>
        </p:grpSpPr>
        <p:sp>
          <p:nvSpPr>
            <p:cNvPr id="97" name="Oval 96"/>
            <p:cNvSpPr/>
            <p:nvPr/>
          </p:nvSpPr>
          <p:spPr>
            <a:xfrm>
              <a:off x="3726663" y="87985"/>
              <a:ext cx="1120388" cy="10760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81536" y="395008"/>
              <a:ext cx="10508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Flowering</a:t>
              </a:r>
            </a:p>
            <a:p>
              <a:pPr algn="ctr"/>
              <a:r>
                <a:rPr lang="en-US" sz="1400" dirty="0"/>
                <a:t>DOY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63165" y="3586457"/>
            <a:ext cx="1120388" cy="1076039"/>
            <a:chOff x="3726663" y="87985"/>
            <a:chExt cx="1120388" cy="1076039"/>
          </a:xfrm>
        </p:grpSpPr>
        <p:sp>
          <p:nvSpPr>
            <p:cNvPr id="100" name="Oval 99"/>
            <p:cNvSpPr/>
            <p:nvPr/>
          </p:nvSpPr>
          <p:spPr>
            <a:xfrm>
              <a:off x="3726663" y="87985"/>
              <a:ext cx="1120388" cy="10760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2148" y="380790"/>
              <a:ext cx="10508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Flowering</a:t>
              </a:r>
            </a:p>
            <a:p>
              <a:pPr algn="ctr"/>
              <a:r>
                <a:rPr lang="en-US" sz="1400" dirty="0"/>
                <a:t>DOY</a:t>
              </a:r>
            </a:p>
            <a:p>
              <a:endParaRPr lang="en-US" sz="14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978878" y="3625384"/>
            <a:ext cx="1120388" cy="1076039"/>
            <a:chOff x="3726663" y="87985"/>
            <a:chExt cx="1120388" cy="1076039"/>
          </a:xfrm>
        </p:grpSpPr>
        <p:sp>
          <p:nvSpPr>
            <p:cNvPr id="103" name="Oval 102"/>
            <p:cNvSpPr/>
            <p:nvPr/>
          </p:nvSpPr>
          <p:spPr>
            <a:xfrm>
              <a:off x="3726663" y="87985"/>
              <a:ext cx="1120388" cy="10760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81648" y="364175"/>
              <a:ext cx="10508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Flowering</a:t>
              </a:r>
            </a:p>
            <a:p>
              <a:pPr algn="ctr"/>
              <a:r>
                <a:rPr lang="en-US" sz="1400" dirty="0"/>
                <a:t>DOY</a:t>
              </a:r>
            </a:p>
            <a:p>
              <a:endParaRPr lang="en-US" sz="14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89064" y="1857748"/>
            <a:ext cx="1346937" cy="1076039"/>
            <a:chOff x="3601396" y="1859562"/>
            <a:chExt cx="1346937" cy="1076039"/>
          </a:xfrm>
        </p:grpSpPr>
        <p:sp>
          <p:nvSpPr>
            <p:cNvPr id="106" name="Oval 105"/>
            <p:cNvSpPr/>
            <p:nvPr/>
          </p:nvSpPr>
          <p:spPr>
            <a:xfrm>
              <a:off x="3724971" y="1859562"/>
              <a:ext cx="1120388" cy="10760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01396" y="2243692"/>
              <a:ext cx="1346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Flower #</a:t>
              </a:r>
              <a:endParaRPr lang="en-US" sz="14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853081" y="5350565"/>
            <a:ext cx="1346937" cy="1076039"/>
            <a:chOff x="3615300" y="5356569"/>
            <a:chExt cx="1346937" cy="1076039"/>
          </a:xfrm>
        </p:grpSpPr>
        <p:sp>
          <p:nvSpPr>
            <p:cNvPr id="109" name="Oval 108"/>
            <p:cNvSpPr/>
            <p:nvPr/>
          </p:nvSpPr>
          <p:spPr>
            <a:xfrm>
              <a:off x="3742079" y="5356569"/>
              <a:ext cx="1120388" cy="10760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15300" y="5732252"/>
              <a:ext cx="1346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Fruit #</a:t>
              </a:r>
              <a:endParaRPr lang="en-US" sz="14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866006" y="781709"/>
            <a:ext cx="1120388" cy="1076039"/>
            <a:chOff x="553019" y="783523"/>
            <a:chExt cx="1120388" cy="1076039"/>
          </a:xfrm>
        </p:grpSpPr>
        <p:sp>
          <p:nvSpPr>
            <p:cNvPr id="112" name="Oval 111"/>
            <p:cNvSpPr/>
            <p:nvPr/>
          </p:nvSpPr>
          <p:spPr>
            <a:xfrm>
              <a:off x="553019" y="783523"/>
              <a:ext cx="1120388" cy="10760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3018" y="1176373"/>
              <a:ext cx="779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Climate</a:t>
              </a:r>
              <a:endParaRPr lang="en-US" sz="14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856783" y="4292848"/>
            <a:ext cx="1120388" cy="1076039"/>
            <a:chOff x="553019" y="783523"/>
            <a:chExt cx="1120388" cy="1076039"/>
          </a:xfrm>
        </p:grpSpPr>
        <p:sp>
          <p:nvSpPr>
            <p:cNvPr id="115" name="Oval 114"/>
            <p:cNvSpPr/>
            <p:nvPr/>
          </p:nvSpPr>
          <p:spPr>
            <a:xfrm>
              <a:off x="553019" y="783523"/>
              <a:ext cx="1120388" cy="10760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13018" y="1176373"/>
              <a:ext cx="779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Climate</a:t>
              </a:r>
              <a:endParaRPr lang="en-US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793" y="4301566"/>
            <a:ext cx="1120388" cy="1076039"/>
            <a:chOff x="553019" y="783523"/>
            <a:chExt cx="1120388" cy="1076039"/>
          </a:xfrm>
        </p:grpSpPr>
        <p:sp>
          <p:nvSpPr>
            <p:cNvPr id="118" name="Oval 117"/>
            <p:cNvSpPr/>
            <p:nvPr/>
          </p:nvSpPr>
          <p:spPr>
            <a:xfrm>
              <a:off x="553019" y="783523"/>
              <a:ext cx="1120388" cy="10760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13018" y="1176373"/>
              <a:ext cx="779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Climate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17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86832</TotalTime>
  <Words>96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Collins</dc:creator>
  <cp:lastModifiedBy>Courtney Collins</cp:lastModifiedBy>
  <cp:revision>157</cp:revision>
  <dcterms:created xsi:type="dcterms:W3CDTF">2023-01-03T19:29:14Z</dcterms:created>
  <dcterms:modified xsi:type="dcterms:W3CDTF">2023-07-19T00:38:06Z</dcterms:modified>
</cp:coreProperties>
</file>