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fb68665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fb68665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3add9549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3add9549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3add9549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3add9549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 Platform Roadmap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 2021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 Roadmap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5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State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iPad app is a step toward native apps, but motivation is mostly platform options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Motivated to native app for user experience and more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Best experience is when all users are on native apps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00" y="1170125"/>
            <a:ext cx="4943401" cy="247652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982525" y="3686575"/>
            <a:ext cx="3115200" cy="1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Baseline staff:</a:t>
            </a:r>
            <a:endParaRPr sz="16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en" sz="1200">
                <a:solidFill>
                  <a:schemeClr val="dk2"/>
                </a:solidFill>
              </a:rPr>
              <a:t>1 DevOps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en" sz="1200">
                <a:solidFill>
                  <a:schemeClr val="dk2"/>
                </a:solidFill>
              </a:rPr>
              <a:t>2 Full Stack</a:t>
            </a:r>
            <a:endParaRPr sz="1200">
              <a:solidFill>
                <a:schemeClr val="dk2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lphaLcPeriod"/>
            </a:pPr>
            <a:r>
              <a:rPr lang="en" sz="1200">
                <a:solidFill>
                  <a:schemeClr val="dk2"/>
                </a:solidFill>
              </a:rPr>
              <a:t>1 Mobile/IOS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 </a:t>
            </a:r>
            <a:r>
              <a:rPr lang="en"/>
              <a:t>Roadmap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5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Next Step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native apps for best control and use of vendor-specific options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IOS (participant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Windows/MacOS: Common platform including Instructor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Evaluate where we are, and evaluate alternative to Agora (Twilio)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961" l="0" r="0" t="951"/>
          <a:stretch/>
        </p:blipFill>
        <p:spPr>
          <a:xfrm>
            <a:off x="4048200" y="1170125"/>
            <a:ext cx="4943401" cy="247652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475400" y="3767075"/>
            <a:ext cx="4073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Hire Dedicated AV Engineer</a:t>
            </a:r>
            <a:br>
              <a:rPr lang="en"/>
            </a:br>
            <a:r>
              <a:rPr lang="en"/>
              <a:t>Cost (dev and test initial version): 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Outside</a:t>
            </a:r>
            <a:r>
              <a:rPr lang="en"/>
              <a:t> consultant 6 months: $100k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existing resources for test and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adoption: 7-9 months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 Roadmap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5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Self-Hosted</a:t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Host servers for even more custom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rollout plus additional operations and development support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078" l="0" r="0" t="4069"/>
          <a:stretch/>
        </p:blipFill>
        <p:spPr>
          <a:xfrm>
            <a:off x="4048200" y="1170125"/>
            <a:ext cx="4943401" cy="247652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382575" y="3453150"/>
            <a:ext cx="451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Staff</a:t>
            </a:r>
            <a:r>
              <a:rPr lang="en"/>
              <a:t> (initial and ongoing development):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DevOPS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Server-side platform engineer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AV (UI + server, desktop)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IOS/mobile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adoption: 9-12 months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