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73f6ed7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c73f6ed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c73f6ed73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3f6ed734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c73f6ed73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c73f6ed734_0_1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A5B"/>
              </a:buClr>
              <a:buSzPts val="4000"/>
              <a:buFont typeface="Calibri"/>
              <a:buNone/>
              <a:defRPr sz="4000">
                <a:solidFill>
                  <a:srgbClr val="381A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600"/>
              <a:buChar char="●"/>
              <a:defRPr b="0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○"/>
              <a:defRPr b="0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■"/>
              <a:defRPr b="0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b="0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○"/>
              <a:defRPr b="0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58075" y="4577425"/>
            <a:ext cx="1748775" cy="4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1079275"/>
            <a:ext cx="78321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●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Notification and Reminder Types: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○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b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atch r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for 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repetitive</a:t>
            </a: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tasks (i.e. class reminders)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○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Manually triggered notifications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●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Reminders for Class Sessions are automatically sent: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○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Day before class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○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Morning of class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●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Reminders can be manually triggered for these conditions: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○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Rescheduled Class Sessions on a per person basis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○"/>
            </a:pPr>
            <a:r>
              <a:rPr lang="en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 hoc (Meet Now, Scheduled, Rescheduled) Sessions on a per person basis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1076" y="376185"/>
            <a:ext cx="8883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A5B"/>
              </a:buClr>
              <a:buSzPts val="2590"/>
              <a:buFont typeface="Avenir"/>
              <a:buNone/>
            </a:pPr>
            <a:r>
              <a:rPr b="1" lang="en" sz="3000">
                <a:solidFill>
                  <a:srgbClr val="381A5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Notifications and Reminders</a:t>
            </a:r>
            <a:endParaRPr b="1"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079275"/>
            <a:ext cx="78321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notification batch run for classes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sample class email reminder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Manually triggered notifications for ad hoc sessions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Templates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31076" y="376185"/>
            <a:ext cx="8883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A5B"/>
              </a:buClr>
              <a:buSzPts val="2590"/>
              <a:buFont typeface="Avenir"/>
              <a:buNone/>
            </a:pPr>
            <a:r>
              <a:rPr b="1" lang="en" sz="3000">
                <a:solidFill>
                  <a:srgbClr val="381A5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Today’s Demo</a:t>
            </a:r>
            <a:endParaRPr b="1"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