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b6866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b6866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b68665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b68665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b68665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b68665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b68665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b68665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b68665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b68665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b68665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b68665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b68665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b68665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umbo-react.g-axon.work/app/dashboard/crypt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Playback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29,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Playback 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formative iteration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technology stack and toolset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Onboard development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technology and start foundation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“Admin template” as an accelerator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Component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Authentication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 with component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key functional areas with focus on research kickoff and pilots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Orient thinking of key stakeholders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TSH Admin - Philosophy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Approach: “Lego Building Blocks - Move Fast, Go Wide not Deep”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Achieve acceptable functionality using off-the-shelf components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 the low-hanging fruit first; be mindful of opportunity cost of over-refinement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backwards from immediate needs of research and pilots: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Conduct participant </a:t>
            </a:r>
            <a:r>
              <a:rPr lang="en" sz="1800">
                <a:highlight>
                  <a:srgbClr val="FFFF00"/>
                </a:highlight>
              </a:rPr>
              <a:t>consent with our AV Platform</a:t>
            </a:r>
            <a:r>
              <a:rPr lang="en" sz="1800">
                <a:highlight>
                  <a:srgbClr val="FFFF00"/>
                </a:highlight>
              </a:rPr>
              <a:t>   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Technology Stack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Technology Stack Criteria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widely adopted technology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Full-featured collection of components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“Admin Template” gives us a jump start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Usable and looks good enough to show to </a:t>
            </a:r>
            <a:r>
              <a:rPr lang="en" sz="2000"/>
              <a:t>investors</a:t>
            </a:r>
            <a:r>
              <a:rPr lang="en" sz="2000"/>
              <a:t> and potential customers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We selected “Jumbo Admin Template”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https://jumbo-react.g-axon.work/app/dashboard/crypto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Progress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“Get enough basic stuff working so that you have a feeling for what we can do”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Hired Matt Smithburger, ace developer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starter application, including authentication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Quick-and-dirty functionality for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Curriculum: Courses, Classes, Sessions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Prospects (Participants as they go through the qualification process)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Simple Workflow to complement RedCap and relevant to pilots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Scope, First Deliverable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research consent task with AV Platform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Trial Manager, Class Coordinator, Instructors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Scope, First Deliverable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edit courses, classes and sessions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View sessions on a calendar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Re-assign instructors</a:t>
            </a:r>
            <a:endParaRPr sz="1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Enter, search, view and edit basic prospect information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Task-oriented work management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Trial Manager: Schedule &amp; conduct consent session, schedule and conduct tech evaluation session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Instructor: Schedule and conduct class assignment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 Admin - Demo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034875" y="1809750"/>
            <a:ext cx="53772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Our goal is to give you a feeling of what the toolkit can do and to spark a discussion on features and priorities</a:t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