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279.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tags/tag271.xml" ContentType="application/vnd.openxmlformats-officedocument.presentationml.tags+xml"/>
  <Override PartName="/ppt/tags/tag282.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tags/tag213.xml" ContentType="application/vnd.openxmlformats-officedocument.presentationml.tags+xml"/>
  <Override PartName="/ppt/notesSlides/notesSlide35.xml" ContentType="application/vnd.openxmlformats-officedocument.presentationml.notesSlide+xml"/>
  <Override PartName="/ppt/tags/tag26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298.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notesSlides/notesSlide29.xml" ContentType="application/vnd.openxmlformats-officedocument.presentationml.notesSlide+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wmf" ContentType="image/x-wmf"/>
  <Override PartName="/ppt/tags/tag87.xml" ContentType="application/vnd.openxmlformats-officedocument.presentationml.tags+xml"/>
  <Override PartName="/ppt/notesSlides/notesSlide18.xml" ContentType="application/vnd.openxmlformats-officedocument.presentationml.notesSlide+xml"/>
  <Override PartName="/ppt/tags/tag243.xml" ContentType="application/vnd.openxmlformats-officedocument.presentationml.tags+xml"/>
  <Override PartName="/ppt/tags/tag29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notesSlides/notesSlide32.xml" ContentType="application/vnd.openxmlformats-officedocument.presentationml.notesSlide+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147.xml" ContentType="application/vnd.openxmlformats-officedocument.presentationml.tags+xml"/>
  <Override PartName="/ppt/notesSlides/notesSlide21.xml" ContentType="application/vnd.openxmlformats-officedocument.presentationml.notesSlide+xml"/>
  <Override PartName="/ppt/tags/tag194.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notesSlides/notesSlide37.xml" ContentType="application/vnd.openxmlformats-officedocument.presentationml.notesSlide+xml"/>
  <Override PartName="/ppt/tags/tag26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notesSlides/notesSlide45.xml" ContentType="application/vnd.openxmlformats-officedocument.presentationml.notesSlide+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notesSlides/notesSlide34.xml" ContentType="application/vnd.openxmlformats-officedocument.presentationml.notesSlide+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notesSlides/notesSlide23.xml" ContentType="application/vnd.openxmlformats-officedocument.presentationml.notesSlide+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notesSlides/notesSlide39.xml" ContentType="application/vnd.openxmlformats-officedocument.presentationml.notesSlide+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notesSlides/notesSlide42.xml" ContentType="application/vnd.openxmlformats-officedocument.presentationml.notesSlide+xml"/>
  <Override PartName="/ppt/tags/tag53.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157.xml" ContentType="application/vnd.openxmlformats-officedocument.presentationml.tags+xml"/>
  <Override PartName="/ppt/notesSlides/notesSlide31.xml" ContentType="application/vnd.openxmlformats-officedocument.presentationml.notesSlide+xml"/>
  <Override PartName="/ppt/tags/tag30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notesSlides/notesSlide47.xml" ContentType="application/vnd.openxmlformats-officedocument.presentationml.notesSlide+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notesSlides/notesSlide36.xml" ContentType="application/vnd.openxmlformats-officedocument.presentationml.notesSlide+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tags/tag208.xml" ContentType="application/vnd.openxmlformats-officedocument.presentationml.tags+xml"/>
  <Override PartName="/ppt/tags/tag255.xml" ContentType="application/vnd.openxmlformats-officedocument.presentationml.tags+xml"/>
  <Override PartName="/ppt/tags/tag3.xml" ContentType="application/vnd.openxmlformats-officedocument.presentationml.tags+xml"/>
  <Default Extension="jpeg" ContentType="image/jpeg"/>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notesSlides/notesSlide22.xml" ContentType="application/vnd.openxmlformats-officedocument.presentationml.notesSlide+xml"/>
  <Override PartName="/ppt/tags/tag211.xml" ContentType="application/vnd.openxmlformats-officedocument.presentationml.tags+xml"/>
  <Override PartName="/ppt/notesSlides/notesSlide33.xml" ContentType="application/vnd.openxmlformats-officedocument.presentationml.notesSlide+xml"/>
  <Override PartName="/ppt/tags/tag309.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11.xml" ContentType="application/vnd.openxmlformats-officedocument.presentationml.notesSlide+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tags/tag306.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98" y="-234"/>
      </p:cViewPr>
      <p:guideLst>
        <p:guide orient="horz" pos="2160"/>
        <p:guide orient="horz" pos="4080"/>
        <p:guide orient="horz" pos="4176"/>
        <p:guide orient="horz" pos="4224"/>
        <p:guide orient="horz" pos="384"/>
        <p:guide pos="2880"/>
        <p:guide pos="561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Clique para editar os estilos do texto mestre</a:t>
            </a:r>
          </a:p>
          <a:p>
            <a:pPr lvl="1"/>
            <a:r>
              <a:rPr lang="en-US" noProof="0" smtClean="0"/>
              <a:t>Segundo nível</a:t>
            </a:r>
          </a:p>
          <a:p>
            <a:pPr lvl="2"/>
            <a:r>
              <a:rPr lang="en-US" noProof="0" smtClean="0"/>
              <a:t>Terceiro nível</a:t>
            </a:r>
          </a:p>
          <a:p>
            <a:pPr lvl="3"/>
            <a:r>
              <a:rPr lang="en-US" noProof="0" smtClean="0"/>
              <a:t>Quarto nível</a:t>
            </a:r>
          </a:p>
          <a:p>
            <a:pPr lvl="4"/>
            <a:r>
              <a:rPr lang="en-US" noProof="0" smtClean="0"/>
              <a:t>Quinto nível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A6401F7-A865-4425-9426-F8BBEEB6D935}"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pPr>
              <a:defRPr/>
            </a:pPr>
            <a:fld id="{2A6401F7-A865-4425-9426-F8BBEEB6D935}"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1.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Master" Target="../slideMasters/slideMaster1.xml"/><Relationship Id="rId5" Type="http://schemas.openxmlformats.org/officeDocument/2006/relationships/tags" Target="../tags/tag44.xml"/><Relationship Id="rId4"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4" name="Picture 9" descr="apresentacao_foto"/>
          <p:cNvPicPr>
            <a:picLocks noChangeAspect="1" noChangeArrowheads="1"/>
          </p:cNvPicPr>
          <p:nvPr userDrawn="1">
            <p:custDataLst>
              <p:tags r:id="rId1"/>
            </p:custDataLst>
          </p:nvPr>
        </p:nvPicPr>
        <p:blipFill>
          <a:blip r:embed="rId8" cstate="print"/>
          <a:srcRect/>
          <a:stretch>
            <a:fillRect/>
          </a:stretch>
        </p:blipFill>
        <p:spPr bwMode="auto">
          <a:xfrm>
            <a:off x="0" y="0"/>
            <a:ext cx="9144000" cy="6859588"/>
          </a:xfrm>
          <a:prstGeom prst="rect">
            <a:avLst/>
          </a:prstGeom>
          <a:noFill/>
          <a:ln w="9525">
            <a:noFill/>
            <a:miter lim="800000"/>
            <a:headEnd/>
            <a:tailEnd/>
          </a:ln>
        </p:spPr>
      </p:pic>
      <p:pic>
        <p:nvPicPr>
          <p:cNvPr id="5" name="Picture 5" descr="logo"/>
          <p:cNvPicPr>
            <a:picLocks noChangeAspect="1" noChangeArrowheads="1"/>
          </p:cNvPicPr>
          <p:nvPr userDrawn="1">
            <p:custDataLst>
              <p:tags r:id="rId2"/>
            </p:custDataLst>
          </p:nvPr>
        </p:nvPicPr>
        <p:blipFill>
          <a:blip r:embed="rId9" cstate="print"/>
          <a:srcRect/>
          <a:stretch>
            <a:fillRect/>
          </a:stretch>
        </p:blipFill>
        <p:spPr bwMode="auto">
          <a:xfrm>
            <a:off x="7938" y="188913"/>
            <a:ext cx="9128125" cy="657225"/>
          </a:xfrm>
          <a:prstGeom prst="rect">
            <a:avLst/>
          </a:prstGeom>
          <a:noFill/>
          <a:ln w="9525">
            <a:noFill/>
            <a:miter lim="800000"/>
            <a:headEnd/>
            <a:tailEnd/>
          </a:ln>
        </p:spPr>
      </p:pic>
      <p:sp>
        <p:nvSpPr>
          <p:cNvPr id="10250" name="Rectangle 10"/>
          <p:cNvSpPr>
            <a:spLocks noGrp="1" noChangeArrowheads="1"/>
          </p:cNvSpPr>
          <p:nvPr>
            <p:ph type="ctrTitle"/>
            <p:custDataLst>
              <p:tags r:id="rId3"/>
            </p:custDataLst>
          </p:nvPr>
        </p:nvSpPr>
        <p:spPr>
          <a:xfrm>
            <a:off x="381000" y="1700213"/>
            <a:ext cx="8382000" cy="601662"/>
          </a:xfrm>
        </p:spPr>
        <p:txBody>
          <a:bodyPr/>
          <a:lstStyle>
            <a:lvl1pPr>
              <a:defRPr/>
            </a:lvl1pPr>
          </a:lstStyle>
          <a:p>
            <a:r>
              <a:rPr lang="en-US"/>
              <a:t>Click to edit Master title style</a:t>
            </a:r>
          </a:p>
        </p:txBody>
      </p:sp>
      <p:sp>
        <p:nvSpPr>
          <p:cNvPr id="10251" name="Rectangle 11"/>
          <p:cNvSpPr>
            <a:spLocks noGrp="1" noChangeArrowheads="1"/>
          </p:cNvSpPr>
          <p:nvPr>
            <p:ph type="subTitle" idx="1"/>
            <p:custDataLst>
              <p:tags r:id="rId4"/>
            </p:custDataLst>
          </p:nvPr>
        </p:nvSpPr>
        <p:spPr>
          <a:xfrm>
            <a:off x="381000" y="2309813"/>
            <a:ext cx="8382000" cy="304800"/>
          </a:xfrm>
        </p:spPr>
        <p:txBody>
          <a:bodyPr/>
          <a:lstStyle>
            <a:lvl1pPr marL="0" indent="0">
              <a:buFont typeface="Times" pitchFamily="96" charset="0"/>
              <a:buNone/>
              <a:defRPr/>
            </a:lvl1pPr>
          </a:lstStyle>
          <a:p>
            <a:r>
              <a:rPr lang="en-US"/>
              <a:t>Click to edit Master subtitle style</a:t>
            </a:r>
          </a:p>
        </p:txBody>
      </p:sp>
      <p:sp>
        <p:nvSpPr>
          <p:cNvPr id="6" name="Rectangle 12"/>
          <p:cNvSpPr>
            <a:spLocks noGrp="1" noChangeArrowheads="1"/>
          </p:cNvSpPr>
          <p:nvPr>
            <p:ph type="dt" sz="half" idx="10"/>
            <p:custDataLst>
              <p:tags r:id="rId5"/>
            </p:custDataLst>
          </p:nvPr>
        </p:nvSpPr>
        <p:spPr bwMode="auto">
          <a:xfrm>
            <a:off x="381000" y="2767013"/>
            <a:ext cx="4191000" cy="228600"/>
          </a:xfrm>
          <a:prstGeom prst="rect">
            <a:avLst/>
          </a:prstGeom>
          <a:ln>
            <a:miter lim="800000"/>
            <a:headEnd/>
            <a:tailEnd/>
          </a:ln>
        </p:spPr>
        <p:txBody>
          <a:bodyPr vert="horz" wrap="square" lIns="0" tIns="0" rIns="0" bIns="0" numCol="1" anchor="t" anchorCtr="0" compatLnSpc="1">
            <a:prstTxWarp prst="textNoShape">
              <a:avLst/>
            </a:prstTxWarp>
          </a:bodyPr>
          <a:lstStyle>
            <a:lvl1pPr>
              <a:defRPr sz="1200">
                <a:solidFill>
                  <a:schemeClr val="bg1"/>
                </a:solidFill>
                <a:latin typeface="+mn-lt"/>
              </a:defRPr>
            </a:lvl1pPr>
          </a:lstStyle>
          <a:p>
            <a:pPr>
              <a:defRPr/>
            </a:pPr>
            <a:r>
              <a:rPr lang="pt-BR"/>
              <a:t>5.5.2009</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custDataLst>
              <p:tags r:id="rId2"/>
            </p:custDataLst>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5"/>
          <p:cNvSpPr>
            <a:spLocks noGrp="1" noChangeArrowheads="1"/>
          </p:cNvSpPr>
          <p:nvPr>
            <p:ph type="ftr" sz="quarter" idx="10"/>
            <p:custDataLst>
              <p:tags r:id="rId3"/>
            </p:custDataLst>
          </p:nvPr>
        </p:nvSpPr>
        <p:spPr>
          <a:ln/>
        </p:spPr>
        <p:txBody>
          <a:bodyPr/>
          <a:lstStyle>
            <a:lvl1pPr>
              <a:defRPr/>
            </a:lvl1pPr>
          </a:lstStyle>
          <a:p>
            <a:pPr>
              <a:defRPr/>
            </a:pPr>
            <a:r>
              <a:rPr lang="en-US"/>
              <a:t>Título da apresentação</a:t>
            </a:r>
          </a:p>
        </p:txBody>
      </p:sp>
      <p:sp>
        <p:nvSpPr>
          <p:cNvPr id="5" name="Rectangle 6"/>
          <p:cNvSpPr>
            <a:spLocks noGrp="1" noChangeArrowheads="1"/>
          </p:cNvSpPr>
          <p:nvPr>
            <p:ph type="sldNum" sz="quarter" idx="11"/>
            <p:custDataLst>
              <p:tags r:id="rId4"/>
            </p:custDataLst>
          </p:nvPr>
        </p:nvSpPr>
        <p:spPr>
          <a:ln/>
        </p:spPr>
        <p:txBody>
          <a:bodyPr/>
          <a:lstStyle>
            <a:lvl1pPr>
              <a:defRPr/>
            </a:lvl1pPr>
          </a:lstStyle>
          <a:p>
            <a:pPr>
              <a:defRPr/>
            </a:pPr>
            <a:fld id="{CA510AE4-9395-4921-8976-0F92CB12422A}"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custDataLst>
              <p:tags r:id="rId1"/>
            </p:custDataLst>
          </p:nvPr>
        </p:nvSpPr>
        <p:spPr>
          <a:xfrm>
            <a:off x="5916613" y="228600"/>
            <a:ext cx="1895475" cy="60801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custDataLst>
              <p:tags r:id="rId2"/>
            </p:custDataLst>
          </p:nvPr>
        </p:nvSpPr>
        <p:spPr>
          <a:xfrm>
            <a:off x="228600" y="228600"/>
            <a:ext cx="5535613" cy="60801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5"/>
          <p:cNvSpPr>
            <a:spLocks noGrp="1" noChangeArrowheads="1"/>
          </p:cNvSpPr>
          <p:nvPr>
            <p:ph type="ftr" sz="quarter" idx="10"/>
            <p:custDataLst>
              <p:tags r:id="rId3"/>
            </p:custDataLst>
          </p:nvPr>
        </p:nvSpPr>
        <p:spPr>
          <a:ln/>
        </p:spPr>
        <p:txBody>
          <a:bodyPr/>
          <a:lstStyle>
            <a:lvl1pPr>
              <a:defRPr/>
            </a:lvl1pPr>
          </a:lstStyle>
          <a:p>
            <a:pPr>
              <a:defRPr/>
            </a:pPr>
            <a:r>
              <a:rPr lang="en-US"/>
              <a:t>Título da apresentação</a:t>
            </a:r>
          </a:p>
        </p:txBody>
      </p:sp>
      <p:sp>
        <p:nvSpPr>
          <p:cNvPr id="5" name="Rectangle 6"/>
          <p:cNvSpPr>
            <a:spLocks noGrp="1" noChangeArrowheads="1"/>
          </p:cNvSpPr>
          <p:nvPr>
            <p:ph type="sldNum" sz="quarter" idx="11"/>
            <p:custDataLst>
              <p:tags r:id="rId4"/>
            </p:custDataLst>
          </p:nvPr>
        </p:nvSpPr>
        <p:spPr>
          <a:ln/>
        </p:spPr>
        <p:txBody>
          <a:bodyPr/>
          <a:lstStyle>
            <a:lvl1pPr>
              <a:defRPr/>
            </a:lvl1pPr>
          </a:lstStyle>
          <a:p>
            <a:pPr>
              <a:defRPr/>
            </a:pPr>
            <a:fld id="{DAED4F57-EF28-45C2-AC4C-80CFC27AAEA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Espaço Reservado para Conteúdo 2"/>
          <p:cNvSpPr>
            <a:spLocks noGrp="1"/>
          </p:cNvSpPr>
          <p:nvPr>
            <p:ph idx="1"/>
            <p:custDataLst>
              <p:tags r:id="rId2"/>
            </p:custDataLst>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5"/>
          <p:cNvSpPr>
            <a:spLocks noGrp="1" noChangeArrowheads="1"/>
          </p:cNvSpPr>
          <p:nvPr>
            <p:ph type="ftr" sz="quarter" idx="10"/>
            <p:custDataLst>
              <p:tags r:id="rId3"/>
            </p:custDataLst>
          </p:nvPr>
        </p:nvSpPr>
        <p:spPr>
          <a:ln/>
        </p:spPr>
        <p:txBody>
          <a:bodyPr/>
          <a:lstStyle>
            <a:lvl1pPr>
              <a:defRPr/>
            </a:lvl1pPr>
          </a:lstStyle>
          <a:p>
            <a:pPr>
              <a:defRPr/>
            </a:pPr>
            <a:r>
              <a:rPr lang="en-US"/>
              <a:t>Título da apresentação</a:t>
            </a:r>
          </a:p>
        </p:txBody>
      </p:sp>
      <p:sp>
        <p:nvSpPr>
          <p:cNvPr id="5" name="Rectangle 6"/>
          <p:cNvSpPr>
            <a:spLocks noGrp="1" noChangeArrowheads="1"/>
          </p:cNvSpPr>
          <p:nvPr>
            <p:ph type="sldNum" sz="quarter" idx="11"/>
            <p:custDataLst>
              <p:tags r:id="rId4"/>
            </p:custDataLst>
          </p:nvPr>
        </p:nvSpPr>
        <p:spPr>
          <a:ln/>
        </p:spPr>
        <p:txBody>
          <a:bodyPr/>
          <a:lstStyle>
            <a:lvl1pPr>
              <a:defRPr/>
            </a:lvl1pPr>
          </a:lstStyle>
          <a:p>
            <a:pPr>
              <a:defRPr/>
            </a:pPr>
            <a:fld id="{D859F7E1-96F9-43EF-8421-7127FD04E9C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a:xfrm>
            <a:off x="722313" y="4406900"/>
            <a:ext cx="7772400" cy="1362075"/>
          </a:xfrm>
        </p:spPr>
        <p:txBody>
          <a:bodyPr/>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custDataLst>
              <p:tags r:id="rId2"/>
            </p:custDataLst>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5"/>
          <p:cNvSpPr>
            <a:spLocks noGrp="1" noChangeArrowheads="1"/>
          </p:cNvSpPr>
          <p:nvPr>
            <p:ph type="ftr" sz="quarter" idx="10"/>
            <p:custDataLst>
              <p:tags r:id="rId3"/>
            </p:custDataLst>
          </p:nvPr>
        </p:nvSpPr>
        <p:spPr>
          <a:ln/>
        </p:spPr>
        <p:txBody>
          <a:bodyPr/>
          <a:lstStyle>
            <a:lvl1pPr>
              <a:defRPr/>
            </a:lvl1pPr>
          </a:lstStyle>
          <a:p>
            <a:pPr>
              <a:defRPr/>
            </a:pPr>
            <a:r>
              <a:rPr lang="en-US"/>
              <a:t>Título da apresentação</a:t>
            </a:r>
          </a:p>
        </p:txBody>
      </p:sp>
      <p:sp>
        <p:nvSpPr>
          <p:cNvPr id="5" name="Rectangle 6"/>
          <p:cNvSpPr>
            <a:spLocks noGrp="1" noChangeArrowheads="1"/>
          </p:cNvSpPr>
          <p:nvPr>
            <p:ph type="sldNum" sz="quarter" idx="11"/>
            <p:custDataLst>
              <p:tags r:id="rId4"/>
            </p:custDataLst>
          </p:nvPr>
        </p:nvSpPr>
        <p:spPr>
          <a:ln/>
        </p:spPr>
        <p:txBody>
          <a:bodyPr/>
          <a:lstStyle>
            <a:lvl1pPr>
              <a:defRPr/>
            </a:lvl1pPr>
          </a:lstStyle>
          <a:p>
            <a:pPr>
              <a:defRPr/>
            </a:pPr>
            <a:fld id="{9F701235-860B-4064-9C63-7DD115D12F8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custDataLst>
              <p:tags r:id="rId2"/>
            </p:custDataLst>
          </p:nvPr>
        </p:nvSpPr>
        <p:spPr>
          <a:xfrm>
            <a:off x="228600" y="1447800"/>
            <a:ext cx="371475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custDataLst>
              <p:tags r:id="rId3"/>
            </p:custDataLst>
          </p:nvPr>
        </p:nvSpPr>
        <p:spPr>
          <a:xfrm>
            <a:off x="4095750" y="1447800"/>
            <a:ext cx="371633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5"/>
          <p:cNvSpPr>
            <a:spLocks noGrp="1" noChangeArrowheads="1"/>
          </p:cNvSpPr>
          <p:nvPr>
            <p:ph type="ftr" sz="quarter" idx="10"/>
            <p:custDataLst>
              <p:tags r:id="rId4"/>
            </p:custDataLst>
          </p:nvPr>
        </p:nvSpPr>
        <p:spPr>
          <a:ln/>
        </p:spPr>
        <p:txBody>
          <a:bodyPr/>
          <a:lstStyle>
            <a:lvl1pPr>
              <a:defRPr/>
            </a:lvl1pPr>
          </a:lstStyle>
          <a:p>
            <a:pPr>
              <a:defRPr/>
            </a:pPr>
            <a:r>
              <a:rPr lang="en-US"/>
              <a:t>Título da apresentação</a:t>
            </a:r>
          </a:p>
        </p:txBody>
      </p:sp>
      <p:sp>
        <p:nvSpPr>
          <p:cNvPr id="6" name="Rectangle 6"/>
          <p:cNvSpPr>
            <a:spLocks noGrp="1" noChangeArrowheads="1"/>
          </p:cNvSpPr>
          <p:nvPr>
            <p:ph type="sldNum" sz="quarter" idx="11"/>
            <p:custDataLst>
              <p:tags r:id="rId5"/>
            </p:custDataLst>
          </p:nvPr>
        </p:nvSpPr>
        <p:spPr>
          <a:ln/>
        </p:spPr>
        <p:txBody>
          <a:bodyPr/>
          <a:lstStyle>
            <a:lvl1pPr>
              <a:defRPr/>
            </a:lvl1pPr>
          </a:lstStyle>
          <a:p>
            <a:pPr>
              <a:defRPr/>
            </a:pPr>
            <a:fld id="{8CE03048-09B2-4C55-ABEF-07CAF62989B6}"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5"/>
          <p:cNvSpPr>
            <a:spLocks noGrp="1" noChangeArrowheads="1"/>
          </p:cNvSpPr>
          <p:nvPr>
            <p:ph type="ftr" sz="quarter" idx="10"/>
            <p:custDataLst>
              <p:tags r:id="rId6"/>
            </p:custDataLst>
          </p:nvPr>
        </p:nvSpPr>
        <p:spPr>
          <a:ln/>
        </p:spPr>
        <p:txBody>
          <a:bodyPr/>
          <a:lstStyle>
            <a:lvl1pPr>
              <a:defRPr/>
            </a:lvl1pPr>
          </a:lstStyle>
          <a:p>
            <a:pPr>
              <a:defRPr/>
            </a:pPr>
            <a:r>
              <a:rPr lang="en-US"/>
              <a:t>Título da apresentação</a:t>
            </a:r>
          </a:p>
        </p:txBody>
      </p:sp>
      <p:sp>
        <p:nvSpPr>
          <p:cNvPr id="8" name="Rectangle 6"/>
          <p:cNvSpPr>
            <a:spLocks noGrp="1" noChangeArrowheads="1"/>
          </p:cNvSpPr>
          <p:nvPr>
            <p:ph type="sldNum" sz="quarter" idx="11"/>
            <p:custDataLst>
              <p:tags r:id="rId7"/>
            </p:custDataLst>
          </p:nvPr>
        </p:nvSpPr>
        <p:spPr>
          <a:ln/>
        </p:spPr>
        <p:txBody>
          <a:bodyPr/>
          <a:lstStyle>
            <a:lvl1pPr>
              <a:defRPr/>
            </a:lvl1pPr>
          </a:lstStyle>
          <a:p>
            <a:pPr>
              <a:defRPr/>
            </a:pPr>
            <a:fld id="{2B9523BE-9B8D-40E2-AE35-7CE3D790BD45}"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p:txBody>
          <a:bodyPr/>
          <a:lstStyle/>
          <a:p>
            <a:r>
              <a:rPr lang="pt-BR" smtClean="0"/>
              <a:t>Clique para editar o estilo do título mestre</a:t>
            </a:r>
            <a:endParaRPr lang="pt-BR"/>
          </a:p>
        </p:txBody>
      </p:sp>
      <p:sp>
        <p:nvSpPr>
          <p:cNvPr id="3" name="Rectangle 5"/>
          <p:cNvSpPr>
            <a:spLocks noGrp="1" noChangeArrowheads="1"/>
          </p:cNvSpPr>
          <p:nvPr>
            <p:ph type="ftr" sz="quarter" idx="10"/>
            <p:custDataLst>
              <p:tags r:id="rId2"/>
            </p:custDataLst>
          </p:nvPr>
        </p:nvSpPr>
        <p:spPr>
          <a:ln/>
        </p:spPr>
        <p:txBody>
          <a:bodyPr/>
          <a:lstStyle>
            <a:lvl1pPr>
              <a:defRPr/>
            </a:lvl1pPr>
          </a:lstStyle>
          <a:p>
            <a:pPr>
              <a:defRPr/>
            </a:pPr>
            <a:r>
              <a:rPr lang="en-US"/>
              <a:t>Título da apresentação</a:t>
            </a:r>
          </a:p>
        </p:txBody>
      </p:sp>
      <p:sp>
        <p:nvSpPr>
          <p:cNvPr id="4" name="Rectangle 6"/>
          <p:cNvSpPr>
            <a:spLocks noGrp="1" noChangeArrowheads="1"/>
          </p:cNvSpPr>
          <p:nvPr>
            <p:ph type="sldNum" sz="quarter" idx="11"/>
            <p:custDataLst>
              <p:tags r:id="rId3"/>
            </p:custDataLst>
          </p:nvPr>
        </p:nvSpPr>
        <p:spPr>
          <a:ln/>
        </p:spPr>
        <p:txBody>
          <a:bodyPr/>
          <a:lstStyle>
            <a:lvl1pPr>
              <a:defRPr/>
            </a:lvl1pPr>
          </a:lstStyle>
          <a:p>
            <a:pPr>
              <a:defRPr/>
            </a:pPr>
            <a:fld id="{F7D52107-4C14-4EA5-80F8-A840E78E3C68}"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5"/>
          <p:cNvSpPr>
            <a:spLocks noGrp="1" noChangeArrowheads="1"/>
          </p:cNvSpPr>
          <p:nvPr>
            <p:ph type="ftr" sz="quarter" idx="10"/>
            <p:custDataLst>
              <p:tags r:id="rId1"/>
            </p:custDataLst>
          </p:nvPr>
        </p:nvSpPr>
        <p:spPr>
          <a:ln/>
        </p:spPr>
        <p:txBody>
          <a:bodyPr/>
          <a:lstStyle>
            <a:lvl1pPr>
              <a:defRPr/>
            </a:lvl1pPr>
          </a:lstStyle>
          <a:p>
            <a:pPr>
              <a:defRPr/>
            </a:pPr>
            <a:r>
              <a:rPr lang="en-US"/>
              <a:t>Título da apresentação</a:t>
            </a:r>
          </a:p>
        </p:txBody>
      </p:sp>
      <p:sp>
        <p:nvSpPr>
          <p:cNvPr id="3" name="Rectangle 6"/>
          <p:cNvSpPr>
            <a:spLocks noGrp="1" noChangeArrowheads="1"/>
          </p:cNvSpPr>
          <p:nvPr>
            <p:ph type="sldNum" sz="quarter" idx="11"/>
            <p:custDataLst>
              <p:tags r:id="rId2"/>
            </p:custDataLst>
          </p:nvPr>
        </p:nvSpPr>
        <p:spPr>
          <a:ln/>
        </p:spPr>
        <p:txBody>
          <a:bodyPr/>
          <a:lstStyle>
            <a:lvl1pPr>
              <a:defRPr/>
            </a:lvl1pPr>
          </a:lstStyle>
          <a:p>
            <a:pPr>
              <a:defRPr/>
            </a:pPr>
            <a:fld id="{1A68297D-C515-40C3-B2FC-513AD68D30CA}"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5"/>
          <p:cNvSpPr>
            <a:spLocks noGrp="1" noChangeArrowheads="1"/>
          </p:cNvSpPr>
          <p:nvPr>
            <p:ph type="ftr" sz="quarter" idx="10"/>
            <p:custDataLst>
              <p:tags r:id="rId4"/>
            </p:custDataLst>
          </p:nvPr>
        </p:nvSpPr>
        <p:spPr>
          <a:ln/>
        </p:spPr>
        <p:txBody>
          <a:bodyPr/>
          <a:lstStyle>
            <a:lvl1pPr>
              <a:defRPr/>
            </a:lvl1pPr>
          </a:lstStyle>
          <a:p>
            <a:pPr>
              <a:defRPr/>
            </a:pPr>
            <a:r>
              <a:rPr lang="en-US"/>
              <a:t>Título da apresentação</a:t>
            </a:r>
          </a:p>
        </p:txBody>
      </p:sp>
      <p:sp>
        <p:nvSpPr>
          <p:cNvPr id="6" name="Rectangle 6"/>
          <p:cNvSpPr>
            <a:spLocks noGrp="1" noChangeArrowheads="1"/>
          </p:cNvSpPr>
          <p:nvPr>
            <p:ph type="sldNum" sz="quarter" idx="11"/>
            <p:custDataLst>
              <p:tags r:id="rId5"/>
            </p:custDataLst>
          </p:nvPr>
        </p:nvSpPr>
        <p:spPr>
          <a:ln/>
        </p:spPr>
        <p:txBody>
          <a:bodyPr/>
          <a:lstStyle>
            <a:lvl1pPr>
              <a:defRPr/>
            </a:lvl1pPr>
          </a:lstStyle>
          <a:p>
            <a:pPr>
              <a:defRPr/>
            </a:pPr>
            <a:fld id="{4BD350D8-9DA9-4829-AC22-F901EEC05B3E}"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5"/>
          <p:cNvSpPr>
            <a:spLocks noGrp="1" noChangeArrowheads="1"/>
          </p:cNvSpPr>
          <p:nvPr>
            <p:ph type="ftr" sz="quarter" idx="10"/>
            <p:custDataLst>
              <p:tags r:id="rId4"/>
            </p:custDataLst>
          </p:nvPr>
        </p:nvSpPr>
        <p:spPr>
          <a:ln/>
        </p:spPr>
        <p:txBody>
          <a:bodyPr/>
          <a:lstStyle>
            <a:lvl1pPr>
              <a:defRPr/>
            </a:lvl1pPr>
          </a:lstStyle>
          <a:p>
            <a:pPr>
              <a:defRPr/>
            </a:pPr>
            <a:r>
              <a:rPr lang="en-US"/>
              <a:t>Título da apresentação</a:t>
            </a:r>
          </a:p>
        </p:txBody>
      </p:sp>
      <p:sp>
        <p:nvSpPr>
          <p:cNvPr id="6" name="Rectangle 6"/>
          <p:cNvSpPr>
            <a:spLocks noGrp="1" noChangeArrowheads="1"/>
          </p:cNvSpPr>
          <p:nvPr>
            <p:ph type="sldNum" sz="quarter" idx="11"/>
            <p:custDataLst>
              <p:tags r:id="rId5"/>
            </p:custDataLst>
          </p:nvPr>
        </p:nvSpPr>
        <p:spPr>
          <a:ln/>
        </p:spPr>
        <p:txBody>
          <a:bodyPr/>
          <a:lstStyle>
            <a:lvl1pPr>
              <a:defRPr/>
            </a:lvl1pPr>
          </a:lstStyle>
          <a:p>
            <a:pPr>
              <a:defRPr/>
            </a:pPr>
            <a:fld id="{5B7C1329-0D9A-4BF9-AF1F-1FAE41CB7FAD}"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custDataLst>
              <p:tags r:id="rId13"/>
            </p:custDataLst>
          </p:nvPr>
        </p:nvSpPr>
        <p:spPr bwMode="auto">
          <a:xfrm>
            <a:off x="228600" y="228600"/>
            <a:ext cx="7583488" cy="114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4"/>
          <p:cNvSpPr>
            <a:spLocks noGrp="1" noChangeArrowheads="1"/>
          </p:cNvSpPr>
          <p:nvPr>
            <p:ph type="body" idx="1"/>
            <p:custDataLst>
              <p:tags r:id="rId14"/>
            </p:custDataLst>
          </p:nvPr>
        </p:nvSpPr>
        <p:spPr bwMode="auto">
          <a:xfrm>
            <a:off x="228600" y="1447800"/>
            <a:ext cx="7583488"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1" name="Rectangle 5"/>
          <p:cNvSpPr>
            <a:spLocks noGrp="1" noChangeArrowheads="1"/>
          </p:cNvSpPr>
          <p:nvPr>
            <p:ph type="ftr" sz="quarter" idx="3"/>
            <p:custDataLst>
              <p:tags r:id="rId15"/>
            </p:custDataLst>
          </p:nvPr>
        </p:nvSpPr>
        <p:spPr bwMode="auto">
          <a:xfrm>
            <a:off x="5251450" y="6588125"/>
            <a:ext cx="33528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1000">
                <a:solidFill>
                  <a:schemeClr val="bg1"/>
                </a:solidFill>
                <a:latin typeface="+mn-lt"/>
              </a:defRPr>
            </a:lvl1pPr>
          </a:lstStyle>
          <a:p>
            <a:pPr>
              <a:defRPr/>
            </a:pPr>
            <a:r>
              <a:rPr lang="en-US"/>
              <a:t>Título da apresentação</a:t>
            </a:r>
          </a:p>
        </p:txBody>
      </p:sp>
      <p:sp>
        <p:nvSpPr>
          <p:cNvPr id="9222" name="Rectangle 6"/>
          <p:cNvSpPr>
            <a:spLocks noGrp="1" noChangeArrowheads="1"/>
          </p:cNvSpPr>
          <p:nvPr>
            <p:ph type="sldNum" sz="quarter" idx="4"/>
            <p:custDataLst>
              <p:tags r:id="rId16"/>
            </p:custDataLst>
          </p:nvPr>
        </p:nvSpPr>
        <p:spPr bwMode="auto">
          <a:xfrm>
            <a:off x="8867775" y="658495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pPr>
              <a:defRPr/>
            </a:pPr>
            <a:fld id="{E070B21C-1F75-43E0-B985-C3FF586B48DD}"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96" charset="0"/>
          <a:ea typeface="ＭＳ Ｐゴシック" pitchFamily="96" charset="-128"/>
        </a:defRPr>
      </a:lvl2pPr>
      <a:lvl3pPr algn="l" rtl="0" eaLnBrk="0" fontAlgn="base" hangingPunct="0">
        <a:spcBef>
          <a:spcPct val="0"/>
        </a:spcBef>
        <a:spcAft>
          <a:spcPct val="0"/>
        </a:spcAft>
        <a:defRPr sz="3200">
          <a:solidFill>
            <a:schemeClr val="bg1"/>
          </a:solidFill>
          <a:latin typeface="Verdana" pitchFamily="96" charset="0"/>
          <a:ea typeface="ＭＳ Ｐゴシック" pitchFamily="96" charset="-128"/>
        </a:defRPr>
      </a:lvl3pPr>
      <a:lvl4pPr algn="l" rtl="0" eaLnBrk="0" fontAlgn="base" hangingPunct="0">
        <a:spcBef>
          <a:spcPct val="0"/>
        </a:spcBef>
        <a:spcAft>
          <a:spcPct val="0"/>
        </a:spcAft>
        <a:defRPr sz="3200">
          <a:solidFill>
            <a:schemeClr val="bg1"/>
          </a:solidFill>
          <a:latin typeface="Verdana" pitchFamily="96" charset="0"/>
          <a:ea typeface="ＭＳ Ｐゴシック" pitchFamily="96" charset="-128"/>
        </a:defRPr>
      </a:lvl4pPr>
      <a:lvl5pPr algn="l" rtl="0" eaLnBrk="0" fontAlgn="base" hangingPunct="0">
        <a:spcBef>
          <a:spcPct val="0"/>
        </a:spcBef>
        <a:spcAft>
          <a:spcPct val="0"/>
        </a:spcAft>
        <a:defRPr sz="3200">
          <a:solidFill>
            <a:schemeClr val="bg1"/>
          </a:solidFill>
          <a:latin typeface="Verdana" pitchFamily="96" charset="0"/>
          <a:ea typeface="ＭＳ Ｐゴシック" pitchFamily="96" charset="-128"/>
        </a:defRPr>
      </a:lvl5pPr>
      <a:lvl6pPr marL="457200" algn="l" rtl="0" fontAlgn="base">
        <a:spcBef>
          <a:spcPct val="0"/>
        </a:spcBef>
        <a:spcAft>
          <a:spcPct val="0"/>
        </a:spcAft>
        <a:defRPr sz="3200">
          <a:solidFill>
            <a:schemeClr val="bg1"/>
          </a:solidFill>
          <a:latin typeface="Verdana" pitchFamily="96" charset="0"/>
          <a:ea typeface="ＭＳ Ｐゴシック" pitchFamily="96" charset="-128"/>
        </a:defRPr>
      </a:lvl6pPr>
      <a:lvl7pPr marL="914400" algn="l" rtl="0" fontAlgn="base">
        <a:spcBef>
          <a:spcPct val="0"/>
        </a:spcBef>
        <a:spcAft>
          <a:spcPct val="0"/>
        </a:spcAft>
        <a:defRPr sz="3200">
          <a:solidFill>
            <a:schemeClr val="bg1"/>
          </a:solidFill>
          <a:latin typeface="Verdana" pitchFamily="96" charset="0"/>
          <a:ea typeface="ＭＳ Ｐゴシック" pitchFamily="96" charset="-128"/>
        </a:defRPr>
      </a:lvl7pPr>
      <a:lvl8pPr marL="1371600" algn="l" rtl="0" fontAlgn="base">
        <a:spcBef>
          <a:spcPct val="0"/>
        </a:spcBef>
        <a:spcAft>
          <a:spcPct val="0"/>
        </a:spcAft>
        <a:defRPr sz="3200">
          <a:solidFill>
            <a:schemeClr val="bg1"/>
          </a:solidFill>
          <a:latin typeface="Verdana" pitchFamily="96" charset="0"/>
          <a:ea typeface="ＭＳ Ｐゴシック" pitchFamily="96" charset="-128"/>
        </a:defRPr>
      </a:lvl8pPr>
      <a:lvl9pPr marL="1828800" algn="l" rtl="0" fontAlgn="base">
        <a:spcBef>
          <a:spcPct val="0"/>
        </a:spcBef>
        <a:spcAft>
          <a:spcPct val="0"/>
        </a:spcAft>
        <a:defRPr sz="3200">
          <a:solidFill>
            <a:schemeClr val="bg1"/>
          </a:solidFill>
          <a:latin typeface="Verdana" pitchFamily="96" charset="0"/>
          <a:ea typeface="ＭＳ Ｐゴシック" pitchFamily="96" charset="-128"/>
        </a:defRPr>
      </a:lvl9pPr>
    </p:titleStyle>
    <p:bodyStyle>
      <a:lvl1pPr marL="114300" indent="-114300" algn="l" rtl="0" eaLnBrk="0" fontAlgn="base" hangingPunct="0">
        <a:spcBef>
          <a:spcPct val="20000"/>
        </a:spcBef>
        <a:spcAft>
          <a:spcPct val="0"/>
        </a:spcAft>
        <a:buFont typeface="Times" pitchFamily="96" charset="0"/>
        <a:buChar char="•"/>
        <a:defRPr>
          <a:solidFill>
            <a:schemeClr val="bg1"/>
          </a:solidFill>
          <a:latin typeface="+mn-lt"/>
          <a:ea typeface="+mn-ea"/>
          <a:cs typeface="+mn-cs"/>
        </a:defRPr>
      </a:lvl1pPr>
      <a:lvl2pPr marL="457200" indent="-114300" algn="l" rtl="0" eaLnBrk="0" fontAlgn="base" hangingPunct="0">
        <a:spcBef>
          <a:spcPct val="20000"/>
        </a:spcBef>
        <a:spcAft>
          <a:spcPct val="0"/>
        </a:spcAft>
        <a:buFont typeface="Times" pitchFamily="96" charset="0"/>
        <a:buChar char="•"/>
        <a:defRPr>
          <a:solidFill>
            <a:schemeClr val="bg1"/>
          </a:solidFill>
          <a:latin typeface="+mn-lt"/>
          <a:ea typeface="+mn-ea"/>
        </a:defRPr>
      </a:lvl2pPr>
      <a:lvl3pPr marL="800100" indent="-114300" algn="l" rtl="0" eaLnBrk="0" fontAlgn="base" hangingPunct="0">
        <a:spcBef>
          <a:spcPct val="20000"/>
        </a:spcBef>
        <a:spcAft>
          <a:spcPct val="0"/>
        </a:spcAft>
        <a:buFont typeface="Times" pitchFamily="96" charset="0"/>
        <a:buChar char="•"/>
        <a:defRPr>
          <a:solidFill>
            <a:schemeClr val="bg1"/>
          </a:solidFill>
          <a:latin typeface="+mn-lt"/>
          <a:ea typeface="+mn-ea"/>
        </a:defRPr>
      </a:lvl3pPr>
      <a:lvl4pPr marL="1143000" indent="-114300" algn="l" rtl="0" eaLnBrk="0" fontAlgn="base" hangingPunct="0">
        <a:spcBef>
          <a:spcPct val="20000"/>
        </a:spcBef>
        <a:spcAft>
          <a:spcPct val="0"/>
        </a:spcAft>
        <a:buFont typeface="Times" pitchFamily="96" charset="0"/>
        <a:buChar char="•"/>
        <a:defRPr>
          <a:solidFill>
            <a:schemeClr val="bg1"/>
          </a:solidFill>
          <a:latin typeface="+mn-lt"/>
          <a:ea typeface="+mn-ea"/>
        </a:defRPr>
      </a:lvl4pPr>
      <a:lvl5pPr marL="1485900" indent="-114300" algn="l" rtl="0" eaLnBrk="0" fontAlgn="base" hangingPunct="0">
        <a:spcBef>
          <a:spcPct val="20000"/>
        </a:spcBef>
        <a:spcAft>
          <a:spcPct val="0"/>
        </a:spcAft>
        <a:buFont typeface="Times" pitchFamily="96" charset="0"/>
        <a:buChar char="•"/>
        <a:defRPr>
          <a:solidFill>
            <a:schemeClr val="bg1"/>
          </a:solidFill>
          <a:latin typeface="+mn-lt"/>
          <a:ea typeface="+mn-ea"/>
        </a:defRPr>
      </a:lvl5pPr>
      <a:lvl6pPr marL="1943100" indent="-114300" algn="l" rtl="0" fontAlgn="base">
        <a:spcBef>
          <a:spcPct val="20000"/>
        </a:spcBef>
        <a:spcAft>
          <a:spcPct val="0"/>
        </a:spcAft>
        <a:buFont typeface="Times" pitchFamily="96" charset="0"/>
        <a:buChar char="•"/>
        <a:defRPr>
          <a:solidFill>
            <a:schemeClr val="bg1"/>
          </a:solidFill>
          <a:latin typeface="+mn-lt"/>
          <a:ea typeface="+mn-ea"/>
        </a:defRPr>
      </a:lvl6pPr>
      <a:lvl7pPr marL="2400300" indent="-114300" algn="l" rtl="0" fontAlgn="base">
        <a:spcBef>
          <a:spcPct val="20000"/>
        </a:spcBef>
        <a:spcAft>
          <a:spcPct val="0"/>
        </a:spcAft>
        <a:buFont typeface="Times" pitchFamily="96" charset="0"/>
        <a:buChar char="•"/>
        <a:defRPr>
          <a:solidFill>
            <a:schemeClr val="bg1"/>
          </a:solidFill>
          <a:latin typeface="+mn-lt"/>
          <a:ea typeface="+mn-ea"/>
        </a:defRPr>
      </a:lvl7pPr>
      <a:lvl8pPr marL="2857500" indent="-114300" algn="l" rtl="0" fontAlgn="base">
        <a:spcBef>
          <a:spcPct val="20000"/>
        </a:spcBef>
        <a:spcAft>
          <a:spcPct val="0"/>
        </a:spcAft>
        <a:buFont typeface="Times" pitchFamily="96" charset="0"/>
        <a:buChar char="•"/>
        <a:defRPr>
          <a:solidFill>
            <a:schemeClr val="bg1"/>
          </a:solidFill>
          <a:latin typeface="+mn-lt"/>
          <a:ea typeface="+mn-ea"/>
        </a:defRPr>
      </a:lvl8pPr>
      <a:lvl9pPr marL="3314700" indent="-114300" algn="l" rtl="0" fontAlgn="base">
        <a:spcBef>
          <a:spcPct val="20000"/>
        </a:spcBef>
        <a:spcAft>
          <a:spcPct val="0"/>
        </a:spcAft>
        <a:buFont typeface="Times" pitchFamily="96" charset="0"/>
        <a:buChar char="•"/>
        <a:defRPr>
          <a:solidFill>
            <a:schemeClr val="bg1"/>
          </a:solidFill>
          <a:latin typeface="+mn-lt"/>
          <a:ea typeface="+mn-ea"/>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6.xml"/></Relationships>
</file>

<file path=ppt/slides/_rels/slide10.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notesSlide" Target="../notesSlides/notesSlide10.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Layout" Target="../slideLayouts/slideLayout2.xml"/><Relationship Id="rId5" Type="http://schemas.openxmlformats.org/officeDocument/2006/relationships/tags" Target="../tags/tag104.xml"/><Relationship Id="rId4" Type="http://schemas.openxmlformats.org/officeDocument/2006/relationships/tags" Target="../tags/tag103.xml"/></Relationships>
</file>

<file path=ppt/slides/_rels/slide11.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notesSlide" Target="../notesSlides/notesSlide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slideLayout" Target="../slideLayouts/slideLayout2.xml"/><Relationship Id="rId5" Type="http://schemas.openxmlformats.org/officeDocument/2006/relationships/tags" Target="../tags/tag109.xml"/><Relationship Id="rId4" Type="http://schemas.openxmlformats.org/officeDocument/2006/relationships/tags" Target="../tags/tag108.xml"/></Relationships>
</file>

<file path=ppt/slides/_rels/slide12.xml.rels><?xml version="1.0" encoding="UTF-8" standalone="yes"?>
<Relationships xmlns="http://schemas.openxmlformats.org/package/2006/relationships"><Relationship Id="rId3" Type="http://schemas.openxmlformats.org/officeDocument/2006/relationships/tags" Target="../tags/tag112.xml"/><Relationship Id="rId7" Type="http://schemas.openxmlformats.org/officeDocument/2006/relationships/notesSlide" Target="../notesSlides/notesSlide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slideLayout" Target="../slideLayouts/slideLayout2.xml"/><Relationship Id="rId5" Type="http://schemas.openxmlformats.org/officeDocument/2006/relationships/tags" Target="../tags/tag114.xml"/><Relationship Id="rId4" Type="http://schemas.openxmlformats.org/officeDocument/2006/relationships/tags" Target="../tags/tag113.xml"/></Relationships>
</file>

<file path=ppt/slides/_rels/slide13.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notesSlide" Target="../notesSlides/notesSlide13.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slideLayout" Target="../slideLayouts/slideLayout2.xml"/><Relationship Id="rId5" Type="http://schemas.openxmlformats.org/officeDocument/2006/relationships/tags" Target="../tags/tag119.xml"/><Relationship Id="rId4" Type="http://schemas.openxmlformats.org/officeDocument/2006/relationships/tags" Target="../tags/tag118.xml"/></Relationships>
</file>

<file path=ppt/slides/_rels/slide14.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notesSlide" Target="../notesSlides/notesSlide14.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tags" Target="../tags/tag12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127.xml"/><Relationship Id="rId7"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9"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notesSlide" Target="../notesSlides/notesSlide16.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2.xml"/><Relationship Id="rId5" Type="http://schemas.openxmlformats.org/officeDocument/2006/relationships/tags" Target="../tags/tag135.xml"/><Relationship Id="rId4" Type="http://schemas.openxmlformats.org/officeDocument/2006/relationships/tags" Target="../tags/tag134.xml"/></Relationships>
</file>

<file path=ppt/slides/_rels/slide17.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notesSlide" Target="../notesSlides/notesSlide17.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2.xml"/><Relationship Id="rId5" Type="http://schemas.openxmlformats.org/officeDocument/2006/relationships/tags" Target="../tags/tag140.xml"/><Relationship Id="rId4" Type="http://schemas.openxmlformats.org/officeDocument/2006/relationships/tags" Target="../tags/tag139.xml"/></Relationships>
</file>

<file path=ppt/slides/_rels/slide18.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notesSlide" Target="../notesSlides/notesSlide18.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2.xml"/><Relationship Id="rId5" Type="http://schemas.openxmlformats.org/officeDocument/2006/relationships/tags" Target="../tags/tag145.xml"/><Relationship Id="rId4" Type="http://schemas.openxmlformats.org/officeDocument/2006/relationships/tags" Target="../tags/tag144.xml"/></Relationships>
</file>

<file path=ppt/slides/_rels/slide19.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notesSlide" Target="../notesSlides/notesSlide19.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Layout" Target="../slideLayouts/slideLayout2.xml"/><Relationship Id="rId5" Type="http://schemas.openxmlformats.org/officeDocument/2006/relationships/tags" Target="../tags/tag150.xml"/><Relationship Id="rId4" Type="http://schemas.openxmlformats.org/officeDocument/2006/relationships/tags" Target="../tags/tag149.xml"/></Relationships>
</file>

<file path=ppt/slides/_rels/slide2.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notesSlide" Target="../notesSlides/notesSlide2.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2.xml"/><Relationship Id="rId5" Type="http://schemas.openxmlformats.org/officeDocument/2006/relationships/tags" Target="../tags/tag61.xml"/><Relationship Id="rId4" Type="http://schemas.openxmlformats.org/officeDocument/2006/relationships/tags" Target="../tags/tag60.xml"/></Relationships>
</file>

<file path=ppt/slides/_rels/slide20.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notesSlide" Target="../notesSlides/notesSlide20.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2.xml"/><Relationship Id="rId5" Type="http://schemas.openxmlformats.org/officeDocument/2006/relationships/tags" Target="../tags/tag155.xml"/><Relationship Id="rId4" Type="http://schemas.openxmlformats.org/officeDocument/2006/relationships/tags" Target="../tags/tag154.xml"/></Relationships>
</file>

<file path=ppt/slides/_rels/slide21.xml.rels><?xml version="1.0" encoding="UTF-8" standalone="yes"?>
<Relationships xmlns="http://schemas.openxmlformats.org/package/2006/relationships"><Relationship Id="rId3" Type="http://schemas.openxmlformats.org/officeDocument/2006/relationships/tags" Target="../tags/tag158.xml"/><Relationship Id="rId7" Type="http://schemas.openxmlformats.org/officeDocument/2006/relationships/notesSlide" Target="../notesSlides/notesSlide21.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tags" Target="../tags/tag159.xml"/></Relationships>
</file>

<file path=ppt/slides/_rels/slide22.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notesSlide" Target="../notesSlides/notesSlide2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2.xml"/><Relationship Id="rId5" Type="http://schemas.openxmlformats.org/officeDocument/2006/relationships/tags" Target="../tags/tag165.xml"/><Relationship Id="rId4" Type="http://schemas.openxmlformats.org/officeDocument/2006/relationships/tags" Target="../tags/tag164.xml"/></Relationships>
</file>

<file path=ppt/slides/_rels/slide23.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notesSlide" Target="../notesSlides/notesSlide23.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s>
</file>

<file path=ppt/slides/_rels/slide24.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notesSlide" Target="../notesSlides/notesSlide24.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tags" Target="../tags/tag174.xml"/></Relationships>
</file>

<file path=ppt/slides/_rels/slide25.xml.rels><?xml version="1.0" encoding="UTF-8" standalone="yes"?>
<Relationships xmlns="http://schemas.openxmlformats.org/package/2006/relationships"><Relationship Id="rId3" Type="http://schemas.openxmlformats.org/officeDocument/2006/relationships/tags" Target="../tags/tag178.xml"/><Relationship Id="rId7" Type="http://schemas.openxmlformats.org/officeDocument/2006/relationships/notesSlide" Target="../notesSlides/notesSlide25.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s>
</file>

<file path=ppt/slides/_rels/slide26.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notesSlide" Target="../notesSlides/notesSlide26.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2.xml"/><Relationship Id="rId5" Type="http://schemas.openxmlformats.org/officeDocument/2006/relationships/tags" Target="../tags/tag185.xml"/><Relationship Id="rId4" Type="http://schemas.openxmlformats.org/officeDocument/2006/relationships/tags" Target="../tags/tag184.xml"/></Relationships>
</file>

<file path=ppt/slides/_rels/slide27.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notesSlide" Target="../notesSlides/notesSlide27.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2.xml"/><Relationship Id="rId5" Type="http://schemas.openxmlformats.org/officeDocument/2006/relationships/tags" Target="../tags/tag190.xml"/><Relationship Id="rId4" Type="http://schemas.openxmlformats.org/officeDocument/2006/relationships/tags" Target="../tags/tag189.xml"/></Relationships>
</file>

<file path=ppt/slides/_rels/slide28.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notesSlide" Target="../notesSlides/notesSlide28.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2.xml"/><Relationship Id="rId5" Type="http://schemas.openxmlformats.org/officeDocument/2006/relationships/tags" Target="../tags/tag195.xml"/><Relationship Id="rId4" Type="http://schemas.openxmlformats.org/officeDocument/2006/relationships/tags" Target="../tags/tag194.xml"/></Relationships>
</file>

<file path=ppt/slides/_rels/slide29.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notesSlide" Target="../notesSlides/notesSlide29.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s>
</file>

<file path=ppt/slides/_rels/slide3.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notesSlide" Target="../notesSlides/notesSlide3.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s>
</file>

<file path=ppt/slides/_rels/slide30.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notesSlide" Target="../notesSlides/notesSlide30.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s>
</file>

<file path=ppt/slides/_rels/slide31.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notesSlide" Target="../notesSlides/notesSlide31.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s>
</file>

<file path=ppt/slides/_rels/slide32.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notesSlide" Target="../notesSlides/notesSlide32.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s>
</file>

<file path=ppt/slides/_rels/slide33.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notesSlide" Target="../notesSlides/notesSlide33.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s>
</file>

<file path=ppt/slides/_rels/slide34.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notesSlide" Target="../notesSlides/notesSlide34.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slideLayout" Target="../slideLayouts/slideLayout2.xml"/><Relationship Id="rId5" Type="http://schemas.openxmlformats.org/officeDocument/2006/relationships/tags" Target="../tags/tag225.xml"/><Relationship Id="rId4" Type="http://schemas.openxmlformats.org/officeDocument/2006/relationships/tags" Target="../tags/tag224.xml"/></Relationships>
</file>

<file path=ppt/slides/_rels/slide35.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notesSlide" Target="../notesSlides/notesSlide35.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slideLayout" Target="../slideLayouts/slideLayout2.xml"/><Relationship Id="rId5" Type="http://schemas.openxmlformats.org/officeDocument/2006/relationships/tags" Target="../tags/tag230.xml"/><Relationship Id="rId4" Type="http://schemas.openxmlformats.org/officeDocument/2006/relationships/tags" Target="../tags/tag229.xml"/></Relationships>
</file>

<file path=ppt/slides/_rels/slide36.xml.rels><?xml version="1.0" encoding="UTF-8" standalone="yes"?>
<Relationships xmlns="http://schemas.openxmlformats.org/package/2006/relationships"><Relationship Id="rId3" Type="http://schemas.openxmlformats.org/officeDocument/2006/relationships/tags" Target="../tags/tag233.xml"/><Relationship Id="rId7" Type="http://schemas.openxmlformats.org/officeDocument/2006/relationships/notesSlide" Target="../notesSlides/notesSlide36.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2.xml"/><Relationship Id="rId5" Type="http://schemas.openxmlformats.org/officeDocument/2006/relationships/tags" Target="../tags/tag235.xml"/><Relationship Id="rId4" Type="http://schemas.openxmlformats.org/officeDocument/2006/relationships/tags" Target="../tags/tag234.xml"/></Relationships>
</file>

<file path=ppt/slides/_rels/slide37.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notesSlide" Target="../notesSlides/notesSlide37.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slideLayout" Target="../slideLayouts/slideLayout2.xml"/><Relationship Id="rId5" Type="http://schemas.openxmlformats.org/officeDocument/2006/relationships/tags" Target="../tags/tag240.xml"/><Relationship Id="rId4" Type="http://schemas.openxmlformats.org/officeDocument/2006/relationships/tags" Target="../tags/tag239.xml"/></Relationships>
</file>

<file path=ppt/slides/_rels/slide38.xml.rels><?xml version="1.0" encoding="UTF-8" standalone="yes"?>
<Relationships xmlns="http://schemas.openxmlformats.org/package/2006/relationships"><Relationship Id="rId3" Type="http://schemas.openxmlformats.org/officeDocument/2006/relationships/tags" Target="../tags/tag243.xml"/><Relationship Id="rId7" Type="http://schemas.openxmlformats.org/officeDocument/2006/relationships/notesSlide" Target="../notesSlides/notesSlide38.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Layout" Target="../slideLayouts/slideLayout2.xml"/><Relationship Id="rId5" Type="http://schemas.openxmlformats.org/officeDocument/2006/relationships/tags" Target="../tags/tag245.xml"/><Relationship Id="rId4" Type="http://schemas.openxmlformats.org/officeDocument/2006/relationships/tags" Target="../tags/tag244.xml"/></Relationships>
</file>

<file path=ppt/slides/_rels/slide3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notesSlide" Target="../notesSlides/notesSlide39.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Layout" Target="../slideLayouts/slideLayout2.xml"/><Relationship Id="rId5" Type="http://schemas.openxmlformats.org/officeDocument/2006/relationships/tags" Target="../tags/tag250.xml"/><Relationship Id="rId4" Type="http://schemas.openxmlformats.org/officeDocument/2006/relationships/tags" Target="../tags/tag249.xml"/></Relationships>
</file>

<file path=ppt/slides/_rels/slide4.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4.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s>
</file>

<file path=ppt/slides/_rels/slide40.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notesSlide" Target="../notesSlides/notesSlide40.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xml"/><Relationship Id="rId5" Type="http://schemas.openxmlformats.org/officeDocument/2006/relationships/tags" Target="../tags/tag255.xml"/><Relationship Id="rId4" Type="http://schemas.openxmlformats.org/officeDocument/2006/relationships/tags" Target="../tags/tag254.xml"/></Relationships>
</file>

<file path=ppt/slides/_rels/slide41.xml.rels><?xml version="1.0" encoding="UTF-8" standalone="yes"?>
<Relationships xmlns="http://schemas.openxmlformats.org/package/2006/relationships"><Relationship Id="rId3" Type="http://schemas.openxmlformats.org/officeDocument/2006/relationships/tags" Target="../tags/tag258.xml"/><Relationship Id="rId7" Type="http://schemas.openxmlformats.org/officeDocument/2006/relationships/notesSlide" Target="../notesSlides/notesSlide41.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slideLayout" Target="../slideLayouts/slideLayout2.xml"/><Relationship Id="rId5" Type="http://schemas.openxmlformats.org/officeDocument/2006/relationships/tags" Target="../tags/tag260.xml"/><Relationship Id="rId4" Type="http://schemas.openxmlformats.org/officeDocument/2006/relationships/tags" Target="../tags/tag259.xml"/></Relationships>
</file>

<file path=ppt/slides/_rels/slide42.xml.rels><?xml version="1.0" encoding="UTF-8" standalone="yes"?>
<Relationships xmlns="http://schemas.openxmlformats.org/package/2006/relationships"><Relationship Id="rId3" Type="http://schemas.openxmlformats.org/officeDocument/2006/relationships/tags" Target="../tags/tag263.xml"/><Relationship Id="rId7" Type="http://schemas.openxmlformats.org/officeDocument/2006/relationships/notesSlide" Target="../notesSlides/notesSlide42.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Layout" Target="../slideLayouts/slideLayout2.xml"/><Relationship Id="rId5" Type="http://schemas.openxmlformats.org/officeDocument/2006/relationships/tags" Target="../tags/tag265.xml"/><Relationship Id="rId4" Type="http://schemas.openxmlformats.org/officeDocument/2006/relationships/tags" Target="../tags/tag264.xml"/></Relationships>
</file>

<file path=ppt/slides/_rels/slide43.xml.rels><?xml version="1.0" encoding="UTF-8" standalone="yes"?>
<Relationships xmlns="http://schemas.openxmlformats.org/package/2006/relationships"><Relationship Id="rId3" Type="http://schemas.openxmlformats.org/officeDocument/2006/relationships/tags" Target="../tags/tag268.xml"/><Relationship Id="rId7" Type="http://schemas.openxmlformats.org/officeDocument/2006/relationships/notesSlide" Target="../notesSlides/notesSlide43.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Layout" Target="../slideLayouts/slideLayout2.xml"/><Relationship Id="rId5" Type="http://schemas.openxmlformats.org/officeDocument/2006/relationships/tags" Target="../tags/tag270.xml"/><Relationship Id="rId4" Type="http://schemas.openxmlformats.org/officeDocument/2006/relationships/tags" Target="../tags/tag269.xml"/></Relationships>
</file>

<file path=ppt/slides/_rels/slide44.xml.rels><?xml version="1.0" encoding="UTF-8" standalone="yes"?>
<Relationships xmlns="http://schemas.openxmlformats.org/package/2006/relationships"><Relationship Id="rId3" Type="http://schemas.openxmlformats.org/officeDocument/2006/relationships/tags" Target="../tags/tag273.xml"/><Relationship Id="rId7" Type="http://schemas.openxmlformats.org/officeDocument/2006/relationships/notesSlide" Target="../notesSlides/notesSlide44.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slideLayout" Target="../slideLayouts/slideLayout2.xml"/><Relationship Id="rId5" Type="http://schemas.openxmlformats.org/officeDocument/2006/relationships/tags" Target="../tags/tag275.xml"/><Relationship Id="rId4" Type="http://schemas.openxmlformats.org/officeDocument/2006/relationships/tags" Target="../tags/tag274.xml"/></Relationships>
</file>

<file path=ppt/slides/_rels/slide45.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notesSlide" Target="../notesSlides/notesSlide45.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2.xml"/><Relationship Id="rId5" Type="http://schemas.openxmlformats.org/officeDocument/2006/relationships/tags" Target="../tags/tag280.xml"/><Relationship Id="rId4" Type="http://schemas.openxmlformats.org/officeDocument/2006/relationships/tags" Target="../tags/tag279.xml"/></Relationships>
</file>

<file path=ppt/slides/_rels/slide46.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notesSlide" Target="../notesSlides/notesSlide46.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Layout" Target="../slideLayouts/slideLayout2.xml"/><Relationship Id="rId5" Type="http://schemas.openxmlformats.org/officeDocument/2006/relationships/tags" Target="../tags/tag285.xml"/><Relationship Id="rId4" Type="http://schemas.openxmlformats.org/officeDocument/2006/relationships/tags" Target="../tags/tag284.xml"/></Relationships>
</file>

<file path=ppt/slides/_rels/slide47.xml.rels><?xml version="1.0" encoding="UTF-8" standalone="yes"?>
<Relationships xmlns="http://schemas.openxmlformats.org/package/2006/relationships"><Relationship Id="rId3" Type="http://schemas.openxmlformats.org/officeDocument/2006/relationships/tags" Target="../tags/tag288.xml"/><Relationship Id="rId7" Type="http://schemas.openxmlformats.org/officeDocument/2006/relationships/notesSlide" Target="../notesSlides/notesSlide47.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slideLayout" Target="../slideLayouts/slideLayout2.xml"/><Relationship Id="rId5" Type="http://schemas.openxmlformats.org/officeDocument/2006/relationships/tags" Target="../tags/tag290.xml"/><Relationship Id="rId4" Type="http://schemas.openxmlformats.org/officeDocument/2006/relationships/tags" Target="../tags/tag289.xml"/></Relationships>
</file>

<file path=ppt/slides/_rels/slide48.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notesSlide" Target="../notesSlides/notesSlide48.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slideLayout" Target="../slideLayouts/slideLayout2.xml"/><Relationship Id="rId5" Type="http://schemas.openxmlformats.org/officeDocument/2006/relationships/tags" Target="../tags/tag295.xml"/><Relationship Id="rId4" Type="http://schemas.openxmlformats.org/officeDocument/2006/relationships/tags" Target="../tags/tag294.xml"/></Relationships>
</file>

<file path=ppt/slides/_rels/slide49.xml.rels><?xml version="1.0" encoding="UTF-8" standalone="yes"?>
<Relationships xmlns="http://schemas.openxmlformats.org/package/2006/relationships"><Relationship Id="rId3" Type="http://schemas.openxmlformats.org/officeDocument/2006/relationships/tags" Target="../tags/tag298.xml"/><Relationship Id="rId7" Type="http://schemas.openxmlformats.org/officeDocument/2006/relationships/notesSlide" Target="../notesSlides/notesSlide49.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slideLayout" Target="../slideLayouts/slideLayout2.xml"/><Relationship Id="rId5" Type="http://schemas.openxmlformats.org/officeDocument/2006/relationships/tags" Target="../tags/tag300.xml"/><Relationship Id="rId4" Type="http://schemas.openxmlformats.org/officeDocument/2006/relationships/tags" Target="../tags/tag299.xml"/></Relationships>
</file>

<file path=ppt/slides/_rels/slide5.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notesSlide" Target="../notesSlides/notesSlide5.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50.xml.rels><?xml version="1.0" encoding="UTF-8" standalone="yes"?>
<Relationships xmlns="http://schemas.openxmlformats.org/package/2006/relationships"><Relationship Id="rId3" Type="http://schemas.openxmlformats.org/officeDocument/2006/relationships/tags" Target="../tags/tag303.xml"/><Relationship Id="rId7" Type="http://schemas.openxmlformats.org/officeDocument/2006/relationships/notesSlide" Target="../notesSlides/notesSlide50.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slideLayout" Target="../slideLayouts/slideLayout2.xml"/><Relationship Id="rId5" Type="http://schemas.openxmlformats.org/officeDocument/2006/relationships/tags" Target="../tags/tag305.xml"/><Relationship Id="rId4" Type="http://schemas.openxmlformats.org/officeDocument/2006/relationships/tags" Target="../tags/tag304.xml"/></Relationships>
</file>

<file path=ppt/slides/_rels/slide51.xml.rels><?xml version="1.0" encoding="UTF-8" standalone="yes"?>
<Relationships xmlns="http://schemas.openxmlformats.org/package/2006/relationships"><Relationship Id="rId3" Type="http://schemas.openxmlformats.org/officeDocument/2006/relationships/tags" Target="../tags/tag308.xml"/><Relationship Id="rId7" Type="http://schemas.openxmlformats.org/officeDocument/2006/relationships/notesSlide" Target="../notesSlides/notesSlide51.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slideLayout" Target="../slideLayouts/slideLayout2.xml"/><Relationship Id="rId5" Type="http://schemas.openxmlformats.org/officeDocument/2006/relationships/tags" Target="../tags/tag310.xml"/><Relationship Id="rId4" Type="http://schemas.openxmlformats.org/officeDocument/2006/relationships/tags" Target="../tags/tag30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79.xml"/><Relationship Id="rId7"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notesSlide" Target="../notesSlides/notesSlide7.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tags" Target="../tags/tag86.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90.xml"/><Relationship Id="rId7"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96.xml"/><Relationship Id="rId7"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Grp="1" noChangeArrowheads="1"/>
          </p:cNvSpPr>
          <p:nvPr>
            <p:ph type="dt" sz="quarter" idx="10"/>
            <p:custDataLst>
              <p:tags r:id="rId2"/>
            </p:custDataLst>
          </p:nvPr>
        </p:nvSpPr>
        <p:spPr/>
        <p:txBody>
          <a:bodyPr/>
          <a:lstStyle/>
          <a:p>
            <a:pPr>
              <a:defRPr/>
            </a:pPr>
            <a:r>
              <a:rPr lang="pt-BR" dirty="0" smtClean="0"/>
              <a:t>2011</a:t>
            </a:r>
            <a:endParaRPr lang="en-US" dirty="0"/>
          </a:p>
        </p:txBody>
      </p:sp>
      <p:sp>
        <p:nvSpPr>
          <p:cNvPr id="3075" name="Rectangle 2"/>
          <p:cNvSpPr>
            <a:spLocks noGrp="1" noChangeArrowheads="1"/>
          </p:cNvSpPr>
          <p:nvPr>
            <p:ph type="ctrTitle"/>
            <p:custDataLst>
              <p:tags r:id="rId3"/>
            </p:custDataLst>
          </p:nvPr>
        </p:nvSpPr>
        <p:spPr>
          <a:xfrm>
            <a:off x="381000" y="1628775"/>
            <a:ext cx="8382000" cy="504825"/>
          </a:xfrm>
        </p:spPr>
        <p:txBody>
          <a:bodyPr/>
          <a:lstStyle/>
          <a:p>
            <a:pPr algn="ctr" eaLnBrk="1" hangingPunct="1"/>
            <a:r>
              <a:rPr lang="pt-BR" sz="4800" b="1" dirty="0" smtClean="0">
                <a:solidFill>
                  <a:schemeClr val="tx1"/>
                </a:solidFill>
                <a:effectLst>
                  <a:outerShdw blurRad="38100" dist="38100" dir="2700000" algn="tl">
                    <a:srgbClr val="000000">
                      <a:alpha val="43137"/>
                    </a:srgbClr>
                  </a:outerShdw>
                </a:effectLst>
                <a:latin typeface="Calibri" pitchFamily="34" charset="0"/>
              </a:rPr>
              <a:t>Processos Motivacionais e Liderança</a:t>
            </a:r>
            <a:endParaRPr lang="pt-BR" sz="4800" dirty="0" smtClean="0"/>
          </a:p>
        </p:txBody>
      </p:sp>
      <p:sp>
        <p:nvSpPr>
          <p:cNvPr id="3076" name="Rectangle 3"/>
          <p:cNvSpPr>
            <a:spLocks noGrp="1" noChangeArrowheads="1"/>
          </p:cNvSpPr>
          <p:nvPr>
            <p:ph type="subTitle" idx="1"/>
            <p:custDataLst>
              <p:tags r:id="rId4"/>
            </p:custDataLst>
          </p:nvPr>
        </p:nvSpPr>
        <p:spPr>
          <a:xfrm>
            <a:off x="2987824" y="4653136"/>
            <a:ext cx="8382000" cy="304800"/>
          </a:xfrm>
        </p:spPr>
        <p:txBody>
          <a:bodyPr/>
          <a:lstStyle/>
          <a:p>
            <a:pPr eaLnBrk="1" hangingPunct="1">
              <a:defRPr/>
            </a:pPr>
            <a:r>
              <a:rPr lang="pt-BR" b="1" dirty="0" smtClean="0">
                <a:solidFill>
                  <a:schemeClr val="tx1"/>
                </a:solidFill>
                <a:effectLst>
                  <a:outerShdw blurRad="38100" dist="38100" dir="2700000" algn="tl">
                    <a:srgbClr val="C0C0C0"/>
                  </a:outerShdw>
                </a:effectLst>
                <a:latin typeface="Comic Sans MS" pitchFamily="66" charset="0"/>
              </a:rPr>
              <a:t>Prof. </a:t>
            </a:r>
            <a:r>
              <a:rPr lang="pt-BR" sz="2800" b="1" dirty="0" smtClean="0">
                <a:solidFill>
                  <a:schemeClr val="tx1"/>
                </a:solidFill>
                <a:effectLst>
                  <a:outerShdw blurRad="38100" dist="38100" dir="2700000" algn="tl">
                    <a:srgbClr val="C0C0C0"/>
                  </a:outerShdw>
                </a:effectLst>
                <a:latin typeface="Comic Sans MS" pitchFamily="66" charset="0"/>
              </a:rPr>
              <a:t>Cleyson Dellcorso</a:t>
            </a:r>
          </a:p>
          <a:p>
            <a:pPr eaLnBrk="1" hangingPunct="1">
              <a:defRPr/>
            </a:pPr>
            <a:r>
              <a:rPr lang="pt-BR" b="1" dirty="0" smtClean="0">
                <a:solidFill>
                  <a:schemeClr val="tx1"/>
                </a:solidFill>
                <a:latin typeface="Comic Sans MS" pitchFamily="66" charset="0"/>
              </a:rPr>
              <a:t>cleyson@gmail.com.</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10</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Discutir em Grupos</a:t>
            </a:r>
            <a:endParaRPr lang="pt-BR" dirty="0" smtClean="0"/>
          </a:p>
        </p:txBody>
      </p:sp>
      <p:sp>
        <p:nvSpPr>
          <p:cNvPr id="4101" name="Rectangle 3"/>
          <p:cNvSpPr>
            <a:spLocks noGrp="1" noChangeArrowheads="1"/>
          </p:cNvSpPr>
          <p:nvPr>
            <p:ph type="body" idx="1"/>
            <p:custDataLst>
              <p:tags r:id="rId5"/>
            </p:custDataLst>
          </p:nvPr>
        </p:nvSpPr>
        <p:spPr/>
        <p:txBody>
          <a:bodyPr/>
          <a:lstStyle/>
          <a:p>
            <a:pPr marL="514350" indent="-514350">
              <a:buFont typeface="Arial" charset="0"/>
              <a:buAutoNum type="arabicPeriod"/>
            </a:pPr>
            <a:r>
              <a:rPr lang="pt-BR" sz="2800" dirty="0" smtClean="0"/>
              <a:t>Liderança é dom? </a:t>
            </a:r>
          </a:p>
          <a:p>
            <a:pPr marL="514350" indent="-514350">
              <a:buFont typeface="Arial" charset="0"/>
              <a:buAutoNum type="arabicPeriod"/>
            </a:pPr>
            <a:r>
              <a:rPr lang="pt-BR" sz="2800" dirty="0" smtClean="0"/>
              <a:t>Liderança pode ser aprendida ou é nata no homem? </a:t>
            </a:r>
          </a:p>
          <a:p>
            <a:pPr marL="514350" indent="-514350">
              <a:buFont typeface="Arial" charset="0"/>
              <a:buAutoNum type="arabicPeriod"/>
            </a:pPr>
            <a:r>
              <a:rPr lang="pt-BR" sz="2800" dirty="0" smtClean="0"/>
              <a:t>Quais são as demandas atuais para a formação de líderes desse século? </a:t>
            </a:r>
          </a:p>
          <a:p>
            <a:pPr marL="514350" indent="-514350">
              <a:buFont typeface="Arial" charset="0"/>
              <a:buAutoNum type="arabicPeriod"/>
            </a:pPr>
            <a:r>
              <a:rPr lang="pt-BR" sz="2800" dirty="0" smtClean="0"/>
              <a:t>É possível criar progresso e crescimento sem líderes? </a:t>
            </a:r>
          </a:p>
          <a:p>
            <a:pPr marL="514350" indent="-514350">
              <a:buFont typeface="Arial" charset="0"/>
              <a:buAutoNum type="arabicPeriod"/>
            </a:pPr>
            <a:r>
              <a:rPr lang="pt-BR" sz="2800" dirty="0" smtClean="0"/>
              <a:t>O sucesso de uma organização é diretamente proporcional ao número de lideres que ela possui.</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Motivacionais e </a:t>
            </a:r>
            <a:r>
              <a:rPr lang="pt-BR" b="1" dirty="0" smtClean="0">
                <a:effectLst>
                  <a:outerShdw blurRad="38100" dist="38100" dir="2700000" algn="tl">
                    <a:srgbClr val="000000">
                      <a:alpha val="43137"/>
                    </a:srgbClr>
                  </a:outerShdw>
                </a:effectLst>
                <a:latin typeface="Calibri" pitchFamily="34" charset="0"/>
              </a:rPr>
              <a:t>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11</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r>
              <a:rPr lang="pt-BR" sz="2000" dirty="0" smtClean="0">
                <a:solidFill>
                  <a:srgbClr val="FF0000"/>
                </a:solidFill>
                <a:effectLst>
                  <a:outerShdw blurRad="38100" dist="38100" dir="2700000" algn="tl">
                    <a:srgbClr val="000000">
                      <a:alpha val="43137"/>
                    </a:srgbClr>
                  </a:outerShdw>
                </a:effectLst>
              </a:rPr>
              <a:t>O QUE É.....</a:t>
            </a:r>
          </a:p>
          <a:p>
            <a:pPr marL="342900" indent="-342900">
              <a:buFont typeface="Wingdings" pitchFamily="2" charset="2"/>
              <a:buChar char="§"/>
              <a:defRPr/>
            </a:pPr>
            <a:endParaRPr lang="pt-BR" sz="1400" dirty="0" smtClean="0">
              <a:effectLst>
                <a:outerShdw blurRad="38100" dist="38100" dir="2700000" algn="tl">
                  <a:srgbClr val="000000">
                    <a:alpha val="43137"/>
                  </a:srgbClr>
                </a:outerShdw>
              </a:effectLst>
            </a:endParaRPr>
          </a:p>
          <a:p>
            <a:pPr marL="342900" indent="-342900" algn="ctr">
              <a:buFont typeface="Wingdings" pitchFamily="2" charset="2"/>
              <a:buChar char="§"/>
              <a:defRPr/>
            </a:pPr>
            <a:r>
              <a:rPr lang="pt-BR" sz="3200" dirty="0" smtClean="0">
                <a:effectLst>
                  <a:outerShdw blurRad="38100" dist="38100" dir="2700000" algn="tl">
                    <a:srgbClr val="000000">
                      <a:alpha val="43137"/>
                    </a:srgbClr>
                  </a:outerShdw>
                </a:effectLst>
              </a:rPr>
              <a:t>Liderança</a:t>
            </a:r>
            <a:r>
              <a:rPr lang="pt-BR" sz="3200" dirty="0" smtClean="0"/>
              <a:t> é uma arte. E, na arte de Liderar, o instrumento do artista é seu próprio ser. Dominar a arte de liderar é dominar a si próprio. Em última instância, o processo de desenvolvimento da liderança é um processo de </a:t>
            </a:r>
            <a:r>
              <a:rPr lang="pt-BR" sz="3200" dirty="0" err="1" smtClean="0"/>
              <a:t>auto-desenvolvimento</a:t>
            </a:r>
            <a:r>
              <a:rPr lang="pt-BR" sz="3200" dirty="0" smtClean="0"/>
              <a:t>.</a:t>
            </a:r>
          </a:p>
          <a:p>
            <a:pPr marL="342900" indent="-342900" algn="r">
              <a:defRPr/>
            </a:pPr>
            <a:r>
              <a:rPr lang="pt-BR" sz="800" dirty="0" err="1" smtClean="0"/>
              <a:t>Kouzes</a:t>
            </a:r>
            <a:r>
              <a:rPr lang="pt-BR" sz="800" dirty="0" smtClean="0"/>
              <a:t> &amp; </a:t>
            </a:r>
            <a:r>
              <a:rPr lang="pt-BR" sz="800" dirty="0" err="1" smtClean="0"/>
              <a:t>Posner</a:t>
            </a:r>
            <a:endParaRPr lang="pt-BR" sz="800" dirty="0" smtClean="0"/>
          </a:p>
          <a:p>
            <a:pPr>
              <a:buNone/>
              <a:defRPr/>
            </a:pPr>
            <a:endParaRPr lang="pt-BR" sz="1400" dirty="0" smtClean="0">
              <a:cs typeface="Times New Roman" pitchFamily="18" charset="0"/>
            </a:endParaRP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12</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r>
              <a:rPr lang="pt-BR" sz="2000" dirty="0" smtClean="0">
                <a:solidFill>
                  <a:srgbClr val="FF0000"/>
                </a:solidFill>
                <a:effectLst>
                  <a:outerShdw blurRad="38100" dist="38100" dir="2700000" algn="tl">
                    <a:srgbClr val="000000">
                      <a:alpha val="43137"/>
                    </a:srgbClr>
                  </a:outerShdw>
                </a:effectLst>
              </a:rPr>
              <a:t>Uma Definição ...</a:t>
            </a:r>
          </a:p>
          <a:p>
            <a:pPr>
              <a:buNone/>
              <a:defRPr/>
            </a:pPr>
            <a:endParaRPr lang="pt-BR" sz="2000" dirty="0" smtClean="0">
              <a:solidFill>
                <a:srgbClr val="FF0000"/>
              </a:solidFill>
              <a:effectLst>
                <a:outerShdw blurRad="38100" dist="38100" dir="2700000" algn="tl">
                  <a:srgbClr val="000000">
                    <a:alpha val="43137"/>
                  </a:srgbClr>
                </a:outerShdw>
              </a:effectLst>
            </a:endParaRPr>
          </a:p>
          <a:p>
            <a:pPr algn="ctr">
              <a:lnSpc>
                <a:spcPct val="80000"/>
              </a:lnSpc>
              <a:buNone/>
              <a:defRPr/>
            </a:pPr>
            <a:r>
              <a:rPr lang="pt-BR" dirty="0" smtClean="0"/>
              <a:t> </a:t>
            </a:r>
            <a:r>
              <a:rPr lang="pt-BR" sz="2700" dirty="0" smtClean="0"/>
              <a:t>Um líder deve ser possuído pelo seu </a:t>
            </a:r>
            <a:r>
              <a:rPr lang="pt-BR" sz="2700" b="1" dirty="0" smtClean="0">
                <a:effectLst>
                  <a:outerShdw blurRad="38100" dist="38100" dir="2700000" algn="tl">
                    <a:srgbClr val="000000">
                      <a:alpha val="43137"/>
                    </a:srgbClr>
                  </a:outerShdw>
                </a:effectLst>
              </a:rPr>
              <a:t>objetivo</a:t>
            </a:r>
            <a:r>
              <a:rPr lang="pt-BR" sz="2700" b="1" u="sng" dirty="0" smtClean="0">
                <a:effectLst>
                  <a:outerShdw blurRad="38100" dist="38100" dir="2700000" algn="tl">
                    <a:srgbClr val="000000">
                      <a:alpha val="43137"/>
                    </a:srgbClr>
                  </a:outerShdw>
                </a:effectLst>
              </a:rPr>
              <a:t> </a:t>
            </a:r>
            <a:r>
              <a:rPr lang="pt-BR" sz="2700" b="1" dirty="0" smtClean="0">
                <a:effectLst>
                  <a:outerShdw blurRad="38100" dist="38100" dir="2700000" algn="tl">
                    <a:srgbClr val="000000">
                      <a:alpha val="43137"/>
                    </a:srgbClr>
                  </a:outerShdw>
                </a:effectLst>
              </a:rPr>
              <a:t>final</a:t>
            </a:r>
            <a:r>
              <a:rPr lang="pt-BR" sz="2700" b="1" dirty="0" smtClean="0"/>
              <a:t> </a:t>
            </a:r>
            <a:r>
              <a:rPr lang="pt-BR" sz="2700" dirty="0" smtClean="0"/>
              <a:t>– ele deve possuir uma visão clara do que deve ser feito. Com este alvo em mente, ele deve ter a habilidade de </a:t>
            </a:r>
            <a:r>
              <a:rPr lang="pt-BR" sz="2700" b="1" dirty="0" smtClean="0">
                <a:effectLst>
                  <a:outerShdw blurRad="38100" dist="38100" dir="2700000" algn="tl">
                    <a:srgbClr val="000000">
                      <a:alpha val="43137"/>
                    </a:srgbClr>
                  </a:outerShdw>
                </a:effectLst>
              </a:rPr>
              <a:t>influenciar outros</a:t>
            </a:r>
            <a:r>
              <a:rPr lang="pt-BR" sz="2700" dirty="0" smtClean="0"/>
              <a:t>, ganhar o seu apoio, e então pedir que eles o ajudem a atingir o objetivo. No processo, ele deve demonstrar </a:t>
            </a:r>
            <a:r>
              <a:rPr lang="pt-BR" sz="2700" dirty="0" smtClean="0">
                <a:effectLst>
                  <a:outerShdw blurRad="38100" dist="38100" dir="2700000" algn="tl">
                    <a:srgbClr val="000000">
                      <a:alpha val="43137"/>
                    </a:srgbClr>
                  </a:outerShdw>
                </a:effectLst>
              </a:rPr>
              <a:t>convicções firmes</a:t>
            </a:r>
            <a:r>
              <a:rPr lang="pt-BR" sz="2700" dirty="0" smtClean="0"/>
              <a:t>, ao mesmo tempo, que deve ser </a:t>
            </a:r>
            <a:r>
              <a:rPr lang="pt-BR" sz="2700" dirty="0" smtClean="0">
                <a:effectLst>
                  <a:outerShdw blurRad="38100" dist="38100" dir="2700000" algn="tl">
                    <a:srgbClr val="000000">
                      <a:alpha val="43137"/>
                    </a:srgbClr>
                  </a:outerShdw>
                </a:effectLst>
              </a:rPr>
              <a:t>flexível</a:t>
            </a:r>
            <a:r>
              <a:rPr lang="pt-BR" sz="2700" dirty="0" smtClean="0"/>
              <a:t> o suficiente para incorporar ideias dos demais companheiros de equipe.</a:t>
            </a:r>
            <a:endParaRPr lang="en-US" sz="2700" dirty="0" smtClean="0"/>
          </a:p>
          <a:p>
            <a:pPr algn="r">
              <a:lnSpc>
                <a:spcPct val="80000"/>
              </a:lnSpc>
              <a:buFont typeface="Arial" charset="0"/>
              <a:buNone/>
              <a:defRPr/>
            </a:pPr>
            <a:r>
              <a:rPr lang="en-US" sz="1600" dirty="0" smtClean="0"/>
              <a:t> </a:t>
            </a:r>
            <a:r>
              <a:rPr lang="en-US" sz="900" dirty="0" smtClean="0"/>
              <a:t>William C. Ferguson, </a:t>
            </a:r>
            <a:r>
              <a:rPr lang="en-US" sz="900" dirty="0" err="1" smtClean="0"/>
              <a:t>da</a:t>
            </a:r>
            <a:r>
              <a:rPr lang="en-US" sz="900" dirty="0" smtClean="0"/>
              <a:t> Nynex</a:t>
            </a:r>
            <a:r>
              <a:rPr lang="pt-BR" sz="900" dirty="0" smtClean="0"/>
              <a:t> </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13</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r>
              <a:rPr lang="pt-BR" sz="2000" dirty="0" smtClean="0">
                <a:solidFill>
                  <a:srgbClr val="FF0000"/>
                </a:solidFill>
                <a:effectLst>
                  <a:outerShdw blurRad="38100" dist="38100" dir="2700000" algn="tl">
                    <a:srgbClr val="000000">
                      <a:alpha val="43137"/>
                    </a:srgbClr>
                  </a:outerShdw>
                </a:effectLst>
              </a:rPr>
              <a:t>Uma Outra Definição ...</a:t>
            </a:r>
          </a:p>
          <a:p>
            <a:pPr algn="ctr">
              <a:buNone/>
              <a:defRPr/>
            </a:pPr>
            <a:r>
              <a:rPr lang="pt-BR" dirty="0" smtClean="0">
                <a:effectLst>
                  <a:outerShdw blurRad="38100" dist="38100" dir="2700000" algn="tl">
                    <a:srgbClr val="000000">
                      <a:alpha val="43137"/>
                    </a:srgbClr>
                  </a:outerShdw>
                </a:effectLst>
              </a:rPr>
              <a:t> </a:t>
            </a:r>
            <a:r>
              <a:rPr lang="pt-BR" sz="3600" dirty="0" smtClean="0">
                <a:effectLst>
                  <a:outerShdw blurRad="38100" dist="38100" dir="2700000" algn="tl">
                    <a:srgbClr val="000000">
                      <a:alpha val="43137"/>
                    </a:srgbClr>
                  </a:outerShdw>
                </a:effectLst>
              </a:rPr>
              <a:t>Liderança</a:t>
            </a:r>
            <a:r>
              <a:rPr lang="pt-BR" sz="3600" dirty="0" smtClean="0"/>
              <a:t> é o esforço consciente de exercer uma </a:t>
            </a:r>
            <a:r>
              <a:rPr lang="pt-BR" sz="3600" b="1" dirty="0" smtClean="0"/>
              <a:t>influência </a:t>
            </a:r>
            <a:r>
              <a:rPr lang="pt-BR" sz="3600" dirty="0" smtClean="0"/>
              <a:t>especial dentro de um grupo, no sentido de levá-lo a </a:t>
            </a:r>
            <a:r>
              <a:rPr lang="pt-BR" sz="3600" b="1" dirty="0" smtClean="0"/>
              <a:t>atingir metas </a:t>
            </a:r>
            <a:r>
              <a:rPr lang="pt-BR" sz="3600" dirty="0" smtClean="0"/>
              <a:t>de beneficio permanente que supram as necessidades reais do grupo.</a:t>
            </a:r>
          </a:p>
          <a:p>
            <a:pPr algn="r">
              <a:defRPr/>
            </a:pPr>
            <a:r>
              <a:rPr lang="pt-BR" sz="1200" dirty="0" smtClean="0"/>
              <a:t> John Edmund Haggai</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14</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Liderança na essência</a:t>
            </a:r>
          </a:p>
        </p:txBody>
      </p:sp>
      <p:sp>
        <p:nvSpPr>
          <p:cNvPr id="4101" name="Rectangle 3"/>
          <p:cNvSpPr>
            <a:spLocks noGrp="1" noChangeArrowheads="1"/>
          </p:cNvSpPr>
          <p:nvPr>
            <p:ph type="body" idx="1"/>
            <p:custDataLst>
              <p:tags r:id="rId5"/>
            </p:custDataLst>
          </p:nvPr>
        </p:nvSpPr>
        <p:spPr/>
        <p:txBody>
          <a:bodyPr/>
          <a:lstStyle/>
          <a:p>
            <a:pPr algn="ctr" eaLnBrk="1" hangingPunct="1">
              <a:buNone/>
            </a:pPr>
            <a:endParaRPr lang="pt-BR" sz="4800" dirty="0" smtClean="0"/>
          </a:p>
          <a:p>
            <a:pPr algn="ctr" eaLnBrk="1" hangingPunct="1">
              <a:buNone/>
            </a:pPr>
            <a:endParaRPr lang="pt-BR" sz="4800" dirty="0" smtClean="0"/>
          </a:p>
          <a:p>
            <a:pPr algn="ctr" eaLnBrk="1" hangingPunct="1">
              <a:buNone/>
            </a:pPr>
            <a:r>
              <a:rPr lang="pt-BR" sz="4800" dirty="0" smtClean="0"/>
              <a:t>INFLUENCIAR PARA ATINGIR OBJETIVOS</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15</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lgn="ctr" eaLnBrk="1" hangingPunct="1">
              <a:buNone/>
            </a:pPr>
            <a:r>
              <a:rPr lang="pt-BR" sz="3200" dirty="0" smtClean="0"/>
              <a:t> Os lideres nível </a:t>
            </a:r>
            <a:r>
              <a:rPr lang="pt-BR" sz="3200" dirty="0" smtClean="0">
                <a:effectLst>
                  <a:outerShdw blurRad="38100" dist="38100" dir="2700000" algn="tl">
                    <a:srgbClr val="000000">
                      <a:alpha val="43137"/>
                    </a:srgbClr>
                  </a:outerShdw>
                </a:effectLst>
              </a:rPr>
              <a:t>5</a:t>
            </a:r>
            <a:r>
              <a:rPr lang="pt-BR" sz="3200" dirty="0" smtClean="0"/>
              <a:t> olham pela janela na hora de atribuir créditos e ao mesmo tempo olham no espelho na hora de atribuir responsabilidades.</a:t>
            </a:r>
          </a:p>
          <a:p>
            <a:pPr eaLnBrk="1" hangingPunct="1"/>
            <a:endParaRPr lang="pt-BR" dirty="0" smtClean="0"/>
          </a:p>
        </p:txBody>
      </p:sp>
      <p:pic>
        <p:nvPicPr>
          <p:cNvPr id="6" name="Picture 6" descr="coaching 01"/>
          <p:cNvPicPr>
            <a:picLocks noChangeAspect="1" noChangeArrowheads="1"/>
          </p:cNvPicPr>
          <p:nvPr>
            <p:custDataLst>
              <p:tags r:id="rId6"/>
            </p:custDataLst>
          </p:nvPr>
        </p:nvPicPr>
        <p:blipFill>
          <a:blip r:embed="rId9" cstate="print"/>
          <a:srcRect/>
          <a:stretch>
            <a:fillRect/>
          </a:stretch>
        </p:blipFill>
        <p:spPr bwMode="auto">
          <a:xfrm>
            <a:off x="2786063" y="3929063"/>
            <a:ext cx="3143250" cy="254317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16</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err="1" smtClean="0"/>
              <a:t>Niveis</a:t>
            </a:r>
            <a:r>
              <a:rPr lang="pt-BR" dirty="0" smtClean="0"/>
              <a:t> de Liderança</a:t>
            </a:r>
          </a:p>
        </p:txBody>
      </p:sp>
      <p:sp>
        <p:nvSpPr>
          <p:cNvPr id="4101" name="Rectangle 3"/>
          <p:cNvSpPr>
            <a:spLocks noGrp="1" noChangeArrowheads="1"/>
          </p:cNvSpPr>
          <p:nvPr>
            <p:ph type="body" idx="1"/>
            <p:custDataLst>
              <p:tags r:id="rId5"/>
            </p:custDataLst>
          </p:nvPr>
        </p:nvSpPr>
        <p:spPr/>
        <p:txBody>
          <a:bodyPr/>
          <a:lstStyle/>
          <a:p>
            <a:r>
              <a:rPr lang="pt-BR" sz="2000" b="1" dirty="0" smtClean="0"/>
              <a:t>Nível 1. </a:t>
            </a:r>
            <a:r>
              <a:rPr lang="pt-BR" sz="2000" dirty="0" smtClean="0"/>
              <a:t>É o indivíduo capaz, que contribui produtivamente com seu talento, conhecimentos, habilidades e bons hábitos de trabalho.</a:t>
            </a:r>
          </a:p>
          <a:p>
            <a:endParaRPr lang="pt-BR" sz="2000" dirty="0" smtClean="0"/>
          </a:p>
          <a:p>
            <a:r>
              <a:rPr lang="pt-BR" sz="2000" b="1" dirty="0" smtClean="0"/>
              <a:t>Nível 2. </a:t>
            </a:r>
            <a:r>
              <a:rPr lang="pt-BR" sz="2000" dirty="0" smtClean="0"/>
              <a:t>Além disso, sabe trabalhar em equipe. Possui competências pessoais que contribuem para o grupo atingir seus objetivos e atua bem com os demais em situações coletivas.</a:t>
            </a:r>
          </a:p>
          <a:p>
            <a:endParaRPr lang="pt-BR" sz="2000" dirty="0" smtClean="0"/>
          </a:p>
          <a:p>
            <a:r>
              <a:rPr lang="pt-BR" sz="2000" b="1" dirty="0" smtClean="0"/>
              <a:t>Nível 3. </a:t>
            </a:r>
            <a:r>
              <a:rPr lang="pt-BR" sz="2000" dirty="0" smtClean="0"/>
              <a:t>Um administrador competente, que sabe organizar pessoas e recursos de maneira eficiente e eficaz para atingir objetivos predeterminados.</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17</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Níveis de Liderança</a:t>
            </a:r>
          </a:p>
        </p:txBody>
      </p:sp>
      <p:sp>
        <p:nvSpPr>
          <p:cNvPr id="4101" name="Rectangle 3"/>
          <p:cNvSpPr>
            <a:spLocks noGrp="1" noChangeArrowheads="1"/>
          </p:cNvSpPr>
          <p:nvPr>
            <p:ph type="body" idx="1"/>
            <p:custDataLst>
              <p:tags r:id="rId5"/>
            </p:custDataLst>
          </p:nvPr>
        </p:nvSpPr>
        <p:spPr/>
        <p:txBody>
          <a:bodyPr/>
          <a:lstStyle/>
          <a:p>
            <a:r>
              <a:rPr lang="pt-BR" sz="2400" b="1" dirty="0" smtClean="0"/>
              <a:t>Nível 4. </a:t>
            </a:r>
            <a:r>
              <a:rPr lang="pt-BR" sz="2400" dirty="0" smtClean="0"/>
              <a:t>Vai um passo além e se torna um líder eficaz que catalisa a adoção de uma visão clara e irresistível, estimula todos a se comprometerem com essa visão e promove padrões de desempenho mais elevados.</a:t>
            </a:r>
          </a:p>
          <a:p>
            <a:endParaRPr lang="pt-BR" sz="2400" dirty="0" smtClean="0"/>
          </a:p>
          <a:p>
            <a:r>
              <a:rPr lang="pt-BR" sz="2800" b="1" dirty="0" smtClean="0"/>
              <a:t>Nível 5. </a:t>
            </a:r>
            <a:r>
              <a:rPr lang="pt-BR" sz="2800" dirty="0" smtClean="0"/>
              <a:t>É a pessoa que sabe como construir excelência duradoura com uma mistura paradoxal de humildade pessoal e determinação profissional.</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18</a:t>
            </a:fld>
            <a:endParaRPr lang="en-US"/>
          </a:p>
        </p:txBody>
      </p:sp>
      <p:sp>
        <p:nvSpPr>
          <p:cNvPr id="4100" name="Rectangle 2"/>
          <p:cNvSpPr>
            <a:spLocks noGrp="1" noChangeArrowheads="1"/>
          </p:cNvSpPr>
          <p:nvPr>
            <p:ph type="title"/>
            <p:custDataLst>
              <p:tags r:id="rId4"/>
            </p:custDataLst>
          </p:nvPr>
        </p:nvSpPr>
        <p:spPr/>
        <p:txBody>
          <a:bodyPr/>
          <a:lstStyle/>
          <a:p>
            <a:pPr algn="ctr" eaLnBrk="1" hangingPunct="1"/>
            <a:r>
              <a:rPr lang="pt-BR" dirty="0" smtClean="0"/>
              <a:t>CARACTERISTICAS DO </a:t>
            </a:r>
            <a:br>
              <a:rPr lang="pt-BR" dirty="0" smtClean="0"/>
            </a:br>
            <a:r>
              <a:rPr lang="pt-BR" dirty="0" smtClean="0"/>
              <a:t>LIDER NIVEL 5</a:t>
            </a:r>
          </a:p>
        </p:txBody>
      </p:sp>
      <p:sp>
        <p:nvSpPr>
          <p:cNvPr id="4101" name="Rectangle 3"/>
          <p:cNvSpPr>
            <a:spLocks noGrp="1" noChangeArrowheads="1"/>
          </p:cNvSpPr>
          <p:nvPr>
            <p:ph type="body" idx="1"/>
            <p:custDataLst>
              <p:tags r:id="rId5"/>
            </p:custDataLst>
          </p:nvPr>
        </p:nvSpPr>
        <p:spPr/>
        <p:txBody>
          <a:bodyPr/>
          <a:lstStyle/>
          <a:p>
            <a:r>
              <a:rPr lang="pt-BR" sz="2100" b="1" dirty="0" smtClean="0"/>
              <a:t>Busca de resultados sustentados. </a:t>
            </a:r>
            <a:r>
              <a:rPr lang="pt-BR" sz="2100" dirty="0" smtClean="0"/>
              <a:t>A diferença entre os outros líderes e o líder Nível 5 é que este almeja primordialmente produzir resultados sustentáveis para sua organização. A ideia é que o líder Nível 5 crie mudanças sustentáveis e duradouros.</a:t>
            </a:r>
          </a:p>
          <a:p>
            <a:endParaRPr lang="pt-BR" sz="2100" dirty="0" smtClean="0"/>
          </a:p>
          <a:p>
            <a:r>
              <a:rPr lang="pt-BR" sz="2100" b="1" dirty="0" smtClean="0"/>
              <a:t>2. Preparação de sucessores para o sucesso. </a:t>
            </a:r>
            <a:r>
              <a:rPr lang="pt-BR" sz="2100" dirty="0" smtClean="0"/>
              <a:t>O líder Nível 5 está geralmente mais interessado no sucesso da organização do que em seu sucesso pessoal. Ele quer deixar como legado uma organização que continua a prosperar. Tem suficiente autoconfiança para contratar pessoas competentes (trazer as pessoas certas a bordo) e delegar responsabilidades.</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Motivacionais e </a:t>
            </a:r>
            <a:r>
              <a:rPr lang="pt-BR" b="1" dirty="0" smtClean="0">
                <a:effectLst>
                  <a:outerShdw blurRad="38100" dist="38100" dir="2700000" algn="tl">
                    <a:srgbClr val="000000">
                      <a:alpha val="43137"/>
                    </a:srgbClr>
                  </a:outerShdw>
                </a:effectLst>
                <a:latin typeface="Calibri" pitchFamily="34" charset="0"/>
              </a:rPr>
              <a:t> </a:t>
            </a:r>
            <a:r>
              <a:rPr lang="pt-BR" b="1" dirty="0" smtClean="0">
                <a:effectLst>
                  <a:outerShdw blurRad="38100" dist="38100" dir="2700000" algn="tl">
                    <a:srgbClr val="000000">
                      <a:alpha val="43137"/>
                    </a:srgbClr>
                  </a:outerShdw>
                </a:effectLst>
                <a:latin typeface="Calibri" pitchFamily="34" charset="0"/>
              </a:rPr>
              <a:t>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19</a:t>
            </a:fld>
            <a:endParaRPr lang="en-US"/>
          </a:p>
        </p:txBody>
      </p:sp>
      <p:sp>
        <p:nvSpPr>
          <p:cNvPr id="4100" name="Rectangle 2"/>
          <p:cNvSpPr>
            <a:spLocks noGrp="1" noChangeArrowheads="1"/>
          </p:cNvSpPr>
          <p:nvPr>
            <p:ph type="title"/>
            <p:custDataLst>
              <p:tags r:id="rId4"/>
            </p:custDataLst>
          </p:nvPr>
        </p:nvSpPr>
        <p:spPr/>
        <p:txBody>
          <a:bodyPr/>
          <a:lstStyle/>
          <a:p>
            <a:pPr algn="ctr" eaLnBrk="1" hangingPunct="1"/>
            <a:r>
              <a:rPr lang="pt-BR" dirty="0" smtClean="0"/>
              <a:t>CARACTERISTICAS DO </a:t>
            </a:r>
            <a:br>
              <a:rPr lang="pt-BR" dirty="0" smtClean="0"/>
            </a:br>
            <a:r>
              <a:rPr lang="pt-BR" dirty="0" smtClean="0"/>
              <a:t>LIDER NIVEL 5</a:t>
            </a:r>
          </a:p>
        </p:txBody>
      </p:sp>
      <p:sp>
        <p:nvSpPr>
          <p:cNvPr id="4101" name="Rectangle 3"/>
          <p:cNvSpPr>
            <a:spLocks noGrp="1" noChangeArrowheads="1"/>
          </p:cNvSpPr>
          <p:nvPr>
            <p:ph type="body" idx="1"/>
            <p:custDataLst>
              <p:tags r:id="rId5"/>
            </p:custDataLst>
          </p:nvPr>
        </p:nvSpPr>
        <p:spPr/>
        <p:txBody>
          <a:bodyPr/>
          <a:lstStyle/>
          <a:p>
            <a:r>
              <a:rPr lang="pt-BR" sz="2000" b="1" dirty="0" smtClean="0"/>
              <a:t>Modéstia. </a:t>
            </a:r>
            <a:r>
              <a:rPr lang="pt-BR" sz="2000" dirty="0" smtClean="0"/>
              <a:t>O líder Nível 5 demonstra inabalável humildade. Ele age com calma e tranquila determinação, e recorre a modelos inspirados – não ao carisma inspirador – para motivar.</a:t>
            </a:r>
          </a:p>
          <a:p>
            <a:endParaRPr lang="pt-BR" sz="2000" dirty="0" smtClean="0"/>
          </a:p>
          <a:p>
            <a:r>
              <a:rPr lang="pt-BR" sz="2000" b="1" dirty="0" smtClean="0"/>
              <a:t>4. Assunção de responsabilidade. </a:t>
            </a:r>
            <a:r>
              <a:rPr lang="pt-BR" sz="2000" dirty="0" smtClean="0"/>
              <a:t>O líder Nível 5 se destaca porque assume responsabilidade quando as coisas não dão certo. Não tenta culpar outros quando as coisas não saem da maneira esperada. Além disso, raramente busca crédito para si quando as coisas vão bem; pelo contrário, tenta atribuir o sucesso a outros fatores.</a:t>
            </a:r>
          </a:p>
          <a:p>
            <a:endParaRPr lang="pt-BR" sz="2000" dirty="0" smtClean="0"/>
          </a:p>
          <a:p>
            <a:r>
              <a:rPr lang="pt-BR" sz="2000" b="1" dirty="0" smtClean="0"/>
              <a:t>5. Foco na organização. </a:t>
            </a:r>
            <a:r>
              <a:rPr lang="pt-BR" sz="2000" dirty="0" smtClean="0"/>
              <a:t>A ambição do líder Nível 5 é antes e acima de tudo a organização. Não busca por recompensas pessoais.</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Cleyson Dellcorso </a:t>
            </a:r>
            <a:endParaRPr lang="pt-BR" dirty="0" smtClean="0"/>
          </a:p>
        </p:txBody>
      </p:sp>
      <p:sp>
        <p:nvSpPr>
          <p:cNvPr id="4101" name="Rectangle 3"/>
          <p:cNvSpPr>
            <a:spLocks noGrp="1" noChangeArrowheads="1"/>
          </p:cNvSpPr>
          <p:nvPr>
            <p:ph type="body" idx="1"/>
            <p:custDataLst>
              <p:tags r:id="rId5"/>
            </p:custDataLst>
          </p:nvPr>
        </p:nvSpPr>
        <p:spPr/>
        <p:txBody>
          <a:bodyPr/>
          <a:lstStyle/>
          <a:p>
            <a:pPr>
              <a:defRPr/>
            </a:pPr>
            <a:r>
              <a:rPr lang="pt-BR" sz="2000" dirty="0" smtClean="0">
                <a:solidFill>
                  <a:schemeClr val="bg1"/>
                </a:solidFill>
                <a:effectLst>
                  <a:outerShdw blurRad="38100" dist="38100" dir="2700000" algn="tl">
                    <a:srgbClr val="000000">
                      <a:alpha val="43137"/>
                    </a:srgbClr>
                  </a:outerShdw>
                </a:effectLst>
                <a:latin typeface="+mn-lt"/>
                <a:ea typeface="+mn-ea"/>
                <a:cs typeface="Times New Roman" pitchFamily="18" charset="0"/>
              </a:rPr>
              <a:t>Formação Acadêmica</a:t>
            </a:r>
          </a:p>
          <a:p>
            <a:pPr>
              <a:defRPr/>
            </a:pPr>
            <a:endParaRPr lang="pt-BR" sz="2000" dirty="0" smtClean="0">
              <a:solidFill>
                <a:schemeClr val="bg1"/>
              </a:solidFill>
              <a:effectLst>
                <a:outerShdw blurRad="38100" dist="38100" dir="2700000" algn="tl">
                  <a:srgbClr val="000000">
                    <a:alpha val="43137"/>
                  </a:srgbClr>
                </a:outerShdw>
              </a:effectLst>
              <a:latin typeface="+mn-lt"/>
              <a:ea typeface="+mn-ea"/>
              <a:cs typeface="Times New Roman" pitchFamily="18" charset="0"/>
            </a:endParaRPr>
          </a:p>
          <a:p>
            <a:pPr>
              <a:defRPr/>
            </a:pPr>
            <a:r>
              <a:rPr lang="pt-BR" sz="2000" dirty="0" smtClean="0">
                <a:solidFill>
                  <a:schemeClr val="bg1"/>
                </a:solidFill>
                <a:latin typeface="+mn-lt"/>
                <a:ea typeface="+mn-ea"/>
                <a:cs typeface="Times New Roman" pitchFamily="18" charset="0"/>
              </a:rPr>
              <a:t>Engenheiro  e Mestre em Filosofia pela UNICAMP</a:t>
            </a:r>
          </a:p>
          <a:p>
            <a:pPr>
              <a:defRPr/>
            </a:pPr>
            <a:r>
              <a:rPr lang="pt-BR" sz="2000" dirty="0" smtClean="0">
                <a:solidFill>
                  <a:schemeClr val="bg1"/>
                </a:solidFill>
                <a:latin typeface="+mn-lt"/>
                <a:ea typeface="+mn-ea"/>
                <a:cs typeface="Times New Roman" pitchFamily="18" charset="0"/>
              </a:rPr>
              <a:t>MBA – Gestão de Pessoas – UCLA – USA</a:t>
            </a:r>
          </a:p>
          <a:p>
            <a:pPr>
              <a:defRPr/>
            </a:pPr>
            <a:r>
              <a:rPr lang="pt-BR" sz="2000" dirty="0" smtClean="0">
                <a:solidFill>
                  <a:schemeClr val="bg1"/>
                </a:solidFill>
                <a:latin typeface="+mn-lt"/>
                <a:ea typeface="+mn-ea"/>
                <a:cs typeface="Times New Roman" pitchFamily="18" charset="0"/>
              </a:rPr>
              <a:t>Advanced Leadership – Haggai Institute – </a:t>
            </a:r>
            <a:r>
              <a:rPr lang="pt-BR" sz="2000" dirty="0" err="1" smtClean="0">
                <a:solidFill>
                  <a:schemeClr val="bg1"/>
                </a:solidFill>
                <a:latin typeface="+mn-lt"/>
                <a:ea typeface="+mn-ea"/>
                <a:cs typeface="Times New Roman" pitchFamily="18" charset="0"/>
              </a:rPr>
              <a:t>Singapore</a:t>
            </a:r>
            <a:endParaRPr lang="pt-BR" sz="2000" dirty="0" smtClean="0">
              <a:solidFill>
                <a:schemeClr val="bg1"/>
              </a:solidFill>
              <a:latin typeface="+mn-lt"/>
              <a:ea typeface="+mn-ea"/>
              <a:cs typeface="Times New Roman" pitchFamily="18" charset="0"/>
            </a:endParaRPr>
          </a:p>
          <a:p>
            <a:pPr>
              <a:defRPr/>
            </a:pPr>
            <a:endParaRPr lang="pt-BR" sz="2000" dirty="0" smtClean="0">
              <a:solidFill>
                <a:schemeClr val="bg1"/>
              </a:solidFill>
              <a:latin typeface="+mn-lt"/>
              <a:ea typeface="+mn-ea"/>
              <a:cs typeface="Times New Roman" pitchFamily="18" charset="0"/>
            </a:endParaRPr>
          </a:p>
          <a:p>
            <a:pPr>
              <a:defRPr/>
            </a:pPr>
            <a:r>
              <a:rPr lang="pt-BR" sz="2000" dirty="0" smtClean="0">
                <a:solidFill>
                  <a:schemeClr val="bg1"/>
                </a:solidFill>
                <a:effectLst>
                  <a:outerShdw blurRad="38100" dist="38100" dir="2700000" algn="tl">
                    <a:srgbClr val="000000">
                      <a:alpha val="43137"/>
                    </a:srgbClr>
                  </a:outerShdw>
                </a:effectLst>
                <a:latin typeface="+mn-lt"/>
                <a:ea typeface="+mn-ea"/>
                <a:cs typeface="Times New Roman" pitchFamily="18" charset="0"/>
              </a:rPr>
              <a:t>Atividades Profissionais</a:t>
            </a:r>
          </a:p>
          <a:p>
            <a:pPr>
              <a:defRPr/>
            </a:pPr>
            <a:endParaRPr lang="pt-BR" sz="2000" dirty="0" smtClean="0">
              <a:solidFill>
                <a:schemeClr val="bg1"/>
              </a:solidFill>
              <a:effectLst>
                <a:outerShdw blurRad="38100" dist="38100" dir="2700000" algn="tl">
                  <a:srgbClr val="000000">
                    <a:alpha val="43137"/>
                  </a:srgbClr>
                </a:outerShdw>
              </a:effectLst>
              <a:latin typeface="+mn-lt"/>
              <a:ea typeface="+mn-ea"/>
              <a:cs typeface="Times New Roman" pitchFamily="18" charset="0"/>
            </a:endParaRPr>
          </a:p>
          <a:p>
            <a:pPr>
              <a:defRPr/>
            </a:pPr>
            <a:r>
              <a:rPr lang="pt-BR" sz="2000" dirty="0" smtClean="0">
                <a:solidFill>
                  <a:schemeClr val="bg1"/>
                </a:solidFill>
                <a:latin typeface="+mn-lt"/>
                <a:ea typeface="+mn-ea"/>
                <a:cs typeface="Times New Roman" pitchFamily="18" charset="0"/>
              </a:rPr>
              <a:t>Consultoria em Gestão de Pessoas</a:t>
            </a:r>
          </a:p>
          <a:p>
            <a:pPr>
              <a:defRPr/>
            </a:pPr>
            <a:r>
              <a:rPr lang="pt-BR" sz="2000" dirty="0" smtClean="0">
                <a:solidFill>
                  <a:schemeClr val="bg1"/>
                </a:solidFill>
                <a:latin typeface="+mn-lt"/>
                <a:ea typeface="+mn-ea"/>
                <a:cs typeface="Times New Roman" pitchFamily="18" charset="0"/>
              </a:rPr>
              <a:t>Atuação em Coaching e Counselling</a:t>
            </a:r>
          </a:p>
          <a:p>
            <a:pPr>
              <a:defRPr/>
            </a:pPr>
            <a:r>
              <a:rPr lang="pt-BR" sz="2000" dirty="0" smtClean="0">
                <a:solidFill>
                  <a:schemeClr val="bg1"/>
                </a:solidFill>
                <a:latin typeface="+mn-lt"/>
                <a:ea typeface="+mn-ea"/>
                <a:cs typeface="Times New Roman" pitchFamily="18" charset="0"/>
              </a:rPr>
              <a:t>Facilitador em Treinamentos</a:t>
            </a:r>
          </a:p>
          <a:p>
            <a:pPr>
              <a:defRPr/>
            </a:pPr>
            <a:r>
              <a:rPr lang="pt-BR" sz="2000" dirty="0" smtClean="0">
                <a:solidFill>
                  <a:schemeClr val="bg1"/>
                </a:solidFill>
                <a:latin typeface="+mn-lt"/>
                <a:ea typeface="+mn-ea"/>
                <a:cs typeface="Times New Roman" pitchFamily="18" charset="0"/>
              </a:rPr>
              <a:t>Palestrante e Articulista</a:t>
            </a:r>
          </a:p>
          <a:p>
            <a:pPr>
              <a:defRPr/>
            </a:pPr>
            <a:r>
              <a:rPr lang="pt-BR" sz="2000" dirty="0" smtClean="0">
                <a:solidFill>
                  <a:schemeClr val="bg1"/>
                </a:solidFill>
                <a:latin typeface="+mn-lt"/>
                <a:ea typeface="+mn-ea"/>
                <a:cs typeface="Times New Roman" pitchFamily="18" charset="0"/>
              </a:rPr>
              <a:t>Psicanalista</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20</a:t>
            </a:fld>
            <a:endParaRPr lang="en-US"/>
          </a:p>
        </p:txBody>
      </p:sp>
      <p:sp>
        <p:nvSpPr>
          <p:cNvPr id="4100" name="Rectangle 2"/>
          <p:cNvSpPr>
            <a:spLocks noGrp="1" noChangeArrowheads="1"/>
          </p:cNvSpPr>
          <p:nvPr>
            <p:ph type="title"/>
            <p:custDataLst>
              <p:tags r:id="rId4"/>
            </p:custDataLst>
          </p:nvPr>
        </p:nvSpPr>
        <p:spPr/>
        <p:txBody>
          <a:bodyPr/>
          <a:lstStyle/>
          <a:p>
            <a:pPr algn="ctr" eaLnBrk="1" hangingPunct="1"/>
            <a:r>
              <a:rPr lang="pt-BR" dirty="0" smtClean="0"/>
              <a:t>Soft Skills essenciais para Liderança</a:t>
            </a:r>
            <a:br>
              <a:rPr lang="pt-BR" dirty="0" smtClean="0"/>
            </a:br>
            <a:r>
              <a:rPr lang="pt-BR" dirty="0" smtClean="0"/>
              <a:t>GP</a:t>
            </a:r>
          </a:p>
        </p:txBody>
      </p:sp>
      <p:sp>
        <p:nvSpPr>
          <p:cNvPr id="4101" name="Rectangle 3"/>
          <p:cNvSpPr>
            <a:spLocks noGrp="1" noChangeArrowheads="1"/>
          </p:cNvSpPr>
          <p:nvPr>
            <p:ph type="body" idx="1"/>
            <p:custDataLst>
              <p:tags r:id="rId5"/>
            </p:custDataLst>
          </p:nvPr>
        </p:nvSpPr>
        <p:spPr/>
        <p:txBody>
          <a:bodyPr/>
          <a:lstStyle/>
          <a:p>
            <a:pPr marL="971550" lvl="1" indent="-514350">
              <a:lnSpc>
                <a:spcPct val="150000"/>
              </a:lnSpc>
              <a:buFont typeface="Arial" charset="0"/>
              <a:buAutoNum type="arabicPeriod"/>
              <a:defRPr/>
            </a:pPr>
            <a:r>
              <a:rPr lang="pt-BR" sz="3600" dirty="0" smtClean="0"/>
              <a:t>Lidar com diversidade cultural</a:t>
            </a:r>
          </a:p>
          <a:p>
            <a:pPr marL="971550" lvl="1" indent="-514350">
              <a:lnSpc>
                <a:spcPct val="150000"/>
              </a:lnSpc>
              <a:buFont typeface="Arial" charset="0"/>
              <a:buAutoNum type="arabicPeriod"/>
              <a:defRPr/>
            </a:pPr>
            <a:r>
              <a:rPr lang="pt-BR" sz="3600" dirty="0" smtClean="0"/>
              <a:t>Integridade e honestidade</a:t>
            </a:r>
          </a:p>
          <a:p>
            <a:pPr marL="971550" lvl="1" indent="-514350">
              <a:lnSpc>
                <a:spcPct val="150000"/>
              </a:lnSpc>
              <a:buFont typeface="Arial" charset="0"/>
              <a:buAutoNum type="arabicPeriod"/>
              <a:defRPr/>
            </a:pPr>
            <a:r>
              <a:rPr lang="pt-BR" sz="3600" dirty="0" smtClean="0"/>
              <a:t>Administração de conflitos</a:t>
            </a:r>
          </a:p>
          <a:p>
            <a:pPr marL="971550" lvl="1" indent="-514350">
              <a:lnSpc>
                <a:spcPct val="150000"/>
              </a:lnSpc>
              <a:buFont typeface="Arial" charset="0"/>
              <a:buAutoNum type="arabicPeriod"/>
              <a:defRPr/>
            </a:pPr>
            <a:r>
              <a:rPr lang="pt-BR" sz="3600" dirty="0" smtClean="0"/>
              <a:t>Trabalho em equipe</a:t>
            </a:r>
            <a:endParaRPr lang="pt-BR" sz="3200" dirty="0" smtClean="0">
              <a:effectLst>
                <a:outerShdw blurRad="38100" dist="38100" dir="2700000" algn="tl">
                  <a:srgbClr val="000000">
                    <a:alpha val="43137"/>
                  </a:srgbClr>
                </a:outerShdw>
              </a:effectLst>
            </a:endParaRP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21</a:t>
            </a:fld>
            <a:endParaRPr lang="en-US"/>
          </a:p>
        </p:txBody>
      </p:sp>
      <p:sp>
        <p:nvSpPr>
          <p:cNvPr id="4100" name="Rectangle 2"/>
          <p:cNvSpPr>
            <a:spLocks noGrp="1" noChangeArrowheads="1"/>
          </p:cNvSpPr>
          <p:nvPr>
            <p:ph type="title"/>
            <p:custDataLst>
              <p:tags r:id="rId4"/>
            </p:custDataLst>
          </p:nvPr>
        </p:nvSpPr>
        <p:spPr/>
        <p:txBody>
          <a:bodyPr/>
          <a:lstStyle/>
          <a:p>
            <a:pPr algn="ctr" eaLnBrk="1" hangingPunct="1"/>
            <a:r>
              <a:rPr lang="pt-BR" dirty="0" smtClean="0"/>
              <a:t>Soft Skills essenciais para Liderança</a:t>
            </a:r>
            <a:br>
              <a:rPr lang="pt-BR" dirty="0" smtClean="0"/>
            </a:br>
            <a:r>
              <a:rPr lang="pt-BR" dirty="0" smtClean="0"/>
              <a:t>GP</a:t>
            </a:r>
          </a:p>
        </p:txBody>
      </p:sp>
      <p:sp>
        <p:nvSpPr>
          <p:cNvPr id="4101" name="Rectangle 3"/>
          <p:cNvSpPr>
            <a:spLocks noGrp="1" noChangeArrowheads="1"/>
          </p:cNvSpPr>
          <p:nvPr>
            <p:ph type="body" idx="1"/>
            <p:custDataLst>
              <p:tags r:id="rId5"/>
            </p:custDataLst>
          </p:nvPr>
        </p:nvSpPr>
        <p:spPr/>
        <p:txBody>
          <a:bodyPr/>
          <a:lstStyle/>
          <a:p>
            <a:pPr marL="971550" lvl="1" indent="-514350">
              <a:lnSpc>
                <a:spcPct val="150000"/>
              </a:lnSpc>
              <a:buNone/>
              <a:defRPr/>
            </a:pPr>
            <a:r>
              <a:rPr lang="pt-BR" sz="3200" dirty="0" smtClean="0"/>
              <a:t>5. Serviço ao cliente</a:t>
            </a:r>
          </a:p>
          <a:p>
            <a:pPr marL="971550" lvl="1" indent="-514350">
              <a:lnSpc>
                <a:spcPct val="150000"/>
              </a:lnSpc>
              <a:buNone/>
              <a:defRPr/>
            </a:pPr>
            <a:r>
              <a:rPr lang="pt-BR" sz="3200" dirty="0" smtClean="0"/>
              <a:t>6. Tomada de decisão</a:t>
            </a:r>
          </a:p>
          <a:p>
            <a:pPr marL="971550" lvl="1" indent="-514350">
              <a:lnSpc>
                <a:spcPct val="150000"/>
              </a:lnSpc>
              <a:buNone/>
              <a:defRPr/>
            </a:pPr>
            <a:r>
              <a:rPr lang="pt-BR" sz="3200" dirty="0" smtClean="0"/>
              <a:t>7. Empreendedorismo</a:t>
            </a:r>
          </a:p>
          <a:p>
            <a:pPr marL="971550" lvl="1" indent="-514350">
              <a:lnSpc>
                <a:spcPct val="150000"/>
              </a:lnSpc>
              <a:buNone/>
              <a:defRPr/>
            </a:pPr>
            <a:r>
              <a:rPr lang="pt-BR" sz="3200" dirty="0" smtClean="0"/>
              <a:t>8. Responsabilidade</a:t>
            </a:r>
          </a:p>
          <a:p>
            <a:pPr marL="971550" lvl="1" indent="-514350">
              <a:lnSpc>
                <a:spcPct val="150000"/>
              </a:lnSpc>
              <a:buNone/>
              <a:defRPr/>
            </a:pPr>
            <a:r>
              <a:rPr lang="pt-BR" sz="3200" dirty="0" smtClean="0"/>
              <a:t>9. Solução de problemas</a:t>
            </a:r>
          </a:p>
          <a:p>
            <a:pPr marL="971550" lvl="1" indent="-514350">
              <a:lnSpc>
                <a:spcPct val="150000"/>
              </a:lnSpc>
              <a:buNone/>
              <a:defRPr/>
            </a:pPr>
            <a:r>
              <a:rPr lang="pt-BR" sz="3200" dirty="0" smtClean="0"/>
              <a:t>10. Credibilidade técnica</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22</a:t>
            </a:fld>
            <a:endParaRPr lang="en-US"/>
          </a:p>
        </p:txBody>
      </p:sp>
      <p:sp>
        <p:nvSpPr>
          <p:cNvPr id="4100" name="Rectangle 2"/>
          <p:cNvSpPr>
            <a:spLocks noGrp="1" noChangeArrowheads="1"/>
          </p:cNvSpPr>
          <p:nvPr>
            <p:ph type="title"/>
            <p:custDataLst>
              <p:tags r:id="rId4"/>
            </p:custDataLst>
          </p:nvPr>
        </p:nvSpPr>
        <p:spPr/>
        <p:txBody>
          <a:bodyPr/>
          <a:lstStyle/>
          <a:p>
            <a:pPr algn="ctr" eaLnBrk="1" hangingPunct="1"/>
            <a:r>
              <a:rPr lang="pt-BR" dirty="0" smtClean="0"/>
              <a:t>Soft Skills essenciais para Liderança</a:t>
            </a:r>
            <a:br>
              <a:rPr lang="pt-BR" dirty="0" smtClean="0"/>
            </a:br>
            <a:r>
              <a:rPr lang="pt-BR" dirty="0" smtClean="0"/>
              <a:t>GP</a:t>
            </a:r>
          </a:p>
        </p:txBody>
      </p:sp>
      <p:sp>
        <p:nvSpPr>
          <p:cNvPr id="4101" name="Rectangle 3"/>
          <p:cNvSpPr>
            <a:spLocks noGrp="1" noChangeArrowheads="1"/>
          </p:cNvSpPr>
          <p:nvPr>
            <p:ph type="body" idx="1"/>
            <p:custDataLst>
              <p:tags r:id="rId5"/>
            </p:custDataLst>
          </p:nvPr>
        </p:nvSpPr>
        <p:spPr/>
        <p:txBody>
          <a:bodyPr/>
          <a:lstStyle/>
          <a:p>
            <a:pPr marL="971550" lvl="1" indent="-514350">
              <a:lnSpc>
                <a:spcPct val="150000"/>
              </a:lnSpc>
              <a:buNone/>
              <a:defRPr/>
            </a:pPr>
            <a:r>
              <a:rPr lang="pt-BR" sz="3600" dirty="0" smtClean="0"/>
              <a:t>11. Gestão financeira</a:t>
            </a:r>
          </a:p>
          <a:p>
            <a:pPr marL="971550" lvl="1" indent="-514350">
              <a:lnSpc>
                <a:spcPct val="150000"/>
              </a:lnSpc>
              <a:buNone/>
              <a:defRPr/>
            </a:pPr>
            <a:r>
              <a:rPr lang="pt-BR" sz="3600" dirty="0" smtClean="0"/>
              <a:t>12. Gestão de recursos humanos</a:t>
            </a:r>
          </a:p>
          <a:p>
            <a:pPr marL="971550" lvl="1" indent="-514350">
              <a:lnSpc>
                <a:spcPct val="150000"/>
              </a:lnSpc>
              <a:buNone/>
              <a:defRPr/>
            </a:pPr>
            <a:r>
              <a:rPr lang="pt-BR" sz="3600" dirty="0" smtClean="0"/>
              <a:t>13. Gestão de tecnologia</a:t>
            </a:r>
          </a:p>
          <a:p>
            <a:pPr marL="114300" lvl="1" eaLnBrk="1" hangingPunct="1">
              <a:buNone/>
            </a:pPr>
            <a:r>
              <a:rPr lang="pt-BR" sz="3200" dirty="0" smtClean="0"/>
              <a:t>    14. </a:t>
            </a:r>
            <a:r>
              <a:rPr lang="pt-BR" sz="3600" dirty="0" smtClean="0"/>
              <a:t>Influência e negociação</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23</a:t>
            </a:fld>
            <a:endParaRPr lang="en-US"/>
          </a:p>
        </p:txBody>
      </p:sp>
      <p:sp>
        <p:nvSpPr>
          <p:cNvPr id="4100" name="Rectangle 2"/>
          <p:cNvSpPr>
            <a:spLocks noGrp="1" noChangeArrowheads="1"/>
          </p:cNvSpPr>
          <p:nvPr>
            <p:ph type="title"/>
            <p:custDataLst>
              <p:tags r:id="rId4"/>
            </p:custDataLst>
          </p:nvPr>
        </p:nvSpPr>
        <p:spPr/>
        <p:txBody>
          <a:bodyPr/>
          <a:lstStyle/>
          <a:p>
            <a:pPr algn="ctr" eaLnBrk="1" hangingPunct="1"/>
            <a:r>
              <a:rPr lang="pt-BR" dirty="0" smtClean="0"/>
              <a:t>Soft Skills essenciais para Liderança</a:t>
            </a:r>
            <a:br>
              <a:rPr lang="pt-BR" dirty="0" smtClean="0"/>
            </a:br>
            <a:r>
              <a:rPr lang="pt-BR" dirty="0" smtClean="0"/>
              <a:t>GP</a:t>
            </a:r>
          </a:p>
        </p:txBody>
      </p:sp>
      <p:sp>
        <p:nvSpPr>
          <p:cNvPr id="4101" name="Rectangle 3"/>
          <p:cNvSpPr>
            <a:spLocks noGrp="1" noChangeArrowheads="1"/>
          </p:cNvSpPr>
          <p:nvPr>
            <p:ph type="body" idx="1"/>
            <p:custDataLst>
              <p:tags r:id="rId5"/>
            </p:custDataLst>
          </p:nvPr>
        </p:nvSpPr>
        <p:spPr/>
        <p:txBody>
          <a:bodyPr/>
          <a:lstStyle/>
          <a:p>
            <a:pPr marL="971550" lvl="1" indent="-514350">
              <a:buNone/>
              <a:defRPr/>
            </a:pPr>
            <a:endParaRPr lang="pt-BR" sz="3200" dirty="0" smtClean="0"/>
          </a:p>
          <a:p>
            <a:pPr marL="971550" lvl="1" indent="-514350">
              <a:buNone/>
              <a:defRPr/>
            </a:pPr>
            <a:r>
              <a:rPr lang="pt-BR" sz="3200" dirty="0" smtClean="0"/>
              <a:t>15. Habilidades interpessoais</a:t>
            </a:r>
          </a:p>
          <a:p>
            <a:pPr marL="971550" lvl="1" indent="-514350">
              <a:buNone/>
              <a:defRPr/>
            </a:pPr>
            <a:r>
              <a:rPr lang="pt-BR" sz="3200" dirty="0" smtClean="0"/>
              <a:t>16. Comunicação oral</a:t>
            </a:r>
          </a:p>
          <a:p>
            <a:pPr marL="971550" lvl="1" indent="-514350">
              <a:buNone/>
              <a:defRPr/>
            </a:pPr>
            <a:r>
              <a:rPr lang="pt-BR" sz="3200" dirty="0" smtClean="0"/>
              <a:t>17. Construção de parcerias</a:t>
            </a:r>
          </a:p>
          <a:p>
            <a:pPr marL="971550" lvl="1" indent="-514350">
              <a:buNone/>
              <a:defRPr/>
            </a:pPr>
            <a:r>
              <a:rPr lang="pt-BR" sz="3200" dirty="0" smtClean="0"/>
              <a:t>18. Habilidade política</a:t>
            </a:r>
          </a:p>
          <a:p>
            <a:pPr marL="971550" lvl="1" indent="-514350">
              <a:buNone/>
              <a:defRPr/>
            </a:pPr>
            <a:r>
              <a:rPr lang="pt-BR" sz="3200" dirty="0" smtClean="0"/>
              <a:t>19. Comunicação escrita</a:t>
            </a:r>
            <a:endParaRPr lang="pt-BR" sz="2000" dirty="0" smtClean="0">
              <a:cs typeface="Times New Roman" pitchFamily="18" charset="0"/>
            </a:endParaRP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24</a:t>
            </a:fld>
            <a:endParaRPr lang="en-US"/>
          </a:p>
        </p:txBody>
      </p:sp>
      <p:sp>
        <p:nvSpPr>
          <p:cNvPr id="4100" name="Rectangle 2"/>
          <p:cNvSpPr>
            <a:spLocks noGrp="1" noChangeArrowheads="1"/>
          </p:cNvSpPr>
          <p:nvPr>
            <p:ph type="title"/>
            <p:custDataLst>
              <p:tags r:id="rId4"/>
            </p:custDataLst>
          </p:nvPr>
        </p:nvSpPr>
        <p:spPr/>
        <p:txBody>
          <a:bodyPr/>
          <a:lstStyle/>
          <a:p>
            <a:pPr eaLnBrk="1" hangingPunct="1"/>
            <a:endParaRPr lang="pt-BR" smtClean="0"/>
          </a:p>
        </p:txBody>
      </p:sp>
      <p:sp>
        <p:nvSpPr>
          <p:cNvPr id="4101" name="Rectangle 3"/>
          <p:cNvSpPr>
            <a:spLocks noGrp="1" noChangeArrowheads="1"/>
          </p:cNvSpPr>
          <p:nvPr>
            <p:ph type="body" idx="1"/>
            <p:custDataLst>
              <p:tags r:id="rId5"/>
            </p:custDataLst>
          </p:nvPr>
        </p:nvSpPr>
        <p:spPr/>
        <p:txBody>
          <a:bodyPr/>
          <a:lstStyle/>
          <a:p>
            <a:pPr algn="ctr" eaLnBrk="1" hangingPunct="1">
              <a:buNone/>
            </a:pPr>
            <a:endParaRPr lang="pt-BR" sz="4800" dirty="0" smtClean="0"/>
          </a:p>
          <a:p>
            <a:pPr algn="ctr" eaLnBrk="1" hangingPunct="1">
              <a:buNone/>
            </a:pPr>
            <a:endParaRPr lang="pt-BR" sz="4800" dirty="0" smtClean="0"/>
          </a:p>
          <a:p>
            <a:pPr algn="ctr" eaLnBrk="1" hangingPunct="1">
              <a:buNone/>
            </a:pPr>
            <a:r>
              <a:rPr lang="pt-BR" sz="4800" dirty="0" smtClean="0"/>
              <a:t> </a:t>
            </a:r>
            <a:r>
              <a:rPr lang="pt-BR" sz="4600" dirty="0" smtClean="0"/>
              <a:t>ESTILOS DE LIDERANÇA</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25</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Estilos de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endParaRPr lang="pt-BR" sz="3200" b="1" dirty="0" smtClean="0"/>
          </a:p>
          <a:p>
            <a:pPr>
              <a:buNone/>
              <a:defRPr/>
            </a:pPr>
            <a:endParaRPr lang="pt-BR" sz="3200" b="1" dirty="0" smtClean="0"/>
          </a:p>
          <a:p>
            <a:pPr>
              <a:buNone/>
              <a:defRPr/>
            </a:pPr>
            <a:r>
              <a:rPr lang="pt-BR" sz="3200" b="1" dirty="0" smtClean="0"/>
              <a:t>CONTROLADOR</a:t>
            </a:r>
            <a:r>
              <a:rPr lang="pt-BR" sz="3200" dirty="0" smtClean="0"/>
              <a:t> – </a:t>
            </a:r>
          </a:p>
          <a:p>
            <a:pPr>
              <a:buNone/>
              <a:defRPr/>
            </a:pPr>
            <a:endParaRPr lang="pt-BR" sz="1600" dirty="0" smtClean="0"/>
          </a:p>
          <a:p>
            <a:pPr algn="ctr">
              <a:buNone/>
              <a:defRPr/>
            </a:pPr>
            <a:r>
              <a:rPr lang="pt-BR" sz="2800" dirty="0" smtClean="0"/>
              <a:t>Alto foco no resultado e baixo no relacionamento</a:t>
            </a:r>
          </a:p>
          <a:p>
            <a:pPr eaLnBrk="1" hangingPunct="1">
              <a:buNone/>
            </a:pPr>
            <a:endParaRPr lang="pt-BR" dirty="0"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26</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Estilos de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endParaRPr lang="pt-BR" sz="3200" b="1" dirty="0" smtClean="0"/>
          </a:p>
          <a:p>
            <a:pPr>
              <a:buNone/>
              <a:defRPr/>
            </a:pPr>
            <a:endParaRPr lang="pt-BR" sz="3200" b="1" dirty="0" smtClean="0"/>
          </a:p>
          <a:p>
            <a:pPr>
              <a:buNone/>
              <a:defRPr/>
            </a:pPr>
            <a:r>
              <a:rPr lang="pt-BR" sz="3200" b="1" dirty="0" smtClean="0"/>
              <a:t>COMPLACENTE</a:t>
            </a:r>
            <a:r>
              <a:rPr lang="pt-BR" sz="3200" dirty="0" smtClean="0"/>
              <a:t> </a:t>
            </a:r>
            <a:r>
              <a:rPr lang="pt-BR" sz="1600" dirty="0" smtClean="0"/>
              <a:t>– </a:t>
            </a:r>
          </a:p>
          <a:p>
            <a:pPr>
              <a:buNone/>
              <a:defRPr/>
            </a:pPr>
            <a:endParaRPr lang="pt-BR" sz="1600" dirty="0" smtClean="0"/>
          </a:p>
          <a:p>
            <a:pPr algn="ctr">
              <a:buNone/>
              <a:defRPr/>
            </a:pPr>
            <a:r>
              <a:rPr lang="pt-BR" sz="2800" dirty="0" smtClean="0"/>
              <a:t>denota alto interesse em relacionamento e baixo em resultados</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27</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Estilos de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endParaRPr lang="pt-BR" sz="3200" b="1" dirty="0" smtClean="0"/>
          </a:p>
          <a:p>
            <a:pPr>
              <a:buNone/>
              <a:defRPr/>
            </a:pPr>
            <a:endParaRPr lang="pt-BR" sz="3200" b="1" dirty="0" smtClean="0"/>
          </a:p>
          <a:p>
            <a:pPr>
              <a:buNone/>
              <a:defRPr/>
            </a:pPr>
            <a:r>
              <a:rPr lang="pt-BR" sz="3200" b="1" dirty="0" smtClean="0"/>
              <a:t>STATUS QUO </a:t>
            </a:r>
            <a:r>
              <a:rPr lang="pt-BR" sz="1600" dirty="0" smtClean="0"/>
              <a:t>– </a:t>
            </a:r>
          </a:p>
          <a:p>
            <a:pPr>
              <a:buNone/>
              <a:defRPr/>
            </a:pPr>
            <a:endParaRPr lang="pt-BR" sz="1600" dirty="0" smtClean="0"/>
          </a:p>
          <a:p>
            <a:pPr algn="ctr">
              <a:buNone/>
              <a:defRPr/>
            </a:pPr>
            <a:r>
              <a:rPr lang="pt-BR" sz="2800" dirty="0" smtClean="0"/>
              <a:t>estão igualados os focos em relacionamento e resultados.</a:t>
            </a:r>
          </a:p>
          <a:p>
            <a:pPr eaLnBrk="1" hangingPunct="1">
              <a:buNone/>
            </a:pPr>
            <a:endParaRPr lang="pt-BR" dirty="0" smtClean="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28</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Estilos de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endParaRPr lang="pt-BR" sz="3200" b="1" dirty="0" smtClean="0"/>
          </a:p>
          <a:p>
            <a:pPr>
              <a:buNone/>
              <a:defRPr/>
            </a:pPr>
            <a:endParaRPr lang="pt-BR" sz="3200" b="1" dirty="0" smtClean="0"/>
          </a:p>
          <a:p>
            <a:pPr>
              <a:buNone/>
              <a:defRPr/>
            </a:pPr>
            <a:r>
              <a:rPr lang="pt-BR" sz="3200" b="1" dirty="0" smtClean="0"/>
              <a:t>SÓLIDO</a:t>
            </a:r>
            <a:r>
              <a:rPr lang="pt-BR" sz="1600" b="1" dirty="0" smtClean="0"/>
              <a:t> – </a:t>
            </a:r>
          </a:p>
          <a:p>
            <a:pPr>
              <a:buNone/>
              <a:defRPr/>
            </a:pPr>
            <a:endParaRPr lang="pt-BR" sz="1600" dirty="0" smtClean="0"/>
          </a:p>
          <a:p>
            <a:pPr algn="ctr">
              <a:buNone/>
              <a:defRPr/>
            </a:pPr>
            <a:r>
              <a:rPr lang="pt-BR" sz="2800" dirty="0" smtClean="0"/>
              <a:t>o interesse é alto para os tarefas e alto para relacionamento.</a:t>
            </a:r>
          </a:p>
          <a:p>
            <a:pPr eaLnBrk="1" hangingPunct="1">
              <a:buNone/>
            </a:pPr>
            <a:endParaRPr lang="pt-BR" sz="2800" dirty="0" smtClean="0"/>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29</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Estilos de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endParaRPr lang="pt-BR" sz="1600" b="1" dirty="0" smtClean="0"/>
          </a:p>
          <a:p>
            <a:pPr>
              <a:buNone/>
              <a:defRPr/>
            </a:pPr>
            <a:endParaRPr lang="pt-BR" sz="1600" b="1" dirty="0" smtClean="0"/>
          </a:p>
          <a:p>
            <a:pPr>
              <a:buNone/>
              <a:defRPr/>
            </a:pPr>
            <a:endParaRPr lang="pt-BR" sz="1600" b="1" dirty="0" smtClean="0"/>
          </a:p>
          <a:p>
            <a:pPr>
              <a:buNone/>
              <a:defRPr/>
            </a:pPr>
            <a:r>
              <a:rPr lang="pt-BR" sz="3200" b="1" dirty="0" smtClean="0"/>
              <a:t>PATERNALISTA</a:t>
            </a:r>
            <a:r>
              <a:rPr lang="pt-BR" sz="3200" dirty="0" smtClean="0"/>
              <a:t> </a:t>
            </a:r>
            <a:r>
              <a:rPr lang="pt-BR" sz="1600" dirty="0" smtClean="0"/>
              <a:t>– </a:t>
            </a:r>
          </a:p>
          <a:p>
            <a:pPr>
              <a:buNone/>
              <a:defRPr/>
            </a:pPr>
            <a:endParaRPr lang="pt-BR" sz="1600" dirty="0" smtClean="0"/>
          </a:p>
          <a:p>
            <a:pPr algn="ctr">
              <a:buNone/>
              <a:defRPr/>
            </a:pPr>
            <a:r>
              <a:rPr lang="pt-BR" sz="2800" dirty="0" smtClean="0"/>
              <a:t>aquele que pune e recompensa para obter resultados</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Bibliografia</a:t>
            </a:r>
            <a:endParaRPr lang="pt-BR" dirty="0" smtClean="0"/>
          </a:p>
        </p:txBody>
      </p:sp>
      <p:sp>
        <p:nvSpPr>
          <p:cNvPr id="4101" name="Rectangle 3"/>
          <p:cNvSpPr>
            <a:spLocks noGrp="1" noChangeArrowheads="1"/>
          </p:cNvSpPr>
          <p:nvPr>
            <p:ph type="body" idx="1"/>
            <p:custDataLst>
              <p:tags r:id="rId5"/>
            </p:custDataLst>
          </p:nvPr>
        </p:nvSpPr>
        <p:spPr/>
        <p:txBody>
          <a:bodyPr/>
          <a:lstStyle/>
          <a:p>
            <a:pPr>
              <a:lnSpc>
                <a:spcPct val="90000"/>
              </a:lnSpc>
              <a:defRPr/>
            </a:pPr>
            <a:r>
              <a:rPr lang="pt-BR" sz="2000" dirty="0" smtClean="0">
                <a:effectLst>
                  <a:outerShdw blurRad="38100" dist="38100" dir="2700000" algn="tl">
                    <a:srgbClr val="000000">
                      <a:alpha val="43137"/>
                    </a:srgbClr>
                  </a:outerShdw>
                </a:effectLst>
              </a:rPr>
              <a:t>COLLINS</a:t>
            </a:r>
            <a:r>
              <a:rPr lang="pt-BR" sz="2000" dirty="0" smtClean="0"/>
              <a:t>, Jim. Empresas feitas para vencer – </a:t>
            </a:r>
            <a:r>
              <a:rPr lang="pt-BR" sz="2000" dirty="0" err="1" smtClean="0"/>
              <a:t>Good</a:t>
            </a:r>
            <a:r>
              <a:rPr lang="pt-BR" sz="2000" dirty="0" smtClean="0"/>
              <a:t> to great. Ed. Campus, Rio de Janeiro, 9ª edição, 2002.</a:t>
            </a:r>
          </a:p>
          <a:p>
            <a:pPr>
              <a:lnSpc>
                <a:spcPct val="90000"/>
              </a:lnSpc>
              <a:defRPr/>
            </a:pPr>
            <a:endParaRPr lang="pt-BR" sz="2000" dirty="0" smtClean="0"/>
          </a:p>
          <a:p>
            <a:pPr>
              <a:lnSpc>
                <a:spcPct val="90000"/>
              </a:lnSpc>
              <a:defRPr/>
            </a:pPr>
            <a:r>
              <a:rPr lang="pt-BR" sz="2000" dirty="0" smtClean="0">
                <a:effectLst>
                  <a:outerShdw blurRad="38100" dist="38100" dir="2700000" algn="tl">
                    <a:srgbClr val="000000">
                      <a:alpha val="43137"/>
                    </a:srgbClr>
                  </a:outerShdw>
                </a:effectLst>
              </a:rPr>
              <a:t>COVEY</a:t>
            </a:r>
            <a:r>
              <a:rPr lang="pt-BR" sz="2000" dirty="0" smtClean="0"/>
              <a:t>, Stephen R. O 8° HÁBITO – Da Eficácia à Grandeza. Ed. Campus, Rio de Janeiro, 2005.</a:t>
            </a:r>
          </a:p>
          <a:p>
            <a:pPr>
              <a:lnSpc>
                <a:spcPct val="90000"/>
              </a:lnSpc>
              <a:defRPr/>
            </a:pPr>
            <a:endParaRPr lang="pt-BR" sz="2000" dirty="0" smtClean="0"/>
          </a:p>
          <a:p>
            <a:pPr>
              <a:lnSpc>
                <a:spcPct val="90000"/>
              </a:lnSpc>
              <a:defRPr/>
            </a:pPr>
            <a:r>
              <a:rPr lang="pt-BR" sz="2000" dirty="0" smtClean="0">
                <a:effectLst>
                  <a:outerShdw blurRad="38100" dist="38100" dir="2700000" algn="tl">
                    <a:srgbClr val="000000">
                      <a:alpha val="43137"/>
                    </a:srgbClr>
                  </a:outerShdw>
                </a:effectLst>
              </a:rPr>
              <a:t>HAGGAI</a:t>
            </a:r>
            <a:r>
              <a:rPr lang="pt-BR" sz="2000" dirty="0" smtClean="0"/>
              <a:t>, John. SEJA UM LIDER DE VERDADE. Ed. Betânia, Belo Horizonte, 1ª edição, 1990.</a:t>
            </a:r>
          </a:p>
          <a:p>
            <a:pPr>
              <a:lnSpc>
                <a:spcPct val="90000"/>
              </a:lnSpc>
              <a:defRPr/>
            </a:pPr>
            <a:endParaRPr lang="pt-BR" sz="2000" dirty="0" smtClean="0"/>
          </a:p>
          <a:p>
            <a:pPr>
              <a:lnSpc>
                <a:spcPct val="90000"/>
              </a:lnSpc>
              <a:defRPr/>
            </a:pPr>
            <a:r>
              <a:rPr lang="pt-BR" sz="2000" dirty="0" smtClean="0">
                <a:effectLst>
                  <a:outerShdw blurRad="38100" dist="38100" dir="2700000" algn="tl">
                    <a:srgbClr val="000000">
                      <a:alpha val="43137"/>
                    </a:srgbClr>
                  </a:outerShdw>
                </a:effectLst>
              </a:rPr>
              <a:t>HUNTER</a:t>
            </a:r>
            <a:r>
              <a:rPr lang="pt-BR" sz="2000" dirty="0" smtClean="0"/>
              <a:t>, James C. O MONGE E O EXECUTIVO. Ed. Sextante, Rio de Janeiro, 6ª edição, 2004.</a:t>
            </a:r>
            <a:endParaRPr lang="pt-BR" sz="2000" dirty="0" smtClean="0">
              <a:effectLst>
                <a:outerShdw blurRad="38100" dist="38100" dir="2700000" algn="tl">
                  <a:srgbClr val="000000">
                    <a:alpha val="43137"/>
                  </a:srgbClr>
                </a:outerShdw>
              </a:effectLst>
            </a:endParaRPr>
          </a:p>
          <a:p>
            <a:pPr>
              <a:lnSpc>
                <a:spcPct val="90000"/>
              </a:lnSpc>
              <a:defRPr/>
            </a:pPr>
            <a:endParaRPr lang="pt-BR" sz="2000" dirty="0" smtClean="0">
              <a:effectLst>
                <a:outerShdw blurRad="38100" dist="38100" dir="2700000" algn="tl">
                  <a:srgbClr val="000000">
                    <a:alpha val="43137"/>
                  </a:srgbClr>
                </a:outerShdw>
              </a:effectLst>
            </a:endParaRPr>
          </a:p>
          <a:p>
            <a:pPr>
              <a:lnSpc>
                <a:spcPct val="90000"/>
              </a:lnSpc>
              <a:defRPr/>
            </a:pPr>
            <a:r>
              <a:rPr lang="pt-BR" sz="2000" dirty="0" smtClean="0">
                <a:effectLst>
                  <a:outerShdw blurRad="38100" dist="38100" dir="2700000" algn="tl">
                    <a:srgbClr val="000000">
                      <a:alpha val="43137"/>
                    </a:srgbClr>
                  </a:outerShdw>
                </a:effectLst>
              </a:rPr>
              <a:t>HUNTER</a:t>
            </a:r>
            <a:r>
              <a:rPr lang="pt-BR" sz="2000" dirty="0" smtClean="0"/>
              <a:t>, James C. O LIDER SERVIDOR. Ed. Sextante, Rio de Janeiro, 1ª edição, 2006.</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30</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Estilos de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eaLnBrk="1" hangingPunct="1">
              <a:buNone/>
            </a:pPr>
            <a:endParaRPr lang="pt-BR" dirty="0" smtClean="0"/>
          </a:p>
          <a:p>
            <a:pPr eaLnBrk="1" hangingPunct="1">
              <a:buNone/>
            </a:pPr>
            <a:endParaRPr lang="pt-BR" dirty="0" smtClean="0"/>
          </a:p>
          <a:p>
            <a:pPr eaLnBrk="1" hangingPunct="1">
              <a:buNone/>
            </a:pPr>
            <a:endParaRPr lang="pt-BR" dirty="0" smtClean="0"/>
          </a:p>
          <a:p>
            <a:pPr eaLnBrk="1" hangingPunct="1">
              <a:buNone/>
            </a:pPr>
            <a:endParaRPr lang="pt-BR" dirty="0" smtClean="0"/>
          </a:p>
          <a:p>
            <a:pPr>
              <a:buNone/>
              <a:defRPr/>
            </a:pPr>
            <a:r>
              <a:rPr lang="pt-BR" sz="3200" b="1" dirty="0" smtClean="0"/>
              <a:t>OPORTUNISTA</a:t>
            </a:r>
            <a:r>
              <a:rPr lang="pt-BR" sz="1600" dirty="0" smtClean="0"/>
              <a:t> – </a:t>
            </a:r>
          </a:p>
          <a:p>
            <a:pPr>
              <a:buNone/>
              <a:defRPr/>
            </a:pPr>
            <a:endParaRPr lang="pt-BR" sz="1600" dirty="0" smtClean="0"/>
          </a:p>
          <a:p>
            <a:pPr algn="ctr">
              <a:buNone/>
              <a:defRPr/>
            </a:pPr>
            <a:r>
              <a:rPr lang="pt-BR" sz="2800" dirty="0" smtClean="0"/>
              <a:t>que assume qualquer estilo</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31</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Líder Servo</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r>
              <a:rPr lang="pt-BR" sz="2400" b="1" dirty="0" smtClean="0">
                <a:effectLst>
                  <a:outerShdw blurRad="38100" dist="38100" dir="2700000" algn="tl">
                    <a:srgbClr val="000000">
                      <a:alpha val="43137"/>
                    </a:srgbClr>
                  </a:outerShdw>
                </a:effectLst>
              </a:rPr>
              <a:t>Característica:</a:t>
            </a:r>
          </a:p>
          <a:p>
            <a:pPr lvl="1">
              <a:buFont typeface="Wingdings" pitchFamily="2" charset="2"/>
              <a:buChar char="§"/>
              <a:defRPr/>
            </a:pPr>
            <a:r>
              <a:rPr lang="pt-BR" sz="2400" dirty="0" smtClean="0"/>
              <a:t> Saber ouvir</a:t>
            </a:r>
          </a:p>
          <a:p>
            <a:pPr lvl="1">
              <a:buFont typeface="Wingdings" pitchFamily="2" charset="2"/>
              <a:buChar char="§"/>
              <a:defRPr/>
            </a:pPr>
            <a:r>
              <a:rPr lang="pt-BR" sz="2400" dirty="0" smtClean="0"/>
              <a:t> Empatia</a:t>
            </a:r>
          </a:p>
          <a:p>
            <a:pPr lvl="1">
              <a:buFont typeface="Wingdings" pitchFamily="2" charset="2"/>
              <a:buChar char="§"/>
              <a:defRPr/>
            </a:pPr>
            <a:r>
              <a:rPr lang="pt-BR" sz="2400" dirty="0" smtClean="0"/>
              <a:t> Atitude Terapêutica</a:t>
            </a:r>
          </a:p>
          <a:p>
            <a:pPr lvl="1">
              <a:buFont typeface="Wingdings" pitchFamily="2" charset="2"/>
              <a:buChar char="§"/>
              <a:defRPr/>
            </a:pPr>
            <a:r>
              <a:rPr lang="pt-BR" sz="2400" dirty="0" smtClean="0"/>
              <a:t> Consciência</a:t>
            </a:r>
          </a:p>
          <a:p>
            <a:pPr lvl="1">
              <a:buFont typeface="Wingdings" pitchFamily="2" charset="2"/>
              <a:buChar char="§"/>
              <a:defRPr/>
            </a:pPr>
            <a:r>
              <a:rPr lang="pt-BR" sz="2400" dirty="0" smtClean="0"/>
              <a:t> Persuasão</a:t>
            </a:r>
          </a:p>
          <a:p>
            <a:pPr lvl="1">
              <a:buFont typeface="Wingdings" pitchFamily="2" charset="2"/>
              <a:buChar char="§"/>
              <a:defRPr/>
            </a:pPr>
            <a:r>
              <a:rPr lang="pt-BR" sz="2400" dirty="0" smtClean="0"/>
              <a:t> Visão</a:t>
            </a:r>
          </a:p>
          <a:p>
            <a:pPr lvl="1">
              <a:buFont typeface="Wingdings" pitchFamily="2" charset="2"/>
              <a:buChar char="§"/>
              <a:defRPr/>
            </a:pPr>
            <a:r>
              <a:rPr lang="pt-BR" sz="2400" dirty="0" smtClean="0"/>
              <a:t> Altruísmo</a:t>
            </a:r>
          </a:p>
          <a:p>
            <a:pPr lvl="1">
              <a:buFont typeface="Wingdings" pitchFamily="2" charset="2"/>
              <a:buChar char="§"/>
              <a:defRPr/>
            </a:pPr>
            <a:r>
              <a:rPr lang="pt-BR" sz="2400" dirty="0" smtClean="0"/>
              <a:t> Compromisso com o crescimento das  pessoas</a:t>
            </a:r>
          </a:p>
          <a:p>
            <a:pPr lvl="1">
              <a:buFont typeface="Wingdings" pitchFamily="2" charset="2"/>
              <a:buChar char="§"/>
              <a:defRPr/>
            </a:pPr>
            <a:r>
              <a:rPr lang="pt-BR" sz="2400" dirty="0" smtClean="0"/>
              <a:t> Senso de comunidade</a:t>
            </a:r>
            <a:endParaRPr lang="pt-BR" dirty="0" smtClean="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32</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Atividade 1</a:t>
            </a:r>
          </a:p>
        </p:txBody>
      </p:sp>
      <p:sp>
        <p:nvSpPr>
          <p:cNvPr id="4101" name="Rectangle 3"/>
          <p:cNvSpPr>
            <a:spLocks noGrp="1" noChangeArrowheads="1"/>
          </p:cNvSpPr>
          <p:nvPr>
            <p:ph type="body" idx="1"/>
            <p:custDataLst>
              <p:tags r:id="rId5"/>
            </p:custDataLst>
          </p:nvPr>
        </p:nvSpPr>
        <p:spPr/>
        <p:txBody>
          <a:bodyPr/>
          <a:lstStyle/>
          <a:p>
            <a:r>
              <a:rPr lang="pt-BR" sz="2600" dirty="0" smtClean="0"/>
              <a:t>Onde você já exerce um papel de liderança?</a:t>
            </a:r>
          </a:p>
          <a:p>
            <a:r>
              <a:rPr lang="pt-BR" sz="2600" dirty="0" smtClean="0"/>
              <a:t>Em que área você tem autoridade, seja formal ou informal?</a:t>
            </a:r>
          </a:p>
          <a:p>
            <a:r>
              <a:rPr lang="pt-BR" sz="2600" dirty="0" smtClean="0"/>
              <a:t>Onde você tem um conhecimento maior do que os outros?</a:t>
            </a:r>
          </a:p>
          <a:p>
            <a:r>
              <a:rPr lang="pt-BR" sz="2600" dirty="0" smtClean="0"/>
              <a:t>Onde você fornece um modelo a ser seguido pelos outros?</a:t>
            </a:r>
          </a:p>
          <a:p>
            <a:pPr>
              <a:buNone/>
            </a:pPr>
            <a:endParaRPr lang="pt-BR" sz="2600" dirty="0" smtClean="0"/>
          </a:p>
          <a:p>
            <a:r>
              <a:rPr lang="pt-BR" sz="2600" dirty="0" smtClean="0"/>
              <a:t>Nessas áreas você já é um líder. Como você poderia se tornar mais influente?</a:t>
            </a:r>
          </a:p>
          <a:p>
            <a:pPr algn="ctr" eaLnBrk="1" hangingPunct="1">
              <a:buNone/>
            </a:pPr>
            <a:endParaRPr lang="pt-BR" dirty="0" smtClean="0"/>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33</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Atividade 1</a:t>
            </a:r>
          </a:p>
        </p:txBody>
      </p:sp>
      <p:sp>
        <p:nvSpPr>
          <p:cNvPr id="4101" name="Rectangle 3"/>
          <p:cNvSpPr>
            <a:spLocks noGrp="1" noChangeArrowheads="1"/>
          </p:cNvSpPr>
          <p:nvPr>
            <p:ph type="body" idx="1"/>
            <p:custDataLst>
              <p:tags r:id="rId5"/>
            </p:custDataLst>
          </p:nvPr>
        </p:nvSpPr>
        <p:spPr/>
        <p:txBody>
          <a:bodyPr/>
          <a:lstStyle/>
          <a:p>
            <a:r>
              <a:rPr lang="pt-BR" sz="2800" dirty="0" smtClean="0"/>
              <a:t>Você mantém valores e objetivos importantes em segurança durante tempos de mudança?</a:t>
            </a:r>
          </a:p>
          <a:p>
            <a:endParaRPr lang="pt-BR" sz="2800" dirty="0" smtClean="0"/>
          </a:p>
          <a:p>
            <a:r>
              <a:rPr lang="pt-BR" sz="2800" dirty="0" smtClean="0"/>
              <a:t>Que aspecto da liderança lhe agrada particularmente?</a:t>
            </a:r>
          </a:p>
          <a:p>
            <a:endParaRPr lang="pt-BR" sz="2800" dirty="0" smtClean="0"/>
          </a:p>
          <a:p>
            <a:r>
              <a:rPr lang="pt-BR" sz="2800" dirty="0" smtClean="0"/>
              <a:t>Como você poderia desenvolvê-lo mais em sua vida ou expandir o que já tem?</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34</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Atividade 1</a:t>
            </a:r>
          </a:p>
        </p:txBody>
      </p:sp>
      <p:sp>
        <p:nvSpPr>
          <p:cNvPr id="4101" name="Rectangle 3"/>
          <p:cNvSpPr>
            <a:spLocks noGrp="1" noChangeArrowheads="1"/>
          </p:cNvSpPr>
          <p:nvPr>
            <p:ph type="body" idx="1"/>
            <p:custDataLst>
              <p:tags r:id="rId5"/>
            </p:custDataLst>
          </p:nvPr>
        </p:nvSpPr>
        <p:spPr/>
        <p:txBody>
          <a:bodyPr/>
          <a:lstStyle/>
          <a:p>
            <a:r>
              <a:rPr lang="pt-BR" sz="2800" dirty="0" smtClean="0"/>
              <a:t>Qual a importância de ser um líder?</a:t>
            </a:r>
          </a:p>
          <a:p>
            <a:endParaRPr lang="pt-BR" sz="2800" dirty="0" smtClean="0"/>
          </a:p>
          <a:p>
            <a:endParaRPr lang="pt-BR" sz="2800" dirty="0" smtClean="0"/>
          </a:p>
          <a:p>
            <a:r>
              <a:rPr lang="pt-BR" sz="2800" dirty="0" smtClean="0"/>
              <a:t>O que você quer desenvolver como um líder?</a:t>
            </a:r>
          </a:p>
          <a:p>
            <a:endParaRPr lang="pt-BR" sz="2800" dirty="0" smtClean="0"/>
          </a:p>
          <a:p>
            <a:pPr>
              <a:buNone/>
            </a:pPr>
            <a:endParaRPr lang="pt-BR" sz="2800" dirty="0" smtClean="0"/>
          </a:p>
          <a:p>
            <a:r>
              <a:rPr lang="pt-BR" sz="2800" dirty="0" smtClean="0"/>
              <a:t>Aonde isso irá levá-lo?</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35</a:t>
            </a:fld>
            <a:endParaRPr lang="en-US"/>
          </a:p>
        </p:txBody>
      </p:sp>
      <p:sp>
        <p:nvSpPr>
          <p:cNvPr id="4100" name="Rectangle 2"/>
          <p:cNvSpPr>
            <a:spLocks noGrp="1" noChangeArrowheads="1"/>
          </p:cNvSpPr>
          <p:nvPr>
            <p:ph type="title"/>
            <p:custDataLst>
              <p:tags r:id="rId4"/>
            </p:custDataLst>
          </p:nvPr>
        </p:nvSpPr>
        <p:spPr/>
        <p:txBody>
          <a:bodyPr/>
          <a:lstStyle/>
          <a:p>
            <a:pPr eaLnBrk="1" hangingPunct="1"/>
            <a:endParaRPr lang="pt-BR" smtClean="0"/>
          </a:p>
        </p:txBody>
      </p:sp>
      <p:sp>
        <p:nvSpPr>
          <p:cNvPr id="4101" name="Rectangle 3"/>
          <p:cNvSpPr>
            <a:spLocks noGrp="1" noChangeArrowheads="1"/>
          </p:cNvSpPr>
          <p:nvPr>
            <p:ph type="body" idx="1"/>
            <p:custDataLst>
              <p:tags r:id="rId5"/>
            </p:custDataLst>
          </p:nvPr>
        </p:nvSpPr>
        <p:spPr/>
        <p:txBody>
          <a:bodyPr/>
          <a:lstStyle/>
          <a:p>
            <a:pPr algn="ctr" eaLnBrk="1" hangingPunct="1">
              <a:buNone/>
            </a:pPr>
            <a:endParaRPr lang="pt-BR" b="1" dirty="0" smtClean="0">
              <a:effectLst>
                <a:outerShdw blurRad="38100" dist="38100" dir="2700000" algn="tl">
                  <a:srgbClr val="000000">
                    <a:alpha val="43137"/>
                  </a:srgbClr>
                </a:outerShdw>
              </a:effectLst>
              <a:latin typeface="Calibri" pitchFamily="34" charset="0"/>
            </a:endParaRPr>
          </a:p>
          <a:p>
            <a:pPr algn="ctr" eaLnBrk="1" hangingPunct="1">
              <a:buNone/>
            </a:pPr>
            <a:endParaRPr lang="pt-BR" b="1" dirty="0" smtClean="0">
              <a:effectLst>
                <a:outerShdw blurRad="38100" dist="38100" dir="2700000" algn="tl">
                  <a:srgbClr val="000000">
                    <a:alpha val="43137"/>
                  </a:srgbClr>
                </a:outerShdw>
              </a:effectLst>
              <a:latin typeface="Calibri" pitchFamily="34" charset="0"/>
            </a:endParaRPr>
          </a:p>
          <a:p>
            <a:pPr algn="ctr" eaLnBrk="1" hangingPunct="1">
              <a:buNone/>
            </a:pPr>
            <a:endParaRPr lang="pt-BR" b="1" dirty="0" smtClean="0">
              <a:effectLst>
                <a:outerShdw blurRad="38100" dist="38100" dir="2700000" algn="tl">
                  <a:srgbClr val="000000">
                    <a:alpha val="43137"/>
                  </a:srgbClr>
                </a:outerShdw>
              </a:effectLst>
              <a:latin typeface="Calibri" pitchFamily="34" charset="0"/>
            </a:endParaRPr>
          </a:p>
          <a:p>
            <a:pPr algn="ctr" eaLnBrk="1" hangingPunct="1">
              <a:buNone/>
            </a:pPr>
            <a:endParaRPr lang="pt-BR" b="1" dirty="0" smtClean="0">
              <a:effectLst>
                <a:outerShdw blurRad="38100" dist="38100" dir="2700000" algn="tl">
                  <a:srgbClr val="000000">
                    <a:alpha val="43137"/>
                  </a:srgbClr>
                </a:outerShdw>
              </a:effectLst>
              <a:latin typeface="Calibri" pitchFamily="34" charset="0"/>
            </a:endParaRPr>
          </a:p>
          <a:p>
            <a:pPr algn="ctr" eaLnBrk="1" hangingPunct="1">
              <a:buNone/>
            </a:pPr>
            <a:endParaRPr lang="pt-BR" b="1" dirty="0" smtClean="0">
              <a:effectLst>
                <a:outerShdw blurRad="38100" dist="38100" dir="2700000" algn="tl">
                  <a:srgbClr val="000000">
                    <a:alpha val="43137"/>
                  </a:srgbClr>
                </a:outerShdw>
              </a:effectLst>
              <a:latin typeface="Calibri" pitchFamily="34" charset="0"/>
            </a:endParaRPr>
          </a:p>
          <a:p>
            <a:pPr algn="ctr" eaLnBrk="1" hangingPunct="1">
              <a:buNone/>
            </a:pPr>
            <a:r>
              <a:rPr lang="pt-BR" sz="4400" b="1" dirty="0" smtClean="0">
                <a:effectLst>
                  <a:outerShdw blurRad="38100" dist="38100" dir="2700000" algn="tl">
                    <a:srgbClr val="000000">
                      <a:alpha val="43137"/>
                    </a:srgbClr>
                  </a:outerShdw>
                </a:effectLst>
                <a:latin typeface="Calibri" pitchFamily="34" charset="0"/>
              </a:rPr>
              <a:t>Motivação de Equipes</a:t>
            </a:r>
            <a:endParaRPr lang="pt-BR" sz="4400" dirty="0" smtClean="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36</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Motivação de Equipes</a:t>
            </a:r>
            <a:endParaRPr lang="pt-BR" dirty="0" smtClean="0"/>
          </a:p>
        </p:txBody>
      </p:sp>
      <p:sp>
        <p:nvSpPr>
          <p:cNvPr id="4101" name="Rectangle 3"/>
          <p:cNvSpPr>
            <a:spLocks noGrp="1" noChangeArrowheads="1"/>
          </p:cNvSpPr>
          <p:nvPr>
            <p:ph type="body" idx="1"/>
            <p:custDataLst>
              <p:tags r:id="rId5"/>
            </p:custDataLst>
          </p:nvPr>
        </p:nvSpPr>
        <p:spPr>
          <a:xfrm>
            <a:off x="251520" y="1268760"/>
            <a:ext cx="7583488" cy="4860925"/>
          </a:xfrm>
        </p:spPr>
        <p:txBody>
          <a:bodyPr/>
          <a:lstStyle/>
          <a:p>
            <a:pPr>
              <a:buFont typeface="Wingdings" pitchFamily="2" charset="2"/>
              <a:buChar char="§"/>
            </a:pPr>
            <a:r>
              <a:rPr lang="pt-BR" sz="2800" dirty="0" smtClean="0"/>
              <a:t>O grande segredo da motivação de uma equipe está na liberdade, participação e interação de seus membros.</a:t>
            </a:r>
          </a:p>
          <a:p>
            <a:endParaRPr lang="pt-BR" sz="2800" dirty="0" smtClean="0"/>
          </a:p>
          <a:p>
            <a:pPr>
              <a:buFont typeface="Wingdings" pitchFamily="2" charset="2"/>
              <a:buChar char="§"/>
            </a:pPr>
            <a:r>
              <a:rPr lang="pt-BR" sz="2800" dirty="0" smtClean="0"/>
              <a:t> Muito controle e muita autoridade são fatores </a:t>
            </a:r>
            <a:r>
              <a:rPr lang="pt-BR" sz="2800" dirty="0" err="1" smtClean="0"/>
              <a:t>desmotivacionais</a:t>
            </a:r>
            <a:r>
              <a:rPr lang="pt-BR" sz="2800" dirty="0" smtClean="0"/>
              <a:t>.</a:t>
            </a:r>
          </a:p>
          <a:p>
            <a:pPr>
              <a:buFont typeface="Wingdings" pitchFamily="2" charset="2"/>
              <a:buChar char="§"/>
            </a:pPr>
            <a:endParaRPr lang="pt-BR" sz="2800" dirty="0" smtClean="0"/>
          </a:p>
          <a:p>
            <a:pPr>
              <a:buFont typeface="Wingdings" pitchFamily="2" charset="2"/>
              <a:buChar char="§"/>
            </a:pPr>
            <a:r>
              <a:rPr lang="pt-BR" sz="2800" dirty="0" smtClean="0"/>
              <a:t>A equipe deve ser um grupo onde floresce a cooperação gerando entusiasmo, favorecendo inovação e produtividade.</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37</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Motivação de Equipes</a:t>
            </a:r>
            <a:endParaRPr lang="pt-BR" dirty="0" smtClean="0"/>
          </a:p>
        </p:txBody>
      </p:sp>
      <p:sp>
        <p:nvSpPr>
          <p:cNvPr id="4101" name="Rectangle 3"/>
          <p:cNvSpPr>
            <a:spLocks noGrp="1" noChangeArrowheads="1"/>
          </p:cNvSpPr>
          <p:nvPr>
            <p:ph type="body" idx="1"/>
            <p:custDataLst>
              <p:tags r:id="rId5"/>
            </p:custDataLst>
          </p:nvPr>
        </p:nvSpPr>
        <p:spPr/>
        <p:txBody>
          <a:bodyPr/>
          <a:lstStyle/>
          <a:p>
            <a:pPr>
              <a:buFont typeface="Wingdings" pitchFamily="2" charset="2"/>
              <a:buChar char="§"/>
              <a:defRPr/>
            </a:pPr>
            <a:endParaRPr lang="pt-BR" sz="2800" dirty="0" smtClean="0"/>
          </a:p>
          <a:p>
            <a:pPr>
              <a:buFont typeface="Wingdings" pitchFamily="2" charset="2"/>
              <a:buChar char="§"/>
              <a:defRPr/>
            </a:pPr>
            <a:r>
              <a:rPr lang="pt-BR" sz="2800" dirty="0" smtClean="0"/>
              <a:t>Deve-se estimular o relacionamento entre funcionários, pois é justamente este relacionamento que criará o “valor organizacional”  (</a:t>
            </a:r>
            <a:r>
              <a:rPr lang="pt-BR" sz="2800" dirty="0" smtClean="0">
                <a:effectLst>
                  <a:outerShdw blurRad="38100" dist="38100" dir="2700000" algn="tl">
                    <a:srgbClr val="000000">
                      <a:alpha val="43137"/>
                    </a:srgbClr>
                  </a:outerShdw>
                </a:effectLst>
              </a:rPr>
              <a:t>AVO</a:t>
            </a:r>
            <a:r>
              <a:rPr lang="pt-BR" sz="2800" dirty="0" smtClean="0"/>
              <a:t>)</a:t>
            </a:r>
          </a:p>
          <a:p>
            <a:pPr algn="ctr">
              <a:buFont typeface="Arial" charset="0"/>
              <a:buNone/>
              <a:defRPr/>
            </a:pPr>
            <a:endParaRPr lang="pt-BR" sz="2800" dirty="0" smtClean="0"/>
          </a:p>
          <a:p>
            <a:pPr algn="ctr">
              <a:buFont typeface="Arial" charset="0"/>
              <a:buNone/>
              <a:defRPr/>
            </a:pPr>
            <a:r>
              <a:rPr lang="pt-BR" sz="2800" dirty="0" smtClean="0">
                <a:effectLst>
                  <a:outerShdw blurRad="38100" dist="38100" dir="2700000" algn="tl">
                    <a:srgbClr val="000000">
                      <a:alpha val="43137"/>
                    </a:srgbClr>
                  </a:outerShdw>
                </a:effectLst>
              </a:rPr>
              <a:t>AVO</a:t>
            </a:r>
            <a:r>
              <a:rPr lang="pt-BR" sz="2800" dirty="0" smtClean="0"/>
              <a:t> é estruturado e baseado através da definição da Meta, Missão, Negócio, Visão e Valores da empresa. </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38</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Motivação de Equipes</a:t>
            </a:r>
            <a:endParaRPr lang="pt-BR" dirty="0" smtClean="0"/>
          </a:p>
        </p:txBody>
      </p:sp>
      <p:sp>
        <p:nvSpPr>
          <p:cNvPr id="4101" name="Rectangle 3"/>
          <p:cNvSpPr>
            <a:spLocks noGrp="1" noChangeArrowheads="1"/>
          </p:cNvSpPr>
          <p:nvPr>
            <p:ph type="body" idx="1"/>
            <p:custDataLst>
              <p:tags r:id="rId5"/>
            </p:custDataLst>
          </p:nvPr>
        </p:nvSpPr>
        <p:spPr/>
        <p:txBody>
          <a:bodyPr/>
          <a:lstStyle/>
          <a:p>
            <a:pPr>
              <a:buFont typeface="Wingdings" pitchFamily="2" charset="2"/>
              <a:buChar char="§"/>
              <a:defRPr/>
            </a:pPr>
            <a:r>
              <a:rPr lang="pt-BR" sz="2800" dirty="0" smtClean="0"/>
              <a:t>Se nosso objetivo é ter uma equipe altamente eficaz sugiro adotar:</a:t>
            </a:r>
          </a:p>
          <a:p>
            <a:pPr>
              <a:buFont typeface="Wingdings" pitchFamily="2" charset="2"/>
              <a:buChar char="§"/>
              <a:defRPr/>
            </a:pPr>
            <a:endParaRPr lang="pt-BR" sz="2800" dirty="0" smtClean="0"/>
          </a:p>
          <a:p>
            <a:pPr algn="ctr">
              <a:buFont typeface="Arial" charset="0"/>
              <a:buNone/>
              <a:defRPr/>
            </a:pPr>
            <a:r>
              <a:rPr lang="pt-BR" sz="2800" b="1" dirty="0" smtClean="0">
                <a:effectLst>
                  <a:outerShdw blurRad="38100" dist="38100" dir="2700000" algn="tl">
                    <a:srgbClr val="000000">
                      <a:alpha val="43137"/>
                    </a:srgbClr>
                  </a:outerShdw>
                </a:effectLst>
              </a:rPr>
              <a:t>Mentalidade Cooperativa </a:t>
            </a:r>
          </a:p>
          <a:p>
            <a:pPr>
              <a:buFont typeface="Arial" charset="0"/>
              <a:buNone/>
              <a:defRPr/>
            </a:pPr>
            <a:endParaRPr lang="pt-BR" sz="2800" dirty="0" smtClean="0">
              <a:effectLst>
                <a:outerShdw blurRad="38100" dist="38100" dir="2700000" algn="tl">
                  <a:srgbClr val="000000">
                    <a:alpha val="43137"/>
                  </a:srgbClr>
                </a:outerShdw>
              </a:effectLst>
            </a:endParaRPr>
          </a:p>
          <a:p>
            <a:pPr>
              <a:buFont typeface="Wingdings" pitchFamily="2" charset="2"/>
              <a:buChar char="§"/>
              <a:defRPr/>
            </a:pPr>
            <a:r>
              <a:rPr lang="pt-BR" sz="2800" dirty="0" smtClean="0"/>
              <a:t>Apoiada por lideres capazes de fazer brotar a energia intelectual, social e emocional de suas equipes. </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39</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Motivação de Equipes</a:t>
            </a:r>
            <a:endParaRPr lang="pt-BR" dirty="0" smtClean="0"/>
          </a:p>
        </p:txBody>
      </p:sp>
      <p:sp>
        <p:nvSpPr>
          <p:cNvPr id="4101" name="Rectangle 3"/>
          <p:cNvSpPr>
            <a:spLocks noGrp="1" noChangeArrowheads="1"/>
          </p:cNvSpPr>
          <p:nvPr>
            <p:ph type="body" idx="1"/>
            <p:custDataLst>
              <p:tags r:id="rId5"/>
            </p:custDataLst>
          </p:nvPr>
        </p:nvSpPr>
        <p:spPr/>
        <p:txBody>
          <a:bodyPr/>
          <a:lstStyle/>
          <a:p>
            <a:pPr>
              <a:buFont typeface="Arial" charset="0"/>
              <a:buNone/>
              <a:defRPr/>
            </a:pPr>
            <a:endParaRPr lang="pt-BR" sz="2800" dirty="0" smtClean="0"/>
          </a:p>
          <a:p>
            <a:pPr>
              <a:buFont typeface="Arial" charset="0"/>
              <a:buNone/>
              <a:defRPr/>
            </a:pPr>
            <a:r>
              <a:rPr lang="pt-BR" sz="2800" dirty="0" smtClean="0"/>
              <a:t>Se nosso objetivo é ter uma equipe altamente eficaz sugiro adotar:</a:t>
            </a:r>
          </a:p>
          <a:p>
            <a:pPr>
              <a:buFont typeface="Arial" charset="0"/>
              <a:buNone/>
              <a:defRPr/>
            </a:pPr>
            <a:endParaRPr lang="pt-BR" sz="2800" dirty="0" smtClean="0"/>
          </a:p>
          <a:p>
            <a:pPr algn="ctr">
              <a:buFont typeface="Arial" charset="0"/>
              <a:buNone/>
              <a:defRPr/>
            </a:pPr>
            <a:r>
              <a:rPr lang="pt-BR" sz="2800" b="1" dirty="0" smtClean="0">
                <a:effectLst>
                  <a:outerShdw blurRad="38100" dist="38100" dir="2700000" algn="tl">
                    <a:srgbClr val="000000">
                      <a:alpha val="43137"/>
                    </a:srgbClr>
                  </a:outerShdw>
                </a:effectLst>
              </a:rPr>
              <a:t>Expansão de horizontes</a:t>
            </a:r>
          </a:p>
          <a:p>
            <a:pPr>
              <a:buFont typeface="Arial" charset="0"/>
              <a:buNone/>
              <a:defRPr/>
            </a:pPr>
            <a:endParaRPr lang="pt-BR" sz="2800" dirty="0" smtClean="0"/>
          </a:p>
          <a:p>
            <a:pPr>
              <a:defRPr/>
            </a:pPr>
            <a:r>
              <a:rPr lang="pt-BR" sz="2800" dirty="0" smtClean="0"/>
              <a:t>Surge da disposição de permutar e combinar conhecimentos.</a:t>
            </a:r>
          </a:p>
          <a:p>
            <a:pPr>
              <a:buNone/>
              <a:defRPr/>
            </a:pPr>
            <a:endParaRPr lang="pt-BR" sz="1400" dirty="0" smtClean="0">
              <a:cs typeface="Times New Roman" pitchFamily="18" charset="0"/>
            </a:endParaRP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Bibliografia</a:t>
            </a:r>
            <a:endParaRPr lang="pt-BR" dirty="0" smtClean="0"/>
          </a:p>
        </p:txBody>
      </p:sp>
      <p:sp>
        <p:nvSpPr>
          <p:cNvPr id="4101" name="Rectangle 3"/>
          <p:cNvSpPr>
            <a:spLocks noGrp="1" noChangeArrowheads="1"/>
          </p:cNvSpPr>
          <p:nvPr>
            <p:ph type="body" idx="1"/>
            <p:custDataLst>
              <p:tags r:id="rId5"/>
            </p:custDataLst>
          </p:nvPr>
        </p:nvSpPr>
        <p:spPr/>
        <p:txBody>
          <a:bodyPr/>
          <a:lstStyle/>
          <a:p>
            <a:pPr>
              <a:defRPr/>
            </a:pPr>
            <a:r>
              <a:rPr lang="pt-BR" sz="2000" dirty="0" smtClean="0">
                <a:effectLst>
                  <a:outerShdw blurRad="38100" dist="38100" dir="2700000" algn="tl">
                    <a:srgbClr val="000000">
                      <a:alpha val="43137"/>
                    </a:srgbClr>
                  </a:outerShdw>
                </a:effectLst>
              </a:rPr>
              <a:t>MAXIMILIANO</a:t>
            </a:r>
            <a:r>
              <a:rPr lang="pt-BR" sz="2000" dirty="0" smtClean="0"/>
              <a:t>, Antonio César </a:t>
            </a:r>
            <a:r>
              <a:rPr lang="pt-BR" sz="2000" dirty="0" err="1" smtClean="0"/>
              <a:t>Amaru</a:t>
            </a:r>
            <a:r>
              <a:rPr lang="pt-BR" sz="2000" dirty="0" smtClean="0"/>
              <a:t>. ADMINISTRAÇÃO DE PROJETOS – Como Transformar </a:t>
            </a:r>
            <a:r>
              <a:rPr lang="pt-BR" sz="2000" dirty="0" err="1" smtClean="0"/>
              <a:t>Idéias</a:t>
            </a:r>
            <a:r>
              <a:rPr lang="pt-BR" sz="2000" dirty="0" smtClean="0"/>
              <a:t> em Resultados. Ed. Atlas. São Paulo, 2ª edição, 2002.</a:t>
            </a:r>
          </a:p>
          <a:p>
            <a:pPr>
              <a:defRPr/>
            </a:pPr>
            <a:endParaRPr lang="pt-BR" sz="2000" dirty="0" smtClean="0"/>
          </a:p>
          <a:p>
            <a:pPr>
              <a:defRPr/>
            </a:pPr>
            <a:r>
              <a:rPr lang="pt-BR" sz="2000" dirty="0" smtClean="0">
                <a:effectLst>
                  <a:outerShdw blurRad="38100" dist="38100" dir="2700000" algn="tl">
                    <a:srgbClr val="000000">
                      <a:alpha val="43137"/>
                    </a:srgbClr>
                  </a:outerShdw>
                </a:effectLst>
              </a:rPr>
              <a:t>LANSING</a:t>
            </a:r>
            <a:r>
              <a:rPr lang="pt-BR" sz="2000" dirty="0" smtClean="0"/>
              <a:t>, Alfred. A INCRIVEL VIAGEM DE </a:t>
            </a:r>
            <a:r>
              <a:rPr lang="pt-BR" sz="2000" dirty="0" smtClean="0">
                <a:effectLst>
                  <a:outerShdw blurRad="38100" dist="38100" dir="2700000" algn="tl">
                    <a:srgbClr val="000000">
                      <a:alpha val="43137"/>
                    </a:srgbClr>
                  </a:outerShdw>
                </a:effectLst>
              </a:rPr>
              <a:t>SHACKLETON</a:t>
            </a:r>
            <a:r>
              <a:rPr lang="pt-BR" sz="2000" dirty="0" smtClean="0"/>
              <a:t>. Ed. Sextante, Rio de Janeiro, 2ª edição, 2004. </a:t>
            </a:r>
          </a:p>
          <a:p>
            <a:pPr>
              <a:defRPr/>
            </a:pPr>
            <a:endParaRPr lang="pt-BR" sz="2000" dirty="0" smtClean="0">
              <a:effectLst>
                <a:outerShdw blurRad="38100" dist="38100" dir="2700000" algn="tl">
                  <a:srgbClr val="000000">
                    <a:alpha val="43137"/>
                  </a:srgbClr>
                </a:outerShdw>
              </a:effectLst>
            </a:endParaRPr>
          </a:p>
          <a:p>
            <a:pPr>
              <a:defRPr/>
            </a:pPr>
            <a:r>
              <a:rPr lang="pt-BR" sz="2000" dirty="0" smtClean="0">
                <a:effectLst>
                  <a:outerShdw blurRad="38100" dist="38100" dir="2700000" algn="tl">
                    <a:srgbClr val="000000">
                      <a:alpha val="43137"/>
                    </a:srgbClr>
                  </a:outerShdw>
                </a:effectLst>
              </a:rPr>
              <a:t>MORREL</a:t>
            </a:r>
            <a:r>
              <a:rPr lang="pt-BR" sz="2000" dirty="0" smtClean="0"/>
              <a:t>, Margot &amp; CAPPARELL, </a:t>
            </a:r>
            <a:r>
              <a:rPr lang="pt-BR" sz="2000" dirty="0" err="1" smtClean="0"/>
              <a:t>Stephanie</a:t>
            </a:r>
            <a:r>
              <a:rPr lang="pt-BR" sz="2000" dirty="0" smtClean="0"/>
              <a:t>. </a:t>
            </a:r>
          </a:p>
          <a:p>
            <a:pPr>
              <a:buNone/>
              <a:defRPr/>
            </a:pPr>
            <a:r>
              <a:rPr lang="pt-BR" sz="2000" dirty="0" smtClean="0">
                <a:effectLst>
                  <a:outerShdw blurRad="38100" dist="38100" dir="2700000" algn="tl">
                    <a:srgbClr val="000000">
                      <a:alpha val="43137"/>
                    </a:srgbClr>
                  </a:outerShdw>
                </a:effectLst>
              </a:rPr>
              <a:t>SHACKLETON </a:t>
            </a:r>
            <a:r>
              <a:rPr lang="pt-BR" sz="2000" dirty="0" smtClean="0"/>
              <a:t>Uma Lição de Coragem. Ed. Sextante, Rio de Janeiro, 3ª edição, 2003.</a:t>
            </a:r>
          </a:p>
          <a:p>
            <a:pPr>
              <a:defRPr/>
            </a:pPr>
            <a:endParaRPr lang="pt-BR" sz="2000" dirty="0" smtClean="0"/>
          </a:p>
          <a:p>
            <a:pPr>
              <a:defRPr/>
            </a:pPr>
            <a:r>
              <a:rPr lang="pt-BR" sz="2000" dirty="0" smtClean="0">
                <a:effectLst>
                  <a:outerShdw blurRad="38100" dist="38100" dir="2700000" algn="tl">
                    <a:srgbClr val="000000">
                      <a:alpha val="43137"/>
                    </a:srgbClr>
                  </a:outerShdw>
                </a:effectLst>
              </a:rPr>
              <a:t>KOUZES &amp; POSNER </a:t>
            </a:r>
            <a:r>
              <a:rPr lang="pt-BR" sz="2000" dirty="0" smtClean="0"/>
              <a:t>, Desafio da Liderança. Ed. Campus, 2007</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40</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a:buFont typeface="Wingdings" pitchFamily="2" charset="2"/>
              <a:buChar char="§"/>
            </a:pPr>
            <a:endParaRPr lang="pt-BR" sz="2800" dirty="0" smtClean="0"/>
          </a:p>
          <a:p>
            <a:pPr>
              <a:buFont typeface="Wingdings" pitchFamily="2" charset="2"/>
              <a:buChar char="§"/>
            </a:pPr>
            <a:r>
              <a:rPr lang="pt-BR" sz="2800" dirty="0" smtClean="0"/>
              <a:t>Valorização do trabalho.</a:t>
            </a:r>
          </a:p>
          <a:p>
            <a:pPr>
              <a:buFont typeface="Wingdings" pitchFamily="2" charset="2"/>
              <a:buChar char="§"/>
            </a:pPr>
            <a:endParaRPr lang="pt-BR" sz="2800" dirty="0" smtClean="0"/>
          </a:p>
          <a:p>
            <a:pPr>
              <a:buFont typeface="Wingdings" pitchFamily="2" charset="2"/>
              <a:buChar char="§"/>
            </a:pPr>
            <a:r>
              <a:rPr lang="pt-BR" sz="2800" dirty="0" smtClean="0"/>
              <a:t> Colaborador deve conhecer o seu papel     na cadeia de valor.</a:t>
            </a:r>
          </a:p>
          <a:p>
            <a:pPr>
              <a:buFont typeface="Wingdings" pitchFamily="2" charset="2"/>
              <a:buChar char="§"/>
            </a:pPr>
            <a:endParaRPr lang="pt-BR" sz="2800" dirty="0" smtClean="0"/>
          </a:p>
          <a:p>
            <a:pPr>
              <a:buFont typeface="Wingdings" pitchFamily="2" charset="2"/>
              <a:buChar char="§"/>
            </a:pPr>
            <a:r>
              <a:rPr lang="pt-BR" sz="2800" dirty="0" smtClean="0"/>
              <a:t> Importância de cada um com o todo.</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41</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a:t>
            </a:r>
          </a:p>
        </p:txBody>
      </p:sp>
      <p:sp>
        <p:nvSpPr>
          <p:cNvPr id="4101" name="Rectangle 3"/>
          <p:cNvSpPr>
            <a:spLocks noGrp="1" noChangeArrowheads="1"/>
          </p:cNvSpPr>
          <p:nvPr>
            <p:ph type="body" idx="1"/>
            <p:custDataLst>
              <p:tags r:id="rId5"/>
            </p:custDataLst>
          </p:nvPr>
        </p:nvSpPr>
        <p:spPr/>
        <p:txBody>
          <a:bodyPr/>
          <a:lstStyle/>
          <a:p>
            <a:pPr eaLnBrk="1" hangingPunct="1"/>
            <a:endParaRPr lang="pt-BR" dirty="0" smtClean="0"/>
          </a:p>
          <a:p>
            <a:pPr eaLnBrk="1" hangingPunct="1"/>
            <a:endParaRPr lang="pt-BR" sz="3200" dirty="0" smtClean="0"/>
          </a:p>
          <a:p>
            <a:pPr eaLnBrk="1" hangingPunct="1"/>
            <a:r>
              <a:rPr lang="pt-BR" sz="3200" dirty="0" smtClean="0"/>
              <a:t>Se a condução desse tipo de grupo lhe parece semelhante à atividade que o técnico de uma equipe esportiva ou o maestro de uma orquestra sinfônica desenvolvem, você está no caminho certo.</a:t>
            </a:r>
            <a:endParaRPr lang="pt-BR" sz="3200" dirty="0" smtClean="0">
              <a:cs typeface="Times New Roman" pitchFamily="18" charset="0"/>
            </a:endParaRP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42</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a:buFont typeface="Arial" charset="0"/>
              <a:buNone/>
              <a:defRPr/>
            </a:pPr>
            <a:endParaRPr lang="pt-BR" sz="3200" b="1" dirty="0" smtClean="0">
              <a:effectLst>
                <a:outerShdw blurRad="38100" dist="38100" dir="2700000" algn="tl">
                  <a:srgbClr val="000000">
                    <a:alpha val="43137"/>
                  </a:srgbClr>
                </a:outerShdw>
              </a:effectLst>
            </a:endParaRPr>
          </a:p>
          <a:p>
            <a:pPr>
              <a:buFont typeface="Arial" charset="0"/>
              <a:buNone/>
              <a:defRPr/>
            </a:pPr>
            <a:r>
              <a:rPr lang="pt-BR" sz="3200" b="1" dirty="0" smtClean="0">
                <a:effectLst>
                  <a:outerShdw blurRad="38100" dist="38100" dir="2700000" algn="tl">
                    <a:srgbClr val="000000">
                      <a:alpha val="43137"/>
                    </a:srgbClr>
                  </a:outerShdw>
                </a:effectLst>
              </a:rPr>
              <a:t>Algumas Práticas:</a:t>
            </a:r>
          </a:p>
          <a:p>
            <a:pPr marL="514350" indent="-514350">
              <a:buFont typeface="+mj-lt"/>
              <a:buAutoNum type="arabicPeriod"/>
              <a:defRPr/>
            </a:pPr>
            <a:r>
              <a:rPr lang="pt-BR" sz="3200" dirty="0" smtClean="0"/>
              <a:t>O líder precisa acompanhar cada um,    porque as características de cada um são diferentes, as emoções são diferentes, os hábitos são diferentes, é natural;</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43</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eaLnBrk="1" hangingPunct="1"/>
            <a:endParaRPr lang="pt-BR" dirty="0" smtClean="0"/>
          </a:p>
          <a:p>
            <a:pPr>
              <a:buFont typeface="Arial" charset="0"/>
              <a:buNone/>
              <a:defRPr/>
            </a:pPr>
            <a:r>
              <a:rPr lang="pt-BR" sz="3200" b="1" dirty="0" smtClean="0">
                <a:effectLst>
                  <a:outerShdw blurRad="38100" dist="38100" dir="2700000" algn="tl">
                    <a:srgbClr val="000000">
                      <a:alpha val="43137"/>
                    </a:srgbClr>
                  </a:outerShdw>
                </a:effectLst>
              </a:rPr>
              <a:t>Algumas Práticas:</a:t>
            </a:r>
          </a:p>
          <a:p>
            <a:pPr>
              <a:buFont typeface="Arial" charset="0"/>
              <a:buNone/>
              <a:defRPr/>
            </a:pPr>
            <a:endParaRPr lang="pt-BR" sz="3200" dirty="0" smtClean="0"/>
          </a:p>
          <a:p>
            <a:pPr marL="514350" indent="-514350">
              <a:buFont typeface="+mj-lt"/>
              <a:buAutoNum type="arabicPeriod" startAt="2"/>
              <a:defRPr/>
            </a:pPr>
            <a:r>
              <a:rPr lang="pt-BR" sz="3200" dirty="0" smtClean="0"/>
              <a:t>Dar chance para que cada um tenha o seu lugar dentro de uma equipe grande ou pequena. Você precisa identificar aquela tarefa, aquela atividade, especifica de cada um;</a:t>
            </a:r>
          </a:p>
          <a:p>
            <a:pPr eaLnBrk="1" hangingPunct="1"/>
            <a:endParaRPr lang="pt-BR" sz="3200" dirty="0" smtClean="0"/>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44</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eaLnBrk="1" hangingPunct="1"/>
            <a:endParaRPr lang="pt-BR" dirty="0" smtClean="0"/>
          </a:p>
          <a:p>
            <a:pPr>
              <a:buFont typeface="Arial" charset="0"/>
              <a:buNone/>
              <a:defRPr/>
            </a:pPr>
            <a:r>
              <a:rPr lang="pt-BR" sz="3200" b="1" dirty="0" smtClean="0">
                <a:effectLst>
                  <a:outerShdw blurRad="38100" dist="38100" dir="2700000" algn="tl">
                    <a:srgbClr val="000000">
                      <a:alpha val="43137"/>
                    </a:srgbClr>
                  </a:outerShdw>
                </a:effectLst>
              </a:rPr>
              <a:t>Algumas Práticas:</a:t>
            </a:r>
          </a:p>
          <a:p>
            <a:pPr>
              <a:buFont typeface="Arial" charset="0"/>
              <a:buNone/>
              <a:defRPr/>
            </a:pPr>
            <a:endParaRPr lang="pt-BR" sz="3200" dirty="0" smtClean="0"/>
          </a:p>
          <a:p>
            <a:pPr>
              <a:buFont typeface="Arial" charset="0"/>
              <a:buNone/>
              <a:defRPr/>
            </a:pPr>
            <a:endParaRPr lang="pt-BR" sz="3200" dirty="0" smtClean="0"/>
          </a:p>
          <a:p>
            <a:pPr marL="514350" indent="-514350">
              <a:buFont typeface="+mj-lt"/>
              <a:buAutoNum type="arabicPeriod" startAt="3"/>
              <a:defRPr/>
            </a:pPr>
            <a:r>
              <a:rPr lang="pt-BR" sz="3200" dirty="0" smtClean="0"/>
              <a:t>Você deve dar um incentivo, um benefício; </a:t>
            </a:r>
          </a:p>
          <a:p>
            <a:pPr eaLnBrk="1" hangingPunct="1"/>
            <a:endParaRPr lang="pt-BR" sz="3200" dirty="0" smtClean="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45</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a:buNone/>
              <a:defRPr/>
            </a:pPr>
            <a:r>
              <a:rPr lang="pt-BR" sz="2800" b="1" dirty="0" smtClean="0">
                <a:effectLst>
                  <a:outerShdw blurRad="38100" dist="38100" dir="2700000" algn="tl">
                    <a:srgbClr val="000000">
                      <a:alpha val="43137"/>
                    </a:srgbClr>
                  </a:outerShdw>
                </a:effectLst>
              </a:rPr>
              <a:t>Algumas Práticas:</a:t>
            </a:r>
          </a:p>
          <a:p>
            <a:pPr>
              <a:defRPr/>
            </a:pPr>
            <a:endParaRPr lang="pt-BR" sz="2800" dirty="0" smtClean="0">
              <a:effectLst>
                <a:outerShdw blurRad="38100" dist="38100" dir="2700000" algn="tl">
                  <a:srgbClr val="000000">
                    <a:alpha val="43137"/>
                  </a:srgbClr>
                </a:outerShdw>
              </a:effectLst>
            </a:endParaRPr>
          </a:p>
          <a:p>
            <a:pPr>
              <a:buNone/>
              <a:defRPr/>
            </a:pPr>
            <a:r>
              <a:rPr lang="pt-BR" sz="2800" dirty="0" smtClean="0"/>
              <a:t>Depois, criar um ambiente, um clima para o desenvolvimento de médio e longo prazo. Não se confortar só com a alegria de hoje, quer dizer: “consegui um resultado”, ai palmas para todo mundo. Você deve se preocupar também lá na frente, e que essa equipe esteja motivada para o que você quer daqui a 2, 3, 4 ou 5 anos; </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46</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a:buFont typeface="Arial" charset="0"/>
              <a:buNone/>
              <a:defRPr/>
            </a:pPr>
            <a:endParaRPr lang="pt-BR" sz="3200" b="1" dirty="0" smtClean="0">
              <a:effectLst>
                <a:outerShdw blurRad="38100" dist="38100" dir="2700000" algn="tl">
                  <a:srgbClr val="000000">
                    <a:alpha val="43137"/>
                  </a:srgbClr>
                </a:outerShdw>
              </a:effectLst>
            </a:endParaRPr>
          </a:p>
          <a:p>
            <a:pPr>
              <a:buFont typeface="Arial" charset="0"/>
              <a:buNone/>
              <a:defRPr/>
            </a:pPr>
            <a:r>
              <a:rPr lang="pt-BR" sz="3200" b="1" dirty="0" smtClean="0">
                <a:effectLst>
                  <a:outerShdw blurRad="38100" dist="38100" dir="2700000" algn="tl">
                    <a:srgbClr val="000000">
                      <a:alpha val="43137"/>
                    </a:srgbClr>
                  </a:outerShdw>
                </a:effectLst>
              </a:rPr>
              <a:t>Algumas Práticas:</a:t>
            </a:r>
          </a:p>
          <a:p>
            <a:pPr>
              <a:buFont typeface="Arial" charset="0"/>
              <a:buNone/>
              <a:defRPr/>
            </a:pPr>
            <a:endParaRPr lang="pt-BR" sz="3200" dirty="0" smtClean="0"/>
          </a:p>
          <a:p>
            <a:pPr marL="514350" indent="-514350">
              <a:buFont typeface="+mj-lt"/>
              <a:buAutoNum type="arabicPeriod" startAt="5"/>
              <a:defRPr/>
            </a:pPr>
            <a:r>
              <a:rPr lang="pt-BR" sz="3200" dirty="0" smtClean="0"/>
              <a:t>Os líderes precisam estar voltados para os desenvolvimentos de talentos. </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47</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a:buFont typeface="Wingdings" pitchFamily="2" charset="2"/>
              <a:buChar char="§"/>
            </a:pPr>
            <a:r>
              <a:rPr lang="pt-BR" sz="2800" dirty="0" smtClean="0"/>
              <a:t>Quem pode fazer avaliações ou pesquisas faça, mas é muito importante, por exemplo: ouvir, bater um papo com o colaborador.</a:t>
            </a:r>
          </a:p>
          <a:p>
            <a:pPr>
              <a:buFont typeface="Wingdings" pitchFamily="2" charset="2"/>
              <a:buChar char="§"/>
            </a:pPr>
            <a:r>
              <a:rPr lang="pt-BR" sz="2800" dirty="0" smtClean="0"/>
              <a:t>Os formulários de pesquisa são muito formais, é importante saber os anseios da equipe, o gosto, o desejo, você precisa acompanhar isto. </a:t>
            </a:r>
          </a:p>
          <a:p>
            <a:r>
              <a:rPr lang="pt-BR" sz="2800" dirty="0" smtClean="0"/>
              <a:t>Se você não sabe essas coisas, como é que vai motivá-los para alcançar resultados? </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48</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a:buFont typeface="Wingdings" pitchFamily="2" charset="2"/>
              <a:buChar char="§"/>
            </a:pPr>
            <a:r>
              <a:rPr lang="pt-BR" sz="3200" dirty="0" smtClean="0"/>
              <a:t>Dar importância às ideias.</a:t>
            </a:r>
          </a:p>
          <a:p>
            <a:pPr>
              <a:buFont typeface="Wingdings" pitchFamily="2" charset="2"/>
              <a:buChar char="§"/>
            </a:pPr>
            <a:endParaRPr lang="pt-BR" sz="3200" dirty="0" smtClean="0"/>
          </a:p>
          <a:p>
            <a:pPr>
              <a:buFont typeface="Wingdings" pitchFamily="2" charset="2"/>
              <a:buChar char="§"/>
            </a:pPr>
            <a:r>
              <a:rPr lang="pt-BR" sz="3200" dirty="0" smtClean="0"/>
              <a:t> Existem líderes que não dão importância às ideias dos colaboradores e ficam com medo que vão passar a “perna” nele.</a:t>
            </a:r>
          </a:p>
          <a:p>
            <a:pPr eaLnBrk="1" hangingPunct="1"/>
            <a:endParaRPr lang="pt-BR" sz="3200" dirty="0" smtClean="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49</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Motivação de Equipes</a:t>
            </a:r>
          </a:p>
        </p:txBody>
      </p:sp>
      <p:sp>
        <p:nvSpPr>
          <p:cNvPr id="4101" name="Rectangle 3"/>
          <p:cNvSpPr>
            <a:spLocks noGrp="1" noChangeArrowheads="1"/>
          </p:cNvSpPr>
          <p:nvPr>
            <p:ph type="body" idx="1"/>
            <p:custDataLst>
              <p:tags r:id="rId5"/>
            </p:custDataLst>
          </p:nvPr>
        </p:nvSpPr>
        <p:spPr/>
        <p:txBody>
          <a:bodyPr/>
          <a:lstStyle/>
          <a:p>
            <a:pPr>
              <a:buFont typeface="Arial" charset="0"/>
              <a:buNone/>
              <a:defRPr/>
            </a:pPr>
            <a:r>
              <a:rPr lang="pt-BR" sz="3200" b="1" dirty="0" smtClean="0">
                <a:effectLst>
                  <a:outerShdw blurRad="38100" dist="38100" dir="2700000" algn="tl">
                    <a:srgbClr val="000000">
                      <a:alpha val="43137"/>
                    </a:srgbClr>
                  </a:outerShdw>
                </a:effectLst>
              </a:rPr>
              <a:t>Mais uma Dica:</a:t>
            </a:r>
          </a:p>
          <a:p>
            <a:pPr>
              <a:buFont typeface="Arial" charset="0"/>
              <a:buNone/>
              <a:defRPr/>
            </a:pPr>
            <a:endParaRPr lang="pt-BR" sz="3200" dirty="0" smtClean="0"/>
          </a:p>
          <a:p>
            <a:pPr>
              <a:buFont typeface="Wingdings" pitchFamily="2" charset="2"/>
              <a:buChar char="§"/>
              <a:defRPr/>
            </a:pPr>
            <a:r>
              <a:rPr lang="pt-BR" sz="3200" dirty="0" smtClean="0"/>
              <a:t> Mande um e-mail, destacando alguma coisa bem feita, parabenizando. </a:t>
            </a:r>
          </a:p>
          <a:p>
            <a:pPr>
              <a:buFont typeface="Wingdings" pitchFamily="2" charset="2"/>
              <a:buChar char="§"/>
              <a:defRPr/>
            </a:pPr>
            <a:r>
              <a:rPr lang="pt-BR" sz="3200" dirty="0" smtClean="0"/>
              <a:t> Um telefonema,  um aperto de mão, um abraço apertado, são coisas simples que as pessoas não recebem facilmente nas empresas. </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5</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Bibliografia</a:t>
            </a:r>
            <a:endParaRPr lang="pt-BR" dirty="0" smtClean="0"/>
          </a:p>
        </p:txBody>
      </p:sp>
      <p:sp>
        <p:nvSpPr>
          <p:cNvPr id="4101" name="Rectangle 3"/>
          <p:cNvSpPr>
            <a:spLocks noGrp="1" noChangeArrowheads="1"/>
          </p:cNvSpPr>
          <p:nvPr>
            <p:ph type="body" idx="1"/>
            <p:custDataLst>
              <p:tags r:id="rId5"/>
            </p:custDataLst>
          </p:nvPr>
        </p:nvSpPr>
        <p:spPr/>
        <p:txBody>
          <a:bodyPr/>
          <a:lstStyle/>
          <a:p>
            <a:pPr>
              <a:defRPr/>
            </a:pPr>
            <a:r>
              <a:rPr lang="pt-BR" sz="2400" dirty="0" err="1" smtClean="0">
                <a:effectLst>
                  <a:outerShdw blurRad="38100" dist="38100" dir="2700000" algn="tl">
                    <a:srgbClr val="000000">
                      <a:alpha val="43137"/>
                    </a:srgbClr>
                  </a:outerShdw>
                </a:effectLst>
              </a:rPr>
              <a:t>Grun</a:t>
            </a:r>
            <a:r>
              <a:rPr lang="pt-BR" sz="2400" dirty="0" smtClean="0"/>
              <a:t>, </a:t>
            </a:r>
            <a:r>
              <a:rPr lang="pt-BR" sz="2400" dirty="0" err="1" smtClean="0"/>
              <a:t>Anselm</a:t>
            </a:r>
            <a:r>
              <a:rPr lang="pt-BR" sz="2400" dirty="0" smtClean="0"/>
              <a:t>. A Arte de ser mestre de si mesmo para ser </a:t>
            </a:r>
            <a:r>
              <a:rPr lang="pt-BR" sz="2400" dirty="0" err="1" smtClean="0"/>
              <a:t>lider</a:t>
            </a:r>
            <a:r>
              <a:rPr lang="pt-BR" sz="2400" dirty="0" smtClean="0"/>
              <a:t> de pessoas. Ed. Vozes, São Paulo, </a:t>
            </a:r>
          </a:p>
          <a:p>
            <a:pPr>
              <a:defRPr/>
            </a:pPr>
            <a:endParaRPr lang="pt-BR" sz="2400" dirty="0" smtClean="0"/>
          </a:p>
          <a:p>
            <a:pPr>
              <a:defRPr/>
            </a:pPr>
            <a:endParaRPr lang="pt-BR" sz="2400" dirty="0" smtClean="0"/>
          </a:p>
          <a:p>
            <a:pPr>
              <a:defRPr/>
            </a:pPr>
            <a:r>
              <a:rPr lang="pt-BR" sz="2400" dirty="0" err="1" smtClean="0">
                <a:effectLst>
                  <a:outerShdw blurRad="38100" dist="38100" dir="2700000" algn="tl">
                    <a:srgbClr val="000000">
                      <a:alpha val="43137"/>
                    </a:srgbClr>
                  </a:outerShdw>
                </a:effectLst>
              </a:rPr>
              <a:t>Charan</a:t>
            </a:r>
            <a:r>
              <a:rPr lang="pt-BR" sz="2400" dirty="0" smtClean="0">
                <a:effectLst>
                  <a:outerShdw blurRad="38100" dist="38100" dir="2700000" algn="tl">
                    <a:srgbClr val="000000">
                      <a:alpha val="43137"/>
                    </a:srgbClr>
                  </a:outerShdw>
                </a:effectLst>
              </a:rPr>
              <a:t>, </a:t>
            </a:r>
            <a:r>
              <a:rPr lang="pt-BR" sz="2400" dirty="0" err="1" smtClean="0">
                <a:effectLst>
                  <a:outerShdw blurRad="38100" dist="38100" dir="2700000" algn="tl">
                    <a:srgbClr val="000000">
                      <a:alpha val="43137"/>
                    </a:srgbClr>
                  </a:outerShdw>
                </a:effectLst>
              </a:rPr>
              <a:t>Ram</a:t>
            </a:r>
            <a:r>
              <a:rPr lang="pt-BR" sz="2400" dirty="0" smtClean="0">
                <a:effectLst>
                  <a:outerShdw blurRad="38100" dist="38100" dir="2700000" algn="tl">
                    <a:srgbClr val="000000">
                      <a:alpha val="43137"/>
                    </a:srgbClr>
                  </a:outerShdw>
                </a:effectLst>
              </a:rPr>
              <a:t> </a:t>
            </a:r>
            <a:r>
              <a:rPr lang="pt-BR" sz="2400" dirty="0" smtClean="0"/>
              <a:t> O Líder Criador de Líderes. Ed. Campus, São Paulo, 2008.</a:t>
            </a:r>
          </a:p>
          <a:p>
            <a:pPr>
              <a:defRPr/>
            </a:pPr>
            <a:endParaRPr lang="pt-BR" sz="2400" dirty="0" smtClean="0"/>
          </a:p>
          <a:p>
            <a:pPr>
              <a:defRPr/>
            </a:pPr>
            <a:endParaRPr lang="pt-BR" sz="2400" dirty="0" smtClean="0"/>
          </a:p>
          <a:p>
            <a:pPr>
              <a:defRPr/>
            </a:pPr>
            <a:r>
              <a:rPr lang="pt-BR" sz="2400" dirty="0" smtClean="0">
                <a:effectLst>
                  <a:outerShdw blurRad="38100" dist="38100" dir="2700000" algn="tl">
                    <a:srgbClr val="000000">
                      <a:alpha val="43137"/>
                    </a:srgbClr>
                  </a:outerShdw>
                </a:effectLst>
              </a:rPr>
              <a:t>Di </a:t>
            </a:r>
            <a:r>
              <a:rPr lang="pt-BR" sz="2400" dirty="0" err="1" smtClean="0">
                <a:effectLst>
                  <a:outerShdw blurRad="38100" dist="38100" dir="2700000" algn="tl">
                    <a:srgbClr val="000000">
                      <a:alpha val="43137"/>
                    </a:srgbClr>
                  </a:outerShdw>
                </a:effectLst>
              </a:rPr>
              <a:t>Stefano</a:t>
            </a:r>
            <a:r>
              <a:rPr lang="pt-BR" sz="2400" dirty="0" smtClean="0">
                <a:effectLst>
                  <a:outerShdw blurRad="38100" dist="38100" dir="2700000" algn="tl">
                    <a:srgbClr val="000000">
                      <a:alpha val="43137"/>
                    </a:srgbClr>
                  </a:outerShdw>
                </a:effectLst>
              </a:rPr>
              <a:t>, </a:t>
            </a:r>
            <a:r>
              <a:rPr lang="pt-BR" sz="2400" dirty="0" err="1" smtClean="0">
                <a:effectLst>
                  <a:outerShdw blurRad="38100" dist="38100" dir="2700000" algn="tl">
                    <a:srgbClr val="000000">
                      <a:alpha val="43137"/>
                    </a:srgbClr>
                  </a:outerShdw>
                </a:effectLst>
              </a:rPr>
              <a:t>Rhandy</a:t>
            </a:r>
            <a:r>
              <a:rPr lang="pt-BR" sz="2400" dirty="0" smtClean="0">
                <a:effectLst>
                  <a:outerShdw blurRad="38100" dist="38100" dir="2700000" algn="tl">
                    <a:srgbClr val="000000">
                      <a:alpha val="43137"/>
                    </a:srgbClr>
                  </a:outerShdw>
                </a:effectLst>
              </a:rPr>
              <a:t>, </a:t>
            </a:r>
            <a:r>
              <a:rPr lang="pt-BR" sz="2400" dirty="0" smtClean="0"/>
              <a:t>Líder Coach. Ed. </a:t>
            </a:r>
            <a:r>
              <a:rPr lang="pt-BR" sz="2400" dirty="0" err="1" smtClean="0"/>
              <a:t>Qualitymark</a:t>
            </a:r>
            <a:r>
              <a:rPr lang="pt-BR" sz="2400" dirty="0" smtClean="0"/>
              <a:t>, São Paulo, Nova ed., 2006.</a:t>
            </a:r>
          </a:p>
          <a:p>
            <a:pPr eaLnBrk="1" hangingPunct="1"/>
            <a:endParaRPr lang="pt-BR" sz="2400" dirty="0" smtClean="0"/>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50</a:t>
            </a:fld>
            <a:endParaRPr lang="en-US"/>
          </a:p>
        </p:txBody>
      </p:sp>
      <p:sp>
        <p:nvSpPr>
          <p:cNvPr id="4100" name="Rectangle 2"/>
          <p:cNvSpPr>
            <a:spLocks noGrp="1" noChangeArrowheads="1"/>
          </p:cNvSpPr>
          <p:nvPr>
            <p:ph type="title"/>
            <p:custDataLst>
              <p:tags r:id="rId4"/>
            </p:custDataLst>
          </p:nvPr>
        </p:nvSpPr>
        <p:spPr/>
        <p:txBody>
          <a:bodyPr/>
          <a:lstStyle/>
          <a:p>
            <a:pPr eaLnBrk="1" hangingPunct="1"/>
            <a:endParaRPr lang="pt-BR" smtClean="0"/>
          </a:p>
        </p:txBody>
      </p:sp>
      <p:sp>
        <p:nvSpPr>
          <p:cNvPr id="4101" name="Rectangle 3"/>
          <p:cNvSpPr>
            <a:spLocks noGrp="1" noChangeArrowheads="1"/>
          </p:cNvSpPr>
          <p:nvPr>
            <p:ph type="body" idx="1"/>
            <p:custDataLst>
              <p:tags r:id="rId5"/>
            </p:custDataLst>
          </p:nvPr>
        </p:nvSpPr>
        <p:spPr/>
        <p:txBody>
          <a:bodyPr/>
          <a:lstStyle/>
          <a:p>
            <a:pPr algn="ctr"/>
            <a:endParaRPr lang="pt-BR" sz="3600" dirty="0" smtClean="0"/>
          </a:p>
          <a:p>
            <a:pPr algn="ctr">
              <a:buNone/>
            </a:pPr>
            <a:r>
              <a:rPr lang="pt-BR" sz="3600" dirty="0" smtClean="0"/>
              <a:t>Cleyson Dellcorso</a:t>
            </a:r>
          </a:p>
          <a:p>
            <a:pPr algn="ctr"/>
            <a:endParaRPr lang="pt-BR" sz="3600" dirty="0" smtClean="0"/>
          </a:p>
          <a:p>
            <a:pPr algn="ctr">
              <a:buNone/>
            </a:pPr>
            <a:r>
              <a:rPr lang="pt-BR" sz="3600" dirty="0" smtClean="0"/>
              <a:t>cleyson@gmail.com</a:t>
            </a:r>
          </a:p>
          <a:p>
            <a:pPr algn="ctr"/>
            <a:endParaRPr lang="pt-BR" sz="3600" dirty="0" smtClean="0"/>
          </a:p>
          <a:p>
            <a:pPr algn="ctr">
              <a:buNone/>
            </a:pPr>
            <a:r>
              <a:rPr lang="pt-BR" sz="3600" dirty="0" smtClean="0"/>
              <a:t>Fone: (19) 8112 7708</a:t>
            </a:r>
          </a:p>
          <a:p>
            <a:pPr algn="ctr">
              <a:buNone/>
              <a:defRPr/>
            </a:pPr>
            <a:endParaRPr lang="pt-BR" sz="3600" dirty="0" smtClean="0">
              <a:cs typeface="Times New Roman" pitchFamily="18" charset="0"/>
            </a:endParaRPr>
          </a:p>
          <a:p>
            <a:pPr algn="ctr" eaLnBrk="1" hangingPunct="1"/>
            <a:endParaRPr lang="pt-BR" sz="3600" dirty="0" smtClean="0"/>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Motivacionais e Processos 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51</a:t>
            </a:fld>
            <a:endParaRPr lang="en-US"/>
          </a:p>
        </p:txBody>
      </p:sp>
      <p:sp>
        <p:nvSpPr>
          <p:cNvPr id="4100" name="Rectangle 2"/>
          <p:cNvSpPr>
            <a:spLocks noGrp="1" noChangeArrowheads="1"/>
          </p:cNvSpPr>
          <p:nvPr>
            <p:ph type="title"/>
            <p:custDataLst>
              <p:tags r:id="rId4"/>
            </p:custDataLst>
          </p:nvPr>
        </p:nvSpPr>
        <p:spPr/>
        <p:txBody>
          <a:bodyPr/>
          <a:lstStyle/>
          <a:p>
            <a:pPr eaLnBrk="1" hangingPunct="1"/>
            <a:endParaRPr lang="pt-BR" smtClean="0"/>
          </a:p>
        </p:txBody>
      </p:sp>
      <p:sp>
        <p:nvSpPr>
          <p:cNvPr id="4101" name="Rectangle 3"/>
          <p:cNvSpPr>
            <a:spLocks noGrp="1" noChangeArrowheads="1"/>
          </p:cNvSpPr>
          <p:nvPr>
            <p:ph type="body" idx="1"/>
            <p:custDataLst>
              <p:tags r:id="rId5"/>
            </p:custDataLst>
          </p:nvPr>
        </p:nvSpPr>
        <p:spPr/>
        <p:txBody>
          <a:bodyPr/>
          <a:lstStyle/>
          <a:p>
            <a:pPr eaLnBrk="1" hangingPunct="1"/>
            <a:endParaRPr lang="pt-BR" smtClean="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6</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t>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eaLnBrk="1" hangingPunct="1"/>
            <a:endParaRPr lang="pt-BR" dirty="0" smtClean="0">
              <a:solidFill>
                <a:srgbClr val="FF0000"/>
              </a:solidFill>
              <a:effectLst>
                <a:outerShdw blurRad="38100" dist="38100" dir="2700000" algn="tl">
                  <a:srgbClr val="000000">
                    <a:alpha val="43137"/>
                  </a:srgbClr>
                </a:outerShdw>
              </a:effectLst>
            </a:endParaRPr>
          </a:p>
          <a:p>
            <a:pPr eaLnBrk="1" hangingPunct="1"/>
            <a:endParaRPr lang="pt-BR" dirty="0" smtClean="0">
              <a:solidFill>
                <a:srgbClr val="FF0000"/>
              </a:solidFill>
              <a:effectLst>
                <a:outerShdw blurRad="38100" dist="38100" dir="2700000" algn="tl">
                  <a:srgbClr val="000000">
                    <a:alpha val="43137"/>
                  </a:srgbClr>
                </a:outerShdw>
              </a:effectLst>
            </a:endParaRPr>
          </a:p>
          <a:p>
            <a:pPr eaLnBrk="1" hangingPunct="1"/>
            <a:r>
              <a:rPr lang="pt-BR" dirty="0" smtClean="0">
                <a:solidFill>
                  <a:srgbClr val="FF0000"/>
                </a:solidFill>
                <a:effectLst>
                  <a:outerShdw blurRad="38100" dist="38100" dir="2700000" algn="tl">
                    <a:srgbClr val="000000">
                      <a:alpha val="43137"/>
                    </a:srgbClr>
                  </a:outerShdw>
                </a:effectLst>
              </a:rPr>
              <a:t>O QUE NÃO É....</a:t>
            </a:r>
          </a:p>
          <a:p>
            <a:pPr eaLnBrk="1" hangingPunct="1"/>
            <a:endParaRPr lang="pt-BR" dirty="0" smtClean="0"/>
          </a:p>
        </p:txBody>
      </p:sp>
      <p:pic>
        <p:nvPicPr>
          <p:cNvPr id="6" name="Picture 8" descr="Imagem3"/>
          <p:cNvPicPr>
            <a:picLocks noChangeAspect="1" noChangeArrowheads="1"/>
          </p:cNvPicPr>
          <p:nvPr>
            <p:custDataLst>
              <p:tags r:id="rId6"/>
            </p:custDataLst>
          </p:nvPr>
        </p:nvPicPr>
        <p:blipFill>
          <a:blip r:embed="rId9" cstate="print"/>
          <a:srcRect/>
          <a:stretch>
            <a:fillRect/>
          </a:stretch>
        </p:blipFill>
        <p:spPr bwMode="auto">
          <a:xfrm>
            <a:off x="4357688" y="2143125"/>
            <a:ext cx="3797300" cy="33147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7</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GERENCIA  X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defRPr/>
            </a:pPr>
            <a:r>
              <a:rPr lang="pt-BR" sz="2400" dirty="0" smtClean="0"/>
              <a:t>A </a:t>
            </a:r>
            <a:r>
              <a:rPr lang="pt-BR" sz="2400" b="1" dirty="0" smtClean="0"/>
              <a:t>Gerencia</a:t>
            </a:r>
            <a:r>
              <a:rPr lang="pt-BR" sz="2400" dirty="0" smtClean="0"/>
              <a:t> </a:t>
            </a:r>
          </a:p>
          <a:p>
            <a:pPr>
              <a:defRPr/>
            </a:pPr>
            <a:endParaRPr lang="pt-BR" sz="2400" dirty="0" smtClean="0"/>
          </a:p>
          <a:p>
            <a:pPr>
              <a:buNone/>
              <a:defRPr/>
            </a:pPr>
            <a:r>
              <a:rPr lang="pt-BR" dirty="0" smtClean="0"/>
              <a:t>  </a:t>
            </a:r>
            <a:r>
              <a:rPr lang="pt-BR" sz="2000" dirty="0" smtClean="0"/>
              <a:t>Se preocupa antes de mais nada, em produzir resultados que atendam, de forma consistente, as principais expectativas das partes envolvidas.  </a:t>
            </a:r>
          </a:p>
          <a:p>
            <a:pPr>
              <a:defRPr/>
            </a:pPr>
            <a:endParaRPr lang="pt-BR" dirty="0" smtClean="0"/>
          </a:p>
          <a:p>
            <a:pPr>
              <a:defRPr/>
            </a:pPr>
            <a:r>
              <a:rPr lang="pt-BR" sz="2400" dirty="0" smtClean="0">
                <a:effectLst>
                  <a:outerShdw blurRad="38100" dist="38100" dir="2700000" algn="tl">
                    <a:srgbClr val="000000">
                      <a:alpha val="43137"/>
                    </a:srgbClr>
                  </a:outerShdw>
                </a:effectLst>
              </a:rPr>
              <a:t>A  </a:t>
            </a:r>
            <a:r>
              <a:rPr lang="pt-BR" sz="2400" b="1" dirty="0" smtClean="0">
                <a:effectLst>
                  <a:outerShdw blurRad="38100" dist="38100" dir="2700000" algn="tl">
                    <a:srgbClr val="000000">
                      <a:alpha val="43137"/>
                    </a:srgbClr>
                  </a:outerShdw>
                </a:effectLst>
              </a:rPr>
              <a:t>Liderança</a:t>
            </a:r>
            <a:endParaRPr lang="pt-BR" b="1" dirty="0" smtClean="0"/>
          </a:p>
          <a:p>
            <a:pPr>
              <a:buNone/>
              <a:defRPr/>
            </a:pPr>
            <a:r>
              <a:rPr lang="pt-BR" dirty="0" smtClean="0">
                <a:solidFill>
                  <a:srgbClr val="7F7F7F"/>
                </a:solidFill>
              </a:rPr>
              <a:t>			</a:t>
            </a:r>
            <a:r>
              <a:rPr lang="pt-BR" sz="2000" dirty="0" smtClean="0"/>
              <a:t>Estabelece direção</a:t>
            </a:r>
          </a:p>
          <a:p>
            <a:pPr>
              <a:buNone/>
              <a:defRPr/>
            </a:pPr>
            <a:r>
              <a:rPr lang="pt-BR" sz="2000" dirty="0" smtClean="0">
                <a:solidFill>
                  <a:srgbClr val="7F7F7F"/>
                </a:solidFill>
              </a:rPr>
              <a:t>			</a:t>
            </a:r>
            <a:r>
              <a:rPr lang="pt-BR" sz="2000" dirty="0" smtClean="0"/>
              <a:t>Alinha pessoas</a:t>
            </a:r>
          </a:p>
          <a:p>
            <a:pPr>
              <a:buNone/>
              <a:defRPr/>
            </a:pPr>
            <a:r>
              <a:rPr lang="pt-BR" sz="2000" dirty="0" smtClean="0">
                <a:solidFill>
                  <a:srgbClr val="7F7F7F"/>
                </a:solidFill>
              </a:rPr>
              <a:t>			</a:t>
            </a:r>
            <a:r>
              <a:rPr lang="pt-BR" sz="2000" dirty="0" smtClean="0"/>
              <a:t>Motiva</a:t>
            </a:r>
          </a:p>
          <a:p>
            <a:pPr>
              <a:buNone/>
              <a:defRPr/>
            </a:pPr>
            <a:r>
              <a:rPr lang="pt-BR" sz="2000" dirty="0" smtClean="0">
                <a:solidFill>
                  <a:srgbClr val="7F7F7F"/>
                </a:solidFill>
              </a:rPr>
              <a:t>			</a:t>
            </a:r>
            <a:r>
              <a:rPr lang="pt-BR" sz="2000" dirty="0" smtClean="0"/>
              <a:t>Inspira</a:t>
            </a:r>
          </a:p>
          <a:p>
            <a:pPr algn="ctr">
              <a:buNone/>
              <a:defRPr/>
            </a:pPr>
            <a:r>
              <a:rPr lang="pt-BR" dirty="0" smtClean="0"/>
              <a:t>                                               </a:t>
            </a:r>
            <a:r>
              <a:rPr lang="pt-BR" dirty="0" err="1" smtClean="0"/>
              <a:t>Kotler</a:t>
            </a:r>
            <a:r>
              <a:rPr lang="pt-BR" dirty="0" smtClean="0"/>
              <a:t>  </a:t>
            </a:r>
          </a:p>
          <a:p>
            <a:pPr eaLnBrk="1" hangingPunct="1"/>
            <a:endParaRPr lang="pt-BR" dirty="0" smtClean="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8</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b="1" dirty="0" smtClean="0">
                <a:effectLst>
                  <a:outerShdw blurRad="38100" dist="38100" dir="2700000" algn="tl">
                    <a:srgbClr val="000000">
                      <a:alpha val="43137"/>
                    </a:srgbClr>
                  </a:outerShdw>
                </a:effectLst>
                <a:latin typeface="Calibri" pitchFamily="34" charset="0"/>
              </a:rPr>
              <a:t>GERENCIA  X  LIDERANÇA</a:t>
            </a:r>
            <a:endParaRPr lang="pt-BR" dirty="0" smtClean="0"/>
          </a:p>
        </p:txBody>
      </p:sp>
      <p:sp>
        <p:nvSpPr>
          <p:cNvPr id="4101" name="Rectangle 3"/>
          <p:cNvSpPr>
            <a:spLocks noGrp="1" noChangeArrowheads="1"/>
          </p:cNvSpPr>
          <p:nvPr>
            <p:ph type="body" idx="1"/>
            <p:custDataLst>
              <p:tags r:id="rId5"/>
            </p:custDataLst>
          </p:nvPr>
        </p:nvSpPr>
        <p:spPr/>
        <p:txBody>
          <a:bodyPr/>
          <a:lstStyle/>
          <a:p>
            <a:pPr>
              <a:buNone/>
              <a:defRPr/>
            </a:pPr>
            <a:endParaRPr lang="pt-BR" dirty="0" smtClean="0"/>
          </a:p>
          <a:p>
            <a:pPr>
              <a:buNone/>
              <a:defRPr/>
            </a:pPr>
            <a:endParaRPr lang="pt-BR" dirty="0" smtClean="0"/>
          </a:p>
          <a:p>
            <a:pPr>
              <a:buNone/>
              <a:defRPr/>
            </a:pPr>
            <a:endParaRPr lang="pt-BR" dirty="0" smtClean="0"/>
          </a:p>
          <a:p>
            <a:pPr>
              <a:buNone/>
              <a:defRPr/>
            </a:pPr>
            <a:endParaRPr lang="pt-BR" dirty="0" smtClean="0"/>
          </a:p>
          <a:p>
            <a:pPr>
              <a:buNone/>
              <a:defRPr/>
            </a:pPr>
            <a:endParaRPr lang="pt-BR" dirty="0" smtClean="0"/>
          </a:p>
          <a:p>
            <a:pPr>
              <a:buNone/>
              <a:defRPr/>
            </a:pPr>
            <a:endParaRPr lang="pt-BR" dirty="0" smtClean="0"/>
          </a:p>
          <a:p>
            <a:pPr>
              <a:buNone/>
              <a:defRPr/>
            </a:pPr>
            <a:endParaRPr lang="pt-BR" dirty="0" smtClean="0"/>
          </a:p>
          <a:p>
            <a:pPr>
              <a:buNone/>
              <a:defRPr/>
            </a:pPr>
            <a:endParaRPr lang="pt-BR" dirty="0" smtClean="0"/>
          </a:p>
          <a:p>
            <a:pPr>
              <a:buNone/>
              <a:defRPr/>
            </a:pPr>
            <a:r>
              <a:rPr lang="pt-BR" sz="2400" dirty="0" smtClean="0"/>
              <a:t>Condição Ideal:</a:t>
            </a:r>
          </a:p>
          <a:p>
            <a:pPr>
              <a:defRPr/>
            </a:pPr>
            <a:endParaRPr lang="pt-BR" dirty="0" smtClean="0"/>
          </a:p>
          <a:p>
            <a:pPr>
              <a:buNone/>
              <a:defRPr/>
            </a:pPr>
            <a:r>
              <a:rPr lang="pt-BR" dirty="0" smtClean="0"/>
              <a:t>                          </a:t>
            </a:r>
            <a:r>
              <a:rPr lang="pt-BR" sz="2800" b="1" dirty="0" smtClean="0">
                <a:effectLst>
                  <a:outerShdw blurRad="38100" dist="38100" dir="2700000" algn="tl">
                    <a:srgbClr val="000000">
                      <a:alpha val="43137"/>
                    </a:srgbClr>
                  </a:outerShdw>
                </a:effectLst>
              </a:rPr>
              <a:t>Gerente Líder</a:t>
            </a:r>
          </a:p>
          <a:p>
            <a:pPr eaLnBrk="1" hangingPunct="1"/>
            <a:endParaRPr lang="pt-BR" dirty="0" smtClean="0"/>
          </a:p>
        </p:txBody>
      </p:sp>
      <p:pic>
        <p:nvPicPr>
          <p:cNvPr id="6" name="Imagem 4" descr="selecao.jpg"/>
          <p:cNvPicPr>
            <a:picLocks noChangeAspect="1"/>
          </p:cNvPicPr>
          <p:nvPr>
            <p:custDataLst>
              <p:tags r:id="rId6"/>
            </p:custDataLst>
          </p:nvPr>
        </p:nvPicPr>
        <p:blipFill>
          <a:blip r:embed="rId9" cstate="print"/>
          <a:srcRect/>
          <a:stretch>
            <a:fillRect/>
          </a:stretch>
        </p:blipFill>
        <p:spPr bwMode="auto">
          <a:xfrm rot="1575874">
            <a:off x="5714380" y="1707087"/>
            <a:ext cx="2141538" cy="20828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10"/>
            <p:custDataLst>
              <p:tags r:id="rId2"/>
            </p:custDataLst>
          </p:nvPr>
        </p:nvSpPr>
        <p:spPr/>
        <p:txBody>
          <a:bodyPr/>
          <a:lstStyle/>
          <a:p>
            <a:pPr>
              <a:defRPr/>
            </a:pPr>
            <a:r>
              <a:rPr lang="pt-BR" b="1" dirty="0" smtClean="0">
                <a:effectLst>
                  <a:outerShdw blurRad="38100" dist="38100" dir="2700000" algn="tl">
                    <a:srgbClr val="000000">
                      <a:alpha val="43137"/>
                    </a:srgbClr>
                  </a:outerShdw>
                </a:effectLst>
                <a:latin typeface="Calibri" pitchFamily="34" charset="0"/>
              </a:rPr>
              <a:t>Processos </a:t>
            </a:r>
            <a:r>
              <a:rPr lang="pt-BR" b="1" dirty="0" smtClean="0">
                <a:effectLst>
                  <a:outerShdw blurRad="38100" dist="38100" dir="2700000" algn="tl">
                    <a:srgbClr val="000000">
                      <a:alpha val="43137"/>
                    </a:srgbClr>
                  </a:outerShdw>
                </a:effectLst>
                <a:latin typeface="Calibri" pitchFamily="34" charset="0"/>
              </a:rPr>
              <a:t>Motivacionais e Liderança</a:t>
            </a:r>
            <a:endParaRPr lang="en-US" dirty="0"/>
          </a:p>
        </p:txBody>
      </p:sp>
      <p:sp>
        <p:nvSpPr>
          <p:cNvPr id="5" name="Espaço Reservado para Número de Slide 4"/>
          <p:cNvSpPr>
            <a:spLocks noGrp="1"/>
          </p:cNvSpPr>
          <p:nvPr>
            <p:ph type="sldNum" sz="quarter" idx="11"/>
            <p:custDataLst>
              <p:tags r:id="rId3"/>
            </p:custDataLst>
          </p:nvPr>
        </p:nvSpPr>
        <p:spPr/>
        <p:txBody>
          <a:bodyPr/>
          <a:lstStyle/>
          <a:p>
            <a:pPr>
              <a:defRPr/>
            </a:pPr>
            <a:fld id="{F46AA3D8-8692-4AC3-8582-17185CAFBF4A}" type="slidenum">
              <a:rPr lang="en-US"/>
              <a:pPr>
                <a:defRPr/>
              </a:pPr>
              <a:t>9</a:t>
            </a:fld>
            <a:endParaRPr lang="en-US"/>
          </a:p>
        </p:txBody>
      </p:sp>
      <p:sp>
        <p:nvSpPr>
          <p:cNvPr id="4100" name="Rectangle 2"/>
          <p:cNvSpPr>
            <a:spLocks noGrp="1" noChangeArrowheads="1"/>
          </p:cNvSpPr>
          <p:nvPr>
            <p:ph type="title"/>
            <p:custDataLst>
              <p:tags r:id="rId4"/>
            </p:custDataLst>
          </p:nvPr>
        </p:nvSpPr>
        <p:spPr/>
        <p:txBody>
          <a:bodyPr/>
          <a:lstStyle/>
          <a:p>
            <a:pPr eaLnBrk="1" hangingPunct="1"/>
            <a:r>
              <a:rPr lang="pt-BR" dirty="0" smtClean="0">
                <a:effectLst>
                  <a:outerShdw blurRad="38100" dist="38100" dir="2700000" algn="tl">
                    <a:srgbClr val="000000">
                      <a:alpha val="43137"/>
                    </a:srgbClr>
                  </a:outerShdw>
                </a:effectLst>
              </a:rPr>
              <a:t>O que é liderança para você?</a:t>
            </a:r>
            <a:endParaRPr lang="pt-BR" dirty="0" smtClean="0"/>
          </a:p>
        </p:txBody>
      </p:sp>
      <p:sp>
        <p:nvSpPr>
          <p:cNvPr id="4101" name="Rectangle 3"/>
          <p:cNvSpPr>
            <a:spLocks noGrp="1" noChangeArrowheads="1"/>
          </p:cNvSpPr>
          <p:nvPr>
            <p:ph type="body" idx="1"/>
            <p:custDataLst>
              <p:tags r:id="rId5"/>
            </p:custDataLst>
          </p:nvPr>
        </p:nvSpPr>
        <p:spPr/>
        <p:txBody>
          <a:bodyPr/>
          <a:lstStyle/>
          <a:p>
            <a:pPr eaLnBrk="1" hangingPunct="1"/>
            <a:endParaRPr lang="pt-BR" dirty="0" smtClean="0"/>
          </a:p>
        </p:txBody>
      </p:sp>
      <p:pic>
        <p:nvPicPr>
          <p:cNvPr id="6" name="Imagem 5" descr="vaium_01.jpg"/>
          <p:cNvPicPr>
            <a:picLocks noChangeAspect="1"/>
          </p:cNvPicPr>
          <p:nvPr>
            <p:custDataLst>
              <p:tags r:id="rId6"/>
            </p:custDataLst>
          </p:nvPr>
        </p:nvPicPr>
        <p:blipFill>
          <a:blip r:embed="rId9" cstate="print"/>
          <a:srcRect/>
          <a:stretch>
            <a:fillRect/>
          </a:stretch>
        </p:blipFill>
        <p:spPr bwMode="auto">
          <a:xfrm>
            <a:off x="2643174" y="2357430"/>
            <a:ext cx="3429000" cy="28575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0zS9ybeQ0XR7WSzg0axkzG"/>
</p:tagLst>
</file>

<file path=ppt/tags/tag10.xml><?xml version="1.0" encoding="utf-8"?>
<p:tagLst xmlns:a="http://schemas.openxmlformats.org/drawingml/2006/main" xmlns:r="http://schemas.openxmlformats.org/officeDocument/2006/relationships" xmlns:p="http://schemas.openxmlformats.org/presentationml/2006/main">
  <p:tag name="DVSHAPEID" val="hzA4tJc9tcgH7LxlsRyxvp"/>
</p:tagLst>
</file>

<file path=ppt/tags/tag100.xml><?xml version="1.0" encoding="utf-8"?>
<p:tagLst xmlns:a="http://schemas.openxmlformats.org/drawingml/2006/main" xmlns:r="http://schemas.openxmlformats.org/officeDocument/2006/relationships" xmlns:p="http://schemas.openxmlformats.org/presentationml/2006/main">
  <p:tag name="DVSECTIONID" val="5WooydKIfXL5TRKGE19fBY"/>
</p:tagLst>
</file>

<file path=ppt/tags/tag101.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02.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03.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04.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05.xml><?xml version="1.0" encoding="utf-8"?>
<p:tagLst xmlns:a="http://schemas.openxmlformats.org/drawingml/2006/main" xmlns:r="http://schemas.openxmlformats.org/officeDocument/2006/relationships" xmlns:p="http://schemas.openxmlformats.org/presentationml/2006/main">
  <p:tag name="DVSECTIONID" val="dxP4LoOOlOMmaywKNTmFTb"/>
</p:tagLst>
</file>

<file path=ppt/tags/tag106.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07.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08.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09.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1.xml><?xml version="1.0" encoding="utf-8"?>
<p:tagLst xmlns:a="http://schemas.openxmlformats.org/drawingml/2006/main" xmlns:r="http://schemas.openxmlformats.org/officeDocument/2006/relationships" xmlns:p="http://schemas.openxmlformats.org/presentationml/2006/main">
  <p:tag name="DVSHAPEID" val="dZ7Tkqv4DtNjwMu87qbcsz"/>
</p:tagLst>
</file>

<file path=ppt/tags/tag110.xml><?xml version="1.0" encoding="utf-8"?>
<p:tagLst xmlns:a="http://schemas.openxmlformats.org/drawingml/2006/main" xmlns:r="http://schemas.openxmlformats.org/officeDocument/2006/relationships" xmlns:p="http://schemas.openxmlformats.org/presentationml/2006/main">
  <p:tag name="DVSECTIONID" val="P6ozKqqY4WMHuLl9bb09XJ"/>
</p:tagLst>
</file>

<file path=ppt/tags/tag111.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12.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13.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14.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15.xml><?xml version="1.0" encoding="utf-8"?>
<p:tagLst xmlns:a="http://schemas.openxmlformats.org/drawingml/2006/main" xmlns:r="http://schemas.openxmlformats.org/officeDocument/2006/relationships" xmlns:p="http://schemas.openxmlformats.org/presentationml/2006/main">
  <p:tag name="DVSECTIONID" val="lF5QrzAhtXGfccxpt1dHUk"/>
</p:tagLst>
</file>

<file path=ppt/tags/tag116.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17.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18.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19.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2.xml><?xml version="1.0" encoding="utf-8"?>
<p:tagLst xmlns:a="http://schemas.openxmlformats.org/drawingml/2006/main" xmlns:r="http://schemas.openxmlformats.org/officeDocument/2006/relationships" xmlns:p="http://schemas.openxmlformats.org/presentationml/2006/main">
  <p:tag name="DVSHAPEID" val="BoKSp0xLSaQSmAXApLDoyN"/>
</p:tagLst>
</file>

<file path=ppt/tags/tag120.xml><?xml version="1.0" encoding="utf-8"?>
<p:tagLst xmlns:a="http://schemas.openxmlformats.org/drawingml/2006/main" xmlns:r="http://schemas.openxmlformats.org/officeDocument/2006/relationships" xmlns:p="http://schemas.openxmlformats.org/presentationml/2006/main">
  <p:tag name="DVSECTIONID" val="2XRn13lcgf52uDGCT2kltl"/>
</p:tagLst>
</file>

<file path=ppt/tags/tag121.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22.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23.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24.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25.xml><?xml version="1.0" encoding="utf-8"?>
<p:tagLst xmlns:a="http://schemas.openxmlformats.org/drawingml/2006/main" xmlns:r="http://schemas.openxmlformats.org/officeDocument/2006/relationships" xmlns:p="http://schemas.openxmlformats.org/presentationml/2006/main">
  <p:tag name="DVSECTIONID" val="50EUkyjNEX8RETaTnWUg6I"/>
</p:tagLst>
</file>

<file path=ppt/tags/tag126.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27.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28.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29.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3.xml><?xml version="1.0" encoding="utf-8"?>
<p:tagLst xmlns:a="http://schemas.openxmlformats.org/drawingml/2006/main" xmlns:r="http://schemas.openxmlformats.org/officeDocument/2006/relationships" xmlns:p="http://schemas.openxmlformats.org/presentationml/2006/main">
  <p:tag name="DVSHAPEID" val="TOfKRjJ7mjWDoI9r0uxRAD"/>
</p:tagLst>
</file>

<file path=ppt/tags/tag130.xml><?xml version="1.0" encoding="utf-8"?>
<p:tagLst xmlns:a="http://schemas.openxmlformats.org/drawingml/2006/main" xmlns:r="http://schemas.openxmlformats.org/officeDocument/2006/relationships" xmlns:p="http://schemas.openxmlformats.org/presentationml/2006/main">
  <p:tag name="DVSHAPEID" val="6RlSzAhWZU855o1Tpmhmyg"/>
</p:tagLst>
</file>

<file path=ppt/tags/tag131.xml><?xml version="1.0" encoding="utf-8"?>
<p:tagLst xmlns:a="http://schemas.openxmlformats.org/drawingml/2006/main" xmlns:r="http://schemas.openxmlformats.org/officeDocument/2006/relationships" xmlns:p="http://schemas.openxmlformats.org/presentationml/2006/main">
  <p:tag name="DVSECTIONID" val="F2Idm86H3B6tSqvxj1Ewov"/>
</p:tagLst>
</file>

<file path=ppt/tags/tag13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3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3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3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36.xml><?xml version="1.0" encoding="utf-8"?>
<p:tagLst xmlns:a="http://schemas.openxmlformats.org/drawingml/2006/main" xmlns:r="http://schemas.openxmlformats.org/officeDocument/2006/relationships" xmlns:p="http://schemas.openxmlformats.org/presentationml/2006/main">
  <p:tag name="DVSECTIONID" val="2XpWnCYI9BoZk5aImO9MX6"/>
</p:tagLst>
</file>

<file path=ppt/tags/tag13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3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3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4.xml><?xml version="1.0" encoding="utf-8"?>
<p:tagLst xmlns:a="http://schemas.openxmlformats.org/drawingml/2006/main" xmlns:r="http://schemas.openxmlformats.org/officeDocument/2006/relationships" xmlns:p="http://schemas.openxmlformats.org/presentationml/2006/main">
  <p:tag name="DVSHAPEID" val="sEqUax1qy40OuVDF9d2LOx"/>
</p:tagLst>
</file>

<file path=ppt/tags/tag14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41.xml><?xml version="1.0" encoding="utf-8"?>
<p:tagLst xmlns:a="http://schemas.openxmlformats.org/drawingml/2006/main" xmlns:r="http://schemas.openxmlformats.org/officeDocument/2006/relationships" xmlns:p="http://schemas.openxmlformats.org/presentationml/2006/main">
  <p:tag name="DVSECTIONID" val="9VoVtHEDfx6BUfTadiFz8F"/>
</p:tagLst>
</file>

<file path=ppt/tags/tag14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4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4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4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46.xml><?xml version="1.0" encoding="utf-8"?>
<p:tagLst xmlns:a="http://schemas.openxmlformats.org/drawingml/2006/main" xmlns:r="http://schemas.openxmlformats.org/officeDocument/2006/relationships" xmlns:p="http://schemas.openxmlformats.org/presentationml/2006/main">
  <p:tag name="DVSECTIONID" val="dVVO0uVRqmIVhmd9fPCrxM"/>
</p:tagLst>
</file>

<file path=ppt/tags/tag14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4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4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5.xml><?xml version="1.0" encoding="utf-8"?>
<p:tagLst xmlns:a="http://schemas.openxmlformats.org/drawingml/2006/main" xmlns:r="http://schemas.openxmlformats.org/officeDocument/2006/relationships" xmlns:p="http://schemas.openxmlformats.org/presentationml/2006/main">
  <p:tag name="DVSHAPEID" val="VJcfqXK8RHdglBjW8c6WKS"/>
</p:tagLst>
</file>

<file path=ppt/tags/tag15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51.xml><?xml version="1.0" encoding="utf-8"?>
<p:tagLst xmlns:a="http://schemas.openxmlformats.org/drawingml/2006/main" xmlns:r="http://schemas.openxmlformats.org/officeDocument/2006/relationships" xmlns:p="http://schemas.openxmlformats.org/presentationml/2006/main">
  <p:tag name="DVSECTIONID" val="et0yDPvNpcEMEDsgjjZJaf"/>
</p:tagLst>
</file>

<file path=ppt/tags/tag15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5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5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5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56.xml><?xml version="1.0" encoding="utf-8"?>
<p:tagLst xmlns:a="http://schemas.openxmlformats.org/drawingml/2006/main" xmlns:r="http://schemas.openxmlformats.org/officeDocument/2006/relationships" xmlns:p="http://schemas.openxmlformats.org/presentationml/2006/main">
  <p:tag name="DVSECTIONID" val="doLdWQjFPRwuJ2BTi56SgB"/>
</p:tagLst>
</file>

<file path=ppt/tags/tag15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5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5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6.xml><?xml version="1.0" encoding="utf-8"?>
<p:tagLst xmlns:a="http://schemas.openxmlformats.org/drawingml/2006/main" xmlns:r="http://schemas.openxmlformats.org/officeDocument/2006/relationships" xmlns:p="http://schemas.openxmlformats.org/presentationml/2006/main">
  <p:tag name="DVSHAPEID" val="CzddOlkjPPOUIHIV63Fpcj"/>
</p:tagLst>
</file>

<file path=ppt/tags/tag16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61.xml><?xml version="1.0" encoding="utf-8"?>
<p:tagLst xmlns:a="http://schemas.openxmlformats.org/drawingml/2006/main" xmlns:r="http://schemas.openxmlformats.org/officeDocument/2006/relationships" xmlns:p="http://schemas.openxmlformats.org/presentationml/2006/main">
  <p:tag name="DVSECTIONID" val="d7xpRGH1GlC84fz3vkkjxL"/>
</p:tagLst>
</file>

<file path=ppt/tags/tag16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6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6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6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66.xml><?xml version="1.0" encoding="utf-8"?>
<p:tagLst xmlns:a="http://schemas.openxmlformats.org/drawingml/2006/main" xmlns:r="http://schemas.openxmlformats.org/officeDocument/2006/relationships" xmlns:p="http://schemas.openxmlformats.org/presentationml/2006/main">
  <p:tag name="DVSECTIONID" val="OT0mHeA2YTKrT9EDKRI0wK"/>
</p:tagLst>
</file>

<file path=ppt/tags/tag16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6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6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7.xml><?xml version="1.0" encoding="utf-8"?>
<p:tagLst xmlns:a="http://schemas.openxmlformats.org/drawingml/2006/main" xmlns:r="http://schemas.openxmlformats.org/officeDocument/2006/relationships" xmlns:p="http://schemas.openxmlformats.org/presentationml/2006/main">
  <p:tag name="DVSHAPEID" val="BeA2ld5PERN26C1d9pNxSo"/>
</p:tagLst>
</file>

<file path=ppt/tags/tag17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71.xml><?xml version="1.0" encoding="utf-8"?>
<p:tagLst xmlns:a="http://schemas.openxmlformats.org/drawingml/2006/main" xmlns:r="http://schemas.openxmlformats.org/officeDocument/2006/relationships" xmlns:p="http://schemas.openxmlformats.org/presentationml/2006/main">
  <p:tag name="DVSECTIONID" val="LW99j9MOTWXq14Bhi6mjdh"/>
</p:tagLst>
</file>

<file path=ppt/tags/tag17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7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7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7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76.xml><?xml version="1.0" encoding="utf-8"?>
<p:tagLst xmlns:a="http://schemas.openxmlformats.org/drawingml/2006/main" xmlns:r="http://schemas.openxmlformats.org/officeDocument/2006/relationships" xmlns:p="http://schemas.openxmlformats.org/presentationml/2006/main">
  <p:tag name="DVSECTIONID" val="Ki8sfElfaf54hpP9MY0IG5"/>
</p:tagLst>
</file>

<file path=ppt/tags/tag17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7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7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8.xml><?xml version="1.0" encoding="utf-8"?>
<p:tagLst xmlns:a="http://schemas.openxmlformats.org/drawingml/2006/main" xmlns:r="http://schemas.openxmlformats.org/officeDocument/2006/relationships" xmlns:p="http://schemas.openxmlformats.org/presentationml/2006/main">
  <p:tag name="DVSHAPEID" val="rqSCec62gkFjYZCMZ7eZaW"/>
</p:tagLst>
</file>

<file path=ppt/tags/tag18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81.xml><?xml version="1.0" encoding="utf-8"?>
<p:tagLst xmlns:a="http://schemas.openxmlformats.org/drawingml/2006/main" xmlns:r="http://schemas.openxmlformats.org/officeDocument/2006/relationships" xmlns:p="http://schemas.openxmlformats.org/presentationml/2006/main">
  <p:tag name="DVSECTIONID" val="2bSz6S9HqYWahie9evtamd"/>
</p:tagLst>
</file>

<file path=ppt/tags/tag18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8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8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8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86.xml><?xml version="1.0" encoding="utf-8"?>
<p:tagLst xmlns:a="http://schemas.openxmlformats.org/drawingml/2006/main" xmlns:r="http://schemas.openxmlformats.org/officeDocument/2006/relationships" xmlns:p="http://schemas.openxmlformats.org/presentationml/2006/main">
  <p:tag name="DVSECTIONID" val="eizBKMCCOIAGL3aDoJlQWF"/>
</p:tagLst>
</file>

<file path=ppt/tags/tag18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8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8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9.xml><?xml version="1.0" encoding="utf-8"?>
<p:tagLst xmlns:a="http://schemas.openxmlformats.org/drawingml/2006/main" xmlns:r="http://schemas.openxmlformats.org/officeDocument/2006/relationships" xmlns:p="http://schemas.openxmlformats.org/presentationml/2006/main">
  <p:tag name="DVSHAPEID" val="7FA5USUgBFrdMa9JYSJCBs"/>
</p:tagLst>
</file>

<file path=ppt/tags/tag19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91.xml><?xml version="1.0" encoding="utf-8"?>
<p:tagLst xmlns:a="http://schemas.openxmlformats.org/drawingml/2006/main" xmlns:r="http://schemas.openxmlformats.org/officeDocument/2006/relationships" xmlns:p="http://schemas.openxmlformats.org/presentationml/2006/main">
  <p:tag name="DVSECTIONID" val="4F4QiANNbspygnJaFJt7iC"/>
</p:tagLst>
</file>

<file path=ppt/tags/tag19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9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9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19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196.xml><?xml version="1.0" encoding="utf-8"?>
<p:tagLst xmlns:a="http://schemas.openxmlformats.org/drawingml/2006/main" xmlns:r="http://schemas.openxmlformats.org/officeDocument/2006/relationships" xmlns:p="http://schemas.openxmlformats.org/presentationml/2006/main">
  <p:tag name="DVSECTIONID" val="wvANKYh5MaWElQTtdcxwjl"/>
</p:tagLst>
</file>

<file path=ppt/tags/tag19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19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19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xml><?xml version="1.0" encoding="utf-8"?>
<p:tagLst xmlns:a="http://schemas.openxmlformats.org/drawingml/2006/main" xmlns:r="http://schemas.openxmlformats.org/officeDocument/2006/relationships" xmlns:p="http://schemas.openxmlformats.org/presentationml/2006/main">
  <p:tag name="DVSHAPEID" val="lHm7gKhf8cN28CYtmKdOB3"/>
</p:tagLst>
</file>

<file path=ppt/tags/tag20.xml><?xml version="1.0" encoding="utf-8"?>
<p:tagLst xmlns:a="http://schemas.openxmlformats.org/drawingml/2006/main" xmlns:r="http://schemas.openxmlformats.org/officeDocument/2006/relationships" xmlns:p="http://schemas.openxmlformats.org/presentationml/2006/main">
  <p:tag name="DVSHAPEID" val="nMD2AmpFjSduic19id7ZJ0"/>
</p:tagLst>
</file>

<file path=ppt/tags/tag20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01.xml><?xml version="1.0" encoding="utf-8"?>
<p:tagLst xmlns:a="http://schemas.openxmlformats.org/drawingml/2006/main" xmlns:r="http://schemas.openxmlformats.org/officeDocument/2006/relationships" xmlns:p="http://schemas.openxmlformats.org/presentationml/2006/main">
  <p:tag name="DVSECTIONID" val="WiyLq9IDWJQYQdpZmnTXuf"/>
</p:tagLst>
</file>

<file path=ppt/tags/tag20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0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0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0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06.xml><?xml version="1.0" encoding="utf-8"?>
<p:tagLst xmlns:a="http://schemas.openxmlformats.org/drawingml/2006/main" xmlns:r="http://schemas.openxmlformats.org/officeDocument/2006/relationships" xmlns:p="http://schemas.openxmlformats.org/presentationml/2006/main">
  <p:tag name="DVSECTIONID" val="BAwxsC2fdFvBASdA844MTD"/>
</p:tagLst>
</file>

<file path=ppt/tags/tag20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0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0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1.xml><?xml version="1.0" encoding="utf-8"?>
<p:tagLst xmlns:a="http://schemas.openxmlformats.org/drawingml/2006/main" xmlns:r="http://schemas.openxmlformats.org/officeDocument/2006/relationships" xmlns:p="http://schemas.openxmlformats.org/presentationml/2006/main">
  <p:tag name="DVSHAPEID" val="SLdsCg9lfxlFiNrRhxRVmy"/>
</p:tagLst>
</file>

<file path=ppt/tags/tag21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11.xml><?xml version="1.0" encoding="utf-8"?>
<p:tagLst xmlns:a="http://schemas.openxmlformats.org/drawingml/2006/main" xmlns:r="http://schemas.openxmlformats.org/officeDocument/2006/relationships" xmlns:p="http://schemas.openxmlformats.org/presentationml/2006/main">
  <p:tag name="DVSECTIONID" val="LJ1Qp3PJHfVsUs4qbyik4C"/>
</p:tagLst>
</file>

<file path=ppt/tags/tag21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1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1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1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16.xml><?xml version="1.0" encoding="utf-8"?>
<p:tagLst xmlns:a="http://schemas.openxmlformats.org/drawingml/2006/main" xmlns:r="http://schemas.openxmlformats.org/officeDocument/2006/relationships" xmlns:p="http://schemas.openxmlformats.org/presentationml/2006/main">
  <p:tag name="DVSECTIONID" val="TQcJcPu78qIaPNiy8BLcaK"/>
</p:tagLst>
</file>

<file path=ppt/tags/tag21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1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1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2.xml><?xml version="1.0" encoding="utf-8"?>
<p:tagLst xmlns:a="http://schemas.openxmlformats.org/drawingml/2006/main" xmlns:r="http://schemas.openxmlformats.org/officeDocument/2006/relationships" xmlns:p="http://schemas.openxmlformats.org/presentationml/2006/main">
  <p:tag name="DVSHAPEID" val="ZhRXHPzvvBJmUSP8K9wXCG"/>
</p:tagLst>
</file>

<file path=ppt/tags/tag22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21.xml><?xml version="1.0" encoding="utf-8"?>
<p:tagLst xmlns:a="http://schemas.openxmlformats.org/drawingml/2006/main" xmlns:r="http://schemas.openxmlformats.org/officeDocument/2006/relationships" xmlns:p="http://schemas.openxmlformats.org/presentationml/2006/main">
  <p:tag name="DVSECTIONID" val="99IUJQ8bmyRHJ3AQTi28ky"/>
</p:tagLst>
</file>

<file path=ppt/tags/tag22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2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2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2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26.xml><?xml version="1.0" encoding="utf-8"?>
<p:tagLst xmlns:a="http://schemas.openxmlformats.org/drawingml/2006/main" xmlns:r="http://schemas.openxmlformats.org/officeDocument/2006/relationships" xmlns:p="http://schemas.openxmlformats.org/presentationml/2006/main">
  <p:tag name="DVSECTIONID" val="TEh2c9nljsp9tzzSoqAM1f"/>
</p:tagLst>
</file>

<file path=ppt/tags/tag22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2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2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3.xml><?xml version="1.0" encoding="utf-8"?>
<p:tagLst xmlns:a="http://schemas.openxmlformats.org/drawingml/2006/main" xmlns:r="http://schemas.openxmlformats.org/officeDocument/2006/relationships" xmlns:p="http://schemas.openxmlformats.org/presentationml/2006/main">
  <p:tag name="DVSHAPEID" val="9DTdHqVz8NEjMVAFyjMJ2J"/>
</p:tagLst>
</file>

<file path=ppt/tags/tag23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31.xml><?xml version="1.0" encoding="utf-8"?>
<p:tagLst xmlns:a="http://schemas.openxmlformats.org/drawingml/2006/main" xmlns:r="http://schemas.openxmlformats.org/officeDocument/2006/relationships" xmlns:p="http://schemas.openxmlformats.org/presentationml/2006/main">
  <p:tag name="DVSECTIONID" val="DFD2zCIRkqxbyCfCcZxSmn"/>
</p:tagLst>
</file>

<file path=ppt/tags/tag23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3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3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3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36.xml><?xml version="1.0" encoding="utf-8"?>
<p:tagLst xmlns:a="http://schemas.openxmlformats.org/drawingml/2006/main" xmlns:r="http://schemas.openxmlformats.org/officeDocument/2006/relationships" xmlns:p="http://schemas.openxmlformats.org/presentationml/2006/main">
  <p:tag name="DVSECTIONID" val="Bh0XDLdAf9TgOWtiCLOKne"/>
</p:tagLst>
</file>

<file path=ppt/tags/tag23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3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3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4.xml><?xml version="1.0" encoding="utf-8"?>
<p:tagLst xmlns:a="http://schemas.openxmlformats.org/drawingml/2006/main" xmlns:r="http://schemas.openxmlformats.org/officeDocument/2006/relationships" xmlns:p="http://schemas.openxmlformats.org/presentationml/2006/main">
  <p:tag name="DVSHAPEID" val="VVTz29NHpoVj8e3t89AVsW"/>
</p:tagLst>
</file>

<file path=ppt/tags/tag24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41.xml><?xml version="1.0" encoding="utf-8"?>
<p:tagLst xmlns:a="http://schemas.openxmlformats.org/drawingml/2006/main" xmlns:r="http://schemas.openxmlformats.org/officeDocument/2006/relationships" xmlns:p="http://schemas.openxmlformats.org/presentationml/2006/main">
  <p:tag name="DVSECTIONID" val="9UACd2pMfUfR4gg2khls3S"/>
</p:tagLst>
</file>

<file path=ppt/tags/tag24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4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4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4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46.xml><?xml version="1.0" encoding="utf-8"?>
<p:tagLst xmlns:a="http://schemas.openxmlformats.org/drawingml/2006/main" xmlns:r="http://schemas.openxmlformats.org/officeDocument/2006/relationships" xmlns:p="http://schemas.openxmlformats.org/presentationml/2006/main">
  <p:tag name="DVSECTIONID" val="KLNsGh8RDnAn86m1xbatTZ"/>
</p:tagLst>
</file>

<file path=ppt/tags/tag24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4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4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5.xml><?xml version="1.0" encoding="utf-8"?>
<p:tagLst xmlns:a="http://schemas.openxmlformats.org/drawingml/2006/main" xmlns:r="http://schemas.openxmlformats.org/officeDocument/2006/relationships" xmlns:p="http://schemas.openxmlformats.org/presentationml/2006/main">
  <p:tag name="DVSHAPEID" val="IB5Tx4AcaSDpHXk7nMLrnf"/>
</p:tagLst>
</file>

<file path=ppt/tags/tag25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51.xml><?xml version="1.0" encoding="utf-8"?>
<p:tagLst xmlns:a="http://schemas.openxmlformats.org/drawingml/2006/main" xmlns:r="http://schemas.openxmlformats.org/officeDocument/2006/relationships" xmlns:p="http://schemas.openxmlformats.org/presentationml/2006/main">
  <p:tag name="DVSECTIONID" val="fsgwFo9UdFPfP2QzPr0D54"/>
</p:tagLst>
</file>

<file path=ppt/tags/tag25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5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5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5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56.xml><?xml version="1.0" encoding="utf-8"?>
<p:tagLst xmlns:a="http://schemas.openxmlformats.org/drawingml/2006/main" xmlns:r="http://schemas.openxmlformats.org/officeDocument/2006/relationships" xmlns:p="http://schemas.openxmlformats.org/presentationml/2006/main">
  <p:tag name="DVSECTIONID" val="UQR1h4WCQMF63vifutZyHq"/>
</p:tagLst>
</file>

<file path=ppt/tags/tag25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5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5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6.xml><?xml version="1.0" encoding="utf-8"?>
<p:tagLst xmlns:a="http://schemas.openxmlformats.org/drawingml/2006/main" xmlns:r="http://schemas.openxmlformats.org/officeDocument/2006/relationships" xmlns:p="http://schemas.openxmlformats.org/presentationml/2006/main">
  <p:tag name="DVSHAPEID" val="ntNmC4bD96hZdht8CI7cd2"/>
</p:tagLst>
</file>

<file path=ppt/tags/tag26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61.xml><?xml version="1.0" encoding="utf-8"?>
<p:tagLst xmlns:a="http://schemas.openxmlformats.org/drawingml/2006/main" xmlns:r="http://schemas.openxmlformats.org/officeDocument/2006/relationships" xmlns:p="http://schemas.openxmlformats.org/presentationml/2006/main">
  <p:tag name="DVSECTIONID" val="w6mAo7OCuYW0sc2Dx4GwcB"/>
</p:tagLst>
</file>

<file path=ppt/tags/tag26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6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6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6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66.xml><?xml version="1.0" encoding="utf-8"?>
<p:tagLst xmlns:a="http://schemas.openxmlformats.org/drawingml/2006/main" xmlns:r="http://schemas.openxmlformats.org/officeDocument/2006/relationships" xmlns:p="http://schemas.openxmlformats.org/presentationml/2006/main">
  <p:tag name="DVSECTIONID" val="JOcaxe9rdRkEy1ryHPKGHw"/>
</p:tagLst>
</file>

<file path=ppt/tags/tag26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6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6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7.xml><?xml version="1.0" encoding="utf-8"?>
<p:tagLst xmlns:a="http://schemas.openxmlformats.org/drawingml/2006/main" xmlns:r="http://schemas.openxmlformats.org/officeDocument/2006/relationships" xmlns:p="http://schemas.openxmlformats.org/presentationml/2006/main">
  <p:tag name="DVSHAPEID" val="FIw580LNa1ysdC6bsv1xJx"/>
</p:tagLst>
</file>

<file path=ppt/tags/tag27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71.xml><?xml version="1.0" encoding="utf-8"?>
<p:tagLst xmlns:a="http://schemas.openxmlformats.org/drawingml/2006/main" xmlns:r="http://schemas.openxmlformats.org/officeDocument/2006/relationships" xmlns:p="http://schemas.openxmlformats.org/presentationml/2006/main">
  <p:tag name="DVSECTIONID" val="sICp1xQIBlIkreeBDeK5x9"/>
</p:tagLst>
</file>

<file path=ppt/tags/tag27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7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7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7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76.xml><?xml version="1.0" encoding="utf-8"?>
<p:tagLst xmlns:a="http://schemas.openxmlformats.org/drawingml/2006/main" xmlns:r="http://schemas.openxmlformats.org/officeDocument/2006/relationships" xmlns:p="http://schemas.openxmlformats.org/presentationml/2006/main">
  <p:tag name="DVSECTIONID" val="U1J3YInAoiStke4aYMK76f"/>
</p:tagLst>
</file>

<file path=ppt/tags/tag27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7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7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8.xml><?xml version="1.0" encoding="utf-8"?>
<p:tagLst xmlns:a="http://schemas.openxmlformats.org/drawingml/2006/main" xmlns:r="http://schemas.openxmlformats.org/officeDocument/2006/relationships" xmlns:p="http://schemas.openxmlformats.org/presentationml/2006/main">
  <p:tag name="DVSHAPEID" val="8HK3Dea2jb1lO4PwWaRmWf"/>
</p:tagLst>
</file>

<file path=ppt/tags/tag28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81.xml><?xml version="1.0" encoding="utf-8"?>
<p:tagLst xmlns:a="http://schemas.openxmlformats.org/drawingml/2006/main" xmlns:r="http://schemas.openxmlformats.org/officeDocument/2006/relationships" xmlns:p="http://schemas.openxmlformats.org/presentationml/2006/main">
  <p:tag name="DVSECTIONID" val="MmfYFCW8GWsBhwoCp8eYZr"/>
</p:tagLst>
</file>

<file path=ppt/tags/tag28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8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8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8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86.xml><?xml version="1.0" encoding="utf-8"?>
<p:tagLst xmlns:a="http://schemas.openxmlformats.org/drawingml/2006/main" xmlns:r="http://schemas.openxmlformats.org/officeDocument/2006/relationships" xmlns:p="http://schemas.openxmlformats.org/presentationml/2006/main">
  <p:tag name="DVSECTIONID" val="Wg2DlQP87yoUZYbId4ZsGQ"/>
</p:tagLst>
</file>

<file path=ppt/tags/tag28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8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8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9.xml><?xml version="1.0" encoding="utf-8"?>
<p:tagLst xmlns:a="http://schemas.openxmlformats.org/drawingml/2006/main" xmlns:r="http://schemas.openxmlformats.org/officeDocument/2006/relationships" xmlns:p="http://schemas.openxmlformats.org/presentationml/2006/main">
  <p:tag name="DVSHAPEID" val="rL4R2rgBaGj7APl5nwD7Hm"/>
</p:tagLst>
</file>

<file path=ppt/tags/tag29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91.xml><?xml version="1.0" encoding="utf-8"?>
<p:tagLst xmlns:a="http://schemas.openxmlformats.org/drawingml/2006/main" xmlns:r="http://schemas.openxmlformats.org/officeDocument/2006/relationships" xmlns:p="http://schemas.openxmlformats.org/presentationml/2006/main">
  <p:tag name="DVSECTIONID" val="KZMQVn9wn1IiZOdQ0Bz97Q"/>
</p:tagLst>
</file>

<file path=ppt/tags/tag29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9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9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29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296.xml><?xml version="1.0" encoding="utf-8"?>
<p:tagLst xmlns:a="http://schemas.openxmlformats.org/drawingml/2006/main" xmlns:r="http://schemas.openxmlformats.org/officeDocument/2006/relationships" xmlns:p="http://schemas.openxmlformats.org/presentationml/2006/main">
  <p:tag name="DVSECTIONID" val="0NFda4xUkRrc3coHiMiHuj"/>
</p:tagLst>
</file>

<file path=ppt/tags/tag29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29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29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3.xml><?xml version="1.0" encoding="utf-8"?>
<p:tagLst xmlns:a="http://schemas.openxmlformats.org/drawingml/2006/main" xmlns:r="http://schemas.openxmlformats.org/officeDocument/2006/relationships" xmlns:p="http://schemas.openxmlformats.org/presentationml/2006/main">
  <p:tag name="DVSHAPEID" val="20TzWsQoFlAkeaNqVuyLOF"/>
</p:tagLst>
</file>

<file path=ppt/tags/tag30.xml><?xml version="1.0" encoding="utf-8"?>
<p:tagLst xmlns:a="http://schemas.openxmlformats.org/drawingml/2006/main" xmlns:r="http://schemas.openxmlformats.org/officeDocument/2006/relationships" xmlns:p="http://schemas.openxmlformats.org/presentationml/2006/main">
  <p:tag name="DVSHAPEID" val="qSO1lVzQFnASgYYMcJMI0l"/>
</p:tagLst>
</file>

<file path=ppt/tags/tag30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301.xml><?xml version="1.0" encoding="utf-8"?>
<p:tagLst xmlns:a="http://schemas.openxmlformats.org/drawingml/2006/main" xmlns:r="http://schemas.openxmlformats.org/officeDocument/2006/relationships" xmlns:p="http://schemas.openxmlformats.org/presentationml/2006/main">
  <p:tag name="DVSECTIONID" val="a7Ak9DpGfNcVjUWpafQPjH"/>
</p:tagLst>
</file>

<file path=ppt/tags/tag302.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303.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304.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305.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306.xml><?xml version="1.0" encoding="utf-8"?>
<p:tagLst xmlns:a="http://schemas.openxmlformats.org/drawingml/2006/main" xmlns:r="http://schemas.openxmlformats.org/officeDocument/2006/relationships" xmlns:p="http://schemas.openxmlformats.org/presentationml/2006/main">
  <p:tag name="DVSECTIONID" val="NsEYXzLEEee6W3XV7yQf8b"/>
</p:tagLst>
</file>

<file path=ppt/tags/tag307.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308.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309.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31.xml><?xml version="1.0" encoding="utf-8"?>
<p:tagLst xmlns:a="http://schemas.openxmlformats.org/drawingml/2006/main" xmlns:r="http://schemas.openxmlformats.org/officeDocument/2006/relationships" xmlns:p="http://schemas.openxmlformats.org/presentationml/2006/main">
  <p:tag name="DVSHAPEID" val="1Gu0bQNlIPx4kb205k1k0W"/>
</p:tagLst>
</file>

<file path=ppt/tags/tag310.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32.xml><?xml version="1.0" encoding="utf-8"?>
<p:tagLst xmlns:a="http://schemas.openxmlformats.org/drawingml/2006/main" xmlns:r="http://schemas.openxmlformats.org/officeDocument/2006/relationships" xmlns:p="http://schemas.openxmlformats.org/presentationml/2006/main">
  <p:tag name="DVSHAPEID" val="xHym6BjUkZm5R8xkKJ2jEK"/>
</p:tagLst>
</file>

<file path=ppt/tags/tag33.xml><?xml version="1.0" encoding="utf-8"?>
<p:tagLst xmlns:a="http://schemas.openxmlformats.org/drawingml/2006/main" xmlns:r="http://schemas.openxmlformats.org/officeDocument/2006/relationships" xmlns:p="http://schemas.openxmlformats.org/presentationml/2006/main">
  <p:tag name="DVSHAPEID" val="lbENJbDsGGl48NrPJc2Nvy"/>
</p:tagLst>
</file>

<file path=ppt/tags/tag34.xml><?xml version="1.0" encoding="utf-8"?>
<p:tagLst xmlns:a="http://schemas.openxmlformats.org/drawingml/2006/main" xmlns:r="http://schemas.openxmlformats.org/officeDocument/2006/relationships" xmlns:p="http://schemas.openxmlformats.org/presentationml/2006/main">
  <p:tag name="DVSHAPEID" val="IfkUtKAihGhMmmHjR7hRiF"/>
</p:tagLst>
</file>

<file path=ppt/tags/tag35.xml><?xml version="1.0" encoding="utf-8"?>
<p:tagLst xmlns:a="http://schemas.openxmlformats.org/drawingml/2006/main" xmlns:r="http://schemas.openxmlformats.org/officeDocument/2006/relationships" xmlns:p="http://schemas.openxmlformats.org/presentationml/2006/main">
  <p:tag name="DVSHAPEID" val="JMZKSU0QhRfMtpsOISSooF"/>
</p:tagLst>
</file>

<file path=ppt/tags/tag36.xml><?xml version="1.0" encoding="utf-8"?>
<p:tagLst xmlns:a="http://schemas.openxmlformats.org/drawingml/2006/main" xmlns:r="http://schemas.openxmlformats.org/officeDocument/2006/relationships" xmlns:p="http://schemas.openxmlformats.org/presentationml/2006/main">
  <p:tag name="DVSHAPEID" val="Nmr58pkUwDg2vyUJRFiroq"/>
</p:tagLst>
</file>

<file path=ppt/tags/tag37.xml><?xml version="1.0" encoding="utf-8"?>
<p:tagLst xmlns:a="http://schemas.openxmlformats.org/drawingml/2006/main" xmlns:r="http://schemas.openxmlformats.org/officeDocument/2006/relationships" xmlns:p="http://schemas.openxmlformats.org/presentationml/2006/main">
  <p:tag name="DVSHAPEID" val="wzTiQ3poZUh4YDiNMAvnkC"/>
</p:tagLst>
</file>

<file path=ppt/tags/tag38.xml><?xml version="1.0" encoding="utf-8"?>
<p:tagLst xmlns:a="http://schemas.openxmlformats.org/drawingml/2006/main" xmlns:r="http://schemas.openxmlformats.org/officeDocument/2006/relationships" xmlns:p="http://schemas.openxmlformats.org/presentationml/2006/main">
  <p:tag name="DVSHAPEID" val="wqTUTY0c6WgmPRbQyhu7El"/>
</p:tagLst>
</file>

<file path=ppt/tags/tag39.xml><?xml version="1.0" encoding="utf-8"?>
<p:tagLst xmlns:a="http://schemas.openxmlformats.org/drawingml/2006/main" xmlns:r="http://schemas.openxmlformats.org/officeDocument/2006/relationships" xmlns:p="http://schemas.openxmlformats.org/presentationml/2006/main">
  <p:tag name="DVSHAPEID" val="Kqzhq3THV15U2soW9qnMOk"/>
</p:tagLst>
</file>

<file path=ppt/tags/tag4.xml><?xml version="1.0" encoding="utf-8"?>
<p:tagLst xmlns:a="http://schemas.openxmlformats.org/drawingml/2006/main" xmlns:r="http://schemas.openxmlformats.org/officeDocument/2006/relationships" xmlns:p="http://schemas.openxmlformats.org/presentationml/2006/main">
  <p:tag name="DVSHAPEID" val="kTJWixNM7K5iFmeGNPoKwr"/>
</p:tagLst>
</file>

<file path=ppt/tags/tag40.xml><?xml version="1.0" encoding="utf-8"?>
<p:tagLst xmlns:a="http://schemas.openxmlformats.org/drawingml/2006/main" xmlns:r="http://schemas.openxmlformats.org/officeDocument/2006/relationships" xmlns:p="http://schemas.openxmlformats.org/presentationml/2006/main">
  <p:tag name="DVSHAPEID" val="NCNrCW2eScYaFtlCyXip0f"/>
</p:tagLst>
</file>

<file path=ppt/tags/tag41.xml><?xml version="1.0" encoding="utf-8"?>
<p:tagLst xmlns:a="http://schemas.openxmlformats.org/drawingml/2006/main" xmlns:r="http://schemas.openxmlformats.org/officeDocument/2006/relationships" xmlns:p="http://schemas.openxmlformats.org/presentationml/2006/main">
  <p:tag name="DVSHAPEID" val="gVOIrC73KRxpDXtZrXEH8T"/>
</p:tagLst>
</file>

<file path=ppt/tags/tag42.xml><?xml version="1.0" encoding="utf-8"?>
<p:tagLst xmlns:a="http://schemas.openxmlformats.org/drawingml/2006/main" xmlns:r="http://schemas.openxmlformats.org/officeDocument/2006/relationships" xmlns:p="http://schemas.openxmlformats.org/presentationml/2006/main">
  <p:tag name="DVSHAPEID" val="WSNVBxSqupkylSCUuq6Os7"/>
</p:tagLst>
</file>

<file path=ppt/tags/tag43.xml><?xml version="1.0" encoding="utf-8"?>
<p:tagLst xmlns:a="http://schemas.openxmlformats.org/drawingml/2006/main" xmlns:r="http://schemas.openxmlformats.org/officeDocument/2006/relationships" xmlns:p="http://schemas.openxmlformats.org/presentationml/2006/main">
  <p:tag name="DVSHAPEID" val="DfQo8zvlKj7nYWVw0zbjn8"/>
</p:tagLst>
</file>

<file path=ppt/tags/tag44.xml><?xml version="1.0" encoding="utf-8"?>
<p:tagLst xmlns:a="http://schemas.openxmlformats.org/drawingml/2006/main" xmlns:r="http://schemas.openxmlformats.org/officeDocument/2006/relationships" xmlns:p="http://schemas.openxmlformats.org/presentationml/2006/main">
  <p:tag name="DVSHAPEID" val="54BAmxteAjqPfx5dojU8E1"/>
</p:tagLst>
</file>

<file path=ppt/tags/tag45.xml><?xml version="1.0" encoding="utf-8"?>
<p:tagLst xmlns:a="http://schemas.openxmlformats.org/drawingml/2006/main" xmlns:r="http://schemas.openxmlformats.org/officeDocument/2006/relationships" xmlns:p="http://schemas.openxmlformats.org/presentationml/2006/main">
  <p:tag name="DVSHAPEID" val="qYUFYXpxD8JuaLMycYSwIN"/>
</p:tagLst>
</file>

<file path=ppt/tags/tag46.xml><?xml version="1.0" encoding="utf-8"?>
<p:tagLst xmlns:a="http://schemas.openxmlformats.org/drawingml/2006/main" xmlns:r="http://schemas.openxmlformats.org/officeDocument/2006/relationships" xmlns:p="http://schemas.openxmlformats.org/presentationml/2006/main">
  <p:tag name="DVSHAPEID" val="W9HorNaSoet4ECGHyvO3Gh"/>
</p:tagLst>
</file>

<file path=ppt/tags/tag47.xml><?xml version="1.0" encoding="utf-8"?>
<p:tagLst xmlns:a="http://schemas.openxmlformats.org/drawingml/2006/main" xmlns:r="http://schemas.openxmlformats.org/officeDocument/2006/relationships" xmlns:p="http://schemas.openxmlformats.org/presentationml/2006/main">
  <p:tag name="DVSHAPEID" val="5KmjqQ6Wg8iD1KYAvCmKJv"/>
</p:tagLst>
</file>

<file path=ppt/tags/tag48.xml><?xml version="1.0" encoding="utf-8"?>
<p:tagLst xmlns:a="http://schemas.openxmlformats.org/drawingml/2006/main" xmlns:r="http://schemas.openxmlformats.org/officeDocument/2006/relationships" xmlns:p="http://schemas.openxmlformats.org/presentationml/2006/main">
  <p:tag name="DVSHAPEID" val="057aRvpmHF7E4X17mjLsYl"/>
</p:tagLst>
</file>

<file path=ppt/tags/tag49.xml><?xml version="1.0" encoding="utf-8"?>
<p:tagLst xmlns:a="http://schemas.openxmlformats.org/drawingml/2006/main" xmlns:r="http://schemas.openxmlformats.org/officeDocument/2006/relationships" xmlns:p="http://schemas.openxmlformats.org/presentationml/2006/main">
  <p:tag name="DVSHAPEID" val="L0AVIXZbGWyzJhcgYBwTqD"/>
</p:tagLst>
</file>

<file path=ppt/tags/tag5.xml><?xml version="1.0" encoding="utf-8"?>
<p:tagLst xmlns:a="http://schemas.openxmlformats.org/drawingml/2006/main" xmlns:r="http://schemas.openxmlformats.org/officeDocument/2006/relationships" xmlns:p="http://schemas.openxmlformats.org/presentationml/2006/main">
  <p:tag name="DVSHAPEID" val="sOoNGVPJgPemG0PZajASeP"/>
</p:tagLst>
</file>

<file path=ppt/tags/tag50.xml><?xml version="1.0" encoding="utf-8"?>
<p:tagLst xmlns:a="http://schemas.openxmlformats.org/drawingml/2006/main" xmlns:r="http://schemas.openxmlformats.org/officeDocument/2006/relationships" xmlns:p="http://schemas.openxmlformats.org/presentationml/2006/main">
  <p:tag name="DVSHAPEID" val="vnG1zog2YhwFk6zWMrmwYb"/>
</p:tagLst>
</file>

<file path=ppt/tags/tag51.xml><?xml version="1.0" encoding="utf-8"?>
<p:tagLst xmlns:a="http://schemas.openxmlformats.org/drawingml/2006/main" xmlns:r="http://schemas.openxmlformats.org/officeDocument/2006/relationships" xmlns:p="http://schemas.openxmlformats.org/presentationml/2006/main">
  <p:tag name="DVSHAPEID" val="6udJU5laV4U8vdfHoBVEXg"/>
</p:tagLst>
</file>

<file path=ppt/tags/tag52.xml><?xml version="1.0" encoding="utf-8"?>
<p:tagLst xmlns:a="http://schemas.openxmlformats.org/drawingml/2006/main" xmlns:r="http://schemas.openxmlformats.org/officeDocument/2006/relationships" xmlns:p="http://schemas.openxmlformats.org/presentationml/2006/main">
  <p:tag name="DVSHAPEID" val="33X6G2O4wUFkgcNPtaHNls"/>
</p:tagLst>
</file>

<file path=ppt/tags/tag53.xml><?xml version="1.0" encoding="utf-8"?>
<p:tagLst xmlns:a="http://schemas.openxmlformats.org/drawingml/2006/main" xmlns:r="http://schemas.openxmlformats.org/officeDocument/2006/relationships" xmlns:p="http://schemas.openxmlformats.org/presentationml/2006/main">
  <p:tag name="DVSECTIONID" val="OnETj0jyWjeSwJaFW4SY67"/>
</p:tagLst>
</file>

<file path=ppt/tags/tag54.xml><?xml version="1.0" encoding="utf-8"?>
<p:tagLst xmlns:a="http://schemas.openxmlformats.org/drawingml/2006/main" xmlns:r="http://schemas.openxmlformats.org/officeDocument/2006/relationships" xmlns:p="http://schemas.openxmlformats.org/presentationml/2006/main">
  <p:tag name="DVSHAPEID" val="Mvf0Z8lcMXqGlyE7M40s6c"/>
</p:tagLst>
</file>

<file path=ppt/tags/tag55.xml><?xml version="1.0" encoding="utf-8"?>
<p:tagLst xmlns:a="http://schemas.openxmlformats.org/drawingml/2006/main" xmlns:r="http://schemas.openxmlformats.org/officeDocument/2006/relationships" xmlns:p="http://schemas.openxmlformats.org/presentationml/2006/main">
  <p:tag name="DVSHAPEID" val="KM5zcQT1cpFyjJWdep70f9"/>
</p:tagLst>
</file>

<file path=ppt/tags/tag56.xml><?xml version="1.0" encoding="utf-8"?>
<p:tagLst xmlns:a="http://schemas.openxmlformats.org/drawingml/2006/main" xmlns:r="http://schemas.openxmlformats.org/officeDocument/2006/relationships" xmlns:p="http://schemas.openxmlformats.org/presentationml/2006/main">
  <p:tag name="DVSHAPEID" val="jXfUq34GGZnzKtUpVujLK0"/>
</p:tagLst>
</file>

<file path=ppt/tags/tag57.xml><?xml version="1.0" encoding="utf-8"?>
<p:tagLst xmlns:a="http://schemas.openxmlformats.org/drawingml/2006/main" xmlns:r="http://schemas.openxmlformats.org/officeDocument/2006/relationships" xmlns:p="http://schemas.openxmlformats.org/presentationml/2006/main">
  <p:tag name="DVSECTIONID" val="25eceeytd17KEBt5aQLHst"/>
</p:tagLst>
</file>

<file path=ppt/tags/tag58.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59.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6.xml><?xml version="1.0" encoding="utf-8"?>
<p:tagLst xmlns:a="http://schemas.openxmlformats.org/drawingml/2006/main" xmlns:r="http://schemas.openxmlformats.org/officeDocument/2006/relationships" xmlns:p="http://schemas.openxmlformats.org/presentationml/2006/main">
  <p:tag name="DVSHAPEID" val="eVvrceGJm39SqVyuQSXntf"/>
</p:tagLst>
</file>

<file path=ppt/tags/tag60.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61.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62.xml><?xml version="1.0" encoding="utf-8"?>
<p:tagLst xmlns:a="http://schemas.openxmlformats.org/drawingml/2006/main" xmlns:r="http://schemas.openxmlformats.org/officeDocument/2006/relationships" xmlns:p="http://schemas.openxmlformats.org/presentationml/2006/main">
  <p:tag name="DVSECTIONID" val="70Ynst5i6SNyppJZmBu0Da"/>
</p:tagLst>
</file>

<file path=ppt/tags/tag63.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64.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65.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66.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67.xml><?xml version="1.0" encoding="utf-8"?>
<p:tagLst xmlns:a="http://schemas.openxmlformats.org/drawingml/2006/main" xmlns:r="http://schemas.openxmlformats.org/officeDocument/2006/relationships" xmlns:p="http://schemas.openxmlformats.org/presentationml/2006/main">
  <p:tag name="DVSECTIONID" val="H2Kr2bxdKivVvmWXux3xIt"/>
</p:tagLst>
</file>

<file path=ppt/tags/tag68.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69.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7.xml><?xml version="1.0" encoding="utf-8"?>
<p:tagLst xmlns:a="http://schemas.openxmlformats.org/drawingml/2006/main" xmlns:r="http://schemas.openxmlformats.org/officeDocument/2006/relationships" xmlns:p="http://schemas.openxmlformats.org/presentationml/2006/main">
  <p:tag name="DVSHAPEID" val="3iFdROE59DcDzshfIA2xtb"/>
</p:tagLst>
</file>

<file path=ppt/tags/tag70.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71.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72.xml><?xml version="1.0" encoding="utf-8"?>
<p:tagLst xmlns:a="http://schemas.openxmlformats.org/drawingml/2006/main" xmlns:r="http://schemas.openxmlformats.org/officeDocument/2006/relationships" xmlns:p="http://schemas.openxmlformats.org/presentationml/2006/main">
  <p:tag name="DVSECTIONID" val="3tUm3p7WW5selavsHnkgrS"/>
</p:tagLst>
</file>

<file path=ppt/tags/tag73.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74.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75.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76.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77.xml><?xml version="1.0" encoding="utf-8"?>
<p:tagLst xmlns:a="http://schemas.openxmlformats.org/drawingml/2006/main" xmlns:r="http://schemas.openxmlformats.org/officeDocument/2006/relationships" xmlns:p="http://schemas.openxmlformats.org/presentationml/2006/main">
  <p:tag name="DVSECTIONID" val="6CmUlW09QOlt9lZc9e4lCb"/>
</p:tagLst>
</file>

<file path=ppt/tags/tag78.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79.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8.xml><?xml version="1.0" encoding="utf-8"?>
<p:tagLst xmlns:a="http://schemas.openxmlformats.org/drawingml/2006/main" xmlns:r="http://schemas.openxmlformats.org/officeDocument/2006/relationships" xmlns:p="http://schemas.openxmlformats.org/presentationml/2006/main">
  <p:tag name="DVSHAPEID" val="dNzTrFsIVQlZScLYnS4gUv"/>
</p:tagLst>
</file>

<file path=ppt/tags/tag80.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81.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82.xml><?xml version="1.0" encoding="utf-8"?>
<p:tagLst xmlns:a="http://schemas.openxmlformats.org/drawingml/2006/main" xmlns:r="http://schemas.openxmlformats.org/officeDocument/2006/relationships" xmlns:p="http://schemas.openxmlformats.org/presentationml/2006/main">
  <p:tag name="DVSHAPEID" val="9ZnTIqQLp3UrYczdWCwnBq"/>
</p:tagLst>
</file>

<file path=ppt/tags/tag83.xml><?xml version="1.0" encoding="utf-8"?>
<p:tagLst xmlns:a="http://schemas.openxmlformats.org/drawingml/2006/main" xmlns:r="http://schemas.openxmlformats.org/officeDocument/2006/relationships" xmlns:p="http://schemas.openxmlformats.org/presentationml/2006/main">
  <p:tag name="DVSECTIONID" val="u3AtvXcoyQ3b5lh34DPOjD"/>
</p:tagLst>
</file>

<file path=ppt/tags/tag84.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85.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86.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87.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88.xml><?xml version="1.0" encoding="utf-8"?>
<p:tagLst xmlns:a="http://schemas.openxmlformats.org/drawingml/2006/main" xmlns:r="http://schemas.openxmlformats.org/officeDocument/2006/relationships" xmlns:p="http://schemas.openxmlformats.org/presentationml/2006/main">
  <p:tag name="DVSECTIONID" val="7rKE3FLoruUMJqqDbvCPm3"/>
</p:tagLst>
</file>

<file path=ppt/tags/tag89.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9.xml><?xml version="1.0" encoding="utf-8"?>
<p:tagLst xmlns:a="http://schemas.openxmlformats.org/drawingml/2006/main" xmlns:r="http://schemas.openxmlformats.org/officeDocument/2006/relationships" xmlns:p="http://schemas.openxmlformats.org/presentationml/2006/main">
  <p:tag name="DVSHAPEID" val="FNm5dBanlWMS5REXmZDrIm"/>
</p:tagLst>
</file>

<file path=ppt/tags/tag90.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91.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92.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93.xml><?xml version="1.0" encoding="utf-8"?>
<p:tagLst xmlns:a="http://schemas.openxmlformats.org/drawingml/2006/main" xmlns:r="http://schemas.openxmlformats.org/officeDocument/2006/relationships" xmlns:p="http://schemas.openxmlformats.org/presentationml/2006/main">
  <p:tag name="DVSHAPEID" val="vRkC3KQNtZxBDS8KFZOYR8"/>
</p:tagLst>
</file>

<file path=ppt/tags/tag94.xml><?xml version="1.0" encoding="utf-8"?>
<p:tagLst xmlns:a="http://schemas.openxmlformats.org/drawingml/2006/main" xmlns:r="http://schemas.openxmlformats.org/officeDocument/2006/relationships" xmlns:p="http://schemas.openxmlformats.org/presentationml/2006/main">
  <p:tag name="DVSECTIONID" val="Gw15UHxv9uZ3wUM1nGrPD7"/>
</p:tagLst>
</file>

<file path=ppt/tags/tag95.xml><?xml version="1.0" encoding="utf-8"?>
<p:tagLst xmlns:a="http://schemas.openxmlformats.org/drawingml/2006/main" xmlns:r="http://schemas.openxmlformats.org/officeDocument/2006/relationships" xmlns:p="http://schemas.openxmlformats.org/presentationml/2006/main">
  <p:tag name="DVSHAPEID" val="1MfVayPAk6XBs8jipPXwIF"/>
</p:tagLst>
</file>

<file path=ppt/tags/tag96.xml><?xml version="1.0" encoding="utf-8"?>
<p:tagLst xmlns:a="http://schemas.openxmlformats.org/drawingml/2006/main" xmlns:r="http://schemas.openxmlformats.org/officeDocument/2006/relationships" xmlns:p="http://schemas.openxmlformats.org/presentationml/2006/main">
  <p:tag name="DVSHAPEID" val="bKYsiPuDGtojVtFvTvQ6Eh"/>
</p:tagLst>
</file>

<file path=ppt/tags/tag97.xml><?xml version="1.0" encoding="utf-8"?>
<p:tagLst xmlns:a="http://schemas.openxmlformats.org/drawingml/2006/main" xmlns:r="http://schemas.openxmlformats.org/officeDocument/2006/relationships" xmlns:p="http://schemas.openxmlformats.org/presentationml/2006/main">
  <p:tag name="DVSHAPEID" val="B91M6D4tNeimBvWHg06Hpt"/>
</p:tagLst>
</file>

<file path=ppt/tags/tag98.xml><?xml version="1.0" encoding="utf-8"?>
<p:tagLst xmlns:a="http://schemas.openxmlformats.org/drawingml/2006/main" xmlns:r="http://schemas.openxmlformats.org/officeDocument/2006/relationships" xmlns:p="http://schemas.openxmlformats.org/presentationml/2006/main">
  <p:tag name="DVSHAPEID" val="c9cQDUWsFB0U8PrwIQydG9"/>
</p:tagLst>
</file>

<file path=ppt/tags/tag99.xml><?xml version="1.0" encoding="utf-8"?>
<p:tagLst xmlns:a="http://schemas.openxmlformats.org/drawingml/2006/main" xmlns:r="http://schemas.openxmlformats.org/officeDocument/2006/relationships" xmlns:p="http://schemas.openxmlformats.org/presentationml/2006/main">
  <p:tag name="DVSHAPEID" val="SPBAnjBz7phHKHWQ6sUHCM"/>
</p:tagLst>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Verdana"/>
        <a:ea typeface="ＭＳ Ｐゴシック"/>
        <a:cs typeface=""/>
      </a:majorFont>
      <a:minorFont>
        <a:latin typeface="Verdana"/>
        <a:ea typeface="ＭＳ Ｐゴシック"/>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TotalTime>
  <Words>2062</Words>
  <Application>Microsoft Office PowerPoint</Application>
  <PresentationFormat>Apresentação na tela (4:3)</PresentationFormat>
  <Paragraphs>452</Paragraphs>
  <Slides>51</Slides>
  <Notes>51</Notes>
  <HiddenSlides>0</HiddenSlides>
  <MMClips>0</MMClips>
  <ScaleCrop>false</ScaleCrop>
  <HeadingPairs>
    <vt:vector size="4" baseType="variant">
      <vt:variant>
        <vt:lpstr>Tema</vt:lpstr>
      </vt:variant>
      <vt:variant>
        <vt:i4>1</vt:i4>
      </vt:variant>
      <vt:variant>
        <vt:lpstr>Títulos de slides</vt:lpstr>
      </vt:variant>
      <vt:variant>
        <vt:i4>51</vt:i4>
      </vt:variant>
    </vt:vector>
  </HeadingPairs>
  <TitlesOfParts>
    <vt:vector size="52" baseType="lpstr">
      <vt:lpstr>1_Blank Presentation</vt:lpstr>
      <vt:lpstr>Processos Motivacionais e Liderança</vt:lpstr>
      <vt:lpstr>Cleyson Dellcorso </vt:lpstr>
      <vt:lpstr>Bibliografia</vt:lpstr>
      <vt:lpstr>Bibliografia</vt:lpstr>
      <vt:lpstr>Bibliografia</vt:lpstr>
      <vt:lpstr>Liderança</vt:lpstr>
      <vt:lpstr>GERENCIA  X  LIDERANÇA</vt:lpstr>
      <vt:lpstr>GERENCIA  X  LIDERANÇA</vt:lpstr>
      <vt:lpstr>O que é liderança para você?</vt:lpstr>
      <vt:lpstr>Discutir em Grupos</vt:lpstr>
      <vt:lpstr>LIDERANÇA</vt:lpstr>
      <vt:lpstr>LIDERANÇA</vt:lpstr>
      <vt:lpstr>LIDERANÇA</vt:lpstr>
      <vt:lpstr>Liderança na essência</vt:lpstr>
      <vt:lpstr>LIDERANÇA</vt:lpstr>
      <vt:lpstr>Niveis de Liderança</vt:lpstr>
      <vt:lpstr>Níveis de Liderança</vt:lpstr>
      <vt:lpstr>CARACTERISTICAS DO  LIDER NIVEL 5</vt:lpstr>
      <vt:lpstr>CARACTERISTICAS DO  LIDER NIVEL 5</vt:lpstr>
      <vt:lpstr>Soft Skills essenciais para Liderança GP</vt:lpstr>
      <vt:lpstr>Soft Skills essenciais para Liderança GP</vt:lpstr>
      <vt:lpstr>Soft Skills essenciais para Liderança GP</vt:lpstr>
      <vt:lpstr>Soft Skills essenciais para Liderança GP</vt:lpstr>
      <vt:lpstr>Slide 24</vt:lpstr>
      <vt:lpstr>Estilos de Liderança</vt:lpstr>
      <vt:lpstr>Estilos de Liderança</vt:lpstr>
      <vt:lpstr>Estilos de Liderança</vt:lpstr>
      <vt:lpstr>Estilos de Liderança</vt:lpstr>
      <vt:lpstr>Estilos de Liderança</vt:lpstr>
      <vt:lpstr>Estilos de Liderança</vt:lpstr>
      <vt:lpstr>Líder Servo</vt:lpstr>
      <vt:lpstr>Atividade 1</vt:lpstr>
      <vt:lpstr>Atividade 1</vt:lpstr>
      <vt:lpstr>Atividade 1</vt:lpstr>
      <vt:lpstr>Slide 35</vt:lpstr>
      <vt:lpstr>Motivação de Equipes</vt:lpstr>
      <vt:lpstr>Motivação de Equipes</vt:lpstr>
      <vt:lpstr>Motivação de Equipes</vt:lpstr>
      <vt:lpstr>Motivação de Equipes</vt:lpstr>
      <vt:lpstr>Motivação de Equipes</vt:lpstr>
      <vt:lpstr>Motivação de Equipe</vt:lpstr>
      <vt:lpstr>Motivação de Equipes</vt:lpstr>
      <vt:lpstr>Motivação de Equipes</vt:lpstr>
      <vt:lpstr>Motivação de Equipes</vt:lpstr>
      <vt:lpstr>Motivação de Equipes</vt:lpstr>
      <vt:lpstr>Motivação de Equipes</vt:lpstr>
      <vt:lpstr>Motivação de Equipes</vt:lpstr>
      <vt:lpstr>Motivação de Equipes</vt:lpstr>
      <vt:lpstr>Motivação de Equipes</vt:lpstr>
      <vt:lpstr>Slide 50</vt:lpstr>
      <vt:lpstr>Slide 51</vt:lpstr>
    </vt:vector>
  </TitlesOfParts>
  <Company>FutureBrand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FutureBrand</dc:creator>
  <cp:lastModifiedBy>Cleyson</cp:lastModifiedBy>
  <cp:revision>44</cp:revision>
  <dcterms:created xsi:type="dcterms:W3CDTF">2009-05-05T18:42:27Z</dcterms:created>
  <dcterms:modified xsi:type="dcterms:W3CDTF">2011-10-05T14:14:11Z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1FWnEPdDCr_ZzQNmzgBNJ2g1aLiTo_NAbKZW4AJiFL0k</vt:lpwstr>
  </property>
  <property fmtid="{D5CDD505-2E9C-101B-9397-08002B2CF9AE}" pid="4" name="Google.Documents.RevisionId">
    <vt:lpwstr>10685419942953825599</vt:lpwstr>
  </property>
  <property fmtid="{D5CDD505-2E9C-101B-9397-08002B2CF9AE}" pid="5" name="Google.Documents.PreviousRevisionId">
    <vt:lpwstr>01489348559100508860</vt:lpwstr>
  </property>
  <property fmtid="{D5CDD505-2E9C-101B-9397-08002B2CF9AE}" pid="6" name="Google.Documents.PluginVersion">
    <vt:lpwstr>2.0.2424.7283</vt:lpwstr>
  </property>
  <property fmtid="{D5CDD505-2E9C-101B-9397-08002B2CF9AE}" pid="7" name="Google.Documents.MergeIncapabilityFlags">
    <vt:i4>0</vt:i4>
  </property>
</Properties>
</file>