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256" r:id="rId2"/>
    <p:sldId id="312" r:id="rId3"/>
    <p:sldId id="531" r:id="rId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7969" autoAdjust="0"/>
  </p:normalViewPr>
  <p:slideViewPr>
    <p:cSldViewPr>
      <p:cViewPr>
        <p:scale>
          <a:sx n="66" d="100"/>
          <a:sy n="66" d="100"/>
        </p:scale>
        <p:origin x="-636" y="-246"/>
      </p:cViewPr>
      <p:guideLst>
        <p:guide orient="horz" pos="2160"/>
        <p:guide orient="horz" pos="4080"/>
        <p:guide orient="horz" pos="4176"/>
        <p:guide orient="horz" pos="4224"/>
        <p:guide orient="horz" pos="384"/>
        <p:guide pos="2880"/>
        <p:guide pos="5616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33420E60-7F48-4844-8D81-6A499DFA4E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92E641BA-79BC-4B33-86B6-A7A26D6526B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98CE9-2AED-4C5D-91F7-BD46C52A7B13}" type="slidenum">
              <a:rPr lang="en-US"/>
              <a:pPr/>
              <a:t>1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AA6809-70AA-44AB-8166-82B59425B950}" type="slidenum">
              <a:rPr lang="en-US"/>
              <a:pPr/>
              <a:t>2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AA6809-70AA-44AB-8166-82B59425B950}" type="slidenum">
              <a:rPr lang="en-US"/>
              <a:pPr/>
              <a:t>3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presentacao_fot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188913"/>
            <a:ext cx="91455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376238" y="6208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pt-BR" sz="160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81000" y="1700213"/>
            <a:ext cx="8382000" cy="601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9813"/>
            <a:ext cx="8382000" cy="304800"/>
          </a:xfrm>
        </p:spPr>
        <p:txBody>
          <a:bodyPr/>
          <a:lstStyle>
            <a:lvl1pPr marL="0" indent="0">
              <a:buFont typeface="Times" pitchFamily="18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 lIns="91440" tIns="45720" rIns="91440" bIns="45720"/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DE935DAB-945D-4B39-8D95-8CFC52ED0D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DDA87-99D5-46BA-AC4C-C54ADE7C0E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916613" y="228600"/>
            <a:ext cx="1895475" cy="60801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5535613" cy="60801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1EBEB-A19F-4F03-A64C-3317B5EC6F8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228600" y="228600"/>
            <a:ext cx="7583488" cy="60801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14B96-34F2-4667-8B48-9024DE1052E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e diagrama ou orga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83488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SmartArt 2"/>
          <p:cNvSpPr>
            <a:spLocks noGrp="1"/>
          </p:cNvSpPr>
          <p:nvPr>
            <p:ph type="dgm" idx="1"/>
          </p:nvPr>
        </p:nvSpPr>
        <p:spPr>
          <a:xfrm>
            <a:off x="228600" y="1447800"/>
            <a:ext cx="7583488" cy="4860925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8F69E-F237-4C85-B180-BE54CB35D0B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83488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7583488" cy="4860925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1F66-018C-45C8-8414-F1B58C1040A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111B7-8659-4FE6-99EF-0D1868D53F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71800-5998-4B8F-A6F3-922BC4044F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71475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095750" y="1447800"/>
            <a:ext cx="371633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4B427-9F98-48CA-9B73-BA248FB95D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0184D-8713-4821-B3BD-691AE62F3DD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853DE-C6FB-4E7B-A53C-8B53476C140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2BB0C-08DB-477A-8AE4-5E2FC6950DD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F6F0C-680E-4AAE-B050-90A337CD2BE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8E66D-7CFB-4786-90B8-3952F273D62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5834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7583488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67775" y="658495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+mn-lt"/>
              </a:defRPr>
            </a:lvl1pPr>
          </a:lstStyle>
          <a:p>
            <a:pPr>
              <a:defRPr/>
            </a:pPr>
            <a:fld id="{FFFCDC8C-EBE5-46B6-9B5F-C9DA34E808D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114300" indent="-1143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143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800100" indent="-1143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143000" indent="-1143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1943100" indent="-1143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400300" indent="-1143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857500" indent="-1143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314700" indent="-1143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5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592D06-F4C8-404B-BC2F-E1838A057E9F}" type="slidenum">
              <a:rPr lang="en-US"/>
              <a:pPr/>
              <a:t>1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62" y="2571744"/>
            <a:ext cx="7215238" cy="657217"/>
          </a:xfrm>
        </p:spPr>
        <p:txBody>
          <a:bodyPr/>
          <a:lstStyle/>
          <a:p>
            <a:pPr eaLnBrk="1" hangingPunct="1"/>
            <a:r>
              <a:rPr lang="pt-BR" sz="3600" b="1" dirty="0" smtClean="0">
                <a:solidFill>
                  <a:schemeClr val="tx1"/>
                </a:solidFill>
              </a:rPr>
              <a:t>DICAS DE APRESENTAÇÃO</a:t>
            </a:r>
            <a:r>
              <a:rPr lang="pt-BR" sz="3600" b="1" dirty="0" smtClean="0">
                <a:solidFill>
                  <a:schemeClr val="tx1"/>
                </a:solidFill>
              </a:rPr>
              <a:t/>
            </a:r>
            <a:br>
              <a:rPr lang="pt-BR" sz="3600" b="1" dirty="0" smtClean="0">
                <a:solidFill>
                  <a:schemeClr val="tx1"/>
                </a:solidFill>
              </a:rPr>
            </a:br>
            <a:r>
              <a:rPr lang="pt-BR" sz="3600" b="1" dirty="0" smtClean="0">
                <a:solidFill>
                  <a:schemeClr val="tx1"/>
                </a:solidFill>
              </a:rPr>
              <a:t> 	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437063"/>
            <a:ext cx="8382000" cy="3048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pt-BR" sz="2000" dirty="0" smtClean="0"/>
              <a:t>PAULO SÉRGIO LORENA</a:t>
            </a:r>
          </a:p>
          <a:p>
            <a:pPr algn="r" eaLnBrk="1" hangingPunct="1">
              <a:lnSpc>
                <a:spcPct val="80000"/>
              </a:lnSpc>
            </a:pPr>
            <a:r>
              <a:rPr lang="pt-BR" sz="2000" dirty="0" smtClean="0"/>
              <a:t>Junho/2011</a:t>
            </a:r>
          </a:p>
          <a:p>
            <a:pPr algn="r" eaLnBrk="1" hangingPunct="1">
              <a:lnSpc>
                <a:spcPct val="80000"/>
              </a:lnSpc>
            </a:pP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49F4D-80E9-44C6-8C2F-B2DEBCBE07C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583488" cy="628632"/>
          </a:xfrm>
        </p:spPr>
        <p:txBody>
          <a:bodyPr/>
          <a:lstStyle/>
          <a:p>
            <a:pPr eaLnBrk="1" hangingPunct="1"/>
            <a:r>
              <a:rPr lang="pt-BR" sz="2800" dirty="0" smtClean="0"/>
              <a:t>Dicas de Apresentação</a:t>
            </a:r>
            <a:endParaRPr lang="en-US" sz="28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7583488" cy="5643578"/>
          </a:xfrm>
        </p:spPr>
        <p:txBody>
          <a:bodyPr/>
          <a:lstStyle/>
          <a:p>
            <a:pPr eaLnBrk="1" hangingPunct="1"/>
            <a:r>
              <a:rPr lang="pt-BR" sz="1800" dirty="0" smtClean="0"/>
              <a:t> </a:t>
            </a:r>
            <a:r>
              <a:rPr lang="pt-BR" sz="2000" dirty="0" smtClean="0"/>
              <a:t>PREPARAR-SE PARA A APRESENTAÇÃO</a:t>
            </a:r>
          </a:p>
          <a:p>
            <a:pPr eaLnBrk="1" hangingPunct="1"/>
            <a:r>
              <a:rPr lang="pt-BR" sz="2000" dirty="0" smtClean="0"/>
              <a:t> NÃO LER O CONTEÚDO DO SLIDE</a:t>
            </a:r>
          </a:p>
          <a:p>
            <a:pPr eaLnBrk="1" hangingPunct="1"/>
            <a:r>
              <a:rPr lang="pt-BR" sz="2000" dirty="0" smtClean="0"/>
              <a:t> CONTROLAR O TEMPO</a:t>
            </a:r>
          </a:p>
          <a:p>
            <a:pPr eaLnBrk="1" hangingPunct="1"/>
            <a:r>
              <a:rPr lang="pt-BR" sz="2000" dirty="0" smtClean="0"/>
              <a:t> ADEQUAR SUA APRESENTAÇÃO </a:t>
            </a:r>
          </a:p>
          <a:p>
            <a:pPr lvl="1" eaLnBrk="1" hangingPunct="1"/>
            <a:r>
              <a:rPr lang="pt-BR" sz="1600" dirty="0" smtClean="0"/>
              <a:t> </a:t>
            </a:r>
            <a:r>
              <a:rPr lang="pt-BR" sz="1800" dirty="0" smtClean="0"/>
              <a:t>AO SEU OBJETIVO (APROVAÇÃO, PESQUISA, RETORNO A UMA SOLICITAÇÃO)</a:t>
            </a:r>
          </a:p>
          <a:p>
            <a:pPr lvl="1" eaLnBrk="1" hangingPunct="1"/>
            <a:r>
              <a:rPr lang="pt-BR" sz="1800" dirty="0" smtClean="0"/>
              <a:t> AO PERFIL DOS PARTICIPANTES</a:t>
            </a:r>
          </a:p>
          <a:p>
            <a:pPr lvl="1" eaLnBrk="1" hangingPunct="1"/>
            <a:r>
              <a:rPr lang="pt-BR" sz="1800" dirty="0" smtClean="0"/>
              <a:t> À LINGUAGEM DOS PARTICIPANTES</a:t>
            </a:r>
          </a:p>
          <a:p>
            <a:pPr eaLnBrk="1" hangingPunct="1"/>
            <a:r>
              <a:rPr lang="pt-BR" sz="2000" dirty="0" smtClean="0"/>
              <a:t> EVITAR EXCESSO DE INFORMAÇÃO (DEIXAR DETALHES NOS SLIDES RESERVA)</a:t>
            </a:r>
          </a:p>
          <a:p>
            <a:pPr eaLnBrk="1" hangingPunct="1"/>
            <a:r>
              <a:rPr lang="pt-BR" sz="2000" dirty="0" smtClean="0"/>
              <a:t> EVITAR EXCESSO DE TEXTO NOS </a:t>
            </a:r>
            <a:r>
              <a:rPr lang="pt-BR" sz="2000" dirty="0" smtClean="0"/>
              <a:t>SLIDES</a:t>
            </a:r>
          </a:p>
          <a:p>
            <a:pPr eaLnBrk="1" hangingPunct="1"/>
            <a:r>
              <a:rPr lang="pt-BR" sz="2000" dirty="0" smtClean="0"/>
              <a:t> </a:t>
            </a:r>
            <a:r>
              <a:rPr lang="pt-BR" sz="2000" dirty="0" smtClean="0"/>
              <a:t>APRESENTAR-SE E APRESENTAR A EQUIPE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 MOSTRAR AGENDA DA APRESENTAÇÃO</a:t>
            </a:r>
          </a:p>
          <a:p>
            <a:pPr eaLnBrk="1" hangingPunct="1"/>
            <a:r>
              <a:rPr lang="pt-BR" sz="2000" dirty="0" smtClean="0"/>
              <a:t> EXPLICITAR O OBJETIVO DA </a:t>
            </a:r>
            <a:r>
              <a:rPr lang="pt-BR" sz="2000" dirty="0" smtClean="0"/>
              <a:t>APRESENTAÇÃO (ALINHAMENTO DE EXPECTATIVAS)</a:t>
            </a:r>
            <a:endParaRPr lang="pt-BR" sz="2000" dirty="0" smtClean="0"/>
          </a:p>
          <a:p>
            <a:pPr eaLnBrk="1" hangingPunct="1"/>
            <a:r>
              <a:rPr lang="pt-BR" sz="2000" dirty="0" smtClean="0"/>
              <a:t> INFORMAR TEMPO ESTIMADO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49F4D-80E9-44C6-8C2F-B2DEBCBE07C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583488" cy="628632"/>
          </a:xfrm>
        </p:spPr>
        <p:txBody>
          <a:bodyPr/>
          <a:lstStyle/>
          <a:p>
            <a:pPr eaLnBrk="1" hangingPunct="1"/>
            <a:r>
              <a:rPr lang="pt-BR" sz="2800" dirty="0" smtClean="0"/>
              <a:t>Dicas de Apresentação</a:t>
            </a:r>
            <a:endParaRPr lang="en-US" sz="28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7583488" cy="5429288"/>
          </a:xfrm>
        </p:spPr>
        <p:txBody>
          <a:bodyPr/>
          <a:lstStyle/>
          <a:p>
            <a:pPr eaLnBrk="1" hangingPunct="1"/>
            <a:r>
              <a:rPr lang="pt-BR" sz="1800" dirty="0" smtClean="0"/>
              <a:t> </a:t>
            </a:r>
            <a:r>
              <a:rPr lang="pt-BR" sz="2000" dirty="0" smtClean="0"/>
              <a:t>FAZER REVISÃO ORTOGRÁFICA E GRAMATICAL</a:t>
            </a:r>
          </a:p>
          <a:p>
            <a:pPr eaLnBrk="1" hangingPunct="1"/>
            <a:r>
              <a:rPr lang="pt-BR" sz="2000" dirty="0" smtClean="0"/>
              <a:t> CARREGAR </a:t>
            </a:r>
            <a:r>
              <a:rPr lang="pt-BR" sz="2000" dirty="0" smtClean="0"/>
              <a:t>O </a:t>
            </a:r>
            <a:r>
              <a:rPr lang="pt-BR" sz="2000" dirty="0" smtClean="0"/>
              <a:t>ARQUIVO ANTES DO INÍCIO DA APRESENTAÇÃO</a:t>
            </a:r>
          </a:p>
          <a:p>
            <a:pPr eaLnBrk="1" hangingPunct="1"/>
            <a:r>
              <a:rPr lang="pt-BR" sz="2000" dirty="0" smtClean="0"/>
              <a:t> TESTAR EQUIPAMENTOS</a:t>
            </a:r>
          </a:p>
          <a:p>
            <a:pPr eaLnBrk="1" hangingPunct="1"/>
            <a:r>
              <a:rPr lang="pt-BR" sz="2000" dirty="0" smtClean="0"/>
              <a:t> TER ALTERNATIVAS EM CASO DE PROBLEMA</a:t>
            </a:r>
          </a:p>
          <a:p>
            <a:pPr eaLnBrk="1" hangingPunct="1"/>
            <a:r>
              <a:rPr lang="pt-BR" sz="2000" dirty="0" smtClean="0"/>
              <a:t> POSTURA</a:t>
            </a:r>
          </a:p>
          <a:p>
            <a:pPr lvl="1" eaLnBrk="1" hangingPunct="1"/>
            <a:r>
              <a:rPr lang="pt-BR" sz="1600" dirty="0" smtClean="0"/>
              <a:t> FAZER CONTATO VISUAL COM A AUDIÊNCIA</a:t>
            </a:r>
          </a:p>
          <a:p>
            <a:pPr lvl="1" eaLnBrk="1" hangingPunct="1"/>
            <a:r>
              <a:rPr lang="pt-BR" sz="1600" dirty="0" smtClean="0"/>
              <a:t> DEMONSTRAR QUE O ASSUNTO É IMPORTANTE, NÃO URGENTE</a:t>
            </a:r>
          </a:p>
          <a:p>
            <a:pPr lvl="1" eaLnBrk="1" hangingPunct="1"/>
            <a:r>
              <a:rPr lang="pt-BR" sz="1600" dirty="0" smtClean="0"/>
              <a:t> NÃO </a:t>
            </a:r>
            <a:r>
              <a:rPr lang="pt-BR" sz="1600" smtClean="0"/>
              <a:t>DEMONSTRAR </a:t>
            </a:r>
            <a:r>
              <a:rPr lang="pt-BR" sz="1600" smtClean="0"/>
              <a:t>IMPACIÊNCIA/IRRITAÇÃO</a:t>
            </a:r>
            <a:endParaRPr lang="pt-BR" sz="1600" dirty="0" smtClean="0"/>
          </a:p>
          <a:p>
            <a:pPr lvl="1" eaLnBrk="1" hangingPunct="1"/>
            <a:r>
              <a:rPr lang="pt-BR" sz="1600" dirty="0" smtClean="0"/>
              <a:t> ESTAR PREPARADO PARA TRATAR INTERRUPÇÕES</a:t>
            </a:r>
          </a:p>
          <a:p>
            <a:pPr eaLnBrk="1" hangingPunct="1"/>
            <a:r>
              <a:rPr lang="pt-BR" sz="2000" dirty="0" smtClean="0"/>
              <a:t> EVITAR VÍCIOS E MULETAS</a:t>
            </a:r>
          </a:p>
          <a:p>
            <a:pPr lvl="1" eaLnBrk="1" hangingPunct="1"/>
            <a:r>
              <a:rPr lang="pt-BR" sz="1600" dirty="0" smtClean="0"/>
              <a:t> </a:t>
            </a:r>
            <a:r>
              <a:rPr lang="pt-BR" sz="1600" dirty="0" smtClean="0"/>
              <a:t>NÉ</a:t>
            </a:r>
          </a:p>
          <a:p>
            <a:pPr lvl="1" eaLnBrk="1" hangingPunct="1"/>
            <a:r>
              <a:rPr lang="pt-BR" sz="1600" dirty="0" smtClean="0"/>
              <a:t> </a:t>
            </a:r>
            <a:r>
              <a:rPr lang="pt-BR" sz="1600" dirty="0" smtClean="0"/>
              <a:t>TIPO</a:t>
            </a:r>
          </a:p>
          <a:p>
            <a:pPr lvl="1" eaLnBrk="1" hangingPunct="1"/>
            <a:r>
              <a:rPr lang="pt-BR" sz="1600" dirty="0" smtClean="0"/>
              <a:t> </a:t>
            </a:r>
            <a:r>
              <a:rPr lang="pt-BR" sz="1600" dirty="0" smtClean="0"/>
              <a:t>OK ?</a:t>
            </a:r>
            <a:endParaRPr lang="pt-BR" sz="1600" dirty="0" smtClean="0"/>
          </a:p>
          <a:p>
            <a:pPr lvl="1" eaLnBrk="1" hangingPunct="1"/>
            <a:r>
              <a:rPr lang="pt-BR" sz="1600" dirty="0" smtClean="0"/>
              <a:t> NA VERDADE</a:t>
            </a:r>
          </a:p>
          <a:p>
            <a:pPr lvl="1" eaLnBrk="1" hangingPunct="1"/>
            <a:r>
              <a:rPr lang="pt-BR" sz="1600" dirty="0" smtClean="0"/>
              <a:t> A NÍVEL DE</a:t>
            </a:r>
          </a:p>
          <a:p>
            <a:pPr lvl="1" eaLnBrk="1" hangingPunct="1"/>
            <a:r>
              <a:rPr lang="pt-BR" sz="1600" dirty="0" smtClean="0"/>
              <a:t> COM CERTEZA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5091</TotalTime>
  <Words>184</Words>
  <Application>Microsoft PowerPoint</Application>
  <PresentationFormat>Apresentação na tela (4:3)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ＭＳ Ｐゴシック</vt:lpstr>
      <vt:lpstr>Verdana</vt:lpstr>
      <vt:lpstr>Times</vt:lpstr>
      <vt:lpstr>1_Blank Presentation</vt:lpstr>
      <vt:lpstr>DICAS DE APRESENTAÇÃO   </vt:lpstr>
      <vt:lpstr>Dicas de Apresentação</vt:lpstr>
      <vt:lpstr>Dicas de Apresentação</vt:lpstr>
    </vt:vector>
  </TitlesOfParts>
  <Company>Veris/IBTA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Tempo</dc:title>
  <dc:creator>Paulo Lorena</dc:creator>
  <cp:lastModifiedBy>Personal User</cp:lastModifiedBy>
  <cp:revision>316</cp:revision>
  <dcterms:created xsi:type="dcterms:W3CDTF">2009-05-05T18:42:27Z</dcterms:created>
  <dcterms:modified xsi:type="dcterms:W3CDTF">2011-06-30T23:10:52Z</dcterms:modified>
</cp:coreProperties>
</file>