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t>2013/4/6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t>2013/4/6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t>2013/4/6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t>2013/4/6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t>2013/4/6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t>2013/4/6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t>2013/4/6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t>2013/4/6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t>2013/4/6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t>2013/4/6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AE7C-60D4-429C-AD43-C5C3C0F29ECC}" type="datetimeFigureOut">
              <a:rPr lang="zh-CN" altLang="en-US" smtClean="0"/>
              <a:t>2013/4/6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635A3-1952-4E28-88A6-7E43DBFE62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BAE7C-60D4-429C-AD43-C5C3C0F29ECC}" type="datetimeFigureOut">
              <a:rPr lang="zh-CN" altLang="en-US" smtClean="0"/>
              <a:t>2013/4/6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635A3-1952-4E28-88A6-7E43DBFE62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Post Marry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20130406 v 1.0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状态发布</a:t>
            </a:r>
            <a:endParaRPr lang="en-US" altLang="zh-CN" dirty="0"/>
          </a:p>
          <a:p>
            <a:pPr lvl="1"/>
            <a:r>
              <a:rPr lang="zh-CN" altLang="en-US" dirty="0" smtClean="0"/>
              <a:t>图片</a:t>
            </a:r>
            <a:r>
              <a:rPr lang="en-US" altLang="zh-CN" dirty="0" smtClean="0"/>
              <a:t>, </a:t>
            </a:r>
            <a:r>
              <a:rPr lang="zh-CN" altLang="en-US" dirty="0" smtClean="0"/>
              <a:t>文字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emoji</a:t>
            </a:r>
            <a:endParaRPr lang="en-US" altLang="zh-CN" dirty="0"/>
          </a:p>
          <a:p>
            <a:r>
              <a:rPr lang="zh-CN" altLang="en-US" dirty="0" smtClean="0"/>
              <a:t>视频录制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压缩</a:t>
            </a:r>
            <a:r>
              <a:rPr lang="en-US" altLang="zh-CN" dirty="0" smtClean="0"/>
              <a:t>,</a:t>
            </a:r>
            <a:r>
              <a:rPr lang="zh-CN" altLang="en-US" dirty="0" smtClean="0"/>
              <a:t>发布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一分钟内免费</a:t>
            </a:r>
            <a:endParaRPr lang="en-US" altLang="zh-CN" dirty="0" smtClean="0"/>
          </a:p>
          <a:p>
            <a:r>
              <a:rPr lang="zh-CN" altLang="en-US" dirty="0" smtClean="0"/>
              <a:t>请帖制作</a:t>
            </a:r>
            <a:endParaRPr lang="en-US" altLang="zh-CN" dirty="0"/>
          </a:p>
          <a:p>
            <a:r>
              <a:rPr lang="zh-CN" altLang="en-US" dirty="0" smtClean="0"/>
              <a:t>商家推荐系统</a:t>
            </a:r>
            <a:endParaRPr lang="en-US" altLang="zh-CN" dirty="0"/>
          </a:p>
          <a:p>
            <a:r>
              <a:rPr lang="zh-CN" altLang="en-US" dirty="0" smtClean="0"/>
              <a:t>时间轴</a:t>
            </a:r>
            <a:endParaRPr lang="en-US" altLang="zh-CN" dirty="0" smtClean="0"/>
          </a:p>
          <a:p>
            <a:r>
              <a:rPr lang="zh-CN" altLang="en-US" dirty="0" smtClean="0"/>
              <a:t>个人主页</a:t>
            </a:r>
            <a:endParaRPr lang="en-US" altLang="zh-CN" dirty="0" smtClean="0"/>
          </a:p>
          <a:p>
            <a:r>
              <a:rPr lang="zh-CN" altLang="en-US" dirty="0" smtClean="0"/>
              <a:t>结婚主页</a:t>
            </a:r>
            <a:endParaRPr lang="en-US" altLang="zh-CN" dirty="0" smtClean="0"/>
          </a:p>
          <a:p>
            <a:r>
              <a:rPr lang="zh-CN" altLang="en-US" dirty="0" smtClean="0"/>
              <a:t>礼金系统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现阶段流程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创建个人主页</a:t>
            </a:r>
            <a:r>
              <a:rPr lang="en-US" altLang="zh-CN" dirty="0" smtClean="0"/>
              <a:t>, </a:t>
            </a:r>
            <a:r>
              <a:rPr lang="zh-CN" altLang="en-US" dirty="0" smtClean="0"/>
              <a:t>添加好友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通讯录或其他</a:t>
            </a:r>
            <a:r>
              <a:rPr lang="en-US" altLang="zh-CN" dirty="0" smtClean="0"/>
              <a:t>app)</a:t>
            </a:r>
          </a:p>
          <a:p>
            <a:r>
              <a:rPr lang="zh-CN" altLang="en-US" dirty="0" smtClean="0"/>
              <a:t>准备结婚</a:t>
            </a:r>
            <a:r>
              <a:rPr lang="en-US" altLang="zh-CN" dirty="0" smtClean="0"/>
              <a:t>, </a:t>
            </a:r>
            <a:r>
              <a:rPr lang="zh-CN" altLang="en-US" dirty="0" smtClean="0"/>
              <a:t>登记创建结婚主页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邀请未使用</a:t>
            </a:r>
            <a:r>
              <a:rPr lang="en-US" altLang="zh-CN" dirty="0" err="1" smtClean="0"/>
              <a:t>PostMarry</a:t>
            </a:r>
            <a:r>
              <a:rPr lang="zh-CN" altLang="en-US" dirty="0" smtClean="0"/>
              <a:t>的好友使用</a:t>
            </a:r>
            <a:r>
              <a:rPr lang="en-US" altLang="zh-CN" dirty="0" err="1" smtClean="0"/>
              <a:t>PostMarry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通过短信或其他方式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就近推荐酒店</a:t>
            </a:r>
            <a:r>
              <a:rPr lang="en-US" altLang="zh-CN" dirty="0" smtClean="0"/>
              <a:t>, </a:t>
            </a:r>
            <a:r>
              <a:rPr lang="zh-CN" altLang="en-US" dirty="0" smtClean="0"/>
              <a:t>照相馆</a:t>
            </a:r>
            <a:r>
              <a:rPr lang="en-US" altLang="zh-CN" dirty="0" smtClean="0"/>
              <a:t>, </a:t>
            </a:r>
            <a:r>
              <a:rPr lang="zh-CN" altLang="en-US" dirty="0" smtClean="0"/>
              <a:t>婚庆公司</a:t>
            </a:r>
            <a:r>
              <a:rPr lang="en-US" altLang="zh-CN" dirty="0" smtClean="0"/>
              <a:t>, </a:t>
            </a:r>
            <a:r>
              <a:rPr lang="zh-CN" altLang="en-US" dirty="0" smtClean="0"/>
              <a:t>汽车租赁公司</a:t>
            </a:r>
            <a:r>
              <a:rPr lang="en-US" altLang="zh-CN" dirty="0" smtClean="0"/>
              <a:t>(LBS)</a:t>
            </a:r>
          </a:p>
          <a:p>
            <a:r>
              <a:rPr lang="zh-CN" altLang="en-US" dirty="0" smtClean="0"/>
              <a:t>制作请帖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分为实体版和虚拟版</a:t>
            </a:r>
            <a:r>
              <a:rPr lang="en-US" altLang="zh-CN" dirty="0" smtClean="0"/>
              <a:t>, </a:t>
            </a:r>
            <a:r>
              <a:rPr lang="zh-CN" altLang="en-US" dirty="0" smtClean="0"/>
              <a:t>实体版加收制作费</a:t>
            </a:r>
            <a:r>
              <a:rPr lang="en-US" altLang="zh-CN" dirty="0" smtClean="0"/>
              <a:t>,</a:t>
            </a:r>
            <a:r>
              <a:rPr lang="zh-CN" altLang="en-US" dirty="0" smtClean="0"/>
              <a:t>运费</a:t>
            </a:r>
            <a:r>
              <a:rPr lang="en-US" altLang="zh-CN" dirty="0" smtClean="0"/>
              <a:t>,</a:t>
            </a:r>
            <a:r>
              <a:rPr lang="zh-CN" altLang="en-US" dirty="0" smtClean="0"/>
              <a:t>好友签到</a:t>
            </a:r>
            <a:r>
              <a:rPr lang="en-US" altLang="zh-CN" dirty="0" smtClean="0"/>
              <a:t>,</a:t>
            </a:r>
            <a:r>
              <a:rPr lang="zh-CN" altLang="en-US" dirty="0" smtClean="0"/>
              <a:t>统计人数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不能到场好友可通过礼金系统附上礼金</a:t>
            </a:r>
            <a:endParaRPr lang="en-US" altLang="zh-CN" dirty="0" smtClean="0"/>
          </a:p>
          <a:p>
            <a:r>
              <a:rPr lang="zh-CN" altLang="en-US" dirty="0" smtClean="0"/>
              <a:t>好友发布祝福话语</a:t>
            </a:r>
            <a:r>
              <a:rPr lang="en-US" altLang="zh-CN" dirty="0" smtClean="0"/>
              <a:t>,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r>
              <a:rPr lang="zh-CN" altLang="en-US" dirty="0" smtClean="0"/>
              <a:t>好友购买虚拟的鲜花送给新人</a:t>
            </a:r>
            <a:r>
              <a:rPr lang="en-US" altLang="zh-CN" dirty="0" smtClean="0"/>
              <a:t>, </a:t>
            </a:r>
            <a:r>
              <a:rPr lang="zh-CN" altLang="en-US" dirty="0" smtClean="0"/>
              <a:t>结婚当天由客服统一换成真实的鲜花送给新人</a:t>
            </a:r>
            <a:endParaRPr lang="en-US" altLang="zh-CN" dirty="0" smtClean="0"/>
          </a:p>
          <a:p>
            <a:r>
              <a:rPr lang="zh-CN" altLang="en-US" dirty="0" smtClean="0"/>
              <a:t>选择我们推荐的婚庆公司的话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可以选择把祝福话语跟视频统一起来制作成视频在婚礼现场播出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仿照</a:t>
            </a:r>
            <a:r>
              <a:rPr lang="en-US" altLang="zh-CN" dirty="0" smtClean="0"/>
              <a:t>Path, </a:t>
            </a:r>
            <a:r>
              <a:rPr lang="zh-CN" altLang="en-US" dirty="0" smtClean="0"/>
              <a:t>结合人人</a:t>
            </a:r>
            <a:r>
              <a:rPr lang="en-US" altLang="zh-CN" dirty="0" smtClean="0"/>
              <a:t>, </a:t>
            </a:r>
            <a:r>
              <a:rPr lang="zh-CN" altLang="en-US" dirty="0" smtClean="0"/>
              <a:t>新浪微博等知名</a:t>
            </a:r>
            <a:r>
              <a:rPr lang="en-US" altLang="zh-CN" dirty="0" err="1" smtClean="0"/>
              <a:t>sns</a:t>
            </a:r>
            <a:endParaRPr lang="zh-CN" altLang="en-US" dirty="0"/>
          </a:p>
        </p:txBody>
      </p:sp>
      <p:pic>
        <p:nvPicPr>
          <p:cNvPr id="1026" name="Picture 2" descr="C:\Users\lancelot\Desktop\postmarry\Screenshot_2013-04-06-21-09-13 - 副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28867"/>
            <a:ext cx="2777480" cy="4629133"/>
          </a:xfrm>
          <a:prstGeom prst="rect">
            <a:avLst/>
          </a:prstGeom>
          <a:noFill/>
        </p:spPr>
      </p:pic>
      <p:pic>
        <p:nvPicPr>
          <p:cNvPr id="1027" name="Picture 3" descr="C:\Users\lancelot\Desktop\postmarry\Screenshot_2013-04-06-21-24-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228866"/>
            <a:ext cx="2777480" cy="46291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待发展功能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交友功能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取缔婚恋交友网站</a:t>
            </a:r>
            <a:endParaRPr lang="en-US" altLang="zh-CN" dirty="0"/>
          </a:p>
          <a:p>
            <a:r>
              <a:rPr lang="zh-CN" altLang="en-US" dirty="0" smtClean="0"/>
              <a:t>婚庆服务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取缔婚庆公司</a:t>
            </a:r>
            <a:endParaRPr lang="en-US" altLang="zh-CN" dirty="0" smtClean="0"/>
          </a:p>
          <a:p>
            <a:r>
              <a:rPr lang="zh-CN" altLang="en-US" dirty="0" smtClean="0"/>
              <a:t>虚拟礼品与真实礼品相结合</a:t>
            </a:r>
            <a:r>
              <a:rPr lang="en-US" altLang="zh-CN" dirty="0" smtClean="0"/>
              <a:t>, TRUE SHOP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213</Words>
  <Application>Microsoft Office PowerPoint</Application>
  <PresentationFormat>全屏显示(4:3)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Post Marry</vt:lpstr>
      <vt:lpstr>主要功能</vt:lpstr>
      <vt:lpstr>现阶段流程</vt:lpstr>
      <vt:lpstr>UI设计</vt:lpstr>
      <vt:lpstr>待发展功能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Marry</dc:title>
  <dc:creator>蔡志勇</dc:creator>
  <cp:lastModifiedBy>lancelot</cp:lastModifiedBy>
  <cp:revision>8</cp:revision>
  <dcterms:created xsi:type="dcterms:W3CDTF">2013-04-06T12:26:48Z</dcterms:created>
  <dcterms:modified xsi:type="dcterms:W3CDTF">2013-04-06T13:40:24Z</dcterms:modified>
</cp:coreProperties>
</file>