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D71E-C97D-87B2-ED08-469C70118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A7FD-1294-CE61-A821-440CA6CB6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7630-D7C9-88DF-4C93-1A662F1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D240-B303-F9D8-FA51-E9918B7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F485-0715-CADB-7644-9DE39FBB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9ADA-7646-6DD3-F200-51F7332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041B9-70D0-F5DC-A03B-C17BF865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3F38-562C-6311-3095-3971F673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6A1B-6E8A-4582-B4EE-21B5A865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9973-F759-DD6F-6247-CB595DA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96B0D-7A54-19D5-BB91-8B0E87DB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2E655-33F5-DBE0-E116-A21B8B56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483B-0C0F-6775-7A2A-46D6C450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D56A-182B-BC6D-2A21-A82B93B1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AB59-38A6-3AAE-D0C3-4DA7BE03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C11E-8FDC-2569-C720-DFD596F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F1B-0617-C5FE-6DBC-9B1726CC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3FE9-B799-A5AC-C52B-80B8F72D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7122-2DFF-C141-934D-15755E56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9E78-0487-5A87-3CB7-93CF0EB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536E-6CA0-CD47-2194-99D9D25C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FED5-6449-B0FC-2560-35DB2833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5424-3041-932B-7B95-6F83C293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8CC3-6919-FDE8-C369-39D52187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5C7B-8CA9-F1AA-5485-16E8F7D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003-C458-D54D-1637-536CB54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C5DA-893D-E012-EACF-65D60E93A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C660-CADD-8013-E902-11BE4311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87AD-E357-9E88-D25F-4407E4B6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9693-B9B8-E351-7D96-F25EB288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34F5-493A-E185-5906-237A1AF1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C192-C2E9-E13D-07CB-77B60CB4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388E-F05C-CE83-6E98-6149E7DB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CEA7A-1DEF-4761-BAE7-5A36E309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F5513-0966-5DA0-90AC-37EFD0DB4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7348C-F1EB-A8DA-CE6C-3FAC7F4D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BD1D-597F-DD8A-929B-1D0D7EE7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D37-2C23-B11F-F000-09F61E48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ABF12-83C1-CD67-0D4C-CF6CB7D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F7E-F6C9-10D6-E46D-DC254159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FA63-DD93-067A-4B7E-9B6C9BC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3DFE1-93D1-C408-6153-E6FB30F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AE93-4DB1-D201-45BF-388822FE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8522-7D98-89BE-3736-3944A89A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84065-A0DB-CD5E-8AE4-DE10AC58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467B0-80CE-B456-9EE1-4C4FFF88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93C6-607A-FDC5-D4C1-3E4F86D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B3EE-CDDB-0564-8C9A-02E85559C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6A998-25E4-D2BD-F781-76F1635B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1CC4-34A1-73DA-7823-C8695A25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31912-5D1D-5A71-D8E9-28593117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96B4-3C6F-C816-F176-8EDD3F8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AF0A-CF80-746C-D9AF-EA299E2F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ECDCF-33AF-9833-806E-0269FA43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4DF3B-C914-9542-912C-CF7A539F7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47627-4FBF-445B-C400-FCC2E78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5B3BC-A89F-AD3F-B28D-77A9EB8B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B65E-26C5-3572-64C5-A534E56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37B3-CCEB-F2EE-2DC5-B92ED6D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6A1A-65E9-8897-8DF5-D50C7166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EDA7-B198-B084-EBC3-06DDC214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1EAFC-4E4A-4DA9-BB53-943FED04282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8A8-63D9-40D0-D85A-FB75A069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3346-22CC-B597-10F9-C237A8ABF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30AA2-8458-4244-B458-21DD9E6B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w Orleans Skyline Night Images – Browse 893 Stock Photos, Vectors, and  Video | Adobe Stock">
            <a:extLst>
              <a:ext uri="{FF2B5EF4-FFF2-40B4-BE49-F238E27FC236}">
                <a16:creationId xmlns:a16="http://schemas.microsoft.com/office/drawing/2014/main" id="{E03328FE-8AE8-4F30-A573-AA13AC13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3D606-160E-55CE-5055-8272D2EBD0B0}"/>
              </a:ext>
            </a:extLst>
          </p:cNvPr>
          <p:cNvSpPr/>
          <p:nvPr/>
        </p:nvSpPr>
        <p:spPr>
          <a:xfrm>
            <a:off x="95534" y="-293427"/>
            <a:ext cx="9574108" cy="34392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Analyzing Crime Trends: New Orleans, LA from 2018 to 2023</a:t>
            </a:r>
          </a:p>
        </p:txBody>
      </p:sp>
    </p:spTree>
    <p:extLst>
      <p:ext uri="{BB962C8B-B14F-4D97-AF65-F5344CB8AC3E}">
        <p14:creationId xmlns:p14="http://schemas.microsoft.com/office/powerpoint/2010/main" val="38528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w Orleans – Travel guide at Wikivoyage">
            <a:extLst>
              <a:ext uri="{FF2B5EF4-FFF2-40B4-BE49-F238E27FC236}">
                <a16:creationId xmlns:a16="http://schemas.microsoft.com/office/drawing/2014/main" id="{B9B5FC29-37C3-C24B-EB7D-24D8F0C9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r="2124"/>
          <a:stretch/>
        </p:blipFill>
        <p:spPr bwMode="auto">
          <a:xfrm>
            <a:off x="6482688" y="10"/>
            <a:ext cx="57093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42AC2-31CC-41D8-50CE-CDC83A094B7E}"/>
              </a:ext>
            </a:extLst>
          </p:cNvPr>
          <p:cNvSpPr/>
          <p:nvPr/>
        </p:nvSpPr>
        <p:spPr>
          <a:xfrm>
            <a:off x="156950" y="163772"/>
            <a:ext cx="6052782" cy="1665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Variables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25E115-4628-0CFC-6F38-AEAC99E9DD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8150" y="2153385"/>
            <a:ext cx="602638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Descriptive text indicating the type of incident.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InitialTypeText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Initial categorization of the incident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X-coordinate for the incident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Y-coordinate for the incident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Timestamp when the incident was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TimeClosed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Timestamp when the incident was closed.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SelfInitiated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Indicator if the incident was self-initiated (e.g., "Y" or "N").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ZIP code of the incident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PoliceDistrict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Police district associated with the incident. </a:t>
            </a:r>
          </a:p>
        </p:txBody>
      </p:sp>
    </p:spTree>
    <p:extLst>
      <p:ext uri="{BB962C8B-B14F-4D97-AF65-F5344CB8AC3E}">
        <p14:creationId xmlns:p14="http://schemas.microsoft.com/office/powerpoint/2010/main" val="182752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TypeText: Descriptive text indicating the type of incident. InitialTypeText: Initial categorization of the incident type. MapX: X-coordinate for the incident location. MapY: Y-coordinate for the incident location. TimeCreate: Timestamp when the incident was created. TimeClosed: Timestamp when the incident was closed. SelfInitiated: Indicator if the incident was self-initiated (e.g., "Y" or "N"). Zip: ZIP code of the incident location. PoliceDistrict: Police district associated with the incident.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 Johnson</dc:creator>
  <cp:lastModifiedBy>Courtney Johnson</cp:lastModifiedBy>
  <cp:revision>1</cp:revision>
  <dcterms:created xsi:type="dcterms:W3CDTF">2024-11-18T05:13:07Z</dcterms:created>
  <dcterms:modified xsi:type="dcterms:W3CDTF">2024-11-18T08:32:25Z</dcterms:modified>
</cp:coreProperties>
</file>