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1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9744B-546E-4313-93BF-9179DF18F515}" v="68" dt="2025-05-12T16:42:36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FOTSING" userId="b53ce03a-30bc-4d16-9894-0c3b1cb51b57" providerId="ADAL" clId="{7B39744B-546E-4313-93BF-9179DF18F515}"/>
    <pc:docChg chg="undo custSel addSld delSld modSld sldOrd">
      <pc:chgData name="WILSON FOTSING" userId="b53ce03a-30bc-4d16-9894-0c3b1cb51b57" providerId="ADAL" clId="{7B39744B-546E-4313-93BF-9179DF18F515}" dt="2025-05-12T17:22:11.566" v="1666" actId="2696"/>
      <pc:docMkLst>
        <pc:docMk/>
      </pc:docMkLst>
      <pc:sldChg chg="addSp delSp modSp mod">
        <pc:chgData name="WILSON FOTSING" userId="b53ce03a-30bc-4d16-9894-0c3b1cb51b57" providerId="ADAL" clId="{7B39744B-546E-4313-93BF-9179DF18F515}" dt="2025-05-12T17:21:55.880" v="1665" actId="1076"/>
        <pc:sldMkLst>
          <pc:docMk/>
          <pc:sldMk cId="1545427743" sldId="256"/>
        </pc:sldMkLst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6" creationId="{92793C5E-35EC-7C32-C980-5C3DD360FA18}"/>
          </ac:spMkLst>
        </pc:spChg>
        <pc:spChg chg="add mod">
          <ac:chgData name="WILSON FOTSING" userId="b53ce03a-30bc-4d16-9894-0c3b1cb51b57" providerId="ADAL" clId="{7B39744B-546E-4313-93BF-9179DF18F515}" dt="2025-05-12T17:21:48.438" v="1663" actId="14100"/>
          <ac:spMkLst>
            <pc:docMk/>
            <pc:sldMk cId="1545427743" sldId="256"/>
            <ac:spMk id="7" creationId="{E62294BD-FA5B-99EC-E1C6-2CB25F035943}"/>
          </ac:spMkLst>
        </pc:spChg>
        <pc:spChg chg="add mod">
          <ac:chgData name="WILSON FOTSING" userId="b53ce03a-30bc-4d16-9894-0c3b1cb51b57" providerId="ADAL" clId="{7B39744B-546E-4313-93BF-9179DF18F515}" dt="2025-05-12T17:21:40.158" v="1661" actId="14100"/>
          <ac:spMkLst>
            <pc:docMk/>
            <pc:sldMk cId="1545427743" sldId="256"/>
            <ac:spMk id="8" creationId="{88080711-D884-B489-DED0-BA43914A122C}"/>
          </ac:spMkLst>
        </pc:spChg>
        <pc:spChg chg="add del mod">
          <ac:chgData name="WILSON FOTSING" userId="b53ce03a-30bc-4d16-9894-0c3b1cb51b57" providerId="ADAL" clId="{7B39744B-546E-4313-93BF-9179DF18F515}" dt="2025-05-12T17:21:20.405" v="1655" actId="478"/>
          <ac:spMkLst>
            <pc:docMk/>
            <pc:sldMk cId="1545427743" sldId="256"/>
            <ac:spMk id="9" creationId="{40112D35-D60F-4B8F-D4C1-22B20ED483A2}"/>
          </ac:spMkLst>
        </pc:spChg>
        <pc:spChg chg="add mod">
          <ac:chgData name="WILSON FOTSING" userId="b53ce03a-30bc-4d16-9894-0c3b1cb51b57" providerId="ADAL" clId="{7B39744B-546E-4313-93BF-9179DF18F515}" dt="2025-05-06T14:58:58.086" v="233" actId="1076"/>
          <ac:spMkLst>
            <pc:docMk/>
            <pc:sldMk cId="1545427743" sldId="256"/>
            <ac:spMk id="11" creationId="{A2E4F25B-9C21-E070-B715-5AB9462F3C4C}"/>
          </ac:spMkLst>
        </pc:spChg>
        <pc:spChg chg="add mod ord">
          <ac:chgData name="WILSON FOTSING" userId="b53ce03a-30bc-4d16-9894-0c3b1cb51b57" providerId="ADAL" clId="{7B39744B-546E-4313-93BF-9179DF18F515}" dt="2025-05-12T14:42:51.888" v="1148" actId="1076"/>
          <ac:spMkLst>
            <pc:docMk/>
            <pc:sldMk cId="1545427743" sldId="256"/>
            <ac:spMk id="13" creationId="{FFA23BB6-80E7-3366-8E00-118133A6C315}"/>
          </ac:spMkLst>
        </pc:spChg>
        <pc:spChg chg="add del mod">
          <ac:chgData name="WILSON FOTSING" userId="b53ce03a-30bc-4d16-9894-0c3b1cb51b57" providerId="ADAL" clId="{7B39744B-546E-4313-93BF-9179DF18F515}" dt="2025-05-12T17:21:22.209" v="1656" actId="478"/>
          <ac:spMkLst>
            <pc:docMk/>
            <pc:sldMk cId="1545427743" sldId="256"/>
            <ac:spMk id="15" creationId="{3BD20718-5B61-09A1-C688-98C7337BD2CB}"/>
          </ac:spMkLst>
        </pc:spChg>
        <pc:spChg chg="add mod">
          <ac:chgData name="WILSON FOTSING" userId="b53ce03a-30bc-4d16-9894-0c3b1cb51b57" providerId="ADAL" clId="{7B39744B-546E-4313-93BF-9179DF18F515}" dt="2025-05-12T17:21:51.909" v="1664" actId="1076"/>
          <ac:spMkLst>
            <pc:docMk/>
            <pc:sldMk cId="1545427743" sldId="256"/>
            <ac:spMk id="17" creationId="{9FF2C4C8-DB68-4824-3574-4E055617F24A}"/>
          </ac:spMkLst>
        </pc:spChg>
        <pc:spChg chg="add mod">
          <ac:chgData name="WILSON FOTSING" userId="b53ce03a-30bc-4d16-9894-0c3b1cb51b57" providerId="ADAL" clId="{7B39744B-546E-4313-93BF-9179DF18F515}" dt="2025-05-12T17:21:55.880" v="1665" actId="1076"/>
          <ac:spMkLst>
            <pc:docMk/>
            <pc:sldMk cId="1545427743" sldId="256"/>
            <ac:spMk id="18" creationId="{1B921B56-AC54-456B-0E07-3B791A5BB2DD}"/>
          </ac:spMkLst>
        </pc:spChg>
        <pc:spChg chg="add mod">
          <ac:chgData name="WILSON FOTSING" userId="b53ce03a-30bc-4d16-9894-0c3b1cb51b57" providerId="ADAL" clId="{7B39744B-546E-4313-93BF-9179DF18F515}" dt="2025-05-12T14:43:38.576" v="1156" actId="1076"/>
          <ac:spMkLst>
            <pc:docMk/>
            <pc:sldMk cId="1545427743" sldId="256"/>
            <ac:spMk id="19" creationId="{74FB6D0A-A426-EEE9-9C8F-48D9FD0E28CA}"/>
          </ac:spMkLst>
        </pc:spChg>
        <pc:spChg chg="add mod">
          <ac:chgData name="WILSON FOTSING" userId="b53ce03a-30bc-4d16-9894-0c3b1cb51b57" providerId="ADAL" clId="{7B39744B-546E-4313-93BF-9179DF18F515}" dt="2025-05-12T16:45:52.896" v="1652" actId="1076"/>
          <ac:spMkLst>
            <pc:docMk/>
            <pc:sldMk cId="1545427743" sldId="256"/>
            <ac:spMk id="22" creationId="{821C139F-395F-B0F6-662D-AC521B3425D5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3" creationId="{4344E0CB-3BAE-F49B-A944-6B542E1BAA92}"/>
          </ac:spMkLst>
        </pc:spChg>
        <pc:spChg chg="add mod">
          <ac:chgData name="WILSON FOTSING" userId="b53ce03a-30bc-4d16-9894-0c3b1cb51b57" providerId="ADAL" clId="{7B39744B-546E-4313-93BF-9179DF18F515}" dt="2025-05-12T14:43:21.900" v="1154" actId="1076"/>
          <ac:spMkLst>
            <pc:docMk/>
            <pc:sldMk cId="1545427743" sldId="256"/>
            <ac:spMk id="24" creationId="{55F7B7F3-48D0-08A8-B0AC-D51F0F2E2CA3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7" creationId="{6189C426-A7B5-F81E-9CDB-7AAB3420C401}"/>
          </ac:spMkLst>
        </pc:spChg>
        <pc:spChg chg="add mod">
          <ac:chgData name="WILSON FOTSING" userId="b53ce03a-30bc-4d16-9894-0c3b1cb51b57" providerId="ADAL" clId="{7B39744B-546E-4313-93BF-9179DF18F515}" dt="2025-05-06T15:37:46.261" v="360" actId="20577"/>
          <ac:spMkLst>
            <pc:docMk/>
            <pc:sldMk cId="1545427743" sldId="256"/>
            <ac:spMk id="28" creationId="{3BB4EA8A-90CE-7A4B-A85B-CEBA9BD94F7E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9" creationId="{CA52473A-A0C5-0FEC-F9DB-917D9DC6B9FB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0" creationId="{E93DB334-F533-B970-3C11-6EF2F5F95089}"/>
          </ac:spMkLst>
        </pc:spChg>
        <pc:spChg chg="add mod">
          <ac:chgData name="WILSON FOTSING" userId="b53ce03a-30bc-4d16-9894-0c3b1cb51b57" providerId="ADAL" clId="{7B39744B-546E-4313-93BF-9179DF18F515}" dt="2025-05-06T15:38:12.261" v="372" actId="20577"/>
          <ac:spMkLst>
            <pc:docMk/>
            <pc:sldMk cId="1545427743" sldId="256"/>
            <ac:spMk id="31" creationId="{17BD3999-3622-297C-49D3-A16F49BA3D6B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2" creationId="{CDC897B2-38E4-1E5F-F219-1ED5DDBF281A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3" creationId="{FF6D1E1B-F992-3BA1-7351-A48CCBB0A01A}"/>
          </ac:spMkLst>
        </pc:spChg>
        <pc:spChg chg="add mod">
          <ac:chgData name="WILSON FOTSING" userId="b53ce03a-30bc-4d16-9894-0c3b1cb51b57" providerId="ADAL" clId="{7B39744B-546E-4313-93BF-9179DF18F515}" dt="2025-05-06T15:38:03.269" v="366" actId="20577"/>
          <ac:spMkLst>
            <pc:docMk/>
            <pc:sldMk cId="1545427743" sldId="256"/>
            <ac:spMk id="34" creationId="{08960FA4-9BBF-D9FA-D9B3-B8BC48A44686}"/>
          </ac:spMkLst>
        </pc:spChg>
        <pc:spChg chg="add mod">
          <ac:chgData name="WILSON FOTSING" userId="b53ce03a-30bc-4d16-9894-0c3b1cb51b57" providerId="ADAL" clId="{7B39744B-546E-4313-93BF-9179DF18F515}" dt="2025-05-06T15:37:57.495" v="364" actId="20577"/>
          <ac:spMkLst>
            <pc:docMk/>
            <pc:sldMk cId="1545427743" sldId="256"/>
            <ac:spMk id="35" creationId="{F7F657C7-3B5C-164F-B198-69614334A2B7}"/>
          </ac:spMkLst>
        </pc:spChg>
        <pc:spChg chg="add mod">
          <ac:chgData name="WILSON FOTSING" userId="b53ce03a-30bc-4d16-9894-0c3b1cb51b57" providerId="ADAL" clId="{7B39744B-546E-4313-93BF-9179DF18F515}" dt="2025-05-06T15:38:15.208" v="374" actId="20577"/>
          <ac:spMkLst>
            <pc:docMk/>
            <pc:sldMk cId="1545427743" sldId="256"/>
            <ac:spMk id="36" creationId="{B0479AFA-B63F-6658-A9FB-94694C8224D9}"/>
          </ac:spMkLst>
        </pc:spChg>
        <pc:spChg chg="add del mod">
          <ac:chgData name="WILSON FOTSING" userId="b53ce03a-30bc-4d16-9894-0c3b1cb51b57" providerId="ADAL" clId="{7B39744B-546E-4313-93BF-9179DF18F515}" dt="2025-05-12T16:06:24.464" v="1265"/>
          <ac:spMkLst>
            <pc:docMk/>
            <pc:sldMk cId="1545427743" sldId="256"/>
            <ac:spMk id="48" creationId="{CF27B3FD-AEF1-FD79-00B5-571CA6265A1D}"/>
          </ac:spMkLst>
        </pc:spChg>
        <pc:spChg chg="add mod">
          <ac:chgData name="WILSON FOTSING" userId="b53ce03a-30bc-4d16-9894-0c3b1cb51b57" providerId="ADAL" clId="{7B39744B-546E-4313-93BF-9179DF18F515}" dt="2025-05-12T16:07:02.324" v="1311" actId="14100"/>
          <ac:spMkLst>
            <pc:docMk/>
            <pc:sldMk cId="1545427743" sldId="256"/>
            <ac:spMk id="49" creationId="{8EC9E55E-64FF-FB70-2547-68D473D9AFD7}"/>
          </ac:spMkLst>
        </pc:spChg>
        <pc:cxnChg chg="add mod">
          <ac:chgData name="WILSON FOTSING" userId="b53ce03a-30bc-4d16-9894-0c3b1cb51b57" providerId="ADAL" clId="{7B39744B-546E-4313-93BF-9179DF18F515}" dt="2025-05-12T14:18:19.408" v="1104" actId="13822"/>
          <ac:cxnSpMkLst>
            <pc:docMk/>
            <pc:sldMk cId="1545427743" sldId="256"/>
            <ac:cxnSpMk id="3" creationId="{9AA7623A-F94E-DD17-1784-B593CC252D5B}"/>
          </ac:cxnSpMkLst>
        </pc:cxnChg>
        <pc:cxnChg chg="add mod">
          <ac:chgData name="WILSON FOTSING" userId="b53ce03a-30bc-4d16-9894-0c3b1cb51b57" providerId="ADAL" clId="{7B39744B-546E-4313-93BF-9179DF18F515}" dt="2025-05-12T14:18:58.504" v="1116" actId="1076"/>
          <ac:cxnSpMkLst>
            <pc:docMk/>
            <pc:sldMk cId="1545427743" sldId="256"/>
            <ac:cxnSpMk id="4" creationId="{E59F6678-28E6-20A6-CBE6-BC61EC2FB842}"/>
          </ac:cxnSpMkLst>
        </pc:cxnChg>
        <pc:cxnChg chg="add mod">
          <ac:chgData name="WILSON FOTSING" userId="b53ce03a-30bc-4d16-9894-0c3b1cb51b57" providerId="ADAL" clId="{7B39744B-546E-4313-93BF-9179DF18F515}" dt="2025-05-12T14:18:52.612" v="1115" actId="1076"/>
          <ac:cxnSpMkLst>
            <pc:docMk/>
            <pc:sldMk cId="1545427743" sldId="256"/>
            <ac:cxnSpMk id="5" creationId="{D880874B-0592-8826-E5E8-6A1E242D856C}"/>
          </ac:cxnSpMkLst>
        </pc:cxnChg>
        <pc:cxnChg chg="add mod">
          <ac:chgData name="WILSON FOTSING" userId="b53ce03a-30bc-4d16-9894-0c3b1cb51b57" providerId="ADAL" clId="{7B39744B-546E-4313-93BF-9179DF18F515}" dt="2025-05-12T14:18:48.930" v="1114" actId="1076"/>
          <ac:cxnSpMkLst>
            <pc:docMk/>
            <pc:sldMk cId="1545427743" sldId="256"/>
            <ac:cxnSpMk id="10" creationId="{12689BA4-643B-9EEC-0178-B43DEFD6926F}"/>
          </ac:cxnSpMkLst>
        </pc:cxnChg>
        <pc:cxnChg chg="add mod">
          <ac:chgData name="WILSON FOTSING" userId="b53ce03a-30bc-4d16-9894-0c3b1cb51b57" providerId="ADAL" clId="{7B39744B-546E-4313-93BF-9179DF18F515}" dt="2025-05-12T14:18:42.655" v="1113" actId="1076"/>
          <ac:cxnSpMkLst>
            <pc:docMk/>
            <pc:sldMk cId="1545427743" sldId="256"/>
            <ac:cxnSpMk id="12" creationId="{639526DE-A7F3-552E-C386-4A6C40562F42}"/>
          </ac:cxnSpMkLst>
        </pc:cxnChg>
        <pc:cxnChg chg="add mod">
          <ac:chgData name="WILSON FOTSING" userId="b53ce03a-30bc-4d16-9894-0c3b1cb51b57" providerId="ADAL" clId="{7B39744B-546E-4313-93BF-9179DF18F515}" dt="2025-05-12T14:18:37.547" v="1112" actId="1076"/>
          <ac:cxnSpMkLst>
            <pc:docMk/>
            <pc:sldMk cId="1545427743" sldId="256"/>
            <ac:cxnSpMk id="14" creationId="{C4738793-6FB3-D13D-DD6B-141A44B0A739}"/>
          </ac:cxnSpMkLst>
        </pc:cxnChg>
        <pc:cxnChg chg="add mod">
          <ac:chgData name="WILSON FOTSING" userId="b53ce03a-30bc-4d16-9894-0c3b1cb51b57" providerId="ADAL" clId="{7B39744B-546E-4313-93BF-9179DF18F515}" dt="2025-05-12T14:18:31.830" v="1111" actId="1076"/>
          <ac:cxnSpMkLst>
            <pc:docMk/>
            <pc:sldMk cId="1545427743" sldId="256"/>
            <ac:cxnSpMk id="16" creationId="{E98A3D78-FE65-5A10-F485-79D56278469C}"/>
          </ac:cxnSpMkLst>
        </pc:cxnChg>
        <pc:cxnChg chg="add del mod">
          <ac:chgData name="WILSON FOTSING" userId="b53ce03a-30bc-4d16-9894-0c3b1cb51b57" providerId="ADAL" clId="{7B39744B-546E-4313-93BF-9179DF18F515}" dt="2025-05-12T14:20:36.165" v="1145" actId="478"/>
          <ac:cxnSpMkLst>
            <pc:docMk/>
            <pc:sldMk cId="1545427743" sldId="256"/>
            <ac:cxnSpMk id="20" creationId="{53211CAF-6036-F321-2C98-84B6EB88FDC0}"/>
          </ac:cxnSpMkLst>
        </pc:cxnChg>
        <pc:cxnChg chg="add mod">
          <ac:chgData name="WILSON FOTSING" userId="b53ce03a-30bc-4d16-9894-0c3b1cb51b57" providerId="ADAL" clId="{7B39744B-546E-4313-93BF-9179DF18F515}" dt="2025-05-12T14:20:30.087" v="1144" actId="1076"/>
          <ac:cxnSpMkLst>
            <pc:docMk/>
            <pc:sldMk cId="1545427743" sldId="256"/>
            <ac:cxnSpMk id="21" creationId="{B086D77F-3674-B66E-9FAD-B07F279ABE57}"/>
          </ac:cxnSpMkLst>
        </pc:cxnChg>
        <pc:cxnChg chg="add mod">
          <ac:chgData name="WILSON FOTSING" userId="b53ce03a-30bc-4d16-9894-0c3b1cb51b57" providerId="ADAL" clId="{7B39744B-546E-4313-93BF-9179DF18F515}" dt="2025-05-12T14:19:17.653" v="1124" actId="1076"/>
          <ac:cxnSpMkLst>
            <pc:docMk/>
            <pc:sldMk cId="1545427743" sldId="256"/>
            <ac:cxnSpMk id="25" creationId="{CD9168F7-962C-FE36-516C-592130979B97}"/>
          </ac:cxnSpMkLst>
        </pc:cxnChg>
        <pc:cxnChg chg="add mod">
          <ac:chgData name="WILSON FOTSING" userId="b53ce03a-30bc-4d16-9894-0c3b1cb51b57" providerId="ADAL" clId="{7B39744B-546E-4313-93BF-9179DF18F515}" dt="2025-05-12T14:43:25.576" v="1155" actId="1076"/>
          <ac:cxnSpMkLst>
            <pc:docMk/>
            <pc:sldMk cId="1545427743" sldId="256"/>
            <ac:cxnSpMk id="26" creationId="{D7873FF0-841C-837B-6FCF-6942CA6C88A2}"/>
          </ac:cxnSpMkLst>
        </pc:cxnChg>
        <pc:cxnChg chg="add mod">
          <ac:chgData name="WILSON FOTSING" userId="b53ce03a-30bc-4d16-9894-0c3b1cb51b57" providerId="ADAL" clId="{7B39744B-546E-4313-93BF-9179DF18F515}" dt="2025-05-12T14:19:13.037" v="1123" actId="1076"/>
          <ac:cxnSpMkLst>
            <pc:docMk/>
            <pc:sldMk cId="1545427743" sldId="256"/>
            <ac:cxnSpMk id="37" creationId="{6F0A8E14-9D6B-F866-85D4-692ED9E8E1D9}"/>
          </ac:cxnSpMkLst>
        </pc:cxnChg>
        <pc:cxnChg chg="add mod">
          <ac:chgData name="WILSON FOTSING" userId="b53ce03a-30bc-4d16-9894-0c3b1cb51b57" providerId="ADAL" clId="{7B39744B-546E-4313-93BF-9179DF18F515}" dt="2025-05-12T14:19:27.115" v="1127" actId="1076"/>
          <ac:cxnSpMkLst>
            <pc:docMk/>
            <pc:sldMk cId="1545427743" sldId="256"/>
            <ac:cxnSpMk id="38" creationId="{4AA49E58-5010-C36A-4D6B-85748A66120C}"/>
          </ac:cxnSpMkLst>
        </pc:cxnChg>
        <pc:cxnChg chg="add mod">
          <ac:chgData name="WILSON FOTSING" userId="b53ce03a-30bc-4d16-9894-0c3b1cb51b57" providerId="ADAL" clId="{7B39744B-546E-4313-93BF-9179DF18F515}" dt="2025-05-12T14:20:27.169" v="1143" actId="1076"/>
          <ac:cxnSpMkLst>
            <pc:docMk/>
            <pc:sldMk cId="1545427743" sldId="256"/>
            <ac:cxnSpMk id="42" creationId="{812CC416-7D51-9C13-AB2F-152A9D33F9A9}"/>
          </ac:cxnSpMkLst>
        </pc:cxnChg>
        <pc:cxnChg chg="add mod">
          <ac:chgData name="WILSON FOTSING" userId="b53ce03a-30bc-4d16-9894-0c3b1cb51b57" providerId="ADAL" clId="{7B39744B-546E-4313-93BF-9179DF18F515}" dt="2025-05-12T14:20:24.685" v="1142" actId="1076"/>
          <ac:cxnSpMkLst>
            <pc:docMk/>
            <pc:sldMk cId="1545427743" sldId="256"/>
            <ac:cxnSpMk id="43" creationId="{FE4F2CFC-0287-2505-070D-CA67B23BBB45}"/>
          </ac:cxnSpMkLst>
        </pc:cxnChg>
        <pc:cxnChg chg="add mod">
          <ac:chgData name="WILSON FOTSING" userId="b53ce03a-30bc-4d16-9894-0c3b1cb51b57" providerId="ADAL" clId="{7B39744B-546E-4313-93BF-9179DF18F515}" dt="2025-05-12T14:20:20.093" v="1141" actId="1076"/>
          <ac:cxnSpMkLst>
            <pc:docMk/>
            <pc:sldMk cId="1545427743" sldId="256"/>
            <ac:cxnSpMk id="44" creationId="{7DEA131F-40B5-3194-0C8A-306CE5EE02CA}"/>
          </ac:cxnSpMkLst>
        </pc:cxnChg>
        <pc:cxnChg chg="add mod">
          <ac:chgData name="WILSON FOTSING" userId="b53ce03a-30bc-4d16-9894-0c3b1cb51b57" providerId="ADAL" clId="{7B39744B-546E-4313-93BF-9179DF18F515}" dt="2025-05-12T14:20:14.836" v="1140" actId="1076"/>
          <ac:cxnSpMkLst>
            <pc:docMk/>
            <pc:sldMk cId="1545427743" sldId="256"/>
            <ac:cxnSpMk id="45" creationId="{017A7E97-99B0-F58B-FDAB-C3D3F0CA8842}"/>
          </ac:cxnSpMkLst>
        </pc:cxnChg>
        <pc:cxnChg chg="add mod">
          <ac:chgData name="WILSON FOTSING" userId="b53ce03a-30bc-4d16-9894-0c3b1cb51b57" providerId="ADAL" clId="{7B39744B-546E-4313-93BF-9179DF18F515}" dt="2025-05-12T14:20:10.664" v="1139" actId="1076"/>
          <ac:cxnSpMkLst>
            <pc:docMk/>
            <pc:sldMk cId="1545427743" sldId="256"/>
            <ac:cxnSpMk id="46" creationId="{0A35E8E9-E208-5AB4-9B91-95EA8C0B9918}"/>
          </ac:cxnSpMkLst>
        </pc:cxnChg>
        <pc:cxnChg chg="add mod">
          <ac:chgData name="WILSON FOTSING" userId="b53ce03a-30bc-4d16-9894-0c3b1cb51b57" providerId="ADAL" clId="{7B39744B-546E-4313-93BF-9179DF18F515}" dt="2025-05-12T14:20:07.249" v="1138" actId="1076"/>
          <ac:cxnSpMkLst>
            <pc:docMk/>
            <pc:sldMk cId="1545427743" sldId="256"/>
            <ac:cxnSpMk id="47" creationId="{DECE4AD7-F81F-7DE7-6F62-B9FAC8D3F568}"/>
          </ac:cxnSpMkLst>
        </pc:cxnChg>
      </pc:sldChg>
      <pc:sldChg chg="delSp modSp new del mod">
        <pc:chgData name="WILSON FOTSING" userId="b53ce03a-30bc-4d16-9894-0c3b1cb51b57" providerId="ADAL" clId="{7B39744B-546E-4313-93BF-9179DF18F515}" dt="2025-05-12T16:27:33.900" v="1576" actId="47"/>
        <pc:sldMkLst>
          <pc:docMk/>
          <pc:sldMk cId="1069347510" sldId="257"/>
        </pc:sldMkLst>
        <pc:spChg chg="mod">
          <ac:chgData name="WILSON FOTSING" userId="b53ce03a-30bc-4d16-9894-0c3b1cb51b57" providerId="ADAL" clId="{7B39744B-546E-4313-93BF-9179DF18F515}" dt="2025-05-12T14:21:01.577" v="1146" actId="20577"/>
          <ac:spMkLst>
            <pc:docMk/>
            <pc:sldMk cId="1069347510" sldId="257"/>
            <ac:spMk id="3" creationId="{195C449E-5912-4139-DE5A-DF5993CD9110}"/>
          </ac:spMkLst>
        </pc:spChg>
      </pc:sldChg>
      <pc:sldChg chg="add del ord">
        <pc:chgData name="WILSON FOTSING" userId="b53ce03a-30bc-4d16-9894-0c3b1cb51b57" providerId="ADAL" clId="{7B39744B-546E-4313-93BF-9179DF18F515}" dt="2025-05-12T17:22:11.566" v="1666" actId="2696"/>
        <pc:sldMkLst>
          <pc:docMk/>
          <pc:sldMk cId="3431780838" sldId="258"/>
        </pc:sldMkLst>
      </pc:sldChg>
      <pc:sldChg chg="new del">
        <pc:chgData name="WILSON FOTSING" userId="b53ce03a-30bc-4d16-9894-0c3b1cb51b57" providerId="ADAL" clId="{7B39744B-546E-4313-93BF-9179DF18F515}" dt="2025-05-12T16:27:29.294" v="1575" actId="47"/>
        <pc:sldMkLst>
          <pc:docMk/>
          <pc:sldMk cId="2563812439" sldId="259"/>
        </pc:sldMkLst>
      </pc:sldChg>
      <pc:sldChg chg="delSp modSp add del mod">
        <pc:chgData name="WILSON FOTSING" userId="b53ce03a-30bc-4d16-9894-0c3b1cb51b57" providerId="ADAL" clId="{7B39744B-546E-4313-93BF-9179DF18F515}" dt="2025-05-12T16:27:25.442" v="1574" actId="47"/>
        <pc:sldMkLst>
          <pc:docMk/>
          <pc:sldMk cId="3114926961" sldId="260"/>
        </pc:sldMkLst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6" creationId="{07C06DCD-7880-65E6-9227-536B396994A6}"/>
          </ac:spMkLst>
        </pc:spChg>
        <pc:spChg chg="del">
          <ac:chgData name="WILSON FOTSING" userId="b53ce03a-30bc-4d16-9894-0c3b1cb51b57" providerId="ADAL" clId="{7B39744B-546E-4313-93BF-9179DF18F515}" dt="2025-05-12T16:02:29.758" v="1159" actId="478"/>
          <ac:spMkLst>
            <pc:docMk/>
            <pc:sldMk cId="3114926961" sldId="260"/>
            <ac:spMk id="7" creationId="{0F7AF1E4-B4D3-685F-973C-C06C6C01D1F7}"/>
          </ac:spMkLst>
        </pc:spChg>
        <pc:spChg chg="del mod">
          <ac:chgData name="WILSON FOTSING" userId="b53ce03a-30bc-4d16-9894-0c3b1cb51b57" providerId="ADAL" clId="{7B39744B-546E-4313-93BF-9179DF18F515}" dt="2025-05-12T16:02:36.153" v="1162" actId="478"/>
          <ac:spMkLst>
            <pc:docMk/>
            <pc:sldMk cId="3114926961" sldId="260"/>
            <ac:spMk id="9" creationId="{D2227E82-0A2F-4F31-B6D6-E149DB1FE27E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1" creationId="{31CE764E-3C84-C921-226D-6E61770A86D4}"/>
          </ac:spMkLst>
        </pc:spChg>
        <pc:spChg chg="del mod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3" creationId="{3FE93DE8-9263-46D6-0E18-DD713A84F9B6}"/>
          </ac:spMkLst>
        </pc:spChg>
        <pc:spChg chg="del">
          <ac:chgData name="WILSON FOTSING" userId="b53ce03a-30bc-4d16-9894-0c3b1cb51b57" providerId="ADAL" clId="{7B39744B-546E-4313-93BF-9179DF18F515}" dt="2025-05-12T16:02:38.676" v="1163" actId="478"/>
          <ac:spMkLst>
            <pc:docMk/>
            <pc:sldMk cId="3114926961" sldId="260"/>
            <ac:spMk id="15" creationId="{BB9AAC9E-CA34-8297-73C9-01C9284770D3}"/>
          </ac:spMkLst>
        </pc:spChg>
        <pc:spChg chg="del">
          <ac:chgData name="WILSON FOTSING" userId="b53ce03a-30bc-4d16-9894-0c3b1cb51b57" providerId="ADAL" clId="{7B39744B-546E-4313-93BF-9179DF18F515}" dt="2025-05-12T16:02:40.632" v="1164" actId="478"/>
          <ac:spMkLst>
            <pc:docMk/>
            <pc:sldMk cId="3114926961" sldId="260"/>
            <ac:spMk id="17" creationId="{ACC3511E-A0DA-6C9F-CC5A-CC995E9561BA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9" creationId="{7A665D6B-B538-5BAB-7527-EF10A36241B8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2" creationId="{FAAB08A3-F64C-4058-AB8D-A487ACB1DBC3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3" creationId="{2BEAC6BA-CFCF-9B8D-D859-3260CCAF89D3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7" creationId="{C0FEAFA2-64F8-1A06-50F9-B7F51551D4B6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1" creationId="{E57D4BBE-C349-8005-957E-B0308E1F15B8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3" creationId="{04E69F21-3D1C-7F0F-8E6F-EF41310CD23E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4" creationId="{57F89304-4AD2-6EA3-FBCC-751EB4614E1C}"/>
          </ac:spMkLst>
        </pc:spChg>
      </pc:sldChg>
      <pc:sldChg chg="addSp delSp modSp add mod">
        <pc:chgData name="WILSON FOTSING" userId="b53ce03a-30bc-4d16-9894-0c3b1cb51b57" providerId="ADAL" clId="{7B39744B-546E-4313-93BF-9179DF18F515}" dt="2025-05-12T16:22:03.896" v="1573" actId="14100"/>
        <pc:sldMkLst>
          <pc:docMk/>
          <pc:sldMk cId="1993491781" sldId="261"/>
        </pc:sldMkLst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6" creationId="{27CD1CC7-2025-3BBF-D4A0-B257372F4795}"/>
          </ac:spMkLst>
        </pc:spChg>
        <pc:spChg chg="del">
          <ac:chgData name="WILSON FOTSING" userId="b53ce03a-30bc-4d16-9894-0c3b1cb51b57" providerId="ADAL" clId="{7B39744B-546E-4313-93BF-9179DF18F515}" dt="2025-05-12T16:03:08.325" v="1169" actId="478"/>
          <ac:spMkLst>
            <pc:docMk/>
            <pc:sldMk cId="1993491781" sldId="261"/>
            <ac:spMk id="7" creationId="{5DB6F892-3189-9138-B1CE-192006B79D53}"/>
          </ac:spMkLst>
        </pc:spChg>
        <pc:spChg chg="del">
          <ac:chgData name="WILSON FOTSING" userId="b53ce03a-30bc-4d16-9894-0c3b1cb51b57" providerId="ADAL" clId="{7B39744B-546E-4313-93BF-9179DF18F515}" dt="2025-05-12T16:03:10.601" v="1170" actId="478"/>
          <ac:spMkLst>
            <pc:docMk/>
            <pc:sldMk cId="1993491781" sldId="261"/>
            <ac:spMk id="8" creationId="{3945C89E-2B86-6952-415C-64E67513C6D2}"/>
          </ac:spMkLst>
        </pc:spChg>
        <pc:spChg chg="del">
          <ac:chgData name="WILSON FOTSING" userId="b53ce03a-30bc-4d16-9894-0c3b1cb51b57" providerId="ADAL" clId="{7B39744B-546E-4313-93BF-9179DF18F515}" dt="2025-05-12T16:03:13.337" v="1171" actId="478"/>
          <ac:spMkLst>
            <pc:docMk/>
            <pc:sldMk cId="1993491781" sldId="261"/>
            <ac:spMk id="9" creationId="{03E0941C-C9B6-FDEB-9F74-3505240222AC}"/>
          </ac:spMkLst>
        </pc:spChg>
        <pc:spChg chg="del mod">
          <ac:chgData name="WILSON FOTSING" userId="b53ce03a-30bc-4d16-9894-0c3b1cb51b57" providerId="ADAL" clId="{7B39744B-546E-4313-93BF-9179DF18F515}" dt="2025-05-12T16:05:45.791" v="1262"/>
          <ac:spMkLst>
            <pc:docMk/>
            <pc:sldMk cId="1993491781" sldId="261"/>
            <ac:spMk id="11" creationId="{BAB58C8D-6611-B6F2-40C1-D2E9BF794114}"/>
          </ac:spMkLst>
        </pc:spChg>
        <pc:spChg chg="add del">
          <ac:chgData name="WILSON FOTSING" userId="b53ce03a-30bc-4d16-9894-0c3b1cb51b57" providerId="ADAL" clId="{7B39744B-546E-4313-93BF-9179DF18F515}" dt="2025-05-12T16:03:19.938" v="1174" actId="478"/>
          <ac:spMkLst>
            <pc:docMk/>
            <pc:sldMk cId="1993491781" sldId="261"/>
            <ac:spMk id="13" creationId="{D509FDB8-9C9D-E50A-9AD3-5C707B6A0FEE}"/>
          </ac:spMkLst>
        </pc:spChg>
        <pc:spChg chg="del">
          <ac:chgData name="WILSON FOTSING" userId="b53ce03a-30bc-4d16-9894-0c3b1cb51b57" providerId="ADAL" clId="{7B39744B-546E-4313-93BF-9179DF18F515}" dt="2025-05-12T16:03:25.970" v="1177" actId="478"/>
          <ac:spMkLst>
            <pc:docMk/>
            <pc:sldMk cId="1993491781" sldId="261"/>
            <ac:spMk id="15" creationId="{8AF343E0-B8F7-8E81-FA52-DCD62AC113D5}"/>
          </ac:spMkLst>
        </pc:spChg>
        <pc:spChg chg="del">
          <ac:chgData name="WILSON FOTSING" userId="b53ce03a-30bc-4d16-9894-0c3b1cb51b57" providerId="ADAL" clId="{7B39744B-546E-4313-93BF-9179DF18F515}" dt="2025-05-12T16:03:21.981" v="1175" actId="478"/>
          <ac:spMkLst>
            <pc:docMk/>
            <pc:sldMk cId="1993491781" sldId="261"/>
            <ac:spMk id="17" creationId="{55393C33-4947-8FCE-A147-49DC27E76841}"/>
          </ac:spMkLst>
        </pc:spChg>
        <pc:spChg chg="del">
          <ac:chgData name="WILSON FOTSING" userId="b53ce03a-30bc-4d16-9894-0c3b1cb51b57" providerId="ADAL" clId="{7B39744B-546E-4313-93BF-9179DF18F515}" dt="2025-05-12T16:03:24.027" v="1176" actId="478"/>
          <ac:spMkLst>
            <pc:docMk/>
            <pc:sldMk cId="1993491781" sldId="261"/>
            <ac:spMk id="18" creationId="{A15B4378-96B1-1A02-6515-70A6F0778E2F}"/>
          </ac:spMkLst>
        </pc:spChg>
        <pc:spChg chg="mod">
          <ac:chgData name="WILSON FOTSING" userId="b53ce03a-30bc-4d16-9894-0c3b1cb51b57" providerId="ADAL" clId="{7B39744B-546E-4313-93BF-9179DF18F515}" dt="2025-05-12T16:05:43.853" v="1260" actId="20577"/>
          <ac:spMkLst>
            <pc:docMk/>
            <pc:sldMk cId="1993491781" sldId="261"/>
            <ac:spMk id="19" creationId="{5542E3F5-2305-36DF-F13C-D0D42B9FAB16}"/>
          </ac:spMkLst>
        </pc:spChg>
        <pc:spChg chg="add mod">
          <ac:chgData name="WILSON FOTSING" userId="b53ce03a-30bc-4d16-9894-0c3b1cb51b57" providerId="ADAL" clId="{7B39744B-546E-4313-93BF-9179DF18F515}" dt="2025-05-12T16:07:43.586" v="1348" actId="20577"/>
          <ac:spMkLst>
            <pc:docMk/>
            <pc:sldMk cId="1993491781" sldId="261"/>
            <ac:spMk id="20" creationId="{7F9D14BB-65F7-7A3B-BF29-C1862DF0B5B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3" creationId="{C600ED4F-EB5B-0D7D-73BF-74464646E8A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4" creationId="{50CA62A2-053A-43F4-100F-F2039B9ACCEC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7" creationId="{9376CA56-4E76-4D97-87E5-24955EEE23C3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8" creationId="{969DEA04-A629-F41E-90ED-86E1F2694880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9" creationId="{ED329FF3-D6D0-C8B4-E412-9DD40CB9783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1" creationId="{53A9094C-5882-3868-61B4-EAC85BBD40FC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3" creationId="{96075676-1D06-CD09-8C26-4AF70079B3A1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5" creationId="{C8E40A7F-6545-0862-771B-DE06091135DA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6" creationId="{C77AC812-886E-60FA-5413-E4FECFD452A5}"/>
          </ac:spMkLst>
        </pc:spChg>
        <pc:spChg chg="mod">
          <ac:chgData name="WILSON FOTSING" userId="b53ce03a-30bc-4d16-9894-0c3b1cb51b57" providerId="ADAL" clId="{7B39744B-546E-4313-93BF-9179DF18F515}" dt="2025-05-12T16:14:27.308" v="1511" actId="1076"/>
          <ac:spMkLst>
            <pc:docMk/>
            <pc:sldMk cId="1993491781" sldId="261"/>
            <ac:spMk id="39" creationId="{29273F0C-E06F-011D-4DF5-5CF47B8FE7D2}"/>
          </ac:spMkLst>
        </pc:spChg>
        <pc:spChg chg="add mod">
          <ac:chgData name="WILSON FOTSING" userId="b53ce03a-30bc-4d16-9894-0c3b1cb51b57" providerId="ADAL" clId="{7B39744B-546E-4313-93BF-9179DF18F515}" dt="2025-05-12T16:22:03.896" v="1573" actId="14100"/>
          <ac:spMkLst>
            <pc:docMk/>
            <pc:sldMk cId="1993491781" sldId="261"/>
            <ac:spMk id="41" creationId="{2FED4FDC-8606-C82D-0657-B47D19455795}"/>
          </ac:spMkLst>
        </pc:spChg>
        <pc:spChg chg="mod">
          <ac:chgData name="WILSON FOTSING" userId="b53ce03a-30bc-4d16-9894-0c3b1cb51b57" providerId="ADAL" clId="{7B39744B-546E-4313-93BF-9179DF18F515}" dt="2025-05-12T16:21:50.720" v="1571" actId="1036"/>
          <ac:spMkLst>
            <pc:docMk/>
            <pc:sldMk cId="1993491781" sldId="261"/>
            <ac:spMk id="48" creationId="{212AB53E-BEFC-BF13-D288-D9CAB7D7B668}"/>
          </ac:spMkLst>
        </pc:spChg>
        <pc:spChg chg="mod">
          <ac:chgData name="WILSON FOTSING" userId="b53ce03a-30bc-4d16-9894-0c3b1cb51b57" providerId="ADAL" clId="{7B39744B-546E-4313-93BF-9179DF18F515}" dt="2025-05-12T16:21:41.091" v="1568" actId="14100"/>
          <ac:spMkLst>
            <pc:docMk/>
            <pc:sldMk cId="1993491781" sldId="261"/>
            <ac:spMk id="49" creationId="{D054172B-9A22-4B72-2E65-914921FED7B7}"/>
          </ac:spMkLst>
        </pc:spChg>
        <pc:spChg chg="del">
          <ac:chgData name="WILSON FOTSING" userId="b53ce03a-30bc-4d16-9894-0c3b1cb51b57" providerId="ADAL" clId="{7B39744B-546E-4313-93BF-9179DF18F515}" dt="2025-05-12T16:14:06.679" v="1508" actId="478"/>
          <ac:spMkLst>
            <pc:docMk/>
            <pc:sldMk cId="1993491781" sldId="261"/>
            <ac:spMk id="50" creationId="{8A2249D0-07A9-6C9B-581B-FAAC66D67D96}"/>
          </ac:spMkLst>
        </pc:spChg>
        <pc:spChg chg="add del mod">
          <ac:chgData name="WILSON FOTSING" userId="b53ce03a-30bc-4d16-9894-0c3b1cb51b57" providerId="ADAL" clId="{7B39744B-546E-4313-93BF-9179DF18F515}" dt="2025-05-12T16:12:59.049" v="1507" actId="478"/>
          <ac:spMkLst>
            <pc:docMk/>
            <pc:sldMk cId="1993491781" sldId="261"/>
            <ac:spMk id="51" creationId="{04AF39CE-6019-3535-4B4F-2C6B473E0DA2}"/>
          </ac:spMkLst>
        </pc:spChg>
        <pc:spChg chg="add del mod">
          <ac:chgData name="WILSON FOTSING" userId="b53ce03a-30bc-4d16-9894-0c3b1cb51b57" providerId="ADAL" clId="{7B39744B-546E-4313-93BF-9179DF18F515}" dt="2025-05-12T16:09:49.478" v="1393" actId="478"/>
          <ac:spMkLst>
            <pc:docMk/>
            <pc:sldMk cId="1993491781" sldId="261"/>
            <ac:spMk id="52" creationId="{75847C35-62FA-2069-59F2-5FB474FC8C03}"/>
          </ac:spMkLst>
        </pc:spChg>
        <pc:spChg chg="del">
          <ac:chgData name="WILSON FOTSING" userId="b53ce03a-30bc-4d16-9894-0c3b1cb51b57" providerId="ADAL" clId="{7B39744B-546E-4313-93BF-9179DF18F515}" dt="2025-05-12T16:10:19.365" v="1427" actId="478"/>
          <ac:spMkLst>
            <pc:docMk/>
            <pc:sldMk cId="1993491781" sldId="261"/>
            <ac:spMk id="53" creationId="{EA76530E-E132-078C-A8B4-7FC77CB2AB83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56" creationId="{E3406328-ECA7-0976-777F-785FEAB0EE5C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0" creationId="{5AA1A9D1-AF28-DBD4-89E3-5EC1E8DA9320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1" creationId="{31388B59-EF57-BD6B-AAEF-D30E6E67DD33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4" creationId="{106DF9AE-3081-B202-9AEB-546125F145C9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6" creationId="{D119A26A-2C85-CC89-0CA4-8FA8E5254D0F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8" creationId="{B1334AF3-18D5-C4A3-28AB-257735F7D395}"/>
          </ac:spMkLst>
        </pc:spChg>
        <pc:spChg chg="add mod">
          <ac:chgData name="WILSON FOTSING" userId="b53ce03a-30bc-4d16-9894-0c3b1cb51b57" providerId="ADAL" clId="{7B39744B-546E-4313-93BF-9179DF18F515}" dt="2025-05-12T16:09:38.672" v="1384" actId="14100"/>
          <ac:spMkLst>
            <pc:docMk/>
            <pc:sldMk cId="1993491781" sldId="261"/>
            <ac:spMk id="86" creationId="{BFDCFAAC-DA6D-D802-8667-813D23629E5C}"/>
          </ac:spMkLst>
        </pc:spChg>
        <pc:spChg chg="add mod">
          <ac:chgData name="WILSON FOTSING" userId="b53ce03a-30bc-4d16-9894-0c3b1cb51b57" providerId="ADAL" clId="{7B39744B-546E-4313-93BF-9179DF18F515}" dt="2025-05-12T16:21:31.041" v="1566" actId="1076"/>
          <ac:spMkLst>
            <pc:docMk/>
            <pc:sldMk cId="1993491781" sldId="261"/>
            <ac:spMk id="87" creationId="{EF9386DD-016C-91C7-E80D-CF9C29CF7107}"/>
          </ac:spMkLst>
        </pc:spChg>
        <pc:spChg chg="add del mod">
          <ac:chgData name="WILSON FOTSING" userId="b53ce03a-30bc-4d16-9894-0c3b1cb51b57" providerId="ADAL" clId="{7B39744B-546E-4313-93BF-9179DF18F515}" dt="2025-05-12T16:21:16.891" v="1564" actId="478"/>
          <ac:spMkLst>
            <pc:docMk/>
            <pc:sldMk cId="1993491781" sldId="261"/>
            <ac:spMk id="90" creationId="{2144343E-02B0-0A29-C906-780B4DECF22D}"/>
          </ac:spMkLst>
        </pc:spChg>
        <pc:picChg chg="add del mod">
          <ac:chgData name="WILSON FOTSING" userId="b53ce03a-30bc-4d16-9894-0c3b1cb51b57" providerId="ADAL" clId="{7B39744B-546E-4313-93BF-9179DF18F515}" dt="2025-05-12T16:20:47.335" v="1554" actId="478"/>
          <ac:picMkLst>
            <pc:docMk/>
            <pc:sldMk cId="1993491781" sldId="261"/>
            <ac:picMk id="89" creationId="{ED0B89F0-5E23-D499-E5E5-451F9E41856E}"/>
          </ac:picMkLst>
        </pc:picChg>
        <pc:picChg chg="add mod">
          <ac:chgData name="WILSON FOTSING" userId="b53ce03a-30bc-4d16-9894-0c3b1cb51b57" providerId="ADAL" clId="{7B39744B-546E-4313-93BF-9179DF18F515}" dt="2025-05-12T16:21:13.689" v="1563" actId="1076"/>
          <ac:picMkLst>
            <pc:docMk/>
            <pc:sldMk cId="1993491781" sldId="261"/>
            <ac:picMk id="92" creationId="{FF8AC514-D269-FE49-2149-656EDD2879F5}"/>
          </ac:picMkLst>
        </pc:picChg>
      </pc:sldChg>
      <pc:sldChg chg="addSp delSp modSp add del mod">
        <pc:chgData name="WILSON FOTSING" userId="b53ce03a-30bc-4d16-9894-0c3b1cb51b57" providerId="ADAL" clId="{7B39744B-546E-4313-93BF-9179DF18F515}" dt="2025-05-12T16:48:36.402" v="1653" actId="2696"/>
        <pc:sldMkLst>
          <pc:docMk/>
          <pc:sldMk cId="1609614309" sldId="262"/>
        </pc:sldMkLst>
        <pc:spChg chg="add del mod">
          <ac:chgData name="WILSON FOTSING" userId="b53ce03a-30bc-4d16-9894-0c3b1cb51b57" providerId="ADAL" clId="{7B39744B-546E-4313-93BF-9179DF18F515}" dt="2025-05-12T16:43:57.964" v="1650" actId="1076"/>
          <ac:spMkLst>
            <pc:docMk/>
            <pc:sldMk cId="1609614309" sldId="262"/>
            <ac:spMk id="40" creationId="{68FFE1C7-4049-8B7C-24BA-D00D60E32860}"/>
          </ac:spMkLst>
        </pc:spChg>
        <pc:spChg chg="mod">
          <ac:chgData name="WILSON FOTSING" userId="b53ce03a-30bc-4d16-9894-0c3b1cb51b57" providerId="ADAL" clId="{7B39744B-546E-4313-93BF-9179DF18F515}" dt="2025-05-12T16:42:12.624" v="1632" actId="20577"/>
          <ac:spMkLst>
            <pc:docMk/>
            <pc:sldMk cId="1609614309" sldId="262"/>
            <ac:spMk id="49" creationId="{26C66082-7BF0-57B0-72B9-E3D0F825A382}"/>
          </ac:spMkLst>
        </pc:spChg>
        <pc:spChg chg="mod">
          <ac:chgData name="WILSON FOTSING" userId="b53ce03a-30bc-4d16-9894-0c3b1cb51b57" providerId="ADAL" clId="{7B39744B-546E-4313-93BF-9179DF18F515}" dt="2025-05-12T16:44:03.674" v="1651" actId="1076"/>
          <ac:spMkLst>
            <pc:docMk/>
            <pc:sldMk cId="1609614309" sldId="262"/>
            <ac:spMk id="55" creationId="{4F1119D6-007E-4CA6-987C-4FF6D625C754}"/>
          </ac:spMkLst>
        </pc:spChg>
        <pc:spChg chg="del">
          <ac:chgData name="WILSON FOTSING" userId="b53ce03a-30bc-4d16-9894-0c3b1cb51b57" providerId="ADAL" clId="{7B39744B-546E-4313-93BF-9179DF18F515}" dt="2025-05-12T16:42:54.892" v="1636" actId="478"/>
          <ac:spMkLst>
            <pc:docMk/>
            <pc:sldMk cId="1609614309" sldId="262"/>
            <ac:spMk id="59" creationId="{AB7F48AB-2D42-A622-B8FD-0A796895A739}"/>
          </ac:spMkLst>
        </pc:spChg>
        <pc:spChg chg="del">
          <ac:chgData name="WILSON FOTSING" userId="b53ce03a-30bc-4d16-9894-0c3b1cb51b57" providerId="ADAL" clId="{7B39744B-546E-4313-93BF-9179DF18F515}" dt="2025-05-12T16:42:52.994" v="1635" actId="478"/>
          <ac:spMkLst>
            <pc:docMk/>
            <pc:sldMk cId="1609614309" sldId="262"/>
            <ac:spMk id="60" creationId="{7C28589D-1785-7B08-83AD-E4895E431326}"/>
          </ac:spMkLst>
        </pc:spChg>
        <pc:spChg chg="del">
          <ac:chgData name="WILSON FOTSING" userId="b53ce03a-30bc-4d16-9894-0c3b1cb51b57" providerId="ADAL" clId="{7B39744B-546E-4313-93BF-9179DF18F515}" dt="2025-05-12T16:42:51.066" v="1634" actId="478"/>
          <ac:spMkLst>
            <pc:docMk/>
            <pc:sldMk cId="1609614309" sldId="262"/>
            <ac:spMk id="61" creationId="{BB3CE968-2B59-A7B6-2C4A-FF5EC0335A36}"/>
          </ac:spMkLst>
        </pc:spChg>
        <pc:spChg chg="del">
          <ac:chgData name="WILSON FOTSING" userId="b53ce03a-30bc-4d16-9894-0c3b1cb51b57" providerId="ADAL" clId="{7B39744B-546E-4313-93BF-9179DF18F515}" dt="2025-05-12T16:42:48.398" v="1633" actId="478"/>
          <ac:spMkLst>
            <pc:docMk/>
            <pc:sldMk cId="1609614309" sldId="262"/>
            <ac:spMk id="62" creationId="{E6F366EA-6842-BD3C-03C7-605716499CC5}"/>
          </ac:spMkLst>
        </pc:spChg>
        <pc:spChg chg="del mod">
          <ac:chgData name="WILSON FOTSING" userId="b53ce03a-30bc-4d16-9894-0c3b1cb51b57" providerId="ADAL" clId="{7B39744B-546E-4313-93BF-9179DF18F515}" dt="2025-05-12T16:43:07.060" v="1642" actId="478"/>
          <ac:spMkLst>
            <pc:docMk/>
            <pc:sldMk cId="1609614309" sldId="262"/>
            <ac:spMk id="63" creationId="{E39CAA35-6094-3419-FD76-6FC6AC731F12}"/>
          </ac:spMkLst>
        </pc:spChg>
        <pc:spChg chg="del">
          <ac:chgData name="WILSON FOTSING" userId="b53ce03a-30bc-4d16-9894-0c3b1cb51b57" providerId="ADAL" clId="{7B39744B-546E-4313-93BF-9179DF18F515}" dt="2025-05-12T16:43:03.339" v="1640" actId="478"/>
          <ac:spMkLst>
            <pc:docMk/>
            <pc:sldMk cId="1609614309" sldId="262"/>
            <ac:spMk id="64" creationId="{0F425583-1A47-65A2-A69A-1DE6779F04D4}"/>
          </ac:spMkLst>
        </pc:spChg>
        <pc:spChg chg="del">
          <ac:chgData name="WILSON FOTSING" userId="b53ce03a-30bc-4d16-9894-0c3b1cb51b57" providerId="ADAL" clId="{7B39744B-546E-4313-93BF-9179DF18F515}" dt="2025-05-12T16:43:00.890" v="1639" actId="478"/>
          <ac:spMkLst>
            <pc:docMk/>
            <pc:sldMk cId="1609614309" sldId="262"/>
            <ac:spMk id="65" creationId="{CF9E7EBF-CFA3-3677-B072-983A3D07AA90}"/>
          </ac:spMkLst>
        </pc:spChg>
        <pc:spChg chg="del">
          <ac:chgData name="WILSON FOTSING" userId="b53ce03a-30bc-4d16-9894-0c3b1cb51b57" providerId="ADAL" clId="{7B39744B-546E-4313-93BF-9179DF18F515}" dt="2025-05-12T16:42:58.765" v="1638" actId="478"/>
          <ac:spMkLst>
            <pc:docMk/>
            <pc:sldMk cId="1609614309" sldId="262"/>
            <ac:spMk id="66" creationId="{9EB9510D-58A2-542C-63CD-54A1C1640C42}"/>
          </ac:spMkLst>
        </pc:spChg>
        <pc:spChg chg="del">
          <ac:chgData name="WILSON FOTSING" userId="b53ce03a-30bc-4d16-9894-0c3b1cb51b57" providerId="ADAL" clId="{7B39744B-546E-4313-93BF-9179DF18F515}" dt="2025-05-12T16:42:56.471" v="1637" actId="478"/>
          <ac:spMkLst>
            <pc:docMk/>
            <pc:sldMk cId="1609614309" sldId="262"/>
            <ac:spMk id="67" creationId="{BF3FDE9C-D8FC-5EF5-1B18-B32B1132CADE}"/>
          </ac:spMkLst>
        </pc:spChg>
        <pc:spChg chg="del">
          <ac:chgData name="WILSON FOTSING" userId="b53ce03a-30bc-4d16-9894-0c3b1cb51b57" providerId="ADAL" clId="{7B39744B-546E-4313-93BF-9179DF18F515}" dt="2025-05-12T16:43:08.632" v="1643" actId="478"/>
          <ac:spMkLst>
            <pc:docMk/>
            <pc:sldMk cId="1609614309" sldId="262"/>
            <ac:spMk id="68" creationId="{67F27526-BCFA-3EA7-10ED-CCAB8CC677B0}"/>
          </ac:spMkLst>
        </pc:spChg>
        <pc:spChg chg="mod">
          <ac:chgData name="WILSON FOTSING" userId="b53ce03a-30bc-4d16-9894-0c3b1cb51b57" providerId="ADAL" clId="{7B39744B-546E-4313-93BF-9179DF18F515}" dt="2025-05-12T16:41:24.882" v="1608" actId="14100"/>
          <ac:spMkLst>
            <pc:docMk/>
            <pc:sldMk cId="1609614309" sldId="262"/>
            <ac:spMk id="86" creationId="{CAA84311-27F6-2289-3FE7-F912A0815FA8}"/>
          </ac:spMkLst>
        </pc:spChg>
        <pc:cxnChg chg="del">
          <ac:chgData name="WILSON FOTSING" userId="b53ce03a-30bc-4d16-9894-0c3b1cb51b57" providerId="ADAL" clId="{7B39744B-546E-4313-93BF-9179DF18F515}" dt="2025-05-12T16:41:34.215" v="1611" actId="478"/>
          <ac:cxnSpMkLst>
            <pc:docMk/>
            <pc:sldMk cId="1609614309" sldId="262"/>
            <ac:cxnSpMk id="69" creationId="{62D9DFFA-8D05-68BD-ECC6-3ED91EB0D5CD}"/>
          </ac:cxnSpMkLst>
        </pc:cxnChg>
        <pc:cxnChg chg="del">
          <ac:chgData name="WILSON FOTSING" userId="b53ce03a-30bc-4d16-9894-0c3b1cb51b57" providerId="ADAL" clId="{7B39744B-546E-4313-93BF-9179DF18F515}" dt="2025-05-12T16:41:39.642" v="1614" actId="478"/>
          <ac:cxnSpMkLst>
            <pc:docMk/>
            <pc:sldMk cId="1609614309" sldId="262"/>
            <ac:cxnSpMk id="70" creationId="{5B5C0ED8-DE11-804E-2236-385204F510EB}"/>
          </ac:cxnSpMkLst>
        </pc:cxnChg>
        <pc:cxnChg chg="del">
          <ac:chgData name="WILSON FOTSING" userId="b53ce03a-30bc-4d16-9894-0c3b1cb51b57" providerId="ADAL" clId="{7B39744B-546E-4313-93BF-9179DF18F515}" dt="2025-05-12T16:41:41.686" v="1615" actId="478"/>
          <ac:cxnSpMkLst>
            <pc:docMk/>
            <pc:sldMk cId="1609614309" sldId="262"/>
            <ac:cxnSpMk id="71" creationId="{D488A255-B5AA-244F-ED7F-36C3D794BB29}"/>
          </ac:cxnSpMkLst>
        </pc:cxnChg>
        <pc:cxnChg chg="del">
          <ac:chgData name="WILSON FOTSING" userId="b53ce03a-30bc-4d16-9894-0c3b1cb51b57" providerId="ADAL" clId="{7B39744B-546E-4313-93BF-9179DF18F515}" dt="2025-05-12T16:41:43.552" v="1616" actId="478"/>
          <ac:cxnSpMkLst>
            <pc:docMk/>
            <pc:sldMk cId="1609614309" sldId="262"/>
            <ac:cxnSpMk id="72" creationId="{C2530CFC-CCBD-3D4E-D908-D38DD3F352D8}"/>
          </ac:cxnSpMkLst>
        </pc:cxnChg>
        <pc:cxnChg chg="del">
          <ac:chgData name="WILSON FOTSING" userId="b53ce03a-30bc-4d16-9894-0c3b1cb51b57" providerId="ADAL" clId="{7B39744B-546E-4313-93BF-9179DF18F515}" dt="2025-05-12T16:41:44.945" v="1617" actId="478"/>
          <ac:cxnSpMkLst>
            <pc:docMk/>
            <pc:sldMk cId="1609614309" sldId="262"/>
            <ac:cxnSpMk id="73" creationId="{C51E72C8-2148-B475-16B4-6E12359D0A16}"/>
          </ac:cxnSpMkLst>
        </pc:cxnChg>
        <pc:cxnChg chg="del">
          <ac:chgData name="WILSON FOTSING" userId="b53ce03a-30bc-4d16-9894-0c3b1cb51b57" providerId="ADAL" clId="{7B39744B-546E-4313-93BF-9179DF18F515}" dt="2025-05-12T16:41:46.626" v="1618" actId="478"/>
          <ac:cxnSpMkLst>
            <pc:docMk/>
            <pc:sldMk cId="1609614309" sldId="262"/>
            <ac:cxnSpMk id="74" creationId="{93049276-D36A-74AC-4353-3962D6E23641}"/>
          </ac:cxnSpMkLst>
        </pc:cxnChg>
        <pc:cxnChg chg="del">
          <ac:chgData name="WILSON FOTSING" userId="b53ce03a-30bc-4d16-9894-0c3b1cb51b57" providerId="ADAL" clId="{7B39744B-546E-4313-93BF-9179DF18F515}" dt="2025-05-12T16:41:48.548" v="1619" actId="478"/>
          <ac:cxnSpMkLst>
            <pc:docMk/>
            <pc:sldMk cId="1609614309" sldId="262"/>
            <ac:cxnSpMk id="75" creationId="{F38DF1C4-5C1D-3BDE-430F-F265943F0AE7}"/>
          </ac:cxnSpMkLst>
        </pc:cxnChg>
        <pc:cxnChg chg="del">
          <ac:chgData name="WILSON FOTSING" userId="b53ce03a-30bc-4d16-9894-0c3b1cb51b57" providerId="ADAL" clId="{7B39744B-546E-4313-93BF-9179DF18F515}" dt="2025-05-12T16:41:52.111" v="1621" actId="478"/>
          <ac:cxnSpMkLst>
            <pc:docMk/>
            <pc:sldMk cId="1609614309" sldId="262"/>
            <ac:cxnSpMk id="76" creationId="{7DA6DECE-5805-3F5C-5243-2CFE0091322D}"/>
          </ac:cxnSpMkLst>
        </pc:cxnChg>
        <pc:cxnChg chg="del">
          <ac:chgData name="WILSON FOTSING" userId="b53ce03a-30bc-4d16-9894-0c3b1cb51b57" providerId="ADAL" clId="{7B39744B-546E-4313-93BF-9179DF18F515}" dt="2025-05-12T16:41:32.055" v="1610" actId="478"/>
          <ac:cxnSpMkLst>
            <pc:docMk/>
            <pc:sldMk cId="1609614309" sldId="262"/>
            <ac:cxnSpMk id="77" creationId="{9050C5C1-A914-719E-7542-A66B886720B6}"/>
          </ac:cxnSpMkLst>
        </pc:cxnChg>
        <pc:cxnChg chg="del">
          <ac:chgData name="WILSON FOTSING" userId="b53ce03a-30bc-4d16-9894-0c3b1cb51b57" providerId="ADAL" clId="{7B39744B-546E-4313-93BF-9179DF18F515}" dt="2025-05-12T16:41:36.183" v="1612" actId="478"/>
          <ac:cxnSpMkLst>
            <pc:docMk/>
            <pc:sldMk cId="1609614309" sldId="262"/>
            <ac:cxnSpMk id="78" creationId="{236A2090-8524-49E2-E677-E0B7873FBB31}"/>
          </ac:cxnSpMkLst>
        </pc:cxnChg>
        <pc:cxnChg chg="del">
          <ac:chgData name="WILSON FOTSING" userId="b53ce03a-30bc-4d16-9894-0c3b1cb51b57" providerId="ADAL" clId="{7B39744B-546E-4313-93BF-9179DF18F515}" dt="2025-05-12T16:41:37.994" v="1613" actId="478"/>
          <ac:cxnSpMkLst>
            <pc:docMk/>
            <pc:sldMk cId="1609614309" sldId="262"/>
            <ac:cxnSpMk id="79" creationId="{AFC21819-FFBC-4D98-DEDC-2261DF0FBD79}"/>
          </ac:cxnSpMkLst>
        </pc:cxnChg>
        <pc:cxnChg chg="del">
          <ac:chgData name="WILSON FOTSING" userId="b53ce03a-30bc-4d16-9894-0c3b1cb51b57" providerId="ADAL" clId="{7B39744B-546E-4313-93BF-9179DF18F515}" dt="2025-05-12T16:41:50.439" v="1620" actId="478"/>
          <ac:cxnSpMkLst>
            <pc:docMk/>
            <pc:sldMk cId="1609614309" sldId="262"/>
            <ac:cxnSpMk id="80" creationId="{C6FE39EC-7BB2-058C-1BB6-C830317501AF}"/>
          </ac:cxnSpMkLst>
        </pc:cxnChg>
        <pc:cxnChg chg="del">
          <ac:chgData name="WILSON FOTSING" userId="b53ce03a-30bc-4d16-9894-0c3b1cb51b57" providerId="ADAL" clId="{7B39744B-546E-4313-93BF-9179DF18F515}" dt="2025-05-12T16:41:29.720" v="1609" actId="478"/>
          <ac:cxnSpMkLst>
            <pc:docMk/>
            <pc:sldMk cId="1609614309" sldId="262"/>
            <ac:cxnSpMk id="81" creationId="{97782331-537A-DE53-9675-2CF83ED11F24}"/>
          </ac:cxnSpMkLst>
        </pc:cxnChg>
        <pc:cxnChg chg="del">
          <ac:chgData name="WILSON FOTSING" userId="b53ce03a-30bc-4d16-9894-0c3b1cb51b57" providerId="ADAL" clId="{7B39744B-546E-4313-93BF-9179DF18F515}" dt="2025-05-12T16:41:53.783" v="1622" actId="478"/>
          <ac:cxnSpMkLst>
            <pc:docMk/>
            <pc:sldMk cId="1609614309" sldId="262"/>
            <ac:cxnSpMk id="82" creationId="{F9520B84-2B04-2737-1A70-544E589A056F}"/>
          </ac:cxnSpMkLst>
        </pc:cxnChg>
        <pc:cxnChg chg="del">
          <ac:chgData name="WILSON FOTSING" userId="b53ce03a-30bc-4d16-9894-0c3b1cb51b57" providerId="ADAL" clId="{7B39744B-546E-4313-93BF-9179DF18F515}" dt="2025-05-12T16:41:55.599" v="1623" actId="478"/>
          <ac:cxnSpMkLst>
            <pc:docMk/>
            <pc:sldMk cId="1609614309" sldId="262"/>
            <ac:cxnSpMk id="83" creationId="{0B251871-D8E2-101D-A0FE-D3E6AC6EFB06}"/>
          </ac:cxnSpMkLst>
        </pc:cxnChg>
        <pc:cxnChg chg="del">
          <ac:chgData name="WILSON FOTSING" userId="b53ce03a-30bc-4d16-9894-0c3b1cb51b57" providerId="ADAL" clId="{7B39744B-546E-4313-93BF-9179DF18F515}" dt="2025-05-12T16:41:57.483" v="1624" actId="478"/>
          <ac:cxnSpMkLst>
            <pc:docMk/>
            <pc:sldMk cId="1609614309" sldId="262"/>
            <ac:cxnSpMk id="84" creationId="{1C5F23DA-1A1A-7D26-12C4-1459A7008630}"/>
          </ac:cxnSpMkLst>
        </pc:cxnChg>
        <pc:cxnChg chg="del">
          <ac:chgData name="WILSON FOTSING" userId="b53ce03a-30bc-4d16-9894-0c3b1cb51b57" providerId="ADAL" clId="{7B39744B-546E-4313-93BF-9179DF18F515}" dt="2025-05-12T16:41:59.888" v="1625" actId="478"/>
          <ac:cxnSpMkLst>
            <pc:docMk/>
            <pc:sldMk cId="1609614309" sldId="262"/>
            <ac:cxnSpMk id="85" creationId="{D6FC0FD2-FBC0-1D9C-F2D5-0332240EAC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DDC0D-E6B5-09A6-E767-81C7A29A8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67F96-61D0-9B1B-0AAC-D04C004A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84E44-6E83-89BA-35D4-DCC3A2AE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1BBB4-61E7-C7F2-3080-7E0B6DD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6CB8D-8E1A-1D3C-161D-051AD35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73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1DACC-38B5-AF93-ED7F-492414F0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FC8E8-E24A-589D-40BF-FF13A248A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E2EFE-4C26-0B15-4B05-3BD7E1C9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E675D-EA3A-A459-C8F2-D6FACE9A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2302FA-74A4-8BDE-BDF2-ADE824A9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15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63DA08-8620-FD0A-C217-10E4B8BAD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57CA4E-2E10-1233-AE04-DF1C4DB2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22DF2-2C04-E208-19A3-2ACEDC8F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617AB-2F13-3759-0ADE-B6BB2539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31D10-D33C-C2A6-AA8E-ED007D69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243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1DC66-749C-70D2-CED0-BAEE2CC6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F4FA4-E9B8-4EE8-7ECF-5699F806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7C47D-067A-8306-6319-402D1E91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F42B7-6E2F-056A-4F37-B2E5FD6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D1CA0-7E4B-5146-B399-98DBEB16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612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39762-258B-A915-681C-D9234434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9FB6D-0A20-89F3-0117-FF1A866E1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CE944E-6E2E-7F2F-FFDB-CC01479D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53E474-26CF-952D-15EB-FCD532BE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71369-026D-DD81-B2A1-C625BB1E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25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796B2-9D7E-0781-397D-7F0F668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60942-447A-D5E9-2BFF-F4439763F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8D6749-C76F-5F9D-95F0-C12CD341C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A4BD15-2F42-AF3D-F781-7B6AA29F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82F294-1E8D-D5D5-F1E2-C844219A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016180-A4B3-00D3-FE87-817923B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198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EB20-A734-376B-99B0-374009DB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C760BA-3F48-624E-490A-5A8622F3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83DE4C-3DB9-6772-FD11-52C3F632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FFE028-5F37-3B3D-F1E9-4C0E609B5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E308B3-92F3-14AF-F7FC-701F7E8A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0C0A42-B8B3-981C-DECE-1B0000F7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5CE250-CC58-5D86-B40D-690139BF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579FC9-58BB-21EA-2F34-8F270387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200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C6B44-DCD6-DF55-C864-59F79291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B846A4-9F7F-139D-DF7A-B7FD60A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5EBF8E-4427-0B37-3BB8-4D97CA38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3D57C9-7C45-658C-EE44-DF94003D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41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E26E0D-0B8B-2545-C88E-7F37D5E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C429EB-6513-FA43-4EA9-22ABCDB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CC5430-F2F7-3193-5603-88C830A0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00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EC5AE-638B-9539-E31F-9CBA3809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A7557-8CBF-C32D-1FBC-F39472ED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1BD81E-5C0F-CED7-0797-E8164256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495A4B-5344-5C12-560B-7FABFF5B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172439-72A9-C451-BFA7-0AE430C1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321CFF-A18A-62F1-3491-E7F11E8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964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5C0B5-1F6F-2408-A713-E4475FCD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67B416-E70A-B950-8505-058F997DD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3E10CA-16A7-0DB6-B2EA-9F4057F07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0EA146-A64A-38D2-9C27-AC880FD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3E0E27-9287-89CC-FD0A-6B947547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0B267E-7D5C-84B7-6037-5086EE06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61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E087A4-4A41-8145-F46A-1B530741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215821-8767-C290-F674-B03AABF1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B71C1-6047-9B74-4E64-44AFD348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533B8-79F3-4EF0-9AD5-EC34735398E5}" type="datetimeFigureOut">
              <a:rPr lang="fr-CA" smtClean="0"/>
              <a:t>2025-05-14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7A046-7FEE-4088-6F03-FF32E6E7F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4E3C1-DFEC-D8D2-C3D7-578FEEDC4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773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587226D-324C-A608-F2E8-0E1D66B9C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97" y="389627"/>
            <a:ext cx="3408833" cy="267638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5BE2CC8-A51F-979B-9587-1A72A060D80B}"/>
              </a:ext>
            </a:extLst>
          </p:cNvPr>
          <p:cNvSpPr txBox="1"/>
          <p:nvPr/>
        </p:nvSpPr>
        <p:spPr>
          <a:xfrm>
            <a:off x="2320413" y="4768645"/>
            <a:ext cx="678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Ces deux images ont été prises sur Wikipedia, l’une d’elles peut se </a:t>
            </a:r>
          </a:p>
          <a:p>
            <a:r>
              <a:rPr lang="en-CA" dirty="0"/>
              <a:t>Retrouver en arrière plan du site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FB0510-5956-5C98-C0C3-F6AA395F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32" y="389627"/>
            <a:ext cx="3185890" cy="22001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29C77E2-30FD-5397-4423-97E62C9D39DA}"/>
              </a:ext>
            </a:extLst>
          </p:cNvPr>
          <p:cNvSpPr txBox="1"/>
          <p:nvPr/>
        </p:nvSpPr>
        <p:spPr>
          <a:xfrm>
            <a:off x="495794" y="3244334"/>
            <a:ext cx="388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Parc de l’hotel de Ville de King County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47D8B8-0189-3557-C120-15EB292FCA06}"/>
              </a:ext>
            </a:extLst>
          </p:cNvPr>
          <p:cNvSpPr txBox="1"/>
          <p:nvPr/>
        </p:nvSpPr>
        <p:spPr>
          <a:xfrm>
            <a:off x="7275136" y="3244334"/>
            <a:ext cx="220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Logo de King County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578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A23BB6-80E7-3366-8E00-118133A6C315}"/>
              </a:ext>
            </a:extLst>
          </p:cNvPr>
          <p:cNvSpPr/>
          <p:nvPr/>
        </p:nvSpPr>
        <p:spPr>
          <a:xfrm>
            <a:off x="2769002" y="1579963"/>
            <a:ext cx="7479892" cy="79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93C5E-35EC-7C32-C980-5C3DD360FA18}"/>
              </a:ext>
            </a:extLst>
          </p:cNvPr>
          <p:cNvSpPr/>
          <p:nvPr/>
        </p:nvSpPr>
        <p:spPr>
          <a:xfrm>
            <a:off x="3645303" y="2741659"/>
            <a:ext cx="5727290" cy="332084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/>
              <a:t>Carte du Comte</a:t>
            </a:r>
            <a:endParaRPr lang="fr-CA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294BD-FA5B-99EC-E1C6-2CB25F035943}"/>
              </a:ext>
            </a:extLst>
          </p:cNvPr>
          <p:cNvSpPr/>
          <p:nvPr/>
        </p:nvSpPr>
        <p:spPr>
          <a:xfrm>
            <a:off x="3548219" y="1652278"/>
            <a:ext cx="2700180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Acheteur 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80711-D884-B489-DED0-BA43914A122C}"/>
              </a:ext>
            </a:extLst>
          </p:cNvPr>
          <p:cNvSpPr/>
          <p:nvPr/>
        </p:nvSpPr>
        <p:spPr>
          <a:xfrm>
            <a:off x="6361471" y="1675460"/>
            <a:ext cx="3030786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Propriétaire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E4F25B-9C21-E070-B715-5AB9462F3C4C}"/>
              </a:ext>
            </a:extLst>
          </p:cNvPr>
          <p:cNvSpPr txBox="1"/>
          <p:nvPr/>
        </p:nvSpPr>
        <p:spPr>
          <a:xfrm>
            <a:off x="2787444" y="1924352"/>
            <a:ext cx="74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Profil</a:t>
            </a:r>
            <a:endParaRPr lang="fr-CA" dirty="0"/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9FF2C4C8-DB68-4824-3574-4E055617F24A}"/>
              </a:ext>
            </a:extLst>
          </p:cNvPr>
          <p:cNvSpPr/>
          <p:nvPr/>
        </p:nvSpPr>
        <p:spPr>
          <a:xfrm rot="10800000">
            <a:off x="5643710" y="1852224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1B921B56-AC54-456B-0E07-3B791A5BB2DD}"/>
              </a:ext>
            </a:extLst>
          </p:cNvPr>
          <p:cNvSpPr/>
          <p:nvPr/>
        </p:nvSpPr>
        <p:spPr>
          <a:xfrm rot="10800000">
            <a:off x="8659776" y="1911048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74FB6D0A-A426-EEE9-9C8F-48D9FD0E28CA}"/>
              </a:ext>
            </a:extLst>
          </p:cNvPr>
          <p:cNvSpPr/>
          <p:nvPr/>
        </p:nvSpPr>
        <p:spPr>
          <a:xfrm>
            <a:off x="2753031" y="728990"/>
            <a:ext cx="7479892" cy="7950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C139F-395F-B0F6-662D-AC521B3425D5}"/>
              </a:ext>
            </a:extLst>
          </p:cNvPr>
          <p:cNvSpPr/>
          <p:nvPr/>
        </p:nvSpPr>
        <p:spPr>
          <a:xfrm>
            <a:off x="2753031" y="6206582"/>
            <a:ext cx="7479892" cy="55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4E0CB-3BAE-F49B-A944-6B542E1BAA92}"/>
              </a:ext>
            </a:extLst>
          </p:cNvPr>
          <p:cNvSpPr/>
          <p:nvPr/>
        </p:nvSpPr>
        <p:spPr>
          <a:xfrm>
            <a:off x="2769002" y="2434975"/>
            <a:ext cx="7479892" cy="22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rechercher</a:t>
            </a:r>
            <a:endParaRPr lang="fr-C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F7B7F3-48D0-08A8-B0AC-D51F0F2E2CA3}"/>
              </a:ext>
            </a:extLst>
          </p:cNvPr>
          <p:cNvSpPr/>
          <p:nvPr/>
        </p:nvSpPr>
        <p:spPr>
          <a:xfrm>
            <a:off x="3188122" y="2473914"/>
            <a:ext cx="113067" cy="155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873FF0-841C-837B-6FCF-6942CA6C88A2}"/>
              </a:ext>
            </a:extLst>
          </p:cNvPr>
          <p:cNvCxnSpPr/>
          <p:nvPr/>
        </p:nvCxnSpPr>
        <p:spPr>
          <a:xfrm flipH="1">
            <a:off x="3097152" y="2528017"/>
            <a:ext cx="88490" cy="98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A7623A-F94E-DD17-1784-B593CC252D5B}"/>
              </a:ext>
            </a:extLst>
          </p:cNvPr>
          <p:cNvCxnSpPr/>
          <p:nvPr/>
        </p:nvCxnSpPr>
        <p:spPr>
          <a:xfrm>
            <a:off x="41590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59F6678-28E6-20A6-CBE6-BC61EC2FB842}"/>
              </a:ext>
            </a:extLst>
          </p:cNvPr>
          <p:cNvCxnSpPr/>
          <p:nvPr/>
        </p:nvCxnSpPr>
        <p:spPr>
          <a:xfrm>
            <a:off x="624839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880874B-0592-8826-E5E8-6A1E242D856C}"/>
              </a:ext>
            </a:extLst>
          </p:cNvPr>
          <p:cNvCxnSpPr/>
          <p:nvPr/>
        </p:nvCxnSpPr>
        <p:spPr>
          <a:xfrm>
            <a:off x="6803923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2689BA4-643B-9EEC-0178-B43DEFD6926F}"/>
              </a:ext>
            </a:extLst>
          </p:cNvPr>
          <p:cNvCxnSpPr/>
          <p:nvPr/>
        </p:nvCxnSpPr>
        <p:spPr>
          <a:xfrm>
            <a:off x="7307824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39526DE-A7F3-552E-C386-4A6C40562F42}"/>
              </a:ext>
            </a:extLst>
          </p:cNvPr>
          <p:cNvCxnSpPr/>
          <p:nvPr/>
        </p:nvCxnSpPr>
        <p:spPr>
          <a:xfrm>
            <a:off x="774781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4738793-6FB3-D13D-DD6B-141A44B0A739}"/>
              </a:ext>
            </a:extLst>
          </p:cNvPr>
          <p:cNvCxnSpPr/>
          <p:nvPr/>
        </p:nvCxnSpPr>
        <p:spPr>
          <a:xfrm>
            <a:off x="828367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98A3D78-FE65-5A10-F485-79D56278469C}"/>
              </a:ext>
            </a:extLst>
          </p:cNvPr>
          <p:cNvCxnSpPr/>
          <p:nvPr/>
        </p:nvCxnSpPr>
        <p:spPr>
          <a:xfrm>
            <a:off x="877284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086D77F-3674-B66E-9FAD-B07F279ABE57}"/>
              </a:ext>
            </a:extLst>
          </p:cNvPr>
          <p:cNvCxnSpPr>
            <a:cxnSpLocks/>
          </p:cNvCxnSpPr>
          <p:nvPr/>
        </p:nvCxnSpPr>
        <p:spPr>
          <a:xfrm>
            <a:off x="3664967" y="303839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D9168F7-962C-FE36-516C-592130979B97}"/>
              </a:ext>
            </a:extLst>
          </p:cNvPr>
          <p:cNvCxnSpPr/>
          <p:nvPr/>
        </p:nvCxnSpPr>
        <p:spPr>
          <a:xfrm>
            <a:off x="46162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F0A8E14-9D6B-F866-85D4-692ED9E8E1D9}"/>
              </a:ext>
            </a:extLst>
          </p:cNvPr>
          <p:cNvCxnSpPr/>
          <p:nvPr/>
        </p:nvCxnSpPr>
        <p:spPr>
          <a:xfrm>
            <a:off x="5112774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AA49E58-5010-C36A-4D6B-85748A66120C}"/>
              </a:ext>
            </a:extLst>
          </p:cNvPr>
          <p:cNvCxnSpPr/>
          <p:nvPr/>
        </p:nvCxnSpPr>
        <p:spPr>
          <a:xfrm>
            <a:off x="5638797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12CC416-7D51-9C13-AB2F-152A9D33F9A9}"/>
              </a:ext>
            </a:extLst>
          </p:cNvPr>
          <p:cNvCxnSpPr>
            <a:cxnSpLocks/>
          </p:cNvCxnSpPr>
          <p:nvPr/>
        </p:nvCxnSpPr>
        <p:spPr>
          <a:xfrm>
            <a:off x="3664967" y="3392136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E4F2CFC-0287-2505-070D-CA67B23BBB45}"/>
              </a:ext>
            </a:extLst>
          </p:cNvPr>
          <p:cNvCxnSpPr>
            <a:cxnSpLocks/>
          </p:cNvCxnSpPr>
          <p:nvPr/>
        </p:nvCxnSpPr>
        <p:spPr>
          <a:xfrm>
            <a:off x="3645303" y="3806050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DEA131F-40B5-3194-0C8A-306CE5EE02CA}"/>
              </a:ext>
            </a:extLst>
          </p:cNvPr>
          <p:cNvCxnSpPr>
            <a:cxnSpLocks/>
          </p:cNvCxnSpPr>
          <p:nvPr/>
        </p:nvCxnSpPr>
        <p:spPr>
          <a:xfrm>
            <a:off x="3645303" y="42730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17A7E97-99B0-F58B-FDAB-C3D3F0CA8842}"/>
              </a:ext>
            </a:extLst>
          </p:cNvPr>
          <p:cNvCxnSpPr>
            <a:cxnSpLocks/>
          </p:cNvCxnSpPr>
          <p:nvPr/>
        </p:nvCxnSpPr>
        <p:spPr>
          <a:xfrm>
            <a:off x="3645303" y="472515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A35E8E9-E208-5AB4-9B91-95EA8C0B9918}"/>
              </a:ext>
            </a:extLst>
          </p:cNvPr>
          <p:cNvCxnSpPr>
            <a:cxnSpLocks/>
          </p:cNvCxnSpPr>
          <p:nvPr/>
        </p:nvCxnSpPr>
        <p:spPr>
          <a:xfrm>
            <a:off x="3664967" y="51874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ECE4AD7-F81F-7DE7-6F62-B9FAC8D3F568}"/>
              </a:ext>
            </a:extLst>
          </p:cNvPr>
          <p:cNvCxnSpPr>
            <a:cxnSpLocks/>
          </p:cNvCxnSpPr>
          <p:nvPr/>
        </p:nvCxnSpPr>
        <p:spPr>
          <a:xfrm>
            <a:off x="3645303" y="5625018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8EC9E55E-64FF-FB70-2547-68D473D9AFD7}"/>
              </a:ext>
            </a:extLst>
          </p:cNvPr>
          <p:cNvSpPr txBox="1"/>
          <p:nvPr/>
        </p:nvSpPr>
        <p:spPr>
          <a:xfrm>
            <a:off x="5361144" y="238498"/>
            <a:ext cx="23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Page d’acceuil du site</a:t>
            </a:r>
            <a:endParaRPr lang="fr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2B96F-AE2A-23B0-14DC-6F1412F91602}"/>
              </a:ext>
            </a:extLst>
          </p:cNvPr>
          <p:cNvSpPr/>
          <p:nvPr/>
        </p:nvSpPr>
        <p:spPr>
          <a:xfrm>
            <a:off x="2769002" y="5339197"/>
            <a:ext cx="836974" cy="782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G4</a:t>
            </a:r>
            <a:endParaRPr lang="fr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EA98E-436D-D27E-F45E-510F197483D9}"/>
              </a:ext>
            </a:extLst>
          </p:cNvPr>
          <p:cNvSpPr/>
          <p:nvPr/>
        </p:nvSpPr>
        <p:spPr>
          <a:xfrm>
            <a:off x="2769002" y="2708882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G1</a:t>
            </a:r>
            <a:endParaRPr lang="fr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B27D4D-7EFE-2DE2-02E1-DD58283860A8}"/>
              </a:ext>
            </a:extLst>
          </p:cNvPr>
          <p:cNvSpPr/>
          <p:nvPr/>
        </p:nvSpPr>
        <p:spPr>
          <a:xfrm>
            <a:off x="2764073" y="3606194"/>
            <a:ext cx="841903" cy="82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G2</a:t>
            </a:r>
            <a:endParaRPr lang="fr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0F6684-7B1F-E487-2F42-E098A26A6C35}"/>
              </a:ext>
            </a:extLst>
          </p:cNvPr>
          <p:cNvSpPr/>
          <p:nvPr/>
        </p:nvSpPr>
        <p:spPr>
          <a:xfrm>
            <a:off x="2769002" y="4506974"/>
            <a:ext cx="841903" cy="782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G3</a:t>
            </a:r>
            <a:endParaRPr lang="fr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D38F16-E8D9-ECC8-63AE-B4B61A8ECF44}"/>
              </a:ext>
            </a:extLst>
          </p:cNvPr>
          <p:cNvSpPr/>
          <p:nvPr/>
        </p:nvSpPr>
        <p:spPr>
          <a:xfrm>
            <a:off x="9420519" y="4437112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D3</a:t>
            </a:r>
            <a:endParaRPr lang="fr-C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BE7117-3411-BD3B-EB10-0AA8DA03576F}"/>
              </a:ext>
            </a:extLst>
          </p:cNvPr>
          <p:cNvSpPr/>
          <p:nvPr/>
        </p:nvSpPr>
        <p:spPr>
          <a:xfrm>
            <a:off x="9424232" y="3595788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D2</a:t>
            </a:r>
            <a:endParaRPr lang="fr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F3787-B05F-3B7B-505A-406799AE71A5}"/>
              </a:ext>
            </a:extLst>
          </p:cNvPr>
          <p:cNvSpPr/>
          <p:nvPr/>
        </p:nvSpPr>
        <p:spPr>
          <a:xfrm>
            <a:off x="9420519" y="2754464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D1</a:t>
            </a:r>
            <a:endParaRPr lang="fr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179C9F-C428-C1D6-448E-D521F5E061CD}"/>
              </a:ext>
            </a:extLst>
          </p:cNvPr>
          <p:cNvSpPr/>
          <p:nvPr/>
        </p:nvSpPr>
        <p:spPr>
          <a:xfrm>
            <a:off x="9435890" y="5307064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D4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542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A3927-8BFE-2EFA-9AE6-18E816DAF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273F0C-E06F-011D-4DF5-5CF47B8FE7D2}"/>
              </a:ext>
            </a:extLst>
          </p:cNvPr>
          <p:cNvSpPr/>
          <p:nvPr/>
        </p:nvSpPr>
        <p:spPr>
          <a:xfrm>
            <a:off x="2792357" y="1568467"/>
            <a:ext cx="7479892" cy="79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64B7BA-58A2-36BF-0B7E-05AC43601F61}"/>
              </a:ext>
            </a:extLst>
          </p:cNvPr>
          <p:cNvSpPr/>
          <p:nvPr/>
        </p:nvSpPr>
        <p:spPr>
          <a:xfrm>
            <a:off x="3645303" y="2741659"/>
            <a:ext cx="5727290" cy="332084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Carte du Comte</a:t>
            </a:r>
            <a:endParaRPr lang="fr-CA" sz="4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D4FDC-8606-C82D-0657-B47D19455795}"/>
              </a:ext>
            </a:extLst>
          </p:cNvPr>
          <p:cNvSpPr/>
          <p:nvPr/>
        </p:nvSpPr>
        <p:spPr>
          <a:xfrm>
            <a:off x="3794760" y="1641516"/>
            <a:ext cx="1566384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publier une annonce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2AB53E-BEFC-BF13-D288-D9CAB7D7B668}"/>
              </a:ext>
            </a:extLst>
          </p:cNvPr>
          <p:cNvSpPr/>
          <p:nvPr/>
        </p:nvSpPr>
        <p:spPr>
          <a:xfrm>
            <a:off x="5476568" y="1655011"/>
            <a:ext cx="2017619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Historique de mes ventes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54172B-9A22-4B72-2E65-914921FED7B7}"/>
              </a:ext>
            </a:extLst>
          </p:cNvPr>
          <p:cNvSpPr/>
          <p:nvPr/>
        </p:nvSpPr>
        <p:spPr>
          <a:xfrm>
            <a:off x="7567933" y="1651221"/>
            <a:ext cx="1718187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Acheter  </a:t>
            </a:r>
            <a:endParaRPr lang="fr-CA" dirty="0"/>
          </a:p>
        </p:txBody>
      </p:sp>
      <p:sp>
        <p:nvSpPr>
          <p:cNvPr id="54" name="Triangle isocèle 53">
            <a:extLst>
              <a:ext uri="{FF2B5EF4-FFF2-40B4-BE49-F238E27FC236}">
                <a16:creationId xmlns:a16="http://schemas.microsoft.com/office/drawing/2014/main" id="{8078F16A-4B47-884D-04CB-7C9C77925C3B}"/>
              </a:ext>
            </a:extLst>
          </p:cNvPr>
          <p:cNvSpPr/>
          <p:nvPr/>
        </p:nvSpPr>
        <p:spPr>
          <a:xfrm>
            <a:off x="2753031" y="728990"/>
            <a:ext cx="7479892" cy="7950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659A53-0299-CFAA-632B-01B8EA66A5EF}"/>
              </a:ext>
            </a:extLst>
          </p:cNvPr>
          <p:cNvSpPr/>
          <p:nvPr/>
        </p:nvSpPr>
        <p:spPr>
          <a:xfrm>
            <a:off x="2769003" y="6175841"/>
            <a:ext cx="7503246" cy="55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406328-ECA7-0976-777F-785FEAB0EE5C}"/>
              </a:ext>
            </a:extLst>
          </p:cNvPr>
          <p:cNvSpPr/>
          <p:nvPr/>
        </p:nvSpPr>
        <p:spPr>
          <a:xfrm>
            <a:off x="2788666" y="2434526"/>
            <a:ext cx="7479892" cy="22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rechercher</a:t>
            </a:r>
            <a:endParaRPr lang="fr-C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8F2651BC-D657-6C8C-1C16-E88169C49075}"/>
              </a:ext>
            </a:extLst>
          </p:cNvPr>
          <p:cNvSpPr/>
          <p:nvPr/>
        </p:nvSpPr>
        <p:spPr>
          <a:xfrm>
            <a:off x="3188122" y="2473914"/>
            <a:ext cx="113067" cy="155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118BF9A-3794-C56D-766A-88B4044EE76F}"/>
              </a:ext>
            </a:extLst>
          </p:cNvPr>
          <p:cNvCxnSpPr/>
          <p:nvPr/>
        </p:nvCxnSpPr>
        <p:spPr>
          <a:xfrm flipH="1">
            <a:off x="3097152" y="2528017"/>
            <a:ext cx="88490" cy="98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9E0CEDC-90A1-3B16-1B01-665469623766}"/>
              </a:ext>
            </a:extLst>
          </p:cNvPr>
          <p:cNvCxnSpPr/>
          <p:nvPr/>
        </p:nvCxnSpPr>
        <p:spPr>
          <a:xfrm>
            <a:off x="41590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49097FF4-EB48-0F3D-C0E1-805C2E19B113}"/>
              </a:ext>
            </a:extLst>
          </p:cNvPr>
          <p:cNvCxnSpPr/>
          <p:nvPr/>
        </p:nvCxnSpPr>
        <p:spPr>
          <a:xfrm>
            <a:off x="624839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0C019352-2A32-1642-2AA4-2A32AA2847C2}"/>
              </a:ext>
            </a:extLst>
          </p:cNvPr>
          <p:cNvCxnSpPr/>
          <p:nvPr/>
        </p:nvCxnSpPr>
        <p:spPr>
          <a:xfrm>
            <a:off x="6803923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D6CA72C3-E560-46AF-212E-319E34BB9DB0}"/>
              </a:ext>
            </a:extLst>
          </p:cNvPr>
          <p:cNvCxnSpPr/>
          <p:nvPr/>
        </p:nvCxnSpPr>
        <p:spPr>
          <a:xfrm>
            <a:off x="7288159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8724F5D6-357E-4C79-0827-BD6162E205B0}"/>
              </a:ext>
            </a:extLst>
          </p:cNvPr>
          <p:cNvCxnSpPr/>
          <p:nvPr/>
        </p:nvCxnSpPr>
        <p:spPr>
          <a:xfrm>
            <a:off x="774781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2A458EA-7808-D1F8-FAED-86AE33AC0568}"/>
              </a:ext>
            </a:extLst>
          </p:cNvPr>
          <p:cNvCxnSpPr/>
          <p:nvPr/>
        </p:nvCxnSpPr>
        <p:spPr>
          <a:xfrm>
            <a:off x="828367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1FB23923-71C3-E108-9D5F-B05212E7B6A4}"/>
              </a:ext>
            </a:extLst>
          </p:cNvPr>
          <p:cNvCxnSpPr/>
          <p:nvPr/>
        </p:nvCxnSpPr>
        <p:spPr>
          <a:xfrm>
            <a:off x="877284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AED5D13-3EA3-12F7-A843-F4C439CF68A3}"/>
              </a:ext>
            </a:extLst>
          </p:cNvPr>
          <p:cNvCxnSpPr>
            <a:cxnSpLocks/>
          </p:cNvCxnSpPr>
          <p:nvPr/>
        </p:nvCxnSpPr>
        <p:spPr>
          <a:xfrm>
            <a:off x="3664967" y="303839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574653A-79C1-70C8-5534-9359BC6EA13A}"/>
              </a:ext>
            </a:extLst>
          </p:cNvPr>
          <p:cNvCxnSpPr/>
          <p:nvPr/>
        </p:nvCxnSpPr>
        <p:spPr>
          <a:xfrm>
            <a:off x="46162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413D2F9D-B841-1290-01EA-06BC3789AC63}"/>
              </a:ext>
            </a:extLst>
          </p:cNvPr>
          <p:cNvCxnSpPr/>
          <p:nvPr/>
        </p:nvCxnSpPr>
        <p:spPr>
          <a:xfrm>
            <a:off x="5112774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B194D605-6573-C496-9D7D-57DCC6111CC9}"/>
              </a:ext>
            </a:extLst>
          </p:cNvPr>
          <p:cNvCxnSpPr/>
          <p:nvPr/>
        </p:nvCxnSpPr>
        <p:spPr>
          <a:xfrm>
            <a:off x="5638797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C265305-0793-A970-AD49-61AE82F3DBB9}"/>
              </a:ext>
            </a:extLst>
          </p:cNvPr>
          <p:cNvCxnSpPr>
            <a:cxnSpLocks/>
          </p:cNvCxnSpPr>
          <p:nvPr/>
        </p:nvCxnSpPr>
        <p:spPr>
          <a:xfrm>
            <a:off x="3664967" y="3392136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B6DDF2B-0AF2-27CC-91CB-C84FA0B0BB5F}"/>
              </a:ext>
            </a:extLst>
          </p:cNvPr>
          <p:cNvCxnSpPr>
            <a:cxnSpLocks/>
          </p:cNvCxnSpPr>
          <p:nvPr/>
        </p:nvCxnSpPr>
        <p:spPr>
          <a:xfrm>
            <a:off x="3645303" y="3806050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DDCC6CA6-3E80-5FEC-C5DB-9212F1BA44B2}"/>
              </a:ext>
            </a:extLst>
          </p:cNvPr>
          <p:cNvCxnSpPr>
            <a:cxnSpLocks/>
          </p:cNvCxnSpPr>
          <p:nvPr/>
        </p:nvCxnSpPr>
        <p:spPr>
          <a:xfrm>
            <a:off x="3645303" y="42730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53CF632-076E-8EE6-89DD-F7D99330A497}"/>
              </a:ext>
            </a:extLst>
          </p:cNvPr>
          <p:cNvCxnSpPr>
            <a:cxnSpLocks/>
          </p:cNvCxnSpPr>
          <p:nvPr/>
        </p:nvCxnSpPr>
        <p:spPr>
          <a:xfrm>
            <a:off x="3645303" y="472515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9058FD2-4C46-9F34-99AE-C814F8D04839}"/>
              </a:ext>
            </a:extLst>
          </p:cNvPr>
          <p:cNvCxnSpPr>
            <a:cxnSpLocks/>
          </p:cNvCxnSpPr>
          <p:nvPr/>
        </p:nvCxnSpPr>
        <p:spPr>
          <a:xfrm>
            <a:off x="3664967" y="51874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F2E2ED96-4878-BAF0-0323-A6B84DFF47ED}"/>
              </a:ext>
            </a:extLst>
          </p:cNvPr>
          <p:cNvCxnSpPr>
            <a:cxnSpLocks/>
          </p:cNvCxnSpPr>
          <p:nvPr/>
        </p:nvCxnSpPr>
        <p:spPr>
          <a:xfrm>
            <a:off x="3645303" y="5625018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BFDCFAAC-DA6D-D802-8667-813D23629E5C}"/>
              </a:ext>
            </a:extLst>
          </p:cNvPr>
          <p:cNvSpPr txBox="1"/>
          <p:nvPr/>
        </p:nvSpPr>
        <p:spPr>
          <a:xfrm>
            <a:off x="5361144" y="238498"/>
            <a:ext cx="270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Page profil propriétaire</a:t>
            </a:r>
            <a:endParaRPr lang="fr-CA" dirty="0"/>
          </a:p>
        </p:txBody>
      </p:sp>
      <p:sp>
        <p:nvSpPr>
          <p:cNvPr id="87" name="Triangle isocèle 86">
            <a:extLst>
              <a:ext uri="{FF2B5EF4-FFF2-40B4-BE49-F238E27FC236}">
                <a16:creationId xmlns:a16="http://schemas.microsoft.com/office/drawing/2014/main" id="{EF9386DD-016C-91C7-E80D-CF9C29CF7107}"/>
              </a:ext>
            </a:extLst>
          </p:cNvPr>
          <p:cNvSpPr/>
          <p:nvPr/>
        </p:nvSpPr>
        <p:spPr>
          <a:xfrm rot="10800000">
            <a:off x="8945681" y="1845864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FF8AC514-D269-FE49-2149-656EDD287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65" y="1636082"/>
            <a:ext cx="621365" cy="6497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66277D-4896-CADD-5117-69CC70961AAA}"/>
              </a:ext>
            </a:extLst>
          </p:cNvPr>
          <p:cNvSpPr/>
          <p:nvPr/>
        </p:nvSpPr>
        <p:spPr>
          <a:xfrm>
            <a:off x="2769002" y="5309700"/>
            <a:ext cx="836974" cy="812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G4</a:t>
            </a:r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AC04B-302E-47B6-3EDC-97B686427A64}"/>
              </a:ext>
            </a:extLst>
          </p:cNvPr>
          <p:cNvSpPr/>
          <p:nvPr/>
        </p:nvSpPr>
        <p:spPr>
          <a:xfrm>
            <a:off x="2769002" y="2708882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G1</a:t>
            </a:r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AD0CE-E20B-3950-8702-D159221728D2}"/>
              </a:ext>
            </a:extLst>
          </p:cNvPr>
          <p:cNvSpPr/>
          <p:nvPr/>
        </p:nvSpPr>
        <p:spPr>
          <a:xfrm>
            <a:off x="2764073" y="3557034"/>
            <a:ext cx="841903" cy="82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G2</a:t>
            </a:r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90055-0BDB-50DC-C6E4-DA062B9614FF}"/>
              </a:ext>
            </a:extLst>
          </p:cNvPr>
          <p:cNvSpPr/>
          <p:nvPr/>
        </p:nvSpPr>
        <p:spPr>
          <a:xfrm>
            <a:off x="2769002" y="4457814"/>
            <a:ext cx="841903" cy="782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G3</a:t>
            </a:r>
            <a:endParaRPr lang="fr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9B556-2672-012F-28CC-54B699276C6D}"/>
              </a:ext>
            </a:extLst>
          </p:cNvPr>
          <p:cNvSpPr/>
          <p:nvPr/>
        </p:nvSpPr>
        <p:spPr>
          <a:xfrm>
            <a:off x="9400855" y="4407616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D3</a:t>
            </a:r>
            <a:endParaRPr lang="fr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706D0-7664-DC03-4578-BB945BDD8506}"/>
              </a:ext>
            </a:extLst>
          </p:cNvPr>
          <p:cNvSpPr/>
          <p:nvPr/>
        </p:nvSpPr>
        <p:spPr>
          <a:xfrm>
            <a:off x="9404568" y="3566292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D2</a:t>
            </a:r>
            <a:endParaRPr lang="fr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1AE2ED-7AD3-A65B-191D-E88CAAA66C16}"/>
              </a:ext>
            </a:extLst>
          </p:cNvPr>
          <p:cNvSpPr/>
          <p:nvPr/>
        </p:nvSpPr>
        <p:spPr>
          <a:xfrm>
            <a:off x="9400855" y="2724968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D1</a:t>
            </a:r>
            <a:endParaRPr lang="fr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3FC8F-74B3-3B99-938D-43C356B3C9D3}"/>
              </a:ext>
            </a:extLst>
          </p:cNvPr>
          <p:cNvSpPr/>
          <p:nvPr/>
        </p:nvSpPr>
        <p:spPr>
          <a:xfrm>
            <a:off x="9406394" y="5277568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D4</a:t>
            </a:r>
            <a:endParaRPr lang="fr-CA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3FFEB39-134D-3933-8CAE-D3178C59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880" y="1628157"/>
            <a:ext cx="871134" cy="6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9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32818-FB64-46B9-E76C-13581D374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36F855-2CE0-8E8C-C480-A57E9AC52CBC}"/>
              </a:ext>
            </a:extLst>
          </p:cNvPr>
          <p:cNvSpPr/>
          <p:nvPr/>
        </p:nvSpPr>
        <p:spPr>
          <a:xfrm>
            <a:off x="2769002" y="1579963"/>
            <a:ext cx="7479892" cy="79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9D4E4-5A69-812E-CABF-F3F509A68B42}"/>
              </a:ext>
            </a:extLst>
          </p:cNvPr>
          <p:cNvSpPr/>
          <p:nvPr/>
        </p:nvSpPr>
        <p:spPr>
          <a:xfrm>
            <a:off x="3645303" y="2741659"/>
            <a:ext cx="5727290" cy="332084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Carte du Comte</a:t>
            </a:r>
            <a:endParaRPr lang="fr-CA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D2F80-E571-2869-B7F5-B3B158650498}"/>
              </a:ext>
            </a:extLst>
          </p:cNvPr>
          <p:cNvSpPr/>
          <p:nvPr/>
        </p:nvSpPr>
        <p:spPr>
          <a:xfrm>
            <a:off x="3548219" y="1652278"/>
            <a:ext cx="2700180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Acheteur 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A0CEB-96D8-79F6-F29C-A8C1D641A087}"/>
              </a:ext>
            </a:extLst>
          </p:cNvPr>
          <p:cNvSpPr/>
          <p:nvPr/>
        </p:nvSpPr>
        <p:spPr>
          <a:xfrm>
            <a:off x="6361471" y="1675460"/>
            <a:ext cx="3030786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Propriétaire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68E9220-F12C-9B85-A25F-3DE3F8FAB672}"/>
              </a:ext>
            </a:extLst>
          </p:cNvPr>
          <p:cNvSpPr txBox="1"/>
          <p:nvPr/>
        </p:nvSpPr>
        <p:spPr>
          <a:xfrm>
            <a:off x="2787444" y="1924352"/>
            <a:ext cx="74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Profil</a:t>
            </a:r>
            <a:endParaRPr lang="fr-CA" dirty="0"/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155E5C59-EC5A-624C-ED0F-4CDC20A3FAC7}"/>
              </a:ext>
            </a:extLst>
          </p:cNvPr>
          <p:cNvSpPr/>
          <p:nvPr/>
        </p:nvSpPr>
        <p:spPr>
          <a:xfrm rot="10800000">
            <a:off x="5643710" y="1852224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E8582089-5293-D6F7-C6DD-822B4102D2E1}"/>
              </a:ext>
            </a:extLst>
          </p:cNvPr>
          <p:cNvSpPr/>
          <p:nvPr/>
        </p:nvSpPr>
        <p:spPr>
          <a:xfrm rot="10800000">
            <a:off x="8659776" y="1911048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4DA3A9DB-01EA-169E-D669-91F7E6D37BC8}"/>
              </a:ext>
            </a:extLst>
          </p:cNvPr>
          <p:cNvSpPr/>
          <p:nvPr/>
        </p:nvSpPr>
        <p:spPr>
          <a:xfrm>
            <a:off x="2753031" y="728990"/>
            <a:ext cx="7479892" cy="7950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095F3-2E57-13D7-9641-7C99CA3CDE44}"/>
              </a:ext>
            </a:extLst>
          </p:cNvPr>
          <p:cNvSpPr/>
          <p:nvPr/>
        </p:nvSpPr>
        <p:spPr>
          <a:xfrm>
            <a:off x="2753031" y="6206582"/>
            <a:ext cx="7479892" cy="55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1B9429-332C-3B5E-831C-2A54A07931CD}"/>
              </a:ext>
            </a:extLst>
          </p:cNvPr>
          <p:cNvSpPr/>
          <p:nvPr/>
        </p:nvSpPr>
        <p:spPr>
          <a:xfrm>
            <a:off x="2769002" y="2434975"/>
            <a:ext cx="7479892" cy="22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rechercher</a:t>
            </a:r>
            <a:endParaRPr lang="fr-C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77CDC2D-8D21-4D8B-BA21-62668F0ABDF0}"/>
              </a:ext>
            </a:extLst>
          </p:cNvPr>
          <p:cNvSpPr/>
          <p:nvPr/>
        </p:nvSpPr>
        <p:spPr>
          <a:xfrm>
            <a:off x="3188122" y="2473914"/>
            <a:ext cx="113067" cy="155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2EFA988-D339-4008-4A65-7CD8D4456124}"/>
              </a:ext>
            </a:extLst>
          </p:cNvPr>
          <p:cNvCxnSpPr/>
          <p:nvPr/>
        </p:nvCxnSpPr>
        <p:spPr>
          <a:xfrm flipH="1">
            <a:off x="3097152" y="2528017"/>
            <a:ext cx="88490" cy="98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CD5AE1A-0C94-B2AA-B567-AF4EF498B882}"/>
              </a:ext>
            </a:extLst>
          </p:cNvPr>
          <p:cNvCxnSpPr/>
          <p:nvPr/>
        </p:nvCxnSpPr>
        <p:spPr>
          <a:xfrm>
            <a:off x="41590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20695C9-ABC0-59BD-A36B-28191CA1A9BA}"/>
              </a:ext>
            </a:extLst>
          </p:cNvPr>
          <p:cNvCxnSpPr/>
          <p:nvPr/>
        </p:nvCxnSpPr>
        <p:spPr>
          <a:xfrm>
            <a:off x="624839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2D1893E-6572-2F03-4C91-32DC5186272E}"/>
              </a:ext>
            </a:extLst>
          </p:cNvPr>
          <p:cNvCxnSpPr/>
          <p:nvPr/>
        </p:nvCxnSpPr>
        <p:spPr>
          <a:xfrm>
            <a:off x="6803923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39B6262-118B-3B15-3501-6CE3269F3477}"/>
              </a:ext>
            </a:extLst>
          </p:cNvPr>
          <p:cNvCxnSpPr/>
          <p:nvPr/>
        </p:nvCxnSpPr>
        <p:spPr>
          <a:xfrm>
            <a:off x="7307824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61367B3-9C6D-9C88-7777-1FCFD9F44B4D}"/>
              </a:ext>
            </a:extLst>
          </p:cNvPr>
          <p:cNvCxnSpPr/>
          <p:nvPr/>
        </p:nvCxnSpPr>
        <p:spPr>
          <a:xfrm>
            <a:off x="774781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1F50936-649C-2A14-194A-C5A95BECFFC3}"/>
              </a:ext>
            </a:extLst>
          </p:cNvPr>
          <p:cNvCxnSpPr/>
          <p:nvPr/>
        </p:nvCxnSpPr>
        <p:spPr>
          <a:xfrm>
            <a:off x="828367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A60B4FB-38CA-3C26-4CAA-250D93FB59C9}"/>
              </a:ext>
            </a:extLst>
          </p:cNvPr>
          <p:cNvCxnSpPr/>
          <p:nvPr/>
        </p:nvCxnSpPr>
        <p:spPr>
          <a:xfrm>
            <a:off x="877284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6A12CA0-E5B2-D71D-1878-3F2FC3E1F53D}"/>
              </a:ext>
            </a:extLst>
          </p:cNvPr>
          <p:cNvCxnSpPr>
            <a:cxnSpLocks/>
          </p:cNvCxnSpPr>
          <p:nvPr/>
        </p:nvCxnSpPr>
        <p:spPr>
          <a:xfrm>
            <a:off x="3664967" y="303839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C430705-D360-19BD-0961-927EB58A577A}"/>
              </a:ext>
            </a:extLst>
          </p:cNvPr>
          <p:cNvCxnSpPr/>
          <p:nvPr/>
        </p:nvCxnSpPr>
        <p:spPr>
          <a:xfrm>
            <a:off x="46162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005A82C-8DB1-5464-662C-0F394DA382E9}"/>
              </a:ext>
            </a:extLst>
          </p:cNvPr>
          <p:cNvCxnSpPr/>
          <p:nvPr/>
        </p:nvCxnSpPr>
        <p:spPr>
          <a:xfrm>
            <a:off x="5112774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719D609-A0E3-5C3B-7BFA-73745710F105}"/>
              </a:ext>
            </a:extLst>
          </p:cNvPr>
          <p:cNvCxnSpPr/>
          <p:nvPr/>
        </p:nvCxnSpPr>
        <p:spPr>
          <a:xfrm>
            <a:off x="5638797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D58BEC2-8E78-3D3A-A509-350681629DC2}"/>
              </a:ext>
            </a:extLst>
          </p:cNvPr>
          <p:cNvCxnSpPr>
            <a:cxnSpLocks/>
          </p:cNvCxnSpPr>
          <p:nvPr/>
        </p:nvCxnSpPr>
        <p:spPr>
          <a:xfrm>
            <a:off x="3664967" y="3392136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C64760A-5D43-6F87-7A28-65E6B6EA67FD}"/>
              </a:ext>
            </a:extLst>
          </p:cNvPr>
          <p:cNvCxnSpPr>
            <a:cxnSpLocks/>
          </p:cNvCxnSpPr>
          <p:nvPr/>
        </p:nvCxnSpPr>
        <p:spPr>
          <a:xfrm>
            <a:off x="3645303" y="3806050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0604AF4-ECFA-8C9A-1571-7A13C3E587E1}"/>
              </a:ext>
            </a:extLst>
          </p:cNvPr>
          <p:cNvCxnSpPr>
            <a:cxnSpLocks/>
          </p:cNvCxnSpPr>
          <p:nvPr/>
        </p:nvCxnSpPr>
        <p:spPr>
          <a:xfrm>
            <a:off x="3645303" y="42730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2EBB8C6-AD77-F9F4-3F7B-B7C4F2D29243}"/>
              </a:ext>
            </a:extLst>
          </p:cNvPr>
          <p:cNvCxnSpPr>
            <a:cxnSpLocks/>
          </p:cNvCxnSpPr>
          <p:nvPr/>
        </p:nvCxnSpPr>
        <p:spPr>
          <a:xfrm>
            <a:off x="3645303" y="472515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FDE62DA-9A49-1FC8-9E02-621768C71F4C}"/>
              </a:ext>
            </a:extLst>
          </p:cNvPr>
          <p:cNvCxnSpPr>
            <a:cxnSpLocks/>
          </p:cNvCxnSpPr>
          <p:nvPr/>
        </p:nvCxnSpPr>
        <p:spPr>
          <a:xfrm>
            <a:off x="3664967" y="51874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002578C-D4C9-717E-AAF4-2D99B87BB87C}"/>
              </a:ext>
            </a:extLst>
          </p:cNvPr>
          <p:cNvCxnSpPr>
            <a:cxnSpLocks/>
          </p:cNvCxnSpPr>
          <p:nvPr/>
        </p:nvCxnSpPr>
        <p:spPr>
          <a:xfrm>
            <a:off x="3645303" y="5625018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73732F51-D5F4-8519-2E59-98D464D28429}"/>
              </a:ext>
            </a:extLst>
          </p:cNvPr>
          <p:cNvSpPr txBox="1"/>
          <p:nvPr/>
        </p:nvSpPr>
        <p:spPr>
          <a:xfrm>
            <a:off x="5361144" y="238498"/>
            <a:ext cx="23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Page d’acceuil du site</a:t>
            </a:r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C4FA92-F253-2771-076A-624BF6E5CA87}"/>
              </a:ext>
            </a:extLst>
          </p:cNvPr>
          <p:cNvSpPr/>
          <p:nvPr/>
        </p:nvSpPr>
        <p:spPr>
          <a:xfrm>
            <a:off x="2729670" y="5339197"/>
            <a:ext cx="836974" cy="782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G4</a:t>
            </a:r>
            <a:endParaRPr lang="fr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D470EA-DF36-9BAC-B4F3-EA577C5EDD70}"/>
              </a:ext>
            </a:extLst>
          </p:cNvPr>
          <p:cNvSpPr/>
          <p:nvPr/>
        </p:nvSpPr>
        <p:spPr>
          <a:xfrm>
            <a:off x="2729670" y="2708882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G1</a:t>
            </a:r>
            <a:endParaRPr lang="fr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AB14B6-235B-462F-D3C6-E36E95F1066D}"/>
              </a:ext>
            </a:extLst>
          </p:cNvPr>
          <p:cNvSpPr/>
          <p:nvPr/>
        </p:nvSpPr>
        <p:spPr>
          <a:xfrm>
            <a:off x="2724741" y="3606194"/>
            <a:ext cx="841903" cy="82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G2</a:t>
            </a:r>
            <a:endParaRPr lang="fr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0E7138-B7AE-6EBA-2E17-108C331D6A5A}"/>
              </a:ext>
            </a:extLst>
          </p:cNvPr>
          <p:cNvSpPr/>
          <p:nvPr/>
        </p:nvSpPr>
        <p:spPr>
          <a:xfrm>
            <a:off x="2729670" y="4506974"/>
            <a:ext cx="841903" cy="782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G3</a:t>
            </a:r>
            <a:endParaRPr lang="fr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D72DF2-3CFD-5764-00D4-E32EC6987760}"/>
              </a:ext>
            </a:extLst>
          </p:cNvPr>
          <p:cNvSpPr/>
          <p:nvPr/>
        </p:nvSpPr>
        <p:spPr>
          <a:xfrm>
            <a:off x="9436338" y="4430375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D3</a:t>
            </a:r>
            <a:endParaRPr lang="fr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D24F52-DE52-F67B-14D9-2AA1F06D8239}"/>
              </a:ext>
            </a:extLst>
          </p:cNvPr>
          <p:cNvSpPr/>
          <p:nvPr/>
        </p:nvSpPr>
        <p:spPr>
          <a:xfrm>
            <a:off x="9440051" y="3589051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D2</a:t>
            </a:r>
            <a:endParaRPr lang="fr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192146-44EC-F51E-096E-937B8F358E52}"/>
              </a:ext>
            </a:extLst>
          </p:cNvPr>
          <p:cNvSpPr/>
          <p:nvPr/>
        </p:nvSpPr>
        <p:spPr>
          <a:xfrm>
            <a:off x="9436338" y="2747727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D1</a:t>
            </a:r>
            <a:endParaRPr lang="fr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84EEB4-94F0-0DDD-139C-45A112838070}"/>
              </a:ext>
            </a:extLst>
          </p:cNvPr>
          <p:cNvSpPr/>
          <p:nvPr/>
        </p:nvSpPr>
        <p:spPr>
          <a:xfrm>
            <a:off x="9451709" y="5300327"/>
            <a:ext cx="846798" cy="81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D4</a:t>
            </a:r>
            <a:endParaRPr lang="fr-CA" dirty="0"/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7B1FACC1-53D4-87E6-EBAD-E1469EDE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1" y="2740947"/>
            <a:ext cx="795188" cy="745123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FFCBF016-54BA-EE3A-3694-538B9302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31" y="3656230"/>
            <a:ext cx="803790" cy="741057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7F026626-1A2A-76BD-E21F-F0E462AC3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031" y="4520655"/>
            <a:ext cx="803789" cy="746799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468BC831-479F-F4A5-BAF8-08050DDCE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452" y="2780132"/>
            <a:ext cx="759568" cy="75591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E648A66-19BF-419C-8FEA-EDAD8627C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452" y="3629607"/>
            <a:ext cx="769442" cy="74351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6021D9A-3FB6-F16D-3F14-63668E1A7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7308" y="5370178"/>
            <a:ext cx="762469" cy="70660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30BC359-573D-9958-2F81-95383EEAE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3355" y="5338336"/>
            <a:ext cx="803685" cy="71807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A013E0-0875-695C-C5F8-0107AC61FE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2294" y="4408484"/>
            <a:ext cx="786600" cy="7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49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94</Words>
  <Application>Microsoft Office PowerPoint</Application>
  <PresentationFormat>Grand écran</PresentationFormat>
  <Paragraphs>46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WILSON FOTSING</dc:creator>
  <cp:lastModifiedBy>WILSON FOTSING</cp:lastModifiedBy>
  <cp:revision>8</cp:revision>
  <dcterms:created xsi:type="dcterms:W3CDTF">2025-05-06T13:10:46Z</dcterms:created>
  <dcterms:modified xsi:type="dcterms:W3CDTF">2025-05-14T06:36:38Z</dcterms:modified>
</cp:coreProperties>
</file>