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9744B-546E-4313-93BF-9179DF18F515}" v="68" dt="2025-05-12T16:42:3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FOTSING" userId="b53ce03a-30bc-4d16-9894-0c3b1cb51b57" providerId="ADAL" clId="{7B39744B-546E-4313-93BF-9179DF18F515}"/>
    <pc:docChg chg="undo custSel addSld delSld modSld sldOrd">
      <pc:chgData name="WILSON FOTSING" userId="b53ce03a-30bc-4d16-9894-0c3b1cb51b57" providerId="ADAL" clId="{7B39744B-546E-4313-93BF-9179DF18F515}" dt="2025-05-12T17:22:11.566" v="1666" actId="2696"/>
      <pc:docMkLst>
        <pc:docMk/>
      </pc:docMkLst>
      <pc:sldChg chg="addSp delSp modSp mod">
        <pc:chgData name="WILSON FOTSING" userId="b53ce03a-30bc-4d16-9894-0c3b1cb51b57" providerId="ADAL" clId="{7B39744B-546E-4313-93BF-9179DF18F515}" dt="2025-05-12T17:21:55.880" v="1665" actId="1076"/>
        <pc:sldMkLst>
          <pc:docMk/>
          <pc:sldMk cId="1545427743" sldId="256"/>
        </pc:sldMkLst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6" creationId="{92793C5E-35EC-7C32-C980-5C3DD360FA18}"/>
          </ac:spMkLst>
        </pc:spChg>
        <pc:spChg chg="add mod">
          <ac:chgData name="WILSON FOTSING" userId="b53ce03a-30bc-4d16-9894-0c3b1cb51b57" providerId="ADAL" clId="{7B39744B-546E-4313-93BF-9179DF18F515}" dt="2025-05-12T17:21:48.438" v="1663" actId="14100"/>
          <ac:spMkLst>
            <pc:docMk/>
            <pc:sldMk cId="1545427743" sldId="256"/>
            <ac:spMk id="7" creationId="{E62294BD-FA5B-99EC-E1C6-2CB25F035943}"/>
          </ac:spMkLst>
        </pc:spChg>
        <pc:spChg chg="add mod">
          <ac:chgData name="WILSON FOTSING" userId="b53ce03a-30bc-4d16-9894-0c3b1cb51b57" providerId="ADAL" clId="{7B39744B-546E-4313-93BF-9179DF18F515}" dt="2025-05-12T17:21:40.158" v="1661" actId="14100"/>
          <ac:spMkLst>
            <pc:docMk/>
            <pc:sldMk cId="1545427743" sldId="256"/>
            <ac:spMk id="8" creationId="{88080711-D884-B489-DED0-BA43914A122C}"/>
          </ac:spMkLst>
        </pc:spChg>
        <pc:spChg chg="add del mod">
          <ac:chgData name="WILSON FOTSING" userId="b53ce03a-30bc-4d16-9894-0c3b1cb51b57" providerId="ADAL" clId="{7B39744B-546E-4313-93BF-9179DF18F515}" dt="2025-05-12T17:21:20.405" v="1655" actId="478"/>
          <ac:spMkLst>
            <pc:docMk/>
            <pc:sldMk cId="1545427743" sldId="256"/>
            <ac:spMk id="9" creationId="{40112D35-D60F-4B8F-D4C1-22B20ED483A2}"/>
          </ac:spMkLst>
        </pc:spChg>
        <pc:spChg chg="add mod">
          <ac:chgData name="WILSON FOTSING" userId="b53ce03a-30bc-4d16-9894-0c3b1cb51b57" providerId="ADAL" clId="{7B39744B-546E-4313-93BF-9179DF18F515}" dt="2025-05-06T14:58:58.086" v="233" actId="1076"/>
          <ac:spMkLst>
            <pc:docMk/>
            <pc:sldMk cId="1545427743" sldId="256"/>
            <ac:spMk id="11" creationId="{A2E4F25B-9C21-E070-B715-5AB9462F3C4C}"/>
          </ac:spMkLst>
        </pc:spChg>
        <pc:spChg chg="add mod ord">
          <ac:chgData name="WILSON FOTSING" userId="b53ce03a-30bc-4d16-9894-0c3b1cb51b57" providerId="ADAL" clId="{7B39744B-546E-4313-93BF-9179DF18F515}" dt="2025-05-12T14:42:51.888" v="1148" actId="1076"/>
          <ac:spMkLst>
            <pc:docMk/>
            <pc:sldMk cId="1545427743" sldId="256"/>
            <ac:spMk id="13" creationId="{FFA23BB6-80E7-3366-8E00-118133A6C315}"/>
          </ac:spMkLst>
        </pc:spChg>
        <pc:spChg chg="add del mod">
          <ac:chgData name="WILSON FOTSING" userId="b53ce03a-30bc-4d16-9894-0c3b1cb51b57" providerId="ADAL" clId="{7B39744B-546E-4313-93BF-9179DF18F515}" dt="2025-05-12T17:21:22.209" v="1656" actId="478"/>
          <ac:spMkLst>
            <pc:docMk/>
            <pc:sldMk cId="1545427743" sldId="256"/>
            <ac:spMk id="15" creationId="{3BD20718-5B61-09A1-C688-98C7337BD2CB}"/>
          </ac:spMkLst>
        </pc:spChg>
        <pc:spChg chg="add mod">
          <ac:chgData name="WILSON FOTSING" userId="b53ce03a-30bc-4d16-9894-0c3b1cb51b57" providerId="ADAL" clId="{7B39744B-546E-4313-93BF-9179DF18F515}" dt="2025-05-12T17:21:51.909" v="1664" actId="1076"/>
          <ac:spMkLst>
            <pc:docMk/>
            <pc:sldMk cId="1545427743" sldId="256"/>
            <ac:spMk id="17" creationId="{9FF2C4C8-DB68-4824-3574-4E055617F24A}"/>
          </ac:spMkLst>
        </pc:spChg>
        <pc:spChg chg="add mod">
          <ac:chgData name="WILSON FOTSING" userId="b53ce03a-30bc-4d16-9894-0c3b1cb51b57" providerId="ADAL" clId="{7B39744B-546E-4313-93BF-9179DF18F515}" dt="2025-05-12T17:21:55.880" v="1665" actId="1076"/>
          <ac:spMkLst>
            <pc:docMk/>
            <pc:sldMk cId="1545427743" sldId="256"/>
            <ac:spMk id="18" creationId="{1B921B56-AC54-456B-0E07-3B791A5BB2DD}"/>
          </ac:spMkLst>
        </pc:spChg>
        <pc:spChg chg="add mod">
          <ac:chgData name="WILSON FOTSING" userId="b53ce03a-30bc-4d16-9894-0c3b1cb51b57" providerId="ADAL" clId="{7B39744B-546E-4313-93BF-9179DF18F515}" dt="2025-05-12T14:43:38.576" v="1156" actId="1076"/>
          <ac:spMkLst>
            <pc:docMk/>
            <pc:sldMk cId="1545427743" sldId="256"/>
            <ac:spMk id="19" creationId="{74FB6D0A-A426-EEE9-9C8F-48D9FD0E28CA}"/>
          </ac:spMkLst>
        </pc:spChg>
        <pc:spChg chg="add mod">
          <ac:chgData name="WILSON FOTSING" userId="b53ce03a-30bc-4d16-9894-0c3b1cb51b57" providerId="ADAL" clId="{7B39744B-546E-4313-93BF-9179DF18F515}" dt="2025-05-12T16:45:52.896" v="1652" actId="1076"/>
          <ac:spMkLst>
            <pc:docMk/>
            <pc:sldMk cId="1545427743" sldId="256"/>
            <ac:spMk id="22" creationId="{821C139F-395F-B0F6-662D-AC521B3425D5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3" creationId="{4344E0CB-3BAE-F49B-A944-6B542E1BAA92}"/>
          </ac:spMkLst>
        </pc:spChg>
        <pc:spChg chg="add mod">
          <ac:chgData name="WILSON FOTSING" userId="b53ce03a-30bc-4d16-9894-0c3b1cb51b57" providerId="ADAL" clId="{7B39744B-546E-4313-93BF-9179DF18F515}" dt="2025-05-12T14:43:21.900" v="1154" actId="1076"/>
          <ac:spMkLst>
            <pc:docMk/>
            <pc:sldMk cId="1545427743" sldId="256"/>
            <ac:spMk id="24" creationId="{55F7B7F3-48D0-08A8-B0AC-D51F0F2E2CA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7" creationId="{6189C426-A7B5-F81E-9CDB-7AAB3420C401}"/>
          </ac:spMkLst>
        </pc:spChg>
        <pc:spChg chg="add mod">
          <ac:chgData name="WILSON FOTSING" userId="b53ce03a-30bc-4d16-9894-0c3b1cb51b57" providerId="ADAL" clId="{7B39744B-546E-4313-93BF-9179DF18F515}" dt="2025-05-06T15:37:46.261" v="360" actId="20577"/>
          <ac:spMkLst>
            <pc:docMk/>
            <pc:sldMk cId="1545427743" sldId="256"/>
            <ac:spMk id="28" creationId="{3BB4EA8A-90CE-7A4B-A85B-CEBA9BD94F7E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9" creationId="{CA52473A-A0C5-0FEC-F9DB-917D9DC6B9F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0" creationId="{E93DB334-F533-B970-3C11-6EF2F5F95089}"/>
          </ac:spMkLst>
        </pc:spChg>
        <pc:spChg chg="add mod">
          <ac:chgData name="WILSON FOTSING" userId="b53ce03a-30bc-4d16-9894-0c3b1cb51b57" providerId="ADAL" clId="{7B39744B-546E-4313-93BF-9179DF18F515}" dt="2025-05-06T15:38:12.261" v="372" actId="20577"/>
          <ac:spMkLst>
            <pc:docMk/>
            <pc:sldMk cId="1545427743" sldId="256"/>
            <ac:spMk id="31" creationId="{17BD3999-3622-297C-49D3-A16F49BA3D6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2" creationId="{CDC897B2-38E4-1E5F-F219-1ED5DDBF281A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3" creationId="{FF6D1E1B-F992-3BA1-7351-A48CCBB0A01A}"/>
          </ac:spMkLst>
        </pc:spChg>
        <pc:spChg chg="add mod">
          <ac:chgData name="WILSON FOTSING" userId="b53ce03a-30bc-4d16-9894-0c3b1cb51b57" providerId="ADAL" clId="{7B39744B-546E-4313-93BF-9179DF18F515}" dt="2025-05-06T15:38:03.269" v="366" actId="20577"/>
          <ac:spMkLst>
            <pc:docMk/>
            <pc:sldMk cId="1545427743" sldId="256"/>
            <ac:spMk id="34" creationId="{08960FA4-9BBF-D9FA-D9B3-B8BC48A44686}"/>
          </ac:spMkLst>
        </pc:spChg>
        <pc:spChg chg="add mod">
          <ac:chgData name="WILSON FOTSING" userId="b53ce03a-30bc-4d16-9894-0c3b1cb51b57" providerId="ADAL" clId="{7B39744B-546E-4313-93BF-9179DF18F515}" dt="2025-05-06T15:37:57.495" v="364" actId="20577"/>
          <ac:spMkLst>
            <pc:docMk/>
            <pc:sldMk cId="1545427743" sldId="256"/>
            <ac:spMk id="35" creationId="{F7F657C7-3B5C-164F-B198-69614334A2B7}"/>
          </ac:spMkLst>
        </pc:spChg>
        <pc:spChg chg="add mod">
          <ac:chgData name="WILSON FOTSING" userId="b53ce03a-30bc-4d16-9894-0c3b1cb51b57" providerId="ADAL" clId="{7B39744B-546E-4313-93BF-9179DF18F515}" dt="2025-05-06T15:38:15.208" v="374" actId="20577"/>
          <ac:spMkLst>
            <pc:docMk/>
            <pc:sldMk cId="1545427743" sldId="256"/>
            <ac:spMk id="36" creationId="{B0479AFA-B63F-6658-A9FB-94694C8224D9}"/>
          </ac:spMkLst>
        </pc:spChg>
        <pc:spChg chg="add del mod">
          <ac:chgData name="WILSON FOTSING" userId="b53ce03a-30bc-4d16-9894-0c3b1cb51b57" providerId="ADAL" clId="{7B39744B-546E-4313-93BF-9179DF18F515}" dt="2025-05-12T16:06:24.464" v="1265"/>
          <ac:spMkLst>
            <pc:docMk/>
            <pc:sldMk cId="1545427743" sldId="256"/>
            <ac:spMk id="48" creationId="{CF27B3FD-AEF1-FD79-00B5-571CA6265A1D}"/>
          </ac:spMkLst>
        </pc:spChg>
        <pc:spChg chg="add mod">
          <ac:chgData name="WILSON FOTSING" userId="b53ce03a-30bc-4d16-9894-0c3b1cb51b57" providerId="ADAL" clId="{7B39744B-546E-4313-93BF-9179DF18F515}" dt="2025-05-12T16:07:02.324" v="1311" actId="14100"/>
          <ac:spMkLst>
            <pc:docMk/>
            <pc:sldMk cId="1545427743" sldId="256"/>
            <ac:spMk id="49" creationId="{8EC9E55E-64FF-FB70-2547-68D473D9AFD7}"/>
          </ac:spMkLst>
        </pc:spChg>
        <pc:cxnChg chg="add mod">
          <ac:chgData name="WILSON FOTSING" userId="b53ce03a-30bc-4d16-9894-0c3b1cb51b57" providerId="ADAL" clId="{7B39744B-546E-4313-93BF-9179DF18F515}" dt="2025-05-12T14:18:19.408" v="1104" actId="13822"/>
          <ac:cxnSpMkLst>
            <pc:docMk/>
            <pc:sldMk cId="1545427743" sldId="256"/>
            <ac:cxnSpMk id="3" creationId="{9AA7623A-F94E-DD17-1784-B593CC252D5B}"/>
          </ac:cxnSpMkLst>
        </pc:cxnChg>
        <pc:cxnChg chg="add mod">
          <ac:chgData name="WILSON FOTSING" userId="b53ce03a-30bc-4d16-9894-0c3b1cb51b57" providerId="ADAL" clId="{7B39744B-546E-4313-93BF-9179DF18F515}" dt="2025-05-12T14:18:58.504" v="1116" actId="1076"/>
          <ac:cxnSpMkLst>
            <pc:docMk/>
            <pc:sldMk cId="1545427743" sldId="256"/>
            <ac:cxnSpMk id="4" creationId="{E59F6678-28E6-20A6-CBE6-BC61EC2FB842}"/>
          </ac:cxnSpMkLst>
        </pc:cxnChg>
        <pc:cxnChg chg="add mod">
          <ac:chgData name="WILSON FOTSING" userId="b53ce03a-30bc-4d16-9894-0c3b1cb51b57" providerId="ADAL" clId="{7B39744B-546E-4313-93BF-9179DF18F515}" dt="2025-05-12T14:18:52.612" v="1115" actId="1076"/>
          <ac:cxnSpMkLst>
            <pc:docMk/>
            <pc:sldMk cId="1545427743" sldId="256"/>
            <ac:cxnSpMk id="5" creationId="{D880874B-0592-8826-E5E8-6A1E242D856C}"/>
          </ac:cxnSpMkLst>
        </pc:cxnChg>
        <pc:cxnChg chg="add mod">
          <ac:chgData name="WILSON FOTSING" userId="b53ce03a-30bc-4d16-9894-0c3b1cb51b57" providerId="ADAL" clId="{7B39744B-546E-4313-93BF-9179DF18F515}" dt="2025-05-12T14:18:48.930" v="1114" actId="1076"/>
          <ac:cxnSpMkLst>
            <pc:docMk/>
            <pc:sldMk cId="1545427743" sldId="256"/>
            <ac:cxnSpMk id="10" creationId="{12689BA4-643B-9EEC-0178-B43DEFD6926F}"/>
          </ac:cxnSpMkLst>
        </pc:cxnChg>
        <pc:cxnChg chg="add mod">
          <ac:chgData name="WILSON FOTSING" userId="b53ce03a-30bc-4d16-9894-0c3b1cb51b57" providerId="ADAL" clId="{7B39744B-546E-4313-93BF-9179DF18F515}" dt="2025-05-12T14:18:42.655" v="1113" actId="1076"/>
          <ac:cxnSpMkLst>
            <pc:docMk/>
            <pc:sldMk cId="1545427743" sldId="256"/>
            <ac:cxnSpMk id="12" creationId="{639526DE-A7F3-552E-C386-4A6C40562F42}"/>
          </ac:cxnSpMkLst>
        </pc:cxnChg>
        <pc:cxnChg chg="add mod">
          <ac:chgData name="WILSON FOTSING" userId="b53ce03a-30bc-4d16-9894-0c3b1cb51b57" providerId="ADAL" clId="{7B39744B-546E-4313-93BF-9179DF18F515}" dt="2025-05-12T14:18:37.547" v="1112" actId="1076"/>
          <ac:cxnSpMkLst>
            <pc:docMk/>
            <pc:sldMk cId="1545427743" sldId="256"/>
            <ac:cxnSpMk id="14" creationId="{C4738793-6FB3-D13D-DD6B-141A44B0A739}"/>
          </ac:cxnSpMkLst>
        </pc:cxnChg>
        <pc:cxnChg chg="add mod">
          <ac:chgData name="WILSON FOTSING" userId="b53ce03a-30bc-4d16-9894-0c3b1cb51b57" providerId="ADAL" clId="{7B39744B-546E-4313-93BF-9179DF18F515}" dt="2025-05-12T14:18:31.830" v="1111" actId="1076"/>
          <ac:cxnSpMkLst>
            <pc:docMk/>
            <pc:sldMk cId="1545427743" sldId="256"/>
            <ac:cxnSpMk id="16" creationId="{E98A3D78-FE65-5A10-F485-79D56278469C}"/>
          </ac:cxnSpMkLst>
        </pc:cxnChg>
        <pc:cxnChg chg="add del mod">
          <ac:chgData name="WILSON FOTSING" userId="b53ce03a-30bc-4d16-9894-0c3b1cb51b57" providerId="ADAL" clId="{7B39744B-546E-4313-93BF-9179DF18F515}" dt="2025-05-12T14:20:36.165" v="1145" actId="478"/>
          <ac:cxnSpMkLst>
            <pc:docMk/>
            <pc:sldMk cId="1545427743" sldId="256"/>
            <ac:cxnSpMk id="20" creationId="{53211CAF-6036-F321-2C98-84B6EB88FDC0}"/>
          </ac:cxnSpMkLst>
        </pc:cxnChg>
        <pc:cxnChg chg="add mod">
          <ac:chgData name="WILSON FOTSING" userId="b53ce03a-30bc-4d16-9894-0c3b1cb51b57" providerId="ADAL" clId="{7B39744B-546E-4313-93BF-9179DF18F515}" dt="2025-05-12T14:20:30.087" v="1144" actId="1076"/>
          <ac:cxnSpMkLst>
            <pc:docMk/>
            <pc:sldMk cId="1545427743" sldId="256"/>
            <ac:cxnSpMk id="21" creationId="{B086D77F-3674-B66E-9FAD-B07F279ABE57}"/>
          </ac:cxnSpMkLst>
        </pc:cxnChg>
        <pc:cxnChg chg="add mod">
          <ac:chgData name="WILSON FOTSING" userId="b53ce03a-30bc-4d16-9894-0c3b1cb51b57" providerId="ADAL" clId="{7B39744B-546E-4313-93BF-9179DF18F515}" dt="2025-05-12T14:19:17.653" v="1124" actId="1076"/>
          <ac:cxnSpMkLst>
            <pc:docMk/>
            <pc:sldMk cId="1545427743" sldId="256"/>
            <ac:cxnSpMk id="25" creationId="{CD9168F7-962C-FE36-516C-592130979B97}"/>
          </ac:cxnSpMkLst>
        </pc:cxnChg>
        <pc:cxnChg chg="add mod">
          <ac:chgData name="WILSON FOTSING" userId="b53ce03a-30bc-4d16-9894-0c3b1cb51b57" providerId="ADAL" clId="{7B39744B-546E-4313-93BF-9179DF18F515}" dt="2025-05-12T14:43:25.576" v="1155" actId="1076"/>
          <ac:cxnSpMkLst>
            <pc:docMk/>
            <pc:sldMk cId="1545427743" sldId="256"/>
            <ac:cxnSpMk id="26" creationId="{D7873FF0-841C-837B-6FCF-6942CA6C88A2}"/>
          </ac:cxnSpMkLst>
        </pc:cxnChg>
        <pc:cxnChg chg="add mod">
          <ac:chgData name="WILSON FOTSING" userId="b53ce03a-30bc-4d16-9894-0c3b1cb51b57" providerId="ADAL" clId="{7B39744B-546E-4313-93BF-9179DF18F515}" dt="2025-05-12T14:19:13.037" v="1123" actId="1076"/>
          <ac:cxnSpMkLst>
            <pc:docMk/>
            <pc:sldMk cId="1545427743" sldId="256"/>
            <ac:cxnSpMk id="37" creationId="{6F0A8E14-9D6B-F866-85D4-692ED9E8E1D9}"/>
          </ac:cxnSpMkLst>
        </pc:cxnChg>
        <pc:cxnChg chg="add mod">
          <ac:chgData name="WILSON FOTSING" userId="b53ce03a-30bc-4d16-9894-0c3b1cb51b57" providerId="ADAL" clId="{7B39744B-546E-4313-93BF-9179DF18F515}" dt="2025-05-12T14:19:27.115" v="1127" actId="1076"/>
          <ac:cxnSpMkLst>
            <pc:docMk/>
            <pc:sldMk cId="1545427743" sldId="256"/>
            <ac:cxnSpMk id="38" creationId="{4AA49E58-5010-C36A-4D6B-85748A66120C}"/>
          </ac:cxnSpMkLst>
        </pc:cxnChg>
        <pc:cxnChg chg="add mod">
          <ac:chgData name="WILSON FOTSING" userId="b53ce03a-30bc-4d16-9894-0c3b1cb51b57" providerId="ADAL" clId="{7B39744B-546E-4313-93BF-9179DF18F515}" dt="2025-05-12T14:20:27.169" v="1143" actId="1076"/>
          <ac:cxnSpMkLst>
            <pc:docMk/>
            <pc:sldMk cId="1545427743" sldId="256"/>
            <ac:cxnSpMk id="42" creationId="{812CC416-7D51-9C13-AB2F-152A9D33F9A9}"/>
          </ac:cxnSpMkLst>
        </pc:cxnChg>
        <pc:cxnChg chg="add mod">
          <ac:chgData name="WILSON FOTSING" userId="b53ce03a-30bc-4d16-9894-0c3b1cb51b57" providerId="ADAL" clId="{7B39744B-546E-4313-93BF-9179DF18F515}" dt="2025-05-12T14:20:24.685" v="1142" actId="1076"/>
          <ac:cxnSpMkLst>
            <pc:docMk/>
            <pc:sldMk cId="1545427743" sldId="256"/>
            <ac:cxnSpMk id="43" creationId="{FE4F2CFC-0287-2505-070D-CA67B23BBB45}"/>
          </ac:cxnSpMkLst>
        </pc:cxnChg>
        <pc:cxnChg chg="add mod">
          <ac:chgData name="WILSON FOTSING" userId="b53ce03a-30bc-4d16-9894-0c3b1cb51b57" providerId="ADAL" clId="{7B39744B-546E-4313-93BF-9179DF18F515}" dt="2025-05-12T14:20:20.093" v="1141" actId="1076"/>
          <ac:cxnSpMkLst>
            <pc:docMk/>
            <pc:sldMk cId="1545427743" sldId="256"/>
            <ac:cxnSpMk id="44" creationId="{7DEA131F-40B5-3194-0C8A-306CE5EE02CA}"/>
          </ac:cxnSpMkLst>
        </pc:cxnChg>
        <pc:cxnChg chg="add mod">
          <ac:chgData name="WILSON FOTSING" userId="b53ce03a-30bc-4d16-9894-0c3b1cb51b57" providerId="ADAL" clId="{7B39744B-546E-4313-93BF-9179DF18F515}" dt="2025-05-12T14:20:14.836" v="1140" actId="1076"/>
          <ac:cxnSpMkLst>
            <pc:docMk/>
            <pc:sldMk cId="1545427743" sldId="256"/>
            <ac:cxnSpMk id="45" creationId="{017A7E97-99B0-F58B-FDAB-C3D3F0CA8842}"/>
          </ac:cxnSpMkLst>
        </pc:cxnChg>
        <pc:cxnChg chg="add mod">
          <ac:chgData name="WILSON FOTSING" userId="b53ce03a-30bc-4d16-9894-0c3b1cb51b57" providerId="ADAL" clId="{7B39744B-546E-4313-93BF-9179DF18F515}" dt="2025-05-12T14:20:10.664" v="1139" actId="1076"/>
          <ac:cxnSpMkLst>
            <pc:docMk/>
            <pc:sldMk cId="1545427743" sldId="256"/>
            <ac:cxnSpMk id="46" creationId="{0A35E8E9-E208-5AB4-9B91-95EA8C0B9918}"/>
          </ac:cxnSpMkLst>
        </pc:cxnChg>
        <pc:cxnChg chg="add mod">
          <ac:chgData name="WILSON FOTSING" userId="b53ce03a-30bc-4d16-9894-0c3b1cb51b57" providerId="ADAL" clId="{7B39744B-546E-4313-93BF-9179DF18F515}" dt="2025-05-12T14:20:07.249" v="1138" actId="1076"/>
          <ac:cxnSpMkLst>
            <pc:docMk/>
            <pc:sldMk cId="1545427743" sldId="256"/>
            <ac:cxnSpMk id="47" creationId="{DECE4AD7-F81F-7DE7-6F62-B9FAC8D3F568}"/>
          </ac:cxnSpMkLst>
        </pc:cxnChg>
      </pc:sldChg>
      <pc:sldChg chg="delSp modSp new del mod">
        <pc:chgData name="WILSON FOTSING" userId="b53ce03a-30bc-4d16-9894-0c3b1cb51b57" providerId="ADAL" clId="{7B39744B-546E-4313-93BF-9179DF18F515}" dt="2025-05-12T16:27:33.900" v="1576" actId="47"/>
        <pc:sldMkLst>
          <pc:docMk/>
          <pc:sldMk cId="1069347510" sldId="257"/>
        </pc:sldMkLst>
        <pc:spChg chg="mod">
          <ac:chgData name="WILSON FOTSING" userId="b53ce03a-30bc-4d16-9894-0c3b1cb51b57" providerId="ADAL" clId="{7B39744B-546E-4313-93BF-9179DF18F515}" dt="2025-05-12T14:21:01.577" v="1146" actId="20577"/>
          <ac:spMkLst>
            <pc:docMk/>
            <pc:sldMk cId="1069347510" sldId="257"/>
            <ac:spMk id="3" creationId="{195C449E-5912-4139-DE5A-DF5993CD9110}"/>
          </ac:spMkLst>
        </pc:spChg>
      </pc:sldChg>
      <pc:sldChg chg="add del ord">
        <pc:chgData name="WILSON FOTSING" userId="b53ce03a-30bc-4d16-9894-0c3b1cb51b57" providerId="ADAL" clId="{7B39744B-546E-4313-93BF-9179DF18F515}" dt="2025-05-12T17:22:11.566" v="1666" actId="2696"/>
        <pc:sldMkLst>
          <pc:docMk/>
          <pc:sldMk cId="3431780838" sldId="258"/>
        </pc:sldMkLst>
      </pc:sldChg>
      <pc:sldChg chg="new del">
        <pc:chgData name="WILSON FOTSING" userId="b53ce03a-30bc-4d16-9894-0c3b1cb51b57" providerId="ADAL" clId="{7B39744B-546E-4313-93BF-9179DF18F515}" dt="2025-05-12T16:27:29.294" v="1575" actId="47"/>
        <pc:sldMkLst>
          <pc:docMk/>
          <pc:sldMk cId="2563812439" sldId="259"/>
        </pc:sldMkLst>
      </pc:sldChg>
      <pc:sldChg chg="delSp modSp add del mod">
        <pc:chgData name="WILSON FOTSING" userId="b53ce03a-30bc-4d16-9894-0c3b1cb51b57" providerId="ADAL" clId="{7B39744B-546E-4313-93BF-9179DF18F515}" dt="2025-05-12T16:27:25.442" v="1574" actId="47"/>
        <pc:sldMkLst>
          <pc:docMk/>
          <pc:sldMk cId="3114926961" sldId="260"/>
        </pc:sldMkLst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6" creationId="{07C06DCD-7880-65E6-9227-536B396994A6}"/>
          </ac:spMkLst>
        </pc:spChg>
        <pc:spChg chg="del">
          <ac:chgData name="WILSON FOTSING" userId="b53ce03a-30bc-4d16-9894-0c3b1cb51b57" providerId="ADAL" clId="{7B39744B-546E-4313-93BF-9179DF18F515}" dt="2025-05-12T16:02:29.758" v="1159" actId="478"/>
          <ac:spMkLst>
            <pc:docMk/>
            <pc:sldMk cId="3114926961" sldId="260"/>
            <ac:spMk id="7" creationId="{0F7AF1E4-B4D3-685F-973C-C06C6C01D1F7}"/>
          </ac:spMkLst>
        </pc:spChg>
        <pc:spChg chg="del mod">
          <ac:chgData name="WILSON FOTSING" userId="b53ce03a-30bc-4d16-9894-0c3b1cb51b57" providerId="ADAL" clId="{7B39744B-546E-4313-93BF-9179DF18F515}" dt="2025-05-12T16:02:36.153" v="1162" actId="478"/>
          <ac:spMkLst>
            <pc:docMk/>
            <pc:sldMk cId="3114926961" sldId="260"/>
            <ac:spMk id="9" creationId="{D2227E82-0A2F-4F31-B6D6-E149DB1FE27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1" creationId="{31CE764E-3C84-C921-226D-6E61770A86D4}"/>
          </ac:spMkLst>
        </pc:spChg>
        <pc:spChg chg="del mod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3" creationId="{3FE93DE8-9263-46D6-0E18-DD713A84F9B6}"/>
          </ac:spMkLst>
        </pc:spChg>
        <pc:spChg chg="del">
          <ac:chgData name="WILSON FOTSING" userId="b53ce03a-30bc-4d16-9894-0c3b1cb51b57" providerId="ADAL" clId="{7B39744B-546E-4313-93BF-9179DF18F515}" dt="2025-05-12T16:02:38.676" v="1163" actId="478"/>
          <ac:spMkLst>
            <pc:docMk/>
            <pc:sldMk cId="3114926961" sldId="260"/>
            <ac:spMk id="15" creationId="{BB9AAC9E-CA34-8297-73C9-01C9284770D3}"/>
          </ac:spMkLst>
        </pc:spChg>
        <pc:spChg chg="del">
          <ac:chgData name="WILSON FOTSING" userId="b53ce03a-30bc-4d16-9894-0c3b1cb51b57" providerId="ADAL" clId="{7B39744B-546E-4313-93BF-9179DF18F515}" dt="2025-05-12T16:02:40.632" v="1164" actId="478"/>
          <ac:spMkLst>
            <pc:docMk/>
            <pc:sldMk cId="3114926961" sldId="260"/>
            <ac:spMk id="17" creationId="{ACC3511E-A0DA-6C9F-CC5A-CC995E9561BA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9" creationId="{7A665D6B-B538-5BAB-7527-EF10A36241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2" creationId="{FAAB08A3-F64C-4058-AB8D-A487ACB1DBC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3" creationId="{2BEAC6BA-CFCF-9B8D-D859-3260CCAF89D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7" creationId="{C0FEAFA2-64F8-1A06-50F9-B7F51551D4B6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1" creationId="{E57D4BBE-C349-8005-957E-B0308E1F15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3" creationId="{04E69F21-3D1C-7F0F-8E6F-EF41310CD23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4" creationId="{57F89304-4AD2-6EA3-FBCC-751EB4614E1C}"/>
          </ac:spMkLst>
        </pc:spChg>
      </pc:sldChg>
      <pc:sldChg chg="addSp delSp modSp add mod">
        <pc:chgData name="WILSON FOTSING" userId="b53ce03a-30bc-4d16-9894-0c3b1cb51b57" providerId="ADAL" clId="{7B39744B-546E-4313-93BF-9179DF18F515}" dt="2025-05-12T16:22:03.896" v="1573" actId="14100"/>
        <pc:sldMkLst>
          <pc:docMk/>
          <pc:sldMk cId="1993491781" sldId="261"/>
        </pc:sldMkLst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6" creationId="{27CD1CC7-2025-3BBF-D4A0-B257372F4795}"/>
          </ac:spMkLst>
        </pc:spChg>
        <pc:spChg chg="del">
          <ac:chgData name="WILSON FOTSING" userId="b53ce03a-30bc-4d16-9894-0c3b1cb51b57" providerId="ADAL" clId="{7B39744B-546E-4313-93BF-9179DF18F515}" dt="2025-05-12T16:03:08.325" v="1169" actId="478"/>
          <ac:spMkLst>
            <pc:docMk/>
            <pc:sldMk cId="1993491781" sldId="261"/>
            <ac:spMk id="7" creationId="{5DB6F892-3189-9138-B1CE-192006B79D53}"/>
          </ac:spMkLst>
        </pc:spChg>
        <pc:spChg chg="del">
          <ac:chgData name="WILSON FOTSING" userId="b53ce03a-30bc-4d16-9894-0c3b1cb51b57" providerId="ADAL" clId="{7B39744B-546E-4313-93BF-9179DF18F515}" dt="2025-05-12T16:03:10.601" v="1170" actId="478"/>
          <ac:spMkLst>
            <pc:docMk/>
            <pc:sldMk cId="1993491781" sldId="261"/>
            <ac:spMk id="8" creationId="{3945C89E-2B86-6952-415C-64E67513C6D2}"/>
          </ac:spMkLst>
        </pc:spChg>
        <pc:spChg chg="del">
          <ac:chgData name="WILSON FOTSING" userId="b53ce03a-30bc-4d16-9894-0c3b1cb51b57" providerId="ADAL" clId="{7B39744B-546E-4313-93BF-9179DF18F515}" dt="2025-05-12T16:03:13.337" v="1171" actId="478"/>
          <ac:spMkLst>
            <pc:docMk/>
            <pc:sldMk cId="1993491781" sldId="261"/>
            <ac:spMk id="9" creationId="{03E0941C-C9B6-FDEB-9F74-3505240222AC}"/>
          </ac:spMkLst>
        </pc:spChg>
        <pc:spChg chg="del mod">
          <ac:chgData name="WILSON FOTSING" userId="b53ce03a-30bc-4d16-9894-0c3b1cb51b57" providerId="ADAL" clId="{7B39744B-546E-4313-93BF-9179DF18F515}" dt="2025-05-12T16:05:45.791" v="1262"/>
          <ac:spMkLst>
            <pc:docMk/>
            <pc:sldMk cId="1993491781" sldId="261"/>
            <ac:spMk id="11" creationId="{BAB58C8D-6611-B6F2-40C1-D2E9BF794114}"/>
          </ac:spMkLst>
        </pc:spChg>
        <pc:spChg chg="add del">
          <ac:chgData name="WILSON FOTSING" userId="b53ce03a-30bc-4d16-9894-0c3b1cb51b57" providerId="ADAL" clId="{7B39744B-546E-4313-93BF-9179DF18F515}" dt="2025-05-12T16:03:19.938" v="1174" actId="478"/>
          <ac:spMkLst>
            <pc:docMk/>
            <pc:sldMk cId="1993491781" sldId="261"/>
            <ac:spMk id="13" creationId="{D509FDB8-9C9D-E50A-9AD3-5C707B6A0FEE}"/>
          </ac:spMkLst>
        </pc:spChg>
        <pc:spChg chg="del">
          <ac:chgData name="WILSON FOTSING" userId="b53ce03a-30bc-4d16-9894-0c3b1cb51b57" providerId="ADAL" clId="{7B39744B-546E-4313-93BF-9179DF18F515}" dt="2025-05-12T16:03:25.970" v="1177" actId="478"/>
          <ac:spMkLst>
            <pc:docMk/>
            <pc:sldMk cId="1993491781" sldId="261"/>
            <ac:spMk id="15" creationId="{8AF343E0-B8F7-8E81-FA52-DCD62AC113D5}"/>
          </ac:spMkLst>
        </pc:spChg>
        <pc:spChg chg="del">
          <ac:chgData name="WILSON FOTSING" userId="b53ce03a-30bc-4d16-9894-0c3b1cb51b57" providerId="ADAL" clId="{7B39744B-546E-4313-93BF-9179DF18F515}" dt="2025-05-12T16:03:21.981" v="1175" actId="478"/>
          <ac:spMkLst>
            <pc:docMk/>
            <pc:sldMk cId="1993491781" sldId="261"/>
            <ac:spMk id="17" creationId="{55393C33-4947-8FCE-A147-49DC27E76841}"/>
          </ac:spMkLst>
        </pc:spChg>
        <pc:spChg chg="del">
          <ac:chgData name="WILSON FOTSING" userId="b53ce03a-30bc-4d16-9894-0c3b1cb51b57" providerId="ADAL" clId="{7B39744B-546E-4313-93BF-9179DF18F515}" dt="2025-05-12T16:03:24.027" v="1176" actId="478"/>
          <ac:spMkLst>
            <pc:docMk/>
            <pc:sldMk cId="1993491781" sldId="261"/>
            <ac:spMk id="18" creationId="{A15B4378-96B1-1A02-6515-70A6F0778E2F}"/>
          </ac:spMkLst>
        </pc:spChg>
        <pc:spChg chg="mod">
          <ac:chgData name="WILSON FOTSING" userId="b53ce03a-30bc-4d16-9894-0c3b1cb51b57" providerId="ADAL" clId="{7B39744B-546E-4313-93BF-9179DF18F515}" dt="2025-05-12T16:05:43.853" v="1260" actId="20577"/>
          <ac:spMkLst>
            <pc:docMk/>
            <pc:sldMk cId="1993491781" sldId="261"/>
            <ac:spMk id="19" creationId="{5542E3F5-2305-36DF-F13C-D0D42B9FAB16}"/>
          </ac:spMkLst>
        </pc:spChg>
        <pc:spChg chg="add mod">
          <ac:chgData name="WILSON FOTSING" userId="b53ce03a-30bc-4d16-9894-0c3b1cb51b57" providerId="ADAL" clId="{7B39744B-546E-4313-93BF-9179DF18F515}" dt="2025-05-12T16:07:43.586" v="1348" actId="20577"/>
          <ac:spMkLst>
            <pc:docMk/>
            <pc:sldMk cId="1993491781" sldId="261"/>
            <ac:spMk id="20" creationId="{7F9D14BB-65F7-7A3B-BF29-C1862DF0B5B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3" creationId="{C600ED4F-EB5B-0D7D-73BF-74464646E8A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4" creationId="{50CA62A2-053A-43F4-100F-F2039B9ACCE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7" creationId="{9376CA56-4E76-4D97-87E5-24955EEE23C3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8" creationId="{969DEA04-A629-F41E-90ED-86E1F2694880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9" creationId="{ED329FF3-D6D0-C8B4-E412-9DD40CB9783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1" creationId="{53A9094C-5882-3868-61B4-EAC85BBD40F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3" creationId="{96075676-1D06-CD09-8C26-4AF70079B3A1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5" creationId="{C8E40A7F-6545-0862-771B-DE06091135DA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6" creationId="{C77AC812-886E-60FA-5413-E4FECFD452A5}"/>
          </ac:spMkLst>
        </pc:spChg>
        <pc:spChg chg="mod">
          <ac:chgData name="WILSON FOTSING" userId="b53ce03a-30bc-4d16-9894-0c3b1cb51b57" providerId="ADAL" clId="{7B39744B-546E-4313-93BF-9179DF18F515}" dt="2025-05-12T16:14:27.308" v="1511" actId="1076"/>
          <ac:spMkLst>
            <pc:docMk/>
            <pc:sldMk cId="1993491781" sldId="261"/>
            <ac:spMk id="39" creationId="{29273F0C-E06F-011D-4DF5-5CF47B8FE7D2}"/>
          </ac:spMkLst>
        </pc:spChg>
        <pc:spChg chg="add mod">
          <ac:chgData name="WILSON FOTSING" userId="b53ce03a-30bc-4d16-9894-0c3b1cb51b57" providerId="ADAL" clId="{7B39744B-546E-4313-93BF-9179DF18F515}" dt="2025-05-12T16:22:03.896" v="1573" actId="14100"/>
          <ac:spMkLst>
            <pc:docMk/>
            <pc:sldMk cId="1993491781" sldId="261"/>
            <ac:spMk id="41" creationId="{2FED4FDC-8606-C82D-0657-B47D19455795}"/>
          </ac:spMkLst>
        </pc:spChg>
        <pc:spChg chg="mod">
          <ac:chgData name="WILSON FOTSING" userId="b53ce03a-30bc-4d16-9894-0c3b1cb51b57" providerId="ADAL" clId="{7B39744B-546E-4313-93BF-9179DF18F515}" dt="2025-05-12T16:21:50.720" v="1571" actId="1036"/>
          <ac:spMkLst>
            <pc:docMk/>
            <pc:sldMk cId="1993491781" sldId="261"/>
            <ac:spMk id="48" creationId="{212AB53E-BEFC-BF13-D288-D9CAB7D7B668}"/>
          </ac:spMkLst>
        </pc:spChg>
        <pc:spChg chg="mod">
          <ac:chgData name="WILSON FOTSING" userId="b53ce03a-30bc-4d16-9894-0c3b1cb51b57" providerId="ADAL" clId="{7B39744B-546E-4313-93BF-9179DF18F515}" dt="2025-05-12T16:21:41.091" v="1568" actId="14100"/>
          <ac:spMkLst>
            <pc:docMk/>
            <pc:sldMk cId="1993491781" sldId="261"/>
            <ac:spMk id="49" creationId="{D054172B-9A22-4B72-2E65-914921FED7B7}"/>
          </ac:spMkLst>
        </pc:spChg>
        <pc:spChg chg="del">
          <ac:chgData name="WILSON FOTSING" userId="b53ce03a-30bc-4d16-9894-0c3b1cb51b57" providerId="ADAL" clId="{7B39744B-546E-4313-93BF-9179DF18F515}" dt="2025-05-12T16:14:06.679" v="1508" actId="478"/>
          <ac:spMkLst>
            <pc:docMk/>
            <pc:sldMk cId="1993491781" sldId="261"/>
            <ac:spMk id="50" creationId="{8A2249D0-07A9-6C9B-581B-FAAC66D67D96}"/>
          </ac:spMkLst>
        </pc:spChg>
        <pc:spChg chg="add del mod">
          <ac:chgData name="WILSON FOTSING" userId="b53ce03a-30bc-4d16-9894-0c3b1cb51b57" providerId="ADAL" clId="{7B39744B-546E-4313-93BF-9179DF18F515}" dt="2025-05-12T16:12:59.049" v="1507" actId="478"/>
          <ac:spMkLst>
            <pc:docMk/>
            <pc:sldMk cId="1993491781" sldId="261"/>
            <ac:spMk id="51" creationId="{04AF39CE-6019-3535-4B4F-2C6B473E0DA2}"/>
          </ac:spMkLst>
        </pc:spChg>
        <pc:spChg chg="add del mod">
          <ac:chgData name="WILSON FOTSING" userId="b53ce03a-30bc-4d16-9894-0c3b1cb51b57" providerId="ADAL" clId="{7B39744B-546E-4313-93BF-9179DF18F515}" dt="2025-05-12T16:09:49.478" v="1393" actId="478"/>
          <ac:spMkLst>
            <pc:docMk/>
            <pc:sldMk cId="1993491781" sldId="261"/>
            <ac:spMk id="52" creationId="{75847C35-62FA-2069-59F2-5FB474FC8C03}"/>
          </ac:spMkLst>
        </pc:spChg>
        <pc:spChg chg="del">
          <ac:chgData name="WILSON FOTSING" userId="b53ce03a-30bc-4d16-9894-0c3b1cb51b57" providerId="ADAL" clId="{7B39744B-546E-4313-93BF-9179DF18F515}" dt="2025-05-12T16:10:19.365" v="1427" actId="478"/>
          <ac:spMkLst>
            <pc:docMk/>
            <pc:sldMk cId="1993491781" sldId="261"/>
            <ac:spMk id="53" creationId="{EA76530E-E132-078C-A8B4-7FC77CB2AB8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56" creationId="{E3406328-ECA7-0976-777F-785FEAB0EE5C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0" creationId="{5AA1A9D1-AF28-DBD4-89E3-5EC1E8DA9320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1" creationId="{31388B59-EF57-BD6B-AAEF-D30E6E67DD3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4" creationId="{106DF9AE-3081-B202-9AEB-546125F145C9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6" creationId="{D119A26A-2C85-CC89-0CA4-8FA8E5254D0F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8" creationId="{B1334AF3-18D5-C4A3-28AB-257735F7D395}"/>
          </ac:spMkLst>
        </pc:spChg>
        <pc:spChg chg="add mod">
          <ac:chgData name="WILSON FOTSING" userId="b53ce03a-30bc-4d16-9894-0c3b1cb51b57" providerId="ADAL" clId="{7B39744B-546E-4313-93BF-9179DF18F515}" dt="2025-05-12T16:09:38.672" v="1384" actId="14100"/>
          <ac:spMkLst>
            <pc:docMk/>
            <pc:sldMk cId="1993491781" sldId="261"/>
            <ac:spMk id="86" creationId="{BFDCFAAC-DA6D-D802-8667-813D23629E5C}"/>
          </ac:spMkLst>
        </pc:spChg>
        <pc:spChg chg="add mod">
          <ac:chgData name="WILSON FOTSING" userId="b53ce03a-30bc-4d16-9894-0c3b1cb51b57" providerId="ADAL" clId="{7B39744B-546E-4313-93BF-9179DF18F515}" dt="2025-05-12T16:21:31.041" v="1566" actId="1076"/>
          <ac:spMkLst>
            <pc:docMk/>
            <pc:sldMk cId="1993491781" sldId="261"/>
            <ac:spMk id="87" creationId="{EF9386DD-016C-91C7-E80D-CF9C29CF7107}"/>
          </ac:spMkLst>
        </pc:spChg>
        <pc:spChg chg="add del mod">
          <ac:chgData name="WILSON FOTSING" userId="b53ce03a-30bc-4d16-9894-0c3b1cb51b57" providerId="ADAL" clId="{7B39744B-546E-4313-93BF-9179DF18F515}" dt="2025-05-12T16:21:16.891" v="1564" actId="478"/>
          <ac:spMkLst>
            <pc:docMk/>
            <pc:sldMk cId="1993491781" sldId="261"/>
            <ac:spMk id="90" creationId="{2144343E-02B0-0A29-C906-780B4DECF22D}"/>
          </ac:spMkLst>
        </pc:spChg>
        <pc:picChg chg="add del mod">
          <ac:chgData name="WILSON FOTSING" userId="b53ce03a-30bc-4d16-9894-0c3b1cb51b57" providerId="ADAL" clId="{7B39744B-546E-4313-93BF-9179DF18F515}" dt="2025-05-12T16:20:47.335" v="1554" actId="478"/>
          <ac:picMkLst>
            <pc:docMk/>
            <pc:sldMk cId="1993491781" sldId="261"/>
            <ac:picMk id="89" creationId="{ED0B89F0-5E23-D499-E5E5-451F9E41856E}"/>
          </ac:picMkLst>
        </pc:picChg>
        <pc:picChg chg="add mod">
          <ac:chgData name="WILSON FOTSING" userId="b53ce03a-30bc-4d16-9894-0c3b1cb51b57" providerId="ADAL" clId="{7B39744B-546E-4313-93BF-9179DF18F515}" dt="2025-05-12T16:21:13.689" v="1563" actId="1076"/>
          <ac:picMkLst>
            <pc:docMk/>
            <pc:sldMk cId="1993491781" sldId="261"/>
            <ac:picMk id="92" creationId="{FF8AC514-D269-FE49-2149-656EDD2879F5}"/>
          </ac:picMkLst>
        </pc:picChg>
      </pc:sldChg>
      <pc:sldChg chg="addSp delSp modSp add del mod">
        <pc:chgData name="WILSON FOTSING" userId="b53ce03a-30bc-4d16-9894-0c3b1cb51b57" providerId="ADAL" clId="{7B39744B-546E-4313-93BF-9179DF18F515}" dt="2025-05-12T16:48:36.402" v="1653" actId="2696"/>
        <pc:sldMkLst>
          <pc:docMk/>
          <pc:sldMk cId="1609614309" sldId="262"/>
        </pc:sldMkLst>
        <pc:spChg chg="add del mod">
          <ac:chgData name="WILSON FOTSING" userId="b53ce03a-30bc-4d16-9894-0c3b1cb51b57" providerId="ADAL" clId="{7B39744B-546E-4313-93BF-9179DF18F515}" dt="2025-05-12T16:43:57.964" v="1650" actId="1076"/>
          <ac:spMkLst>
            <pc:docMk/>
            <pc:sldMk cId="1609614309" sldId="262"/>
            <ac:spMk id="40" creationId="{68FFE1C7-4049-8B7C-24BA-D00D60E32860}"/>
          </ac:spMkLst>
        </pc:spChg>
        <pc:spChg chg="mod">
          <ac:chgData name="WILSON FOTSING" userId="b53ce03a-30bc-4d16-9894-0c3b1cb51b57" providerId="ADAL" clId="{7B39744B-546E-4313-93BF-9179DF18F515}" dt="2025-05-12T16:42:12.624" v="1632" actId="20577"/>
          <ac:spMkLst>
            <pc:docMk/>
            <pc:sldMk cId="1609614309" sldId="262"/>
            <ac:spMk id="49" creationId="{26C66082-7BF0-57B0-72B9-E3D0F825A382}"/>
          </ac:spMkLst>
        </pc:spChg>
        <pc:spChg chg="mod">
          <ac:chgData name="WILSON FOTSING" userId="b53ce03a-30bc-4d16-9894-0c3b1cb51b57" providerId="ADAL" clId="{7B39744B-546E-4313-93BF-9179DF18F515}" dt="2025-05-12T16:44:03.674" v="1651" actId="1076"/>
          <ac:spMkLst>
            <pc:docMk/>
            <pc:sldMk cId="1609614309" sldId="262"/>
            <ac:spMk id="55" creationId="{4F1119D6-007E-4CA6-987C-4FF6D625C754}"/>
          </ac:spMkLst>
        </pc:spChg>
        <pc:spChg chg="del">
          <ac:chgData name="WILSON FOTSING" userId="b53ce03a-30bc-4d16-9894-0c3b1cb51b57" providerId="ADAL" clId="{7B39744B-546E-4313-93BF-9179DF18F515}" dt="2025-05-12T16:42:54.892" v="1636" actId="478"/>
          <ac:spMkLst>
            <pc:docMk/>
            <pc:sldMk cId="1609614309" sldId="262"/>
            <ac:spMk id="59" creationId="{AB7F48AB-2D42-A622-B8FD-0A796895A739}"/>
          </ac:spMkLst>
        </pc:spChg>
        <pc:spChg chg="del">
          <ac:chgData name="WILSON FOTSING" userId="b53ce03a-30bc-4d16-9894-0c3b1cb51b57" providerId="ADAL" clId="{7B39744B-546E-4313-93BF-9179DF18F515}" dt="2025-05-12T16:42:52.994" v="1635" actId="478"/>
          <ac:spMkLst>
            <pc:docMk/>
            <pc:sldMk cId="1609614309" sldId="262"/>
            <ac:spMk id="60" creationId="{7C28589D-1785-7B08-83AD-E4895E431326}"/>
          </ac:spMkLst>
        </pc:spChg>
        <pc:spChg chg="del">
          <ac:chgData name="WILSON FOTSING" userId="b53ce03a-30bc-4d16-9894-0c3b1cb51b57" providerId="ADAL" clId="{7B39744B-546E-4313-93BF-9179DF18F515}" dt="2025-05-12T16:42:51.066" v="1634" actId="478"/>
          <ac:spMkLst>
            <pc:docMk/>
            <pc:sldMk cId="1609614309" sldId="262"/>
            <ac:spMk id="61" creationId="{BB3CE968-2B59-A7B6-2C4A-FF5EC0335A36}"/>
          </ac:spMkLst>
        </pc:spChg>
        <pc:spChg chg="del">
          <ac:chgData name="WILSON FOTSING" userId="b53ce03a-30bc-4d16-9894-0c3b1cb51b57" providerId="ADAL" clId="{7B39744B-546E-4313-93BF-9179DF18F515}" dt="2025-05-12T16:42:48.398" v="1633" actId="478"/>
          <ac:spMkLst>
            <pc:docMk/>
            <pc:sldMk cId="1609614309" sldId="262"/>
            <ac:spMk id="62" creationId="{E6F366EA-6842-BD3C-03C7-605716499CC5}"/>
          </ac:spMkLst>
        </pc:spChg>
        <pc:spChg chg="del mod">
          <ac:chgData name="WILSON FOTSING" userId="b53ce03a-30bc-4d16-9894-0c3b1cb51b57" providerId="ADAL" clId="{7B39744B-546E-4313-93BF-9179DF18F515}" dt="2025-05-12T16:43:07.060" v="1642" actId="478"/>
          <ac:spMkLst>
            <pc:docMk/>
            <pc:sldMk cId="1609614309" sldId="262"/>
            <ac:spMk id="63" creationId="{E39CAA35-6094-3419-FD76-6FC6AC731F12}"/>
          </ac:spMkLst>
        </pc:spChg>
        <pc:spChg chg="del">
          <ac:chgData name="WILSON FOTSING" userId="b53ce03a-30bc-4d16-9894-0c3b1cb51b57" providerId="ADAL" clId="{7B39744B-546E-4313-93BF-9179DF18F515}" dt="2025-05-12T16:43:03.339" v="1640" actId="478"/>
          <ac:spMkLst>
            <pc:docMk/>
            <pc:sldMk cId="1609614309" sldId="262"/>
            <ac:spMk id="64" creationId="{0F425583-1A47-65A2-A69A-1DE6779F04D4}"/>
          </ac:spMkLst>
        </pc:spChg>
        <pc:spChg chg="del">
          <ac:chgData name="WILSON FOTSING" userId="b53ce03a-30bc-4d16-9894-0c3b1cb51b57" providerId="ADAL" clId="{7B39744B-546E-4313-93BF-9179DF18F515}" dt="2025-05-12T16:43:00.890" v="1639" actId="478"/>
          <ac:spMkLst>
            <pc:docMk/>
            <pc:sldMk cId="1609614309" sldId="262"/>
            <ac:spMk id="65" creationId="{CF9E7EBF-CFA3-3677-B072-983A3D07AA90}"/>
          </ac:spMkLst>
        </pc:spChg>
        <pc:spChg chg="del">
          <ac:chgData name="WILSON FOTSING" userId="b53ce03a-30bc-4d16-9894-0c3b1cb51b57" providerId="ADAL" clId="{7B39744B-546E-4313-93BF-9179DF18F515}" dt="2025-05-12T16:42:58.765" v="1638" actId="478"/>
          <ac:spMkLst>
            <pc:docMk/>
            <pc:sldMk cId="1609614309" sldId="262"/>
            <ac:spMk id="66" creationId="{9EB9510D-58A2-542C-63CD-54A1C1640C42}"/>
          </ac:spMkLst>
        </pc:spChg>
        <pc:spChg chg="del">
          <ac:chgData name="WILSON FOTSING" userId="b53ce03a-30bc-4d16-9894-0c3b1cb51b57" providerId="ADAL" clId="{7B39744B-546E-4313-93BF-9179DF18F515}" dt="2025-05-12T16:42:56.471" v="1637" actId="478"/>
          <ac:spMkLst>
            <pc:docMk/>
            <pc:sldMk cId="1609614309" sldId="262"/>
            <ac:spMk id="67" creationId="{BF3FDE9C-D8FC-5EF5-1B18-B32B1132CADE}"/>
          </ac:spMkLst>
        </pc:spChg>
        <pc:spChg chg="del">
          <ac:chgData name="WILSON FOTSING" userId="b53ce03a-30bc-4d16-9894-0c3b1cb51b57" providerId="ADAL" clId="{7B39744B-546E-4313-93BF-9179DF18F515}" dt="2025-05-12T16:43:08.632" v="1643" actId="478"/>
          <ac:spMkLst>
            <pc:docMk/>
            <pc:sldMk cId="1609614309" sldId="262"/>
            <ac:spMk id="68" creationId="{67F27526-BCFA-3EA7-10ED-CCAB8CC677B0}"/>
          </ac:spMkLst>
        </pc:spChg>
        <pc:spChg chg="mod">
          <ac:chgData name="WILSON FOTSING" userId="b53ce03a-30bc-4d16-9894-0c3b1cb51b57" providerId="ADAL" clId="{7B39744B-546E-4313-93BF-9179DF18F515}" dt="2025-05-12T16:41:24.882" v="1608" actId="14100"/>
          <ac:spMkLst>
            <pc:docMk/>
            <pc:sldMk cId="1609614309" sldId="262"/>
            <ac:spMk id="86" creationId="{CAA84311-27F6-2289-3FE7-F912A0815FA8}"/>
          </ac:spMkLst>
        </pc:spChg>
        <pc:cxnChg chg="del">
          <ac:chgData name="WILSON FOTSING" userId="b53ce03a-30bc-4d16-9894-0c3b1cb51b57" providerId="ADAL" clId="{7B39744B-546E-4313-93BF-9179DF18F515}" dt="2025-05-12T16:41:34.215" v="1611" actId="478"/>
          <ac:cxnSpMkLst>
            <pc:docMk/>
            <pc:sldMk cId="1609614309" sldId="262"/>
            <ac:cxnSpMk id="69" creationId="{62D9DFFA-8D05-68BD-ECC6-3ED91EB0D5CD}"/>
          </ac:cxnSpMkLst>
        </pc:cxnChg>
        <pc:cxnChg chg="del">
          <ac:chgData name="WILSON FOTSING" userId="b53ce03a-30bc-4d16-9894-0c3b1cb51b57" providerId="ADAL" clId="{7B39744B-546E-4313-93BF-9179DF18F515}" dt="2025-05-12T16:41:39.642" v="1614" actId="478"/>
          <ac:cxnSpMkLst>
            <pc:docMk/>
            <pc:sldMk cId="1609614309" sldId="262"/>
            <ac:cxnSpMk id="70" creationId="{5B5C0ED8-DE11-804E-2236-385204F510EB}"/>
          </ac:cxnSpMkLst>
        </pc:cxnChg>
        <pc:cxnChg chg="del">
          <ac:chgData name="WILSON FOTSING" userId="b53ce03a-30bc-4d16-9894-0c3b1cb51b57" providerId="ADAL" clId="{7B39744B-546E-4313-93BF-9179DF18F515}" dt="2025-05-12T16:41:41.686" v="1615" actId="478"/>
          <ac:cxnSpMkLst>
            <pc:docMk/>
            <pc:sldMk cId="1609614309" sldId="262"/>
            <ac:cxnSpMk id="71" creationId="{D488A255-B5AA-244F-ED7F-36C3D794BB29}"/>
          </ac:cxnSpMkLst>
        </pc:cxnChg>
        <pc:cxnChg chg="del">
          <ac:chgData name="WILSON FOTSING" userId="b53ce03a-30bc-4d16-9894-0c3b1cb51b57" providerId="ADAL" clId="{7B39744B-546E-4313-93BF-9179DF18F515}" dt="2025-05-12T16:41:43.552" v="1616" actId="478"/>
          <ac:cxnSpMkLst>
            <pc:docMk/>
            <pc:sldMk cId="1609614309" sldId="262"/>
            <ac:cxnSpMk id="72" creationId="{C2530CFC-CCBD-3D4E-D908-D38DD3F352D8}"/>
          </ac:cxnSpMkLst>
        </pc:cxnChg>
        <pc:cxnChg chg="del">
          <ac:chgData name="WILSON FOTSING" userId="b53ce03a-30bc-4d16-9894-0c3b1cb51b57" providerId="ADAL" clId="{7B39744B-546E-4313-93BF-9179DF18F515}" dt="2025-05-12T16:41:44.945" v="1617" actId="478"/>
          <ac:cxnSpMkLst>
            <pc:docMk/>
            <pc:sldMk cId="1609614309" sldId="262"/>
            <ac:cxnSpMk id="73" creationId="{C51E72C8-2148-B475-16B4-6E12359D0A16}"/>
          </ac:cxnSpMkLst>
        </pc:cxnChg>
        <pc:cxnChg chg="del">
          <ac:chgData name="WILSON FOTSING" userId="b53ce03a-30bc-4d16-9894-0c3b1cb51b57" providerId="ADAL" clId="{7B39744B-546E-4313-93BF-9179DF18F515}" dt="2025-05-12T16:41:46.626" v="1618" actId="478"/>
          <ac:cxnSpMkLst>
            <pc:docMk/>
            <pc:sldMk cId="1609614309" sldId="262"/>
            <ac:cxnSpMk id="74" creationId="{93049276-D36A-74AC-4353-3962D6E23641}"/>
          </ac:cxnSpMkLst>
        </pc:cxnChg>
        <pc:cxnChg chg="del">
          <ac:chgData name="WILSON FOTSING" userId="b53ce03a-30bc-4d16-9894-0c3b1cb51b57" providerId="ADAL" clId="{7B39744B-546E-4313-93BF-9179DF18F515}" dt="2025-05-12T16:41:48.548" v="1619" actId="478"/>
          <ac:cxnSpMkLst>
            <pc:docMk/>
            <pc:sldMk cId="1609614309" sldId="262"/>
            <ac:cxnSpMk id="75" creationId="{F38DF1C4-5C1D-3BDE-430F-F265943F0AE7}"/>
          </ac:cxnSpMkLst>
        </pc:cxnChg>
        <pc:cxnChg chg="del">
          <ac:chgData name="WILSON FOTSING" userId="b53ce03a-30bc-4d16-9894-0c3b1cb51b57" providerId="ADAL" clId="{7B39744B-546E-4313-93BF-9179DF18F515}" dt="2025-05-12T16:41:52.111" v="1621" actId="478"/>
          <ac:cxnSpMkLst>
            <pc:docMk/>
            <pc:sldMk cId="1609614309" sldId="262"/>
            <ac:cxnSpMk id="76" creationId="{7DA6DECE-5805-3F5C-5243-2CFE0091322D}"/>
          </ac:cxnSpMkLst>
        </pc:cxnChg>
        <pc:cxnChg chg="del">
          <ac:chgData name="WILSON FOTSING" userId="b53ce03a-30bc-4d16-9894-0c3b1cb51b57" providerId="ADAL" clId="{7B39744B-546E-4313-93BF-9179DF18F515}" dt="2025-05-12T16:41:32.055" v="1610" actId="478"/>
          <ac:cxnSpMkLst>
            <pc:docMk/>
            <pc:sldMk cId="1609614309" sldId="262"/>
            <ac:cxnSpMk id="77" creationId="{9050C5C1-A914-719E-7542-A66B886720B6}"/>
          </ac:cxnSpMkLst>
        </pc:cxnChg>
        <pc:cxnChg chg="del">
          <ac:chgData name="WILSON FOTSING" userId="b53ce03a-30bc-4d16-9894-0c3b1cb51b57" providerId="ADAL" clId="{7B39744B-546E-4313-93BF-9179DF18F515}" dt="2025-05-12T16:41:36.183" v="1612" actId="478"/>
          <ac:cxnSpMkLst>
            <pc:docMk/>
            <pc:sldMk cId="1609614309" sldId="262"/>
            <ac:cxnSpMk id="78" creationId="{236A2090-8524-49E2-E677-E0B7873FBB31}"/>
          </ac:cxnSpMkLst>
        </pc:cxnChg>
        <pc:cxnChg chg="del">
          <ac:chgData name="WILSON FOTSING" userId="b53ce03a-30bc-4d16-9894-0c3b1cb51b57" providerId="ADAL" clId="{7B39744B-546E-4313-93BF-9179DF18F515}" dt="2025-05-12T16:41:37.994" v="1613" actId="478"/>
          <ac:cxnSpMkLst>
            <pc:docMk/>
            <pc:sldMk cId="1609614309" sldId="262"/>
            <ac:cxnSpMk id="79" creationId="{AFC21819-FFBC-4D98-DEDC-2261DF0FBD79}"/>
          </ac:cxnSpMkLst>
        </pc:cxnChg>
        <pc:cxnChg chg="del">
          <ac:chgData name="WILSON FOTSING" userId="b53ce03a-30bc-4d16-9894-0c3b1cb51b57" providerId="ADAL" clId="{7B39744B-546E-4313-93BF-9179DF18F515}" dt="2025-05-12T16:41:50.439" v="1620" actId="478"/>
          <ac:cxnSpMkLst>
            <pc:docMk/>
            <pc:sldMk cId="1609614309" sldId="262"/>
            <ac:cxnSpMk id="80" creationId="{C6FE39EC-7BB2-058C-1BB6-C830317501AF}"/>
          </ac:cxnSpMkLst>
        </pc:cxnChg>
        <pc:cxnChg chg="del">
          <ac:chgData name="WILSON FOTSING" userId="b53ce03a-30bc-4d16-9894-0c3b1cb51b57" providerId="ADAL" clId="{7B39744B-546E-4313-93BF-9179DF18F515}" dt="2025-05-12T16:41:29.720" v="1609" actId="478"/>
          <ac:cxnSpMkLst>
            <pc:docMk/>
            <pc:sldMk cId="1609614309" sldId="262"/>
            <ac:cxnSpMk id="81" creationId="{97782331-537A-DE53-9675-2CF83ED11F24}"/>
          </ac:cxnSpMkLst>
        </pc:cxnChg>
        <pc:cxnChg chg="del">
          <ac:chgData name="WILSON FOTSING" userId="b53ce03a-30bc-4d16-9894-0c3b1cb51b57" providerId="ADAL" clId="{7B39744B-546E-4313-93BF-9179DF18F515}" dt="2025-05-12T16:41:53.783" v="1622" actId="478"/>
          <ac:cxnSpMkLst>
            <pc:docMk/>
            <pc:sldMk cId="1609614309" sldId="262"/>
            <ac:cxnSpMk id="82" creationId="{F9520B84-2B04-2737-1A70-544E589A056F}"/>
          </ac:cxnSpMkLst>
        </pc:cxnChg>
        <pc:cxnChg chg="del">
          <ac:chgData name="WILSON FOTSING" userId="b53ce03a-30bc-4d16-9894-0c3b1cb51b57" providerId="ADAL" clId="{7B39744B-546E-4313-93BF-9179DF18F515}" dt="2025-05-12T16:41:55.599" v="1623" actId="478"/>
          <ac:cxnSpMkLst>
            <pc:docMk/>
            <pc:sldMk cId="1609614309" sldId="262"/>
            <ac:cxnSpMk id="83" creationId="{0B251871-D8E2-101D-A0FE-D3E6AC6EFB06}"/>
          </ac:cxnSpMkLst>
        </pc:cxnChg>
        <pc:cxnChg chg="del">
          <ac:chgData name="WILSON FOTSING" userId="b53ce03a-30bc-4d16-9894-0c3b1cb51b57" providerId="ADAL" clId="{7B39744B-546E-4313-93BF-9179DF18F515}" dt="2025-05-12T16:41:57.483" v="1624" actId="478"/>
          <ac:cxnSpMkLst>
            <pc:docMk/>
            <pc:sldMk cId="1609614309" sldId="262"/>
            <ac:cxnSpMk id="84" creationId="{1C5F23DA-1A1A-7D26-12C4-1459A7008630}"/>
          </ac:cxnSpMkLst>
        </pc:cxnChg>
        <pc:cxnChg chg="del">
          <ac:chgData name="WILSON FOTSING" userId="b53ce03a-30bc-4d16-9894-0c3b1cb51b57" providerId="ADAL" clId="{7B39744B-546E-4313-93BF-9179DF18F515}" dt="2025-05-12T16:41:59.888" v="1625" actId="478"/>
          <ac:cxnSpMkLst>
            <pc:docMk/>
            <pc:sldMk cId="1609614309" sldId="262"/>
            <ac:cxnSpMk id="85" creationId="{D6FC0FD2-FBC0-1D9C-F2D5-0332240EAC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DC0D-E6B5-09A6-E767-81C7A29A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67F96-61D0-9B1B-0AAC-D04C004A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4E44-6E83-89BA-35D4-DCC3A2A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1BBB4-61E7-C7F2-3080-7E0B6DD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6CB8D-8E1A-1D3C-161D-051AD35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7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DACC-38B5-AF93-ED7F-492414F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FC8E8-E24A-589D-40BF-FF13A24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E2EFE-4C26-0B15-4B05-3BD7E1C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E675D-EA3A-A459-C8F2-D6FACE9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302FA-74A4-8BDE-BDF2-ADE824A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1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3DA08-8620-FD0A-C217-10E4B8BA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7CA4E-2E10-1233-AE04-DF1C4DB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2DF2-2C04-E208-19A3-2ACEDC8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17AB-2F13-3759-0ADE-B6BB253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31D10-D33C-C2A6-AA8E-ED007D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4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DC66-749C-70D2-CED0-BAEE2CC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F4FA4-E9B8-4EE8-7ECF-5699F80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7C47D-067A-8306-6319-402D1E9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F42B7-6E2F-056A-4F37-B2E5FD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D1CA0-7E4B-5146-B399-98DBEB1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9762-258B-A915-681C-D923443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9FB6D-0A20-89F3-0117-FF1A866E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E944E-6E2E-7F2F-FFDB-CC01479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3E474-26CF-952D-15EB-FCD532B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71369-026D-DD81-B2A1-C625BB1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796B2-9D7E-0781-397D-7F0F668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60942-447A-D5E9-2BFF-F4439763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6749-C76F-5F9D-95F0-C12CD341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4BD15-2F42-AF3D-F781-7B6AA29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2F294-1E8D-D5D5-F1E2-C844219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16180-A4B3-00D3-FE87-817923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EB20-A734-376B-99B0-374009D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760BA-3F48-624E-490A-5A8622F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3DE4C-3DB9-6772-FD11-52C3F632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E028-5F37-3B3D-F1E9-4C0E609B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08B3-92F3-14AF-F7FC-701F7E8A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0C0A42-B8B3-981C-DECE-1B0000F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CE250-CC58-5D86-B40D-690139B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79FC9-58BB-21EA-2F34-8F27038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0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C6B44-DCD6-DF55-C864-59F7929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846A4-9F7F-139D-DF7A-B7FD60A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EBF8E-4427-0B37-3BB8-4D97CA3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D57C9-7C45-658C-EE44-DF94003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26E0D-0B8B-2545-C88E-7F37D5E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429EB-6513-FA43-4EA9-22ABCDB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C5430-F2F7-3193-5603-88C830A0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0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C5AE-638B-9539-E31F-9CBA38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7557-8CBF-C32D-1FBC-F39472E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BD81E-5C0F-CED7-0797-E816425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95A4B-5344-5C12-560B-7FABFF5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72439-72A9-C451-BFA7-0AE430C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21CFF-A18A-62F1-3491-E7F11E8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5C0B5-1F6F-2408-A713-E4475FC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7B416-E70A-B950-8505-058F99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E10CA-16A7-0DB6-B2EA-9F4057F0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EA146-A64A-38D2-9C27-AC880FD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0E27-9287-89CC-FD0A-6B94754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B267E-7D5C-84B7-6037-5086EE0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087A4-4A41-8145-F46A-1B530741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15821-8767-C290-F674-B03AABF1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71C1-6047-9B74-4E64-44AFD348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A046-7FEE-4088-6F03-FF32E6E7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E3C1-DFEC-D8D2-C3D7-578FEED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A23BB6-80E7-3366-8E00-118133A6C315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3C5E-35EC-7C32-C980-5C3DD360FA18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94BD-FA5B-99EC-E1C6-2CB25F035943}"/>
              </a:ext>
            </a:extLst>
          </p:cNvPr>
          <p:cNvSpPr/>
          <p:nvPr/>
        </p:nvSpPr>
        <p:spPr>
          <a:xfrm>
            <a:off x="3548219" y="1652278"/>
            <a:ext cx="2700180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0711-D884-B489-DED0-BA43914A122C}"/>
              </a:ext>
            </a:extLst>
          </p:cNvPr>
          <p:cNvSpPr/>
          <p:nvPr/>
        </p:nvSpPr>
        <p:spPr>
          <a:xfrm>
            <a:off x="6361471" y="1675460"/>
            <a:ext cx="3030786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4F25B-9C21-E070-B715-5AB9462F3C4C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9FF2C4C8-DB68-4824-3574-4E055617F24A}"/>
              </a:ext>
            </a:extLst>
          </p:cNvPr>
          <p:cNvSpPr/>
          <p:nvPr/>
        </p:nvSpPr>
        <p:spPr>
          <a:xfrm rot="10800000">
            <a:off x="5643710" y="185222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1B921B56-AC54-456B-0E07-3B791A5BB2DD}"/>
              </a:ext>
            </a:extLst>
          </p:cNvPr>
          <p:cNvSpPr/>
          <p:nvPr/>
        </p:nvSpPr>
        <p:spPr>
          <a:xfrm rot="10800000">
            <a:off x="8659776" y="191104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74FB6D0A-A426-EEE9-9C8F-48D9FD0E28CA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C139F-395F-B0F6-662D-AC521B3425D5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4E0CB-3BAE-F49B-A944-6B542E1BAA92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F7B7F3-48D0-08A8-B0AC-D51F0F2E2CA3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873FF0-841C-837B-6FCF-6942CA6C88A2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9C426-A7B5-F81E-9CDB-7AAB3420C401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4EA8A-90CE-7A4B-A85B-CEBA9BD94F7E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2473A-A0C5-0FEC-F9DB-917D9DC6B9FB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3DB334-F533-B970-3C11-6EF2F5F95089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999-3622-297C-49D3-A16F49BA3D6B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897B2-38E4-1E5F-F219-1ED5DDBF281A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D1E1B-F992-3BA1-7351-A48CCBB0A01A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60FA4-9BBF-D9FA-D9B3-B8BC48A44686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657C7-3B5C-164F-B198-69614334A2B7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79AFA-B63F-6658-A9FB-94694C8224D9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7623A-F94E-DD17-1784-B593CC252D5B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59F6678-28E6-20A6-CBE6-BC61EC2FB842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0874B-0592-8826-E5E8-6A1E242D856C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689BA4-643B-9EEC-0178-B43DEFD6926F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526DE-A7F3-552E-C386-4A6C40562F42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738793-6FB3-D13D-DD6B-141A44B0A739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8A3D78-FE65-5A10-F485-79D56278469C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086D77F-3674-B66E-9FAD-B07F279ABE57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9168F7-962C-FE36-516C-592130979B97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F0A8E14-9D6B-F866-85D4-692ED9E8E1D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A49E58-5010-C36A-4D6B-85748A66120C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2CC416-7D51-9C13-AB2F-152A9D33F9A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F2CFC-0287-2505-070D-CA67B23BBB45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EA131F-40B5-3194-0C8A-306CE5EE02CA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7A7E97-99B0-F58B-FDAB-C3D3F0CA8842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A35E8E9-E208-5AB4-9B91-95EA8C0B9918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ECE4AD7-F81F-7DE7-6F62-B9FAC8D3F568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EC9E55E-64FF-FB70-2547-68D473D9AFD7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3927-8BFE-2EFA-9AE6-18E816DA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273F0C-E06F-011D-4DF5-5CF47B8FE7D2}"/>
              </a:ext>
            </a:extLst>
          </p:cNvPr>
          <p:cNvSpPr/>
          <p:nvPr/>
        </p:nvSpPr>
        <p:spPr>
          <a:xfrm>
            <a:off x="2792357" y="1568467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64B7BA-58A2-36BF-0B7E-05AC43601F61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D4FDC-8606-C82D-0657-B47D19455795}"/>
              </a:ext>
            </a:extLst>
          </p:cNvPr>
          <p:cNvSpPr/>
          <p:nvPr/>
        </p:nvSpPr>
        <p:spPr>
          <a:xfrm>
            <a:off x="3360173" y="1641516"/>
            <a:ext cx="2000971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publier une annonce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AB53E-BEFC-BF13-D288-D9CAB7D7B668}"/>
              </a:ext>
            </a:extLst>
          </p:cNvPr>
          <p:cNvSpPr/>
          <p:nvPr/>
        </p:nvSpPr>
        <p:spPr>
          <a:xfrm>
            <a:off x="5476568" y="1655011"/>
            <a:ext cx="2017619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Historique de mes ventes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4172B-9A22-4B72-2E65-914921FED7B7}"/>
              </a:ext>
            </a:extLst>
          </p:cNvPr>
          <p:cNvSpPr/>
          <p:nvPr/>
        </p:nvSpPr>
        <p:spPr>
          <a:xfrm>
            <a:off x="7567933" y="1651221"/>
            <a:ext cx="1718187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Acheter  </a:t>
            </a:r>
            <a:endParaRPr lang="fr-CA" dirty="0"/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8078F16A-4B47-884D-04CB-7C9C77925C3B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59A53-0299-CFAA-632B-01B8EA66A5EF}"/>
              </a:ext>
            </a:extLst>
          </p:cNvPr>
          <p:cNvSpPr/>
          <p:nvPr/>
        </p:nvSpPr>
        <p:spPr>
          <a:xfrm>
            <a:off x="2769003" y="6175841"/>
            <a:ext cx="7503246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06328-ECA7-0976-777F-785FEAB0EE5C}"/>
              </a:ext>
            </a:extLst>
          </p:cNvPr>
          <p:cNvSpPr/>
          <p:nvPr/>
        </p:nvSpPr>
        <p:spPr>
          <a:xfrm>
            <a:off x="2788666" y="2434526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F2651BC-D657-6C8C-1C16-E88169C49075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118BF9A-3794-C56D-766A-88B4044EE76F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CDE02A-7CAD-4B35-1FFC-715BD7EC7AAF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A1A9D1-AF28-DBD4-89E3-5EC1E8DA9320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388B59-EF57-BD6B-AAEF-D30E6E67DD33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36C91-4EDD-2B10-FFE1-0993347E4835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AA5DE4-B0B7-AF41-09C3-68DB6945C19E}"/>
              </a:ext>
            </a:extLst>
          </p:cNvPr>
          <p:cNvSpPr/>
          <p:nvPr/>
        </p:nvSpPr>
        <p:spPr>
          <a:xfrm>
            <a:off x="9500399" y="476403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6DF9AE-3081-B202-9AEB-546125F145C9}"/>
              </a:ext>
            </a:extLst>
          </p:cNvPr>
          <p:cNvSpPr/>
          <p:nvPr/>
        </p:nvSpPr>
        <p:spPr>
          <a:xfrm>
            <a:off x="9510231" y="40969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1CE785-425B-4B6F-A72E-5C14B0D65CB3}"/>
              </a:ext>
            </a:extLst>
          </p:cNvPr>
          <p:cNvSpPr/>
          <p:nvPr/>
        </p:nvSpPr>
        <p:spPr>
          <a:xfrm>
            <a:off x="9510231" y="3428398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19A26A-2C85-CC89-0CA4-8FA8E5254D0F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1F8A4B-FE62-8DBD-01A4-060AA437AC03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34AF3-18D5-C4A3-28AB-257735F7D395}"/>
              </a:ext>
            </a:extLst>
          </p:cNvPr>
          <p:cNvSpPr/>
          <p:nvPr/>
        </p:nvSpPr>
        <p:spPr>
          <a:xfrm>
            <a:off x="9500399" y="547202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9E0CEDC-90A1-3B16-1B01-665469623766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9097FF4-EB48-0F3D-C0E1-805C2E19B113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C019352-2A32-1642-2AA4-2A32AA2847C2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6CA72C3-E560-46AF-212E-319E34BB9DB0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24F5D6-357E-4C79-0827-BD6162E205B0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2A458EA-7808-D1F8-FAED-86AE33AC0568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FB23923-71C3-E108-9D5F-B05212E7B6A4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AED5D13-3EA3-12F7-A843-F4C439CF68A3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574653A-79C1-70C8-5534-9359BC6EA13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13D2F9D-B841-1290-01EA-06BC3789AC63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194D605-6573-C496-9D7D-57DCC6111CC9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C265305-0793-A970-AD49-61AE82F3DBB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B6DDF2B-0AF2-27CC-91CB-C84FA0B0BB5F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DCC6CA6-3E80-5FEC-C5DB-9212F1BA44B2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53CF632-076E-8EE6-89DD-F7D99330A497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9058FD2-4C46-9F34-99AE-C814F8D04839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2E2ED96-4878-BAF0-0323-A6B84DFF47ED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FDCFAAC-DA6D-D802-8667-813D23629E5C}"/>
              </a:ext>
            </a:extLst>
          </p:cNvPr>
          <p:cNvSpPr txBox="1"/>
          <p:nvPr/>
        </p:nvSpPr>
        <p:spPr>
          <a:xfrm>
            <a:off x="5361144" y="238498"/>
            <a:ext cx="27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profil propriétaire</a:t>
            </a:r>
            <a:endParaRPr lang="fr-CA" dirty="0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EF9386DD-016C-91C7-E80D-CF9C29CF7107}"/>
              </a:ext>
            </a:extLst>
          </p:cNvPr>
          <p:cNvSpPr/>
          <p:nvPr/>
        </p:nvSpPr>
        <p:spPr>
          <a:xfrm rot="10800000">
            <a:off x="8945681" y="184586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F8AC514-D269-FE49-2149-656EDD2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5" y="1636082"/>
            <a:ext cx="621365" cy="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48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lastModifiedBy>LAURENT FABRICE NGWE</cp:lastModifiedBy>
  <cp:revision>3</cp:revision>
  <dcterms:created xsi:type="dcterms:W3CDTF">2025-05-06T13:10:46Z</dcterms:created>
  <dcterms:modified xsi:type="dcterms:W3CDTF">2025-05-13T03:17:17Z</dcterms:modified>
</cp:coreProperties>
</file>