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CAAD-EFE6-A3A5-CA51-E90B23DC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6DE0C-66CE-3DFA-1AB6-F1922B36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B38C-1605-B7DF-0E66-953F5885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1FC2-DDC8-AC75-448B-80D1231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BA2C-15C3-9A1A-6CEC-9B89AB7B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2588-6F84-8813-B7D2-0DEBD09A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6FB6F-2FBF-A466-F427-C2DA3F60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D9DC0-49E7-AB40-DC58-4695297B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E304-E8BD-2A15-2C63-392331BD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BBA2-61D0-AB30-D5C3-3A0BFB84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40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5B96B-5A5F-0639-A39B-C8609257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D7484-6660-8CB2-8E3A-956ECF93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49E-591B-9CC3-00EF-A1DC8B4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F4A2-33CC-B74C-FE36-5AED9DD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8BD5-D978-5295-5659-A4E39142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A3BC-0306-64DC-B9FA-48190DDB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81C8-AC78-44F3-0F38-A2B2F195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27CD-1525-9F88-325B-FBDE052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D0F-CB13-9256-8762-6160133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2E8F-D829-3660-93AA-CD6390F9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BE0E-3EE4-8ED7-9F77-B173C298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034A-6DB7-432A-9833-1D5E05BF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217A-C923-2C70-3C07-EA01E04C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B0C3-5A70-23B1-EBA5-2525DB95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3E79-EE67-0389-559B-8678E2FA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1C6-746B-2CC4-446B-B347AC32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2BCF-B733-516A-B10A-F21470A3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7C4E-8FD6-FF66-0E65-3247F74DB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1FDE3-9B6D-C1E2-4B31-00B5379F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4C525-E10A-15BB-AB9F-E5B9977A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D2F4B-4B27-87DB-B0B1-C9F2812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5747-1CF4-E1CF-EEA3-0FD0DD77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D8CD-2C82-6EEA-9D37-174D2EDC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79156-189A-0C75-430E-956BBD88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CEBBF-ED62-16EC-79B0-5F164C6D0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DC551-EA7A-E38F-42B3-CA4EECC0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83DE1-979E-F26E-CD6D-1851FB75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0A16F-3BBD-9CA1-D6EA-D423177C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CC084-0F58-8097-E51D-94637340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0B69-FA02-3F50-A403-A4F2C258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8D417-7F78-6466-E2DD-2A7AFB55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0A4B-0117-5614-85F8-963BCAA8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8C37-FF48-511F-0727-24A0FF9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43388-C126-EB3A-997F-CF70DE8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32AD2-8E01-9818-2753-39F4935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EB18-64A6-5FC8-B274-8D42DC67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2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A14F-833F-3738-7D72-80654E0C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9A96-2667-D7FA-2B74-08105C82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38C01-9784-0AF5-AEC8-87238EA82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E0ED3-BC2F-DA7D-EFD6-2918C80D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0DC7-7478-1A2C-8005-95211A3F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93A3-8688-C55C-2674-708A64BD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8067-EA11-7472-0B6F-5DE43C97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A2DB8-CBB2-013C-A261-CE696BEB7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0FCD0-0828-70CB-FA4B-5BE05B00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AD2F-09D0-9928-C08D-594E4DEE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DFFA3-6C3C-0421-40E2-5271D2EF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36CB-C6B8-CC4D-DA4E-F1B62161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05438-25D4-DDC9-607A-8ABACCFE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FED6-360C-4D13-945F-5838CBBC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812A-D7F6-F1D7-6FA6-048421A4C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1C48-E4A8-4417-8649-DB966D20511C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0C93-4D4D-8527-A4A5-E5C74B17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ABDB-0F0F-4058-6DBF-5B47D1D93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F3AE1-0BEB-4B39-BF69-46A8E622B6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40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0CFD0CCD-7F5E-5913-7C27-303D892D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4581013-BEF1-A4DB-9E56-9F7741B17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33" y="228601"/>
            <a:ext cx="2819400" cy="8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5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Omondi</dc:creator>
  <cp:lastModifiedBy>Allan Omondi</cp:lastModifiedBy>
  <cp:revision>1</cp:revision>
  <dcterms:created xsi:type="dcterms:W3CDTF">2023-09-23T08:00:21Z</dcterms:created>
  <dcterms:modified xsi:type="dcterms:W3CDTF">2023-09-23T08:10:10Z</dcterms:modified>
</cp:coreProperties>
</file>