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58" r:id="rId4"/>
    <p:sldId id="259" r:id="rId5"/>
    <p:sldId id="260" r:id="rId6"/>
    <p:sldId id="262" r:id="rId7"/>
    <p:sldId id="263" r:id="rId8"/>
    <p:sldId id="264" r:id="rId9"/>
    <p:sldId id="267" r:id="rId10"/>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22" autoAdjust="0"/>
    <p:restoredTop sz="94660"/>
  </p:normalViewPr>
  <p:slideViewPr>
    <p:cSldViewPr snapToGrid="0">
      <p:cViewPr varScale="1">
        <p:scale>
          <a:sx n="57" d="100"/>
          <a:sy n="57" d="100"/>
        </p:scale>
        <p:origin x="72" y="13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97F41-A67B-462C-A400-01F1AC4FEC9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HK" altLang="en-US"/>
          </a:p>
        </p:txBody>
      </p:sp>
      <p:sp>
        <p:nvSpPr>
          <p:cNvPr id="3" name="副标题 2">
            <a:extLst>
              <a:ext uri="{FF2B5EF4-FFF2-40B4-BE49-F238E27FC236}">
                <a16:creationId xmlns:a16="http://schemas.microsoft.com/office/drawing/2014/main" id="{387E6E27-3694-4274-9956-9D6271171E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HK" altLang="en-US"/>
          </a:p>
        </p:txBody>
      </p:sp>
      <p:sp>
        <p:nvSpPr>
          <p:cNvPr id="4" name="日期占位符 3">
            <a:extLst>
              <a:ext uri="{FF2B5EF4-FFF2-40B4-BE49-F238E27FC236}">
                <a16:creationId xmlns:a16="http://schemas.microsoft.com/office/drawing/2014/main" id="{9AB2ED09-9146-4B75-8D50-E7C8E8B55066}"/>
              </a:ext>
            </a:extLst>
          </p:cNvPr>
          <p:cNvSpPr>
            <a:spLocks noGrp="1"/>
          </p:cNvSpPr>
          <p:nvPr>
            <p:ph type="dt" sz="half" idx="10"/>
          </p:nvPr>
        </p:nvSpPr>
        <p:spPr/>
        <p:txBody>
          <a:bodyPr/>
          <a:lstStyle/>
          <a:p>
            <a:fld id="{EDF4B331-3632-4BA1-B7A7-718E7DE07E11}" type="datetimeFigureOut">
              <a:rPr lang="zh-HK" altLang="en-US" smtClean="0"/>
              <a:t>14/5/2023</a:t>
            </a:fld>
            <a:endParaRPr lang="zh-HK" altLang="en-US"/>
          </a:p>
        </p:txBody>
      </p:sp>
      <p:sp>
        <p:nvSpPr>
          <p:cNvPr id="5" name="页脚占位符 4">
            <a:extLst>
              <a:ext uri="{FF2B5EF4-FFF2-40B4-BE49-F238E27FC236}">
                <a16:creationId xmlns:a16="http://schemas.microsoft.com/office/drawing/2014/main" id="{BDBCCB01-53CF-4A35-841B-2188731FDC97}"/>
              </a:ext>
            </a:extLst>
          </p:cNvPr>
          <p:cNvSpPr>
            <a:spLocks noGrp="1"/>
          </p:cNvSpPr>
          <p:nvPr>
            <p:ph type="ftr" sz="quarter" idx="11"/>
          </p:nvPr>
        </p:nvSpPr>
        <p:spPr/>
        <p:txBody>
          <a:bodyPr/>
          <a:lstStyle/>
          <a:p>
            <a:endParaRPr lang="zh-HK" altLang="en-US"/>
          </a:p>
        </p:txBody>
      </p:sp>
      <p:sp>
        <p:nvSpPr>
          <p:cNvPr id="6" name="灯片编号占位符 5">
            <a:extLst>
              <a:ext uri="{FF2B5EF4-FFF2-40B4-BE49-F238E27FC236}">
                <a16:creationId xmlns:a16="http://schemas.microsoft.com/office/drawing/2014/main" id="{FC98A56B-0ADC-4E44-AAD2-A81976242FF0}"/>
              </a:ext>
            </a:extLst>
          </p:cNvPr>
          <p:cNvSpPr>
            <a:spLocks noGrp="1"/>
          </p:cNvSpPr>
          <p:nvPr>
            <p:ph type="sldNum" sz="quarter" idx="12"/>
          </p:nvPr>
        </p:nvSpPr>
        <p:spPr/>
        <p:txBody>
          <a:bodyPr/>
          <a:lstStyle/>
          <a:p>
            <a:fld id="{7DC21435-FD57-42DF-A0BB-7A489365F6E7}" type="slidenum">
              <a:rPr lang="zh-HK" altLang="en-US" smtClean="0"/>
              <a:t>‹#›</a:t>
            </a:fld>
            <a:endParaRPr lang="zh-HK" altLang="en-US"/>
          </a:p>
        </p:txBody>
      </p:sp>
    </p:spTree>
    <p:extLst>
      <p:ext uri="{BB962C8B-B14F-4D97-AF65-F5344CB8AC3E}">
        <p14:creationId xmlns:p14="http://schemas.microsoft.com/office/powerpoint/2010/main" val="424139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2B23FF-5F2C-4076-8AC4-475779E0912C}"/>
              </a:ext>
            </a:extLst>
          </p:cNvPr>
          <p:cNvSpPr>
            <a:spLocks noGrp="1"/>
          </p:cNvSpPr>
          <p:nvPr>
            <p:ph type="title"/>
          </p:nvPr>
        </p:nvSpPr>
        <p:spPr/>
        <p:txBody>
          <a:bodyPr/>
          <a:lstStyle/>
          <a:p>
            <a:r>
              <a:rPr lang="zh-CN" altLang="en-US"/>
              <a:t>单击此处编辑母版标题样式</a:t>
            </a:r>
            <a:endParaRPr lang="zh-HK" altLang="en-US"/>
          </a:p>
        </p:txBody>
      </p:sp>
      <p:sp>
        <p:nvSpPr>
          <p:cNvPr id="3" name="竖排文字占位符 2">
            <a:extLst>
              <a:ext uri="{FF2B5EF4-FFF2-40B4-BE49-F238E27FC236}">
                <a16:creationId xmlns:a16="http://schemas.microsoft.com/office/drawing/2014/main" id="{8BFBB7B3-918F-466C-BC78-BB8A9BCDEA4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K" altLang="en-US"/>
          </a:p>
        </p:txBody>
      </p:sp>
      <p:sp>
        <p:nvSpPr>
          <p:cNvPr id="4" name="日期占位符 3">
            <a:extLst>
              <a:ext uri="{FF2B5EF4-FFF2-40B4-BE49-F238E27FC236}">
                <a16:creationId xmlns:a16="http://schemas.microsoft.com/office/drawing/2014/main" id="{B5F01921-2EAA-4245-99D9-12D16B3396C2}"/>
              </a:ext>
            </a:extLst>
          </p:cNvPr>
          <p:cNvSpPr>
            <a:spLocks noGrp="1"/>
          </p:cNvSpPr>
          <p:nvPr>
            <p:ph type="dt" sz="half" idx="10"/>
          </p:nvPr>
        </p:nvSpPr>
        <p:spPr/>
        <p:txBody>
          <a:bodyPr/>
          <a:lstStyle/>
          <a:p>
            <a:fld id="{EDF4B331-3632-4BA1-B7A7-718E7DE07E11}" type="datetimeFigureOut">
              <a:rPr lang="zh-HK" altLang="en-US" smtClean="0"/>
              <a:t>14/5/2023</a:t>
            </a:fld>
            <a:endParaRPr lang="zh-HK" altLang="en-US"/>
          </a:p>
        </p:txBody>
      </p:sp>
      <p:sp>
        <p:nvSpPr>
          <p:cNvPr id="5" name="页脚占位符 4">
            <a:extLst>
              <a:ext uri="{FF2B5EF4-FFF2-40B4-BE49-F238E27FC236}">
                <a16:creationId xmlns:a16="http://schemas.microsoft.com/office/drawing/2014/main" id="{43796532-A29A-45E7-A215-0175F58B31F1}"/>
              </a:ext>
            </a:extLst>
          </p:cNvPr>
          <p:cNvSpPr>
            <a:spLocks noGrp="1"/>
          </p:cNvSpPr>
          <p:nvPr>
            <p:ph type="ftr" sz="quarter" idx="11"/>
          </p:nvPr>
        </p:nvSpPr>
        <p:spPr/>
        <p:txBody>
          <a:bodyPr/>
          <a:lstStyle/>
          <a:p>
            <a:endParaRPr lang="zh-HK" altLang="en-US"/>
          </a:p>
        </p:txBody>
      </p:sp>
      <p:sp>
        <p:nvSpPr>
          <p:cNvPr id="6" name="灯片编号占位符 5">
            <a:extLst>
              <a:ext uri="{FF2B5EF4-FFF2-40B4-BE49-F238E27FC236}">
                <a16:creationId xmlns:a16="http://schemas.microsoft.com/office/drawing/2014/main" id="{E10FF05C-0A29-406F-9595-7A265BAAAA03}"/>
              </a:ext>
            </a:extLst>
          </p:cNvPr>
          <p:cNvSpPr>
            <a:spLocks noGrp="1"/>
          </p:cNvSpPr>
          <p:nvPr>
            <p:ph type="sldNum" sz="quarter" idx="12"/>
          </p:nvPr>
        </p:nvSpPr>
        <p:spPr/>
        <p:txBody>
          <a:bodyPr/>
          <a:lstStyle/>
          <a:p>
            <a:fld id="{7DC21435-FD57-42DF-A0BB-7A489365F6E7}" type="slidenum">
              <a:rPr lang="zh-HK" altLang="en-US" smtClean="0"/>
              <a:t>‹#›</a:t>
            </a:fld>
            <a:endParaRPr lang="zh-HK" altLang="en-US"/>
          </a:p>
        </p:txBody>
      </p:sp>
    </p:spTree>
    <p:extLst>
      <p:ext uri="{BB962C8B-B14F-4D97-AF65-F5344CB8AC3E}">
        <p14:creationId xmlns:p14="http://schemas.microsoft.com/office/powerpoint/2010/main" val="3977865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80596C7-A33B-4BC8-BF8B-AF3F91E786A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HK" altLang="en-US"/>
          </a:p>
        </p:txBody>
      </p:sp>
      <p:sp>
        <p:nvSpPr>
          <p:cNvPr id="3" name="竖排文字占位符 2">
            <a:extLst>
              <a:ext uri="{FF2B5EF4-FFF2-40B4-BE49-F238E27FC236}">
                <a16:creationId xmlns:a16="http://schemas.microsoft.com/office/drawing/2014/main" id="{68CC9727-3BC6-49D4-9E6C-566753DE23E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K" altLang="en-US"/>
          </a:p>
        </p:txBody>
      </p:sp>
      <p:sp>
        <p:nvSpPr>
          <p:cNvPr id="4" name="日期占位符 3">
            <a:extLst>
              <a:ext uri="{FF2B5EF4-FFF2-40B4-BE49-F238E27FC236}">
                <a16:creationId xmlns:a16="http://schemas.microsoft.com/office/drawing/2014/main" id="{2D4BEC35-638E-48B3-B7DE-731D1BA39AE7}"/>
              </a:ext>
            </a:extLst>
          </p:cNvPr>
          <p:cNvSpPr>
            <a:spLocks noGrp="1"/>
          </p:cNvSpPr>
          <p:nvPr>
            <p:ph type="dt" sz="half" idx="10"/>
          </p:nvPr>
        </p:nvSpPr>
        <p:spPr/>
        <p:txBody>
          <a:bodyPr/>
          <a:lstStyle/>
          <a:p>
            <a:fld id="{EDF4B331-3632-4BA1-B7A7-718E7DE07E11}" type="datetimeFigureOut">
              <a:rPr lang="zh-HK" altLang="en-US" smtClean="0"/>
              <a:t>14/5/2023</a:t>
            </a:fld>
            <a:endParaRPr lang="zh-HK" altLang="en-US"/>
          </a:p>
        </p:txBody>
      </p:sp>
      <p:sp>
        <p:nvSpPr>
          <p:cNvPr id="5" name="页脚占位符 4">
            <a:extLst>
              <a:ext uri="{FF2B5EF4-FFF2-40B4-BE49-F238E27FC236}">
                <a16:creationId xmlns:a16="http://schemas.microsoft.com/office/drawing/2014/main" id="{72F58F34-0A55-4ED5-8848-C6CF4DBA4A55}"/>
              </a:ext>
            </a:extLst>
          </p:cNvPr>
          <p:cNvSpPr>
            <a:spLocks noGrp="1"/>
          </p:cNvSpPr>
          <p:nvPr>
            <p:ph type="ftr" sz="quarter" idx="11"/>
          </p:nvPr>
        </p:nvSpPr>
        <p:spPr/>
        <p:txBody>
          <a:bodyPr/>
          <a:lstStyle/>
          <a:p>
            <a:endParaRPr lang="zh-HK" altLang="en-US"/>
          </a:p>
        </p:txBody>
      </p:sp>
      <p:sp>
        <p:nvSpPr>
          <p:cNvPr id="6" name="灯片编号占位符 5">
            <a:extLst>
              <a:ext uri="{FF2B5EF4-FFF2-40B4-BE49-F238E27FC236}">
                <a16:creationId xmlns:a16="http://schemas.microsoft.com/office/drawing/2014/main" id="{2124689B-758E-4AED-B7E4-25210F2542C5}"/>
              </a:ext>
            </a:extLst>
          </p:cNvPr>
          <p:cNvSpPr>
            <a:spLocks noGrp="1"/>
          </p:cNvSpPr>
          <p:nvPr>
            <p:ph type="sldNum" sz="quarter" idx="12"/>
          </p:nvPr>
        </p:nvSpPr>
        <p:spPr/>
        <p:txBody>
          <a:bodyPr/>
          <a:lstStyle/>
          <a:p>
            <a:fld id="{7DC21435-FD57-42DF-A0BB-7A489365F6E7}" type="slidenum">
              <a:rPr lang="zh-HK" altLang="en-US" smtClean="0"/>
              <a:t>‹#›</a:t>
            </a:fld>
            <a:endParaRPr lang="zh-HK" altLang="en-US"/>
          </a:p>
        </p:txBody>
      </p:sp>
    </p:spTree>
    <p:extLst>
      <p:ext uri="{BB962C8B-B14F-4D97-AF65-F5344CB8AC3E}">
        <p14:creationId xmlns:p14="http://schemas.microsoft.com/office/powerpoint/2010/main" val="470772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E4D47E-7E74-428B-ACC9-1A230E5E69E0}"/>
              </a:ext>
            </a:extLst>
          </p:cNvPr>
          <p:cNvSpPr>
            <a:spLocks noGrp="1"/>
          </p:cNvSpPr>
          <p:nvPr>
            <p:ph type="title"/>
          </p:nvPr>
        </p:nvSpPr>
        <p:spPr/>
        <p:txBody>
          <a:bodyPr/>
          <a:lstStyle/>
          <a:p>
            <a:r>
              <a:rPr lang="zh-CN" altLang="en-US"/>
              <a:t>单击此处编辑母版标题样式</a:t>
            </a:r>
            <a:endParaRPr lang="zh-HK" altLang="en-US"/>
          </a:p>
        </p:txBody>
      </p:sp>
      <p:sp>
        <p:nvSpPr>
          <p:cNvPr id="3" name="内容占位符 2">
            <a:extLst>
              <a:ext uri="{FF2B5EF4-FFF2-40B4-BE49-F238E27FC236}">
                <a16:creationId xmlns:a16="http://schemas.microsoft.com/office/drawing/2014/main" id="{EBEF2213-3715-4CE1-BDDF-B9FC382CAEA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K" altLang="en-US"/>
          </a:p>
        </p:txBody>
      </p:sp>
      <p:sp>
        <p:nvSpPr>
          <p:cNvPr id="4" name="日期占位符 3">
            <a:extLst>
              <a:ext uri="{FF2B5EF4-FFF2-40B4-BE49-F238E27FC236}">
                <a16:creationId xmlns:a16="http://schemas.microsoft.com/office/drawing/2014/main" id="{47922E4C-6327-417A-ACB3-830E104AB967}"/>
              </a:ext>
            </a:extLst>
          </p:cNvPr>
          <p:cNvSpPr>
            <a:spLocks noGrp="1"/>
          </p:cNvSpPr>
          <p:nvPr>
            <p:ph type="dt" sz="half" idx="10"/>
          </p:nvPr>
        </p:nvSpPr>
        <p:spPr/>
        <p:txBody>
          <a:bodyPr/>
          <a:lstStyle/>
          <a:p>
            <a:fld id="{EDF4B331-3632-4BA1-B7A7-718E7DE07E11}" type="datetimeFigureOut">
              <a:rPr lang="zh-HK" altLang="en-US" smtClean="0"/>
              <a:t>14/5/2023</a:t>
            </a:fld>
            <a:endParaRPr lang="zh-HK" altLang="en-US"/>
          </a:p>
        </p:txBody>
      </p:sp>
      <p:sp>
        <p:nvSpPr>
          <p:cNvPr id="5" name="页脚占位符 4">
            <a:extLst>
              <a:ext uri="{FF2B5EF4-FFF2-40B4-BE49-F238E27FC236}">
                <a16:creationId xmlns:a16="http://schemas.microsoft.com/office/drawing/2014/main" id="{48DBFEEB-1507-431B-87C2-BD67EBA3A776}"/>
              </a:ext>
            </a:extLst>
          </p:cNvPr>
          <p:cNvSpPr>
            <a:spLocks noGrp="1"/>
          </p:cNvSpPr>
          <p:nvPr>
            <p:ph type="ftr" sz="quarter" idx="11"/>
          </p:nvPr>
        </p:nvSpPr>
        <p:spPr/>
        <p:txBody>
          <a:bodyPr/>
          <a:lstStyle/>
          <a:p>
            <a:endParaRPr lang="zh-HK" altLang="en-US"/>
          </a:p>
        </p:txBody>
      </p:sp>
      <p:sp>
        <p:nvSpPr>
          <p:cNvPr id="6" name="灯片编号占位符 5">
            <a:extLst>
              <a:ext uri="{FF2B5EF4-FFF2-40B4-BE49-F238E27FC236}">
                <a16:creationId xmlns:a16="http://schemas.microsoft.com/office/drawing/2014/main" id="{8FDCA5BC-395B-4F46-863B-9C613EA04EC6}"/>
              </a:ext>
            </a:extLst>
          </p:cNvPr>
          <p:cNvSpPr>
            <a:spLocks noGrp="1"/>
          </p:cNvSpPr>
          <p:nvPr>
            <p:ph type="sldNum" sz="quarter" idx="12"/>
          </p:nvPr>
        </p:nvSpPr>
        <p:spPr/>
        <p:txBody>
          <a:bodyPr/>
          <a:lstStyle/>
          <a:p>
            <a:fld id="{7DC21435-FD57-42DF-A0BB-7A489365F6E7}" type="slidenum">
              <a:rPr lang="zh-HK" altLang="en-US" smtClean="0"/>
              <a:t>‹#›</a:t>
            </a:fld>
            <a:endParaRPr lang="zh-HK" altLang="en-US"/>
          </a:p>
        </p:txBody>
      </p:sp>
    </p:spTree>
    <p:extLst>
      <p:ext uri="{BB962C8B-B14F-4D97-AF65-F5344CB8AC3E}">
        <p14:creationId xmlns:p14="http://schemas.microsoft.com/office/powerpoint/2010/main" val="4172275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CD8AFB-D675-42D3-81A8-E266E692119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HK" altLang="en-US"/>
          </a:p>
        </p:txBody>
      </p:sp>
      <p:sp>
        <p:nvSpPr>
          <p:cNvPr id="3" name="文本占位符 2">
            <a:extLst>
              <a:ext uri="{FF2B5EF4-FFF2-40B4-BE49-F238E27FC236}">
                <a16:creationId xmlns:a16="http://schemas.microsoft.com/office/drawing/2014/main" id="{BCD67C5B-2457-4165-BC54-ED3AF0DF21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42DEC11-4C10-4683-8161-F5B11B24FD38}"/>
              </a:ext>
            </a:extLst>
          </p:cNvPr>
          <p:cNvSpPr>
            <a:spLocks noGrp="1"/>
          </p:cNvSpPr>
          <p:nvPr>
            <p:ph type="dt" sz="half" idx="10"/>
          </p:nvPr>
        </p:nvSpPr>
        <p:spPr/>
        <p:txBody>
          <a:bodyPr/>
          <a:lstStyle/>
          <a:p>
            <a:fld id="{EDF4B331-3632-4BA1-B7A7-718E7DE07E11}" type="datetimeFigureOut">
              <a:rPr lang="zh-HK" altLang="en-US" smtClean="0"/>
              <a:t>14/5/2023</a:t>
            </a:fld>
            <a:endParaRPr lang="zh-HK" altLang="en-US"/>
          </a:p>
        </p:txBody>
      </p:sp>
      <p:sp>
        <p:nvSpPr>
          <p:cNvPr id="5" name="页脚占位符 4">
            <a:extLst>
              <a:ext uri="{FF2B5EF4-FFF2-40B4-BE49-F238E27FC236}">
                <a16:creationId xmlns:a16="http://schemas.microsoft.com/office/drawing/2014/main" id="{A9EE1D99-EE53-4C6F-A619-48128163EEC3}"/>
              </a:ext>
            </a:extLst>
          </p:cNvPr>
          <p:cNvSpPr>
            <a:spLocks noGrp="1"/>
          </p:cNvSpPr>
          <p:nvPr>
            <p:ph type="ftr" sz="quarter" idx="11"/>
          </p:nvPr>
        </p:nvSpPr>
        <p:spPr/>
        <p:txBody>
          <a:bodyPr/>
          <a:lstStyle/>
          <a:p>
            <a:endParaRPr lang="zh-HK" altLang="en-US"/>
          </a:p>
        </p:txBody>
      </p:sp>
      <p:sp>
        <p:nvSpPr>
          <p:cNvPr id="6" name="灯片编号占位符 5">
            <a:extLst>
              <a:ext uri="{FF2B5EF4-FFF2-40B4-BE49-F238E27FC236}">
                <a16:creationId xmlns:a16="http://schemas.microsoft.com/office/drawing/2014/main" id="{F5A48F92-F8FF-4915-8317-F032961F2296}"/>
              </a:ext>
            </a:extLst>
          </p:cNvPr>
          <p:cNvSpPr>
            <a:spLocks noGrp="1"/>
          </p:cNvSpPr>
          <p:nvPr>
            <p:ph type="sldNum" sz="quarter" idx="12"/>
          </p:nvPr>
        </p:nvSpPr>
        <p:spPr/>
        <p:txBody>
          <a:bodyPr/>
          <a:lstStyle/>
          <a:p>
            <a:fld id="{7DC21435-FD57-42DF-A0BB-7A489365F6E7}" type="slidenum">
              <a:rPr lang="zh-HK" altLang="en-US" smtClean="0"/>
              <a:t>‹#›</a:t>
            </a:fld>
            <a:endParaRPr lang="zh-HK" altLang="en-US"/>
          </a:p>
        </p:txBody>
      </p:sp>
    </p:spTree>
    <p:extLst>
      <p:ext uri="{BB962C8B-B14F-4D97-AF65-F5344CB8AC3E}">
        <p14:creationId xmlns:p14="http://schemas.microsoft.com/office/powerpoint/2010/main" val="2800050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EA1B26-94BD-4D9C-9F1F-CC7795856C3B}"/>
              </a:ext>
            </a:extLst>
          </p:cNvPr>
          <p:cNvSpPr>
            <a:spLocks noGrp="1"/>
          </p:cNvSpPr>
          <p:nvPr>
            <p:ph type="title"/>
          </p:nvPr>
        </p:nvSpPr>
        <p:spPr/>
        <p:txBody>
          <a:bodyPr/>
          <a:lstStyle/>
          <a:p>
            <a:r>
              <a:rPr lang="zh-CN" altLang="en-US"/>
              <a:t>单击此处编辑母版标题样式</a:t>
            </a:r>
            <a:endParaRPr lang="zh-HK" altLang="en-US"/>
          </a:p>
        </p:txBody>
      </p:sp>
      <p:sp>
        <p:nvSpPr>
          <p:cNvPr id="3" name="内容占位符 2">
            <a:extLst>
              <a:ext uri="{FF2B5EF4-FFF2-40B4-BE49-F238E27FC236}">
                <a16:creationId xmlns:a16="http://schemas.microsoft.com/office/drawing/2014/main" id="{AC43E81C-EC3C-44E7-AFE6-B8C2481482E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K" altLang="en-US"/>
          </a:p>
        </p:txBody>
      </p:sp>
      <p:sp>
        <p:nvSpPr>
          <p:cNvPr id="4" name="内容占位符 3">
            <a:extLst>
              <a:ext uri="{FF2B5EF4-FFF2-40B4-BE49-F238E27FC236}">
                <a16:creationId xmlns:a16="http://schemas.microsoft.com/office/drawing/2014/main" id="{995E9BB6-E81B-4BB7-BA20-614DC7A78B6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K" altLang="en-US"/>
          </a:p>
        </p:txBody>
      </p:sp>
      <p:sp>
        <p:nvSpPr>
          <p:cNvPr id="5" name="日期占位符 4">
            <a:extLst>
              <a:ext uri="{FF2B5EF4-FFF2-40B4-BE49-F238E27FC236}">
                <a16:creationId xmlns:a16="http://schemas.microsoft.com/office/drawing/2014/main" id="{C06F2906-C82E-4C24-9596-41EF9131D981}"/>
              </a:ext>
            </a:extLst>
          </p:cNvPr>
          <p:cNvSpPr>
            <a:spLocks noGrp="1"/>
          </p:cNvSpPr>
          <p:nvPr>
            <p:ph type="dt" sz="half" idx="10"/>
          </p:nvPr>
        </p:nvSpPr>
        <p:spPr/>
        <p:txBody>
          <a:bodyPr/>
          <a:lstStyle/>
          <a:p>
            <a:fld id="{EDF4B331-3632-4BA1-B7A7-718E7DE07E11}" type="datetimeFigureOut">
              <a:rPr lang="zh-HK" altLang="en-US" smtClean="0"/>
              <a:t>14/5/2023</a:t>
            </a:fld>
            <a:endParaRPr lang="zh-HK" altLang="en-US"/>
          </a:p>
        </p:txBody>
      </p:sp>
      <p:sp>
        <p:nvSpPr>
          <p:cNvPr id="6" name="页脚占位符 5">
            <a:extLst>
              <a:ext uri="{FF2B5EF4-FFF2-40B4-BE49-F238E27FC236}">
                <a16:creationId xmlns:a16="http://schemas.microsoft.com/office/drawing/2014/main" id="{DEA6E7EB-4906-44B9-8584-6B65AF48490D}"/>
              </a:ext>
            </a:extLst>
          </p:cNvPr>
          <p:cNvSpPr>
            <a:spLocks noGrp="1"/>
          </p:cNvSpPr>
          <p:nvPr>
            <p:ph type="ftr" sz="quarter" idx="11"/>
          </p:nvPr>
        </p:nvSpPr>
        <p:spPr/>
        <p:txBody>
          <a:bodyPr/>
          <a:lstStyle/>
          <a:p>
            <a:endParaRPr lang="zh-HK" altLang="en-US"/>
          </a:p>
        </p:txBody>
      </p:sp>
      <p:sp>
        <p:nvSpPr>
          <p:cNvPr id="7" name="灯片编号占位符 6">
            <a:extLst>
              <a:ext uri="{FF2B5EF4-FFF2-40B4-BE49-F238E27FC236}">
                <a16:creationId xmlns:a16="http://schemas.microsoft.com/office/drawing/2014/main" id="{001CA5E5-4E6D-47AC-8F20-49C2307B1007}"/>
              </a:ext>
            </a:extLst>
          </p:cNvPr>
          <p:cNvSpPr>
            <a:spLocks noGrp="1"/>
          </p:cNvSpPr>
          <p:nvPr>
            <p:ph type="sldNum" sz="quarter" idx="12"/>
          </p:nvPr>
        </p:nvSpPr>
        <p:spPr/>
        <p:txBody>
          <a:bodyPr/>
          <a:lstStyle/>
          <a:p>
            <a:fld id="{7DC21435-FD57-42DF-A0BB-7A489365F6E7}" type="slidenum">
              <a:rPr lang="zh-HK" altLang="en-US" smtClean="0"/>
              <a:t>‹#›</a:t>
            </a:fld>
            <a:endParaRPr lang="zh-HK" altLang="en-US"/>
          </a:p>
        </p:txBody>
      </p:sp>
    </p:spTree>
    <p:extLst>
      <p:ext uri="{BB962C8B-B14F-4D97-AF65-F5344CB8AC3E}">
        <p14:creationId xmlns:p14="http://schemas.microsoft.com/office/powerpoint/2010/main" val="969887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821CCF-3E10-42B4-BE00-84A9C54B7524}"/>
              </a:ext>
            </a:extLst>
          </p:cNvPr>
          <p:cNvSpPr>
            <a:spLocks noGrp="1"/>
          </p:cNvSpPr>
          <p:nvPr>
            <p:ph type="title"/>
          </p:nvPr>
        </p:nvSpPr>
        <p:spPr>
          <a:xfrm>
            <a:off x="839788" y="365125"/>
            <a:ext cx="10515600" cy="1325563"/>
          </a:xfrm>
        </p:spPr>
        <p:txBody>
          <a:bodyPr/>
          <a:lstStyle/>
          <a:p>
            <a:r>
              <a:rPr lang="zh-CN" altLang="en-US"/>
              <a:t>单击此处编辑母版标题样式</a:t>
            </a:r>
            <a:endParaRPr lang="zh-HK" altLang="en-US"/>
          </a:p>
        </p:txBody>
      </p:sp>
      <p:sp>
        <p:nvSpPr>
          <p:cNvPr id="3" name="文本占位符 2">
            <a:extLst>
              <a:ext uri="{FF2B5EF4-FFF2-40B4-BE49-F238E27FC236}">
                <a16:creationId xmlns:a16="http://schemas.microsoft.com/office/drawing/2014/main" id="{F5B5E249-0CD5-4581-8323-5481BE1E4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6E733DC-795E-4DD2-953A-55BABEFF14A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K" altLang="en-US"/>
          </a:p>
        </p:txBody>
      </p:sp>
      <p:sp>
        <p:nvSpPr>
          <p:cNvPr id="5" name="文本占位符 4">
            <a:extLst>
              <a:ext uri="{FF2B5EF4-FFF2-40B4-BE49-F238E27FC236}">
                <a16:creationId xmlns:a16="http://schemas.microsoft.com/office/drawing/2014/main" id="{1750E50F-6F24-4753-BE8E-FF211561D1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74D4A4-4D34-459D-AEB7-37F4B0A035E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K" altLang="en-US"/>
          </a:p>
        </p:txBody>
      </p:sp>
      <p:sp>
        <p:nvSpPr>
          <p:cNvPr id="7" name="日期占位符 6">
            <a:extLst>
              <a:ext uri="{FF2B5EF4-FFF2-40B4-BE49-F238E27FC236}">
                <a16:creationId xmlns:a16="http://schemas.microsoft.com/office/drawing/2014/main" id="{FB49599B-C059-4231-A712-DE2BBC4C1BA3}"/>
              </a:ext>
            </a:extLst>
          </p:cNvPr>
          <p:cNvSpPr>
            <a:spLocks noGrp="1"/>
          </p:cNvSpPr>
          <p:nvPr>
            <p:ph type="dt" sz="half" idx="10"/>
          </p:nvPr>
        </p:nvSpPr>
        <p:spPr/>
        <p:txBody>
          <a:bodyPr/>
          <a:lstStyle/>
          <a:p>
            <a:fld id="{EDF4B331-3632-4BA1-B7A7-718E7DE07E11}" type="datetimeFigureOut">
              <a:rPr lang="zh-HK" altLang="en-US" smtClean="0"/>
              <a:t>14/5/2023</a:t>
            </a:fld>
            <a:endParaRPr lang="zh-HK" altLang="en-US"/>
          </a:p>
        </p:txBody>
      </p:sp>
      <p:sp>
        <p:nvSpPr>
          <p:cNvPr id="8" name="页脚占位符 7">
            <a:extLst>
              <a:ext uri="{FF2B5EF4-FFF2-40B4-BE49-F238E27FC236}">
                <a16:creationId xmlns:a16="http://schemas.microsoft.com/office/drawing/2014/main" id="{4C3B3931-4575-4EBA-89FA-452538FBBA72}"/>
              </a:ext>
            </a:extLst>
          </p:cNvPr>
          <p:cNvSpPr>
            <a:spLocks noGrp="1"/>
          </p:cNvSpPr>
          <p:nvPr>
            <p:ph type="ftr" sz="quarter" idx="11"/>
          </p:nvPr>
        </p:nvSpPr>
        <p:spPr/>
        <p:txBody>
          <a:bodyPr/>
          <a:lstStyle/>
          <a:p>
            <a:endParaRPr lang="zh-HK" altLang="en-US"/>
          </a:p>
        </p:txBody>
      </p:sp>
      <p:sp>
        <p:nvSpPr>
          <p:cNvPr id="9" name="灯片编号占位符 8">
            <a:extLst>
              <a:ext uri="{FF2B5EF4-FFF2-40B4-BE49-F238E27FC236}">
                <a16:creationId xmlns:a16="http://schemas.microsoft.com/office/drawing/2014/main" id="{7994CFE1-23B8-4BE6-9ADA-28B7A5AF85F2}"/>
              </a:ext>
            </a:extLst>
          </p:cNvPr>
          <p:cNvSpPr>
            <a:spLocks noGrp="1"/>
          </p:cNvSpPr>
          <p:nvPr>
            <p:ph type="sldNum" sz="quarter" idx="12"/>
          </p:nvPr>
        </p:nvSpPr>
        <p:spPr/>
        <p:txBody>
          <a:bodyPr/>
          <a:lstStyle/>
          <a:p>
            <a:fld id="{7DC21435-FD57-42DF-A0BB-7A489365F6E7}" type="slidenum">
              <a:rPr lang="zh-HK" altLang="en-US" smtClean="0"/>
              <a:t>‹#›</a:t>
            </a:fld>
            <a:endParaRPr lang="zh-HK" altLang="en-US"/>
          </a:p>
        </p:txBody>
      </p:sp>
    </p:spTree>
    <p:extLst>
      <p:ext uri="{BB962C8B-B14F-4D97-AF65-F5344CB8AC3E}">
        <p14:creationId xmlns:p14="http://schemas.microsoft.com/office/powerpoint/2010/main" val="976921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80903-83D0-47B1-BA20-2224EF82212F}"/>
              </a:ext>
            </a:extLst>
          </p:cNvPr>
          <p:cNvSpPr>
            <a:spLocks noGrp="1"/>
          </p:cNvSpPr>
          <p:nvPr>
            <p:ph type="title"/>
          </p:nvPr>
        </p:nvSpPr>
        <p:spPr/>
        <p:txBody>
          <a:bodyPr/>
          <a:lstStyle/>
          <a:p>
            <a:r>
              <a:rPr lang="zh-CN" altLang="en-US"/>
              <a:t>单击此处编辑母版标题样式</a:t>
            </a:r>
            <a:endParaRPr lang="zh-HK" altLang="en-US"/>
          </a:p>
        </p:txBody>
      </p:sp>
      <p:sp>
        <p:nvSpPr>
          <p:cNvPr id="3" name="日期占位符 2">
            <a:extLst>
              <a:ext uri="{FF2B5EF4-FFF2-40B4-BE49-F238E27FC236}">
                <a16:creationId xmlns:a16="http://schemas.microsoft.com/office/drawing/2014/main" id="{F21299F2-BA47-4119-AEFE-4C62BE209BB3}"/>
              </a:ext>
            </a:extLst>
          </p:cNvPr>
          <p:cNvSpPr>
            <a:spLocks noGrp="1"/>
          </p:cNvSpPr>
          <p:nvPr>
            <p:ph type="dt" sz="half" idx="10"/>
          </p:nvPr>
        </p:nvSpPr>
        <p:spPr/>
        <p:txBody>
          <a:bodyPr/>
          <a:lstStyle/>
          <a:p>
            <a:fld id="{EDF4B331-3632-4BA1-B7A7-718E7DE07E11}" type="datetimeFigureOut">
              <a:rPr lang="zh-HK" altLang="en-US" smtClean="0"/>
              <a:t>14/5/2023</a:t>
            </a:fld>
            <a:endParaRPr lang="zh-HK" altLang="en-US"/>
          </a:p>
        </p:txBody>
      </p:sp>
      <p:sp>
        <p:nvSpPr>
          <p:cNvPr id="4" name="页脚占位符 3">
            <a:extLst>
              <a:ext uri="{FF2B5EF4-FFF2-40B4-BE49-F238E27FC236}">
                <a16:creationId xmlns:a16="http://schemas.microsoft.com/office/drawing/2014/main" id="{EF3A9C76-4F25-4323-9392-2B2317364BF2}"/>
              </a:ext>
            </a:extLst>
          </p:cNvPr>
          <p:cNvSpPr>
            <a:spLocks noGrp="1"/>
          </p:cNvSpPr>
          <p:nvPr>
            <p:ph type="ftr" sz="quarter" idx="11"/>
          </p:nvPr>
        </p:nvSpPr>
        <p:spPr/>
        <p:txBody>
          <a:bodyPr/>
          <a:lstStyle/>
          <a:p>
            <a:endParaRPr lang="zh-HK" altLang="en-US"/>
          </a:p>
        </p:txBody>
      </p:sp>
      <p:sp>
        <p:nvSpPr>
          <p:cNvPr id="5" name="灯片编号占位符 4">
            <a:extLst>
              <a:ext uri="{FF2B5EF4-FFF2-40B4-BE49-F238E27FC236}">
                <a16:creationId xmlns:a16="http://schemas.microsoft.com/office/drawing/2014/main" id="{A19D33B7-E3D1-4445-A6CF-47E6D9ACE2AC}"/>
              </a:ext>
            </a:extLst>
          </p:cNvPr>
          <p:cNvSpPr>
            <a:spLocks noGrp="1"/>
          </p:cNvSpPr>
          <p:nvPr>
            <p:ph type="sldNum" sz="quarter" idx="12"/>
          </p:nvPr>
        </p:nvSpPr>
        <p:spPr/>
        <p:txBody>
          <a:bodyPr/>
          <a:lstStyle/>
          <a:p>
            <a:fld id="{7DC21435-FD57-42DF-A0BB-7A489365F6E7}" type="slidenum">
              <a:rPr lang="zh-HK" altLang="en-US" smtClean="0"/>
              <a:t>‹#›</a:t>
            </a:fld>
            <a:endParaRPr lang="zh-HK" altLang="en-US"/>
          </a:p>
        </p:txBody>
      </p:sp>
    </p:spTree>
    <p:extLst>
      <p:ext uri="{BB962C8B-B14F-4D97-AF65-F5344CB8AC3E}">
        <p14:creationId xmlns:p14="http://schemas.microsoft.com/office/powerpoint/2010/main" val="4092451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16D564B-C02B-4985-BF2E-D6C8EAC8D835}"/>
              </a:ext>
            </a:extLst>
          </p:cNvPr>
          <p:cNvSpPr>
            <a:spLocks noGrp="1"/>
          </p:cNvSpPr>
          <p:nvPr>
            <p:ph type="dt" sz="half" idx="10"/>
          </p:nvPr>
        </p:nvSpPr>
        <p:spPr/>
        <p:txBody>
          <a:bodyPr/>
          <a:lstStyle/>
          <a:p>
            <a:fld id="{EDF4B331-3632-4BA1-B7A7-718E7DE07E11}" type="datetimeFigureOut">
              <a:rPr lang="zh-HK" altLang="en-US" smtClean="0"/>
              <a:t>14/5/2023</a:t>
            </a:fld>
            <a:endParaRPr lang="zh-HK" altLang="en-US"/>
          </a:p>
        </p:txBody>
      </p:sp>
      <p:sp>
        <p:nvSpPr>
          <p:cNvPr id="3" name="页脚占位符 2">
            <a:extLst>
              <a:ext uri="{FF2B5EF4-FFF2-40B4-BE49-F238E27FC236}">
                <a16:creationId xmlns:a16="http://schemas.microsoft.com/office/drawing/2014/main" id="{F52B65AB-C550-4837-8564-043600E4D093}"/>
              </a:ext>
            </a:extLst>
          </p:cNvPr>
          <p:cNvSpPr>
            <a:spLocks noGrp="1"/>
          </p:cNvSpPr>
          <p:nvPr>
            <p:ph type="ftr" sz="quarter" idx="11"/>
          </p:nvPr>
        </p:nvSpPr>
        <p:spPr/>
        <p:txBody>
          <a:bodyPr/>
          <a:lstStyle/>
          <a:p>
            <a:endParaRPr lang="zh-HK" altLang="en-US"/>
          </a:p>
        </p:txBody>
      </p:sp>
      <p:sp>
        <p:nvSpPr>
          <p:cNvPr id="4" name="灯片编号占位符 3">
            <a:extLst>
              <a:ext uri="{FF2B5EF4-FFF2-40B4-BE49-F238E27FC236}">
                <a16:creationId xmlns:a16="http://schemas.microsoft.com/office/drawing/2014/main" id="{0BA2B4E6-4522-40E3-986A-53D3F18C46B5}"/>
              </a:ext>
            </a:extLst>
          </p:cNvPr>
          <p:cNvSpPr>
            <a:spLocks noGrp="1"/>
          </p:cNvSpPr>
          <p:nvPr>
            <p:ph type="sldNum" sz="quarter" idx="12"/>
          </p:nvPr>
        </p:nvSpPr>
        <p:spPr/>
        <p:txBody>
          <a:bodyPr/>
          <a:lstStyle/>
          <a:p>
            <a:fld id="{7DC21435-FD57-42DF-A0BB-7A489365F6E7}" type="slidenum">
              <a:rPr lang="zh-HK" altLang="en-US" smtClean="0"/>
              <a:t>‹#›</a:t>
            </a:fld>
            <a:endParaRPr lang="zh-HK" altLang="en-US"/>
          </a:p>
        </p:txBody>
      </p:sp>
    </p:spTree>
    <p:extLst>
      <p:ext uri="{BB962C8B-B14F-4D97-AF65-F5344CB8AC3E}">
        <p14:creationId xmlns:p14="http://schemas.microsoft.com/office/powerpoint/2010/main" val="385549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26E86-ECD3-4235-AC4A-E46019113C7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HK" altLang="en-US"/>
          </a:p>
        </p:txBody>
      </p:sp>
      <p:sp>
        <p:nvSpPr>
          <p:cNvPr id="3" name="内容占位符 2">
            <a:extLst>
              <a:ext uri="{FF2B5EF4-FFF2-40B4-BE49-F238E27FC236}">
                <a16:creationId xmlns:a16="http://schemas.microsoft.com/office/drawing/2014/main" id="{A26F10AE-5757-4C12-A62C-E146FF2C7C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K" altLang="en-US"/>
          </a:p>
        </p:txBody>
      </p:sp>
      <p:sp>
        <p:nvSpPr>
          <p:cNvPr id="4" name="文本占位符 3">
            <a:extLst>
              <a:ext uri="{FF2B5EF4-FFF2-40B4-BE49-F238E27FC236}">
                <a16:creationId xmlns:a16="http://schemas.microsoft.com/office/drawing/2014/main" id="{63EFB369-89FA-43B2-B201-F32A79B2D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C5D8EB-E85C-4A43-8CBD-3B6250582C9A}"/>
              </a:ext>
            </a:extLst>
          </p:cNvPr>
          <p:cNvSpPr>
            <a:spLocks noGrp="1"/>
          </p:cNvSpPr>
          <p:nvPr>
            <p:ph type="dt" sz="half" idx="10"/>
          </p:nvPr>
        </p:nvSpPr>
        <p:spPr/>
        <p:txBody>
          <a:bodyPr/>
          <a:lstStyle/>
          <a:p>
            <a:fld id="{EDF4B331-3632-4BA1-B7A7-718E7DE07E11}" type="datetimeFigureOut">
              <a:rPr lang="zh-HK" altLang="en-US" smtClean="0"/>
              <a:t>14/5/2023</a:t>
            </a:fld>
            <a:endParaRPr lang="zh-HK" altLang="en-US"/>
          </a:p>
        </p:txBody>
      </p:sp>
      <p:sp>
        <p:nvSpPr>
          <p:cNvPr id="6" name="页脚占位符 5">
            <a:extLst>
              <a:ext uri="{FF2B5EF4-FFF2-40B4-BE49-F238E27FC236}">
                <a16:creationId xmlns:a16="http://schemas.microsoft.com/office/drawing/2014/main" id="{4A491A66-A7C3-4D49-AB85-F76C50868F5D}"/>
              </a:ext>
            </a:extLst>
          </p:cNvPr>
          <p:cNvSpPr>
            <a:spLocks noGrp="1"/>
          </p:cNvSpPr>
          <p:nvPr>
            <p:ph type="ftr" sz="quarter" idx="11"/>
          </p:nvPr>
        </p:nvSpPr>
        <p:spPr/>
        <p:txBody>
          <a:bodyPr/>
          <a:lstStyle/>
          <a:p>
            <a:endParaRPr lang="zh-HK" altLang="en-US"/>
          </a:p>
        </p:txBody>
      </p:sp>
      <p:sp>
        <p:nvSpPr>
          <p:cNvPr id="7" name="灯片编号占位符 6">
            <a:extLst>
              <a:ext uri="{FF2B5EF4-FFF2-40B4-BE49-F238E27FC236}">
                <a16:creationId xmlns:a16="http://schemas.microsoft.com/office/drawing/2014/main" id="{29F3615B-C665-4522-9631-B0261D752F12}"/>
              </a:ext>
            </a:extLst>
          </p:cNvPr>
          <p:cNvSpPr>
            <a:spLocks noGrp="1"/>
          </p:cNvSpPr>
          <p:nvPr>
            <p:ph type="sldNum" sz="quarter" idx="12"/>
          </p:nvPr>
        </p:nvSpPr>
        <p:spPr/>
        <p:txBody>
          <a:bodyPr/>
          <a:lstStyle/>
          <a:p>
            <a:fld id="{7DC21435-FD57-42DF-A0BB-7A489365F6E7}" type="slidenum">
              <a:rPr lang="zh-HK" altLang="en-US" smtClean="0"/>
              <a:t>‹#›</a:t>
            </a:fld>
            <a:endParaRPr lang="zh-HK" altLang="en-US"/>
          </a:p>
        </p:txBody>
      </p:sp>
    </p:spTree>
    <p:extLst>
      <p:ext uri="{BB962C8B-B14F-4D97-AF65-F5344CB8AC3E}">
        <p14:creationId xmlns:p14="http://schemas.microsoft.com/office/powerpoint/2010/main" val="2292982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1EA382-E6B2-41A2-B3DB-192F1B963F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HK" altLang="en-US"/>
          </a:p>
        </p:txBody>
      </p:sp>
      <p:sp>
        <p:nvSpPr>
          <p:cNvPr id="3" name="图片占位符 2">
            <a:extLst>
              <a:ext uri="{FF2B5EF4-FFF2-40B4-BE49-F238E27FC236}">
                <a16:creationId xmlns:a16="http://schemas.microsoft.com/office/drawing/2014/main" id="{3B0296B2-D626-4A96-8F07-0E1FC133BD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HK" altLang="en-US"/>
          </a:p>
        </p:txBody>
      </p:sp>
      <p:sp>
        <p:nvSpPr>
          <p:cNvPr id="4" name="文本占位符 3">
            <a:extLst>
              <a:ext uri="{FF2B5EF4-FFF2-40B4-BE49-F238E27FC236}">
                <a16:creationId xmlns:a16="http://schemas.microsoft.com/office/drawing/2014/main" id="{EB5988C7-FF52-4B81-B585-373EA38D89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F2C0EE3-7F98-4FE6-843E-55B5D673919B}"/>
              </a:ext>
            </a:extLst>
          </p:cNvPr>
          <p:cNvSpPr>
            <a:spLocks noGrp="1"/>
          </p:cNvSpPr>
          <p:nvPr>
            <p:ph type="dt" sz="half" idx="10"/>
          </p:nvPr>
        </p:nvSpPr>
        <p:spPr/>
        <p:txBody>
          <a:bodyPr/>
          <a:lstStyle/>
          <a:p>
            <a:fld id="{EDF4B331-3632-4BA1-B7A7-718E7DE07E11}" type="datetimeFigureOut">
              <a:rPr lang="zh-HK" altLang="en-US" smtClean="0"/>
              <a:t>14/5/2023</a:t>
            </a:fld>
            <a:endParaRPr lang="zh-HK" altLang="en-US"/>
          </a:p>
        </p:txBody>
      </p:sp>
      <p:sp>
        <p:nvSpPr>
          <p:cNvPr id="6" name="页脚占位符 5">
            <a:extLst>
              <a:ext uri="{FF2B5EF4-FFF2-40B4-BE49-F238E27FC236}">
                <a16:creationId xmlns:a16="http://schemas.microsoft.com/office/drawing/2014/main" id="{B4816C5A-63F6-4119-896D-4AC4C0FCE627}"/>
              </a:ext>
            </a:extLst>
          </p:cNvPr>
          <p:cNvSpPr>
            <a:spLocks noGrp="1"/>
          </p:cNvSpPr>
          <p:nvPr>
            <p:ph type="ftr" sz="quarter" idx="11"/>
          </p:nvPr>
        </p:nvSpPr>
        <p:spPr/>
        <p:txBody>
          <a:bodyPr/>
          <a:lstStyle/>
          <a:p>
            <a:endParaRPr lang="zh-HK" altLang="en-US"/>
          </a:p>
        </p:txBody>
      </p:sp>
      <p:sp>
        <p:nvSpPr>
          <p:cNvPr id="7" name="灯片编号占位符 6">
            <a:extLst>
              <a:ext uri="{FF2B5EF4-FFF2-40B4-BE49-F238E27FC236}">
                <a16:creationId xmlns:a16="http://schemas.microsoft.com/office/drawing/2014/main" id="{4B27E13E-32C2-4AAF-8DF3-26468F1B3426}"/>
              </a:ext>
            </a:extLst>
          </p:cNvPr>
          <p:cNvSpPr>
            <a:spLocks noGrp="1"/>
          </p:cNvSpPr>
          <p:nvPr>
            <p:ph type="sldNum" sz="quarter" idx="12"/>
          </p:nvPr>
        </p:nvSpPr>
        <p:spPr/>
        <p:txBody>
          <a:bodyPr/>
          <a:lstStyle/>
          <a:p>
            <a:fld id="{7DC21435-FD57-42DF-A0BB-7A489365F6E7}" type="slidenum">
              <a:rPr lang="zh-HK" altLang="en-US" smtClean="0"/>
              <a:t>‹#›</a:t>
            </a:fld>
            <a:endParaRPr lang="zh-HK" altLang="en-US"/>
          </a:p>
        </p:txBody>
      </p:sp>
    </p:spTree>
    <p:extLst>
      <p:ext uri="{BB962C8B-B14F-4D97-AF65-F5344CB8AC3E}">
        <p14:creationId xmlns:p14="http://schemas.microsoft.com/office/powerpoint/2010/main" val="913730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8D61ED8-15A4-4E76-B621-FC92FF6EC6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HK" altLang="en-US"/>
          </a:p>
        </p:txBody>
      </p:sp>
      <p:sp>
        <p:nvSpPr>
          <p:cNvPr id="3" name="文本占位符 2">
            <a:extLst>
              <a:ext uri="{FF2B5EF4-FFF2-40B4-BE49-F238E27FC236}">
                <a16:creationId xmlns:a16="http://schemas.microsoft.com/office/drawing/2014/main" id="{230EBE34-08B3-4F8B-97B1-B9B8A3C7D5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HK" altLang="en-US"/>
          </a:p>
        </p:txBody>
      </p:sp>
      <p:sp>
        <p:nvSpPr>
          <p:cNvPr id="4" name="日期占位符 3">
            <a:extLst>
              <a:ext uri="{FF2B5EF4-FFF2-40B4-BE49-F238E27FC236}">
                <a16:creationId xmlns:a16="http://schemas.microsoft.com/office/drawing/2014/main" id="{39681B54-0052-4C97-B889-317062147C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F4B331-3632-4BA1-B7A7-718E7DE07E11}" type="datetimeFigureOut">
              <a:rPr lang="zh-HK" altLang="en-US" smtClean="0"/>
              <a:t>14/5/2023</a:t>
            </a:fld>
            <a:endParaRPr lang="zh-HK" altLang="en-US"/>
          </a:p>
        </p:txBody>
      </p:sp>
      <p:sp>
        <p:nvSpPr>
          <p:cNvPr id="5" name="页脚占位符 4">
            <a:extLst>
              <a:ext uri="{FF2B5EF4-FFF2-40B4-BE49-F238E27FC236}">
                <a16:creationId xmlns:a16="http://schemas.microsoft.com/office/drawing/2014/main" id="{6EB751C4-8FE7-4625-A1CA-B3F221B5FD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HK" altLang="en-US"/>
          </a:p>
        </p:txBody>
      </p:sp>
      <p:sp>
        <p:nvSpPr>
          <p:cNvPr id="6" name="灯片编号占位符 5">
            <a:extLst>
              <a:ext uri="{FF2B5EF4-FFF2-40B4-BE49-F238E27FC236}">
                <a16:creationId xmlns:a16="http://schemas.microsoft.com/office/drawing/2014/main" id="{ABA97420-CE30-4786-A0DD-AAE522F0B9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21435-FD57-42DF-A0BB-7A489365F6E7}" type="slidenum">
              <a:rPr lang="zh-HK" altLang="en-US" smtClean="0"/>
              <a:t>‹#›</a:t>
            </a:fld>
            <a:endParaRPr lang="zh-HK" altLang="en-US"/>
          </a:p>
        </p:txBody>
      </p:sp>
    </p:spTree>
    <p:extLst>
      <p:ext uri="{BB962C8B-B14F-4D97-AF65-F5344CB8AC3E}">
        <p14:creationId xmlns:p14="http://schemas.microsoft.com/office/powerpoint/2010/main" val="517146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0EC3F-3D6F-45A9-B0C1-9993CBD3EB3B}"/>
              </a:ext>
            </a:extLst>
          </p:cNvPr>
          <p:cNvSpPr>
            <a:spLocks noGrp="1"/>
          </p:cNvSpPr>
          <p:nvPr>
            <p:ph type="title"/>
          </p:nvPr>
        </p:nvSpPr>
        <p:spPr/>
        <p:txBody>
          <a:bodyPr/>
          <a:lstStyle/>
          <a:p>
            <a:r>
              <a:rPr lang="en-US" altLang="zh-CN" dirty="0"/>
              <a:t>Image-Text Classifier</a:t>
            </a:r>
            <a:endParaRPr lang="zh-HK" altLang="en-US" dirty="0"/>
          </a:p>
        </p:txBody>
      </p:sp>
      <p:sp>
        <p:nvSpPr>
          <p:cNvPr id="3" name="内容占位符 2">
            <a:extLst>
              <a:ext uri="{FF2B5EF4-FFF2-40B4-BE49-F238E27FC236}">
                <a16:creationId xmlns:a16="http://schemas.microsoft.com/office/drawing/2014/main" id="{76C87F57-4E9D-43D2-A29E-5ACD6A966004}"/>
              </a:ext>
            </a:extLst>
          </p:cNvPr>
          <p:cNvSpPr>
            <a:spLocks noGrp="1"/>
          </p:cNvSpPr>
          <p:nvPr>
            <p:ph idx="1"/>
          </p:nvPr>
        </p:nvSpPr>
        <p:spPr/>
        <p:txBody>
          <a:bodyPr>
            <a:normAutofit/>
          </a:bodyPr>
          <a:lstStyle/>
          <a:p>
            <a:pPr marL="0" lvl="0" indent="0">
              <a:lnSpc>
                <a:spcPct val="107000"/>
              </a:lnSpc>
              <a:buNone/>
            </a:pPr>
            <a:r>
              <a:rPr lang="en-HK" altLang="zh-HK" sz="2400" kern="100" dirty="0">
                <a:latin typeface="Seaford" panose="00000500000000000000" pitchFamily="2" charset="0"/>
                <a:ea typeface="等线" panose="02010600030101010101" pitchFamily="2" charset="-122"/>
                <a:cs typeface="Times New Roman" panose="02020603050405020304" pitchFamily="18" charset="0"/>
              </a:rPr>
              <a:t>Objective:</a:t>
            </a:r>
            <a:endParaRPr lang="en-HK" altLang="zh-HK" sz="2400" kern="100" dirty="0">
              <a:effectLst/>
              <a:latin typeface="Seaford" panose="00000500000000000000" pitchFamily="2" charset="0"/>
              <a:ea typeface="等线" panose="02010600030101010101" pitchFamily="2" charset="-122"/>
              <a:cs typeface="Times New Roman" panose="02020603050405020304" pitchFamily="18" charset="0"/>
            </a:endParaRPr>
          </a:p>
          <a:p>
            <a:pPr marL="342900" lvl="0" indent="-342900">
              <a:lnSpc>
                <a:spcPct val="107000"/>
              </a:lnSpc>
              <a:buFont typeface="Wingdings" panose="05000000000000000000" pitchFamily="2" charset="2"/>
              <a:buChar char=""/>
            </a:pPr>
            <a:r>
              <a:rPr lang="en-HK" altLang="zh-HK" sz="2400" kern="100" dirty="0">
                <a:effectLst/>
                <a:latin typeface="Seaford" panose="00000500000000000000" pitchFamily="2" charset="0"/>
                <a:ea typeface="等线" panose="02010600030101010101" pitchFamily="2" charset="-122"/>
                <a:cs typeface="Times New Roman" panose="02020603050405020304" pitchFamily="18" charset="0"/>
              </a:rPr>
              <a:t>Predict the relationship between textual and visual inputs</a:t>
            </a:r>
            <a:endParaRPr lang="zh-TW" altLang="zh-HK" sz="2400" kern="1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nSpc>
                <a:spcPct val="107000"/>
              </a:lnSpc>
              <a:buFont typeface="Wingdings" panose="05000000000000000000" pitchFamily="2" charset="2"/>
              <a:buChar char=""/>
            </a:pPr>
            <a:r>
              <a:rPr lang="en-HK" altLang="zh-HK" sz="2400" kern="100" dirty="0">
                <a:effectLst/>
                <a:latin typeface="Seaford" panose="00000500000000000000" pitchFamily="2" charset="0"/>
                <a:ea typeface="等线" panose="02010600030101010101" pitchFamily="2" charset="-122"/>
                <a:cs typeface="Times New Roman" panose="02020603050405020304" pitchFamily="18" charset="0"/>
              </a:rPr>
              <a:t>Input images and their corresponding text descriptions</a:t>
            </a:r>
            <a:endParaRPr lang="zh-TW" altLang="zh-HK" sz="2400" kern="1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HK" altLang="zh-HK" sz="2400" kern="100" dirty="0">
                <a:effectLst/>
                <a:latin typeface="Seaford" panose="00000500000000000000" pitchFamily="2" charset="0"/>
                <a:ea typeface="等线" panose="02010600030101010101" pitchFamily="2" charset="-122"/>
                <a:cs typeface="Times New Roman" panose="02020603050405020304" pitchFamily="18" charset="0"/>
              </a:rPr>
              <a:t>Transform text into text embeddings, and images into image embeddings. Then, define the loss function and train the classifier with the joint embeddings.</a:t>
            </a:r>
            <a:endParaRPr lang="zh-TW" altLang="zh-HK" sz="2400" kern="1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43976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8FDAE4F-5AF6-405B-B2CA-244B8088C993}"/>
              </a:ext>
            </a:extLst>
          </p:cNvPr>
          <p:cNvSpPr>
            <a:spLocks noGrp="1"/>
          </p:cNvSpPr>
          <p:nvPr>
            <p:ph idx="1"/>
          </p:nvPr>
        </p:nvSpPr>
        <p:spPr>
          <a:xfrm>
            <a:off x="567268" y="555625"/>
            <a:ext cx="5918200" cy="5811308"/>
          </a:xfrm>
        </p:spPr>
        <p:txBody>
          <a:bodyPr>
            <a:normAutofit/>
          </a:bodyPr>
          <a:lstStyle/>
          <a:p>
            <a:r>
              <a:rPr lang="en-US" altLang="zh-HK" sz="2400" dirty="0">
                <a:latin typeface="Seaford" panose="00000500000000000000" pitchFamily="2" charset="0"/>
              </a:rPr>
              <a:t>'this flower has petals that are red with yellow tips the petals of this flower are orange and red with a long stigma this flower is orange and yellow in color, with petals that are yellow on the tips. this is a yellow flower with orange on the petals and red stamen. the flower has many petals that are red with yellow tips and red stamen. bright yellow and orange make up the colors of the petals. this flower has petals that are orange and has yellow tips this flower is pink and yellow in color, and has petals that are multi colored. red stigma flowing into a reddish orange petals that are tipped in yellow the petals of this flower are orange with yellow tips and the pedicel is green '</a:t>
            </a:r>
            <a:endParaRPr lang="zh-HK" altLang="en-US" sz="2400" dirty="0">
              <a:latin typeface="Seaford" panose="00000500000000000000" pitchFamily="2" charset="0"/>
            </a:endParaRPr>
          </a:p>
        </p:txBody>
      </p:sp>
      <p:pic>
        <p:nvPicPr>
          <p:cNvPr id="2050" name="Picture 2">
            <a:extLst>
              <a:ext uri="{FF2B5EF4-FFF2-40B4-BE49-F238E27FC236}">
                <a16:creationId xmlns:a16="http://schemas.microsoft.com/office/drawing/2014/main" id="{14C5157D-67A3-4E33-90DC-81687C3C5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4908" y="1116121"/>
            <a:ext cx="4678892" cy="5060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6856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0EC3F-3D6F-45A9-B0C1-9993CBD3EB3B}"/>
              </a:ext>
            </a:extLst>
          </p:cNvPr>
          <p:cNvSpPr>
            <a:spLocks noGrp="1"/>
          </p:cNvSpPr>
          <p:nvPr>
            <p:ph type="title"/>
          </p:nvPr>
        </p:nvSpPr>
        <p:spPr/>
        <p:txBody>
          <a:bodyPr/>
          <a:lstStyle/>
          <a:p>
            <a:r>
              <a:rPr lang="en-US" altLang="zh-CN" dirty="0"/>
              <a:t>Image-Text Classifier</a:t>
            </a:r>
            <a:endParaRPr lang="zh-HK" altLang="en-US" dirty="0"/>
          </a:p>
        </p:txBody>
      </p:sp>
      <p:sp>
        <p:nvSpPr>
          <p:cNvPr id="3" name="内容占位符 2">
            <a:extLst>
              <a:ext uri="{FF2B5EF4-FFF2-40B4-BE49-F238E27FC236}">
                <a16:creationId xmlns:a16="http://schemas.microsoft.com/office/drawing/2014/main" id="{76C87F57-4E9D-43D2-A29E-5ACD6A966004}"/>
              </a:ext>
            </a:extLst>
          </p:cNvPr>
          <p:cNvSpPr>
            <a:spLocks noGrp="1"/>
          </p:cNvSpPr>
          <p:nvPr>
            <p:ph idx="1"/>
          </p:nvPr>
        </p:nvSpPr>
        <p:spPr>
          <a:xfrm>
            <a:off x="838199" y="1825625"/>
            <a:ext cx="10778067" cy="4351338"/>
          </a:xfrm>
        </p:spPr>
        <p:txBody>
          <a:bodyPr>
            <a:noAutofit/>
          </a:bodyPr>
          <a:lstStyle/>
          <a:p>
            <a:pPr marL="0" lvl="0" indent="0">
              <a:lnSpc>
                <a:spcPct val="107000"/>
              </a:lnSpc>
              <a:buNone/>
            </a:pPr>
            <a:r>
              <a:rPr lang="en-HK" altLang="zh-HK" sz="2400" kern="100" dirty="0">
                <a:latin typeface="Seaford" panose="00000500000000000000" pitchFamily="2" charset="0"/>
                <a:ea typeface="等线" panose="02010600030101010101" pitchFamily="2" charset="-122"/>
                <a:cs typeface="Times New Roman" panose="02020603050405020304" pitchFamily="18" charset="0"/>
              </a:rPr>
              <a:t>Procedure:</a:t>
            </a:r>
          </a:p>
          <a:p>
            <a:pPr marL="342900" lvl="0" indent="-342900">
              <a:lnSpc>
                <a:spcPct val="107000"/>
              </a:lnSpc>
              <a:buFont typeface="+mj-lt"/>
              <a:buAutoNum type="arabicPeriod"/>
            </a:pPr>
            <a:r>
              <a:rPr lang="en-HK" altLang="zh-HK" sz="2400" kern="100" dirty="0">
                <a:effectLst/>
                <a:latin typeface="Seaford" panose="00000500000000000000" pitchFamily="2" charset="0"/>
                <a:ea typeface="等线" panose="02010600030101010101" pitchFamily="2" charset="-122"/>
                <a:cs typeface="Times New Roman" panose="02020603050405020304" pitchFamily="18" charset="0"/>
              </a:rPr>
              <a:t>Resize all the images to a size of 128x128 pixels.</a:t>
            </a:r>
            <a:endParaRPr lang="zh-TW" altLang="zh-HK" sz="2400" kern="1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nSpc>
                <a:spcPct val="107000"/>
              </a:lnSpc>
              <a:buFont typeface="+mj-lt"/>
              <a:buAutoNum type="arabicPeriod"/>
            </a:pPr>
            <a:r>
              <a:rPr lang="en-HK" altLang="zh-HK" sz="2400" kern="100" dirty="0">
                <a:effectLst/>
                <a:latin typeface="Seaford" panose="00000500000000000000" pitchFamily="2" charset="0"/>
                <a:ea typeface="等线" panose="02010600030101010101" pitchFamily="2" charset="-122"/>
                <a:cs typeface="Times New Roman" panose="02020603050405020304" pitchFamily="18" charset="0"/>
              </a:rPr>
              <a:t>Split the data into training, validation, and test sets.</a:t>
            </a:r>
            <a:endParaRPr lang="zh-TW" altLang="zh-HK" sz="2400" kern="1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nSpc>
                <a:spcPct val="107000"/>
              </a:lnSpc>
              <a:buFont typeface="+mj-lt"/>
              <a:buAutoNum type="arabicPeriod"/>
            </a:pPr>
            <a:r>
              <a:rPr lang="en-HK" altLang="zh-HK" sz="2400" kern="100" dirty="0">
                <a:effectLst/>
                <a:latin typeface="Seaford" panose="00000500000000000000" pitchFamily="2" charset="0"/>
                <a:ea typeface="等线" panose="02010600030101010101" pitchFamily="2" charset="-122"/>
                <a:cs typeface="Times New Roman" panose="02020603050405020304" pitchFamily="18" charset="0"/>
              </a:rPr>
              <a:t>Convert images to tensors and stack them into one tensor.</a:t>
            </a:r>
            <a:endParaRPr lang="zh-TW" altLang="zh-HK" sz="2400" kern="1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nSpc>
                <a:spcPct val="107000"/>
              </a:lnSpc>
              <a:buFont typeface="+mj-lt"/>
              <a:buAutoNum type="arabicPeriod"/>
            </a:pPr>
            <a:r>
              <a:rPr lang="en-HK" altLang="zh-HK" sz="2400" kern="100" dirty="0">
                <a:effectLst/>
                <a:latin typeface="Seaford" panose="00000500000000000000" pitchFamily="2" charset="0"/>
                <a:ea typeface="等线" panose="02010600030101010101" pitchFamily="2" charset="-122"/>
                <a:cs typeface="Times New Roman" panose="02020603050405020304" pitchFamily="18" charset="0"/>
              </a:rPr>
              <a:t>Set up a pre-trained BERT model and tokenizer, to convert text descriptions to tensors.</a:t>
            </a:r>
            <a:endParaRPr lang="zh-TW" altLang="zh-HK" sz="2400" kern="1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nSpc>
                <a:spcPct val="107000"/>
              </a:lnSpc>
              <a:buFont typeface="+mj-lt"/>
              <a:buAutoNum type="arabicPeriod"/>
            </a:pPr>
            <a:r>
              <a:rPr lang="en-HK" altLang="zh-HK" sz="2400" kern="100" dirty="0">
                <a:effectLst/>
                <a:latin typeface="Seaford" panose="00000500000000000000" pitchFamily="2" charset="0"/>
                <a:ea typeface="等线" panose="02010600030101010101" pitchFamily="2" charset="-122"/>
                <a:cs typeface="Times New Roman" panose="02020603050405020304" pitchFamily="18" charset="0"/>
              </a:rPr>
              <a:t>Define the text model, image models, loss function, training, evaluation and testing processes.</a:t>
            </a:r>
            <a:endParaRPr lang="zh-TW" altLang="zh-HK" sz="2400" kern="100" dirty="0">
              <a:effectLst/>
              <a:latin typeface="Calibri" panose="020F0502020204030204" pitchFamily="34" charset="0"/>
              <a:ea typeface="等线" panose="02010600030101010101" pitchFamily="2" charset="-122"/>
              <a:cs typeface="Times New Roman" panose="02020603050405020304" pitchFamily="18" charset="0"/>
            </a:endParaRPr>
          </a:p>
          <a:p>
            <a:pPr marL="342900" lvl="0" indent="-342900">
              <a:lnSpc>
                <a:spcPct val="107000"/>
              </a:lnSpc>
              <a:spcAft>
                <a:spcPts val="800"/>
              </a:spcAft>
              <a:buFont typeface="+mj-lt"/>
              <a:buAutoNum type="arabicPeriod"/>
            </a:pPr>
            <a:r>
              <a:rPr lang="en-HK" altLang="zh-HK" sz="2400" kern="100" dirty="0">
                <a:effectLst/>
                <a:latin typeface="Seaford" panose="00000500000000000000" pitchFamily="2" charset="0"/>
                <a:ea typeface="等线" panose="02010600030101010101" pitchFamily="2" charset="-122"/>
                <a:cs typeface="Times New Roman" panose="02020603050405020304" pitchFamily="18" charset="0"/>
              </a:rPr>
              <a:t>Execute the training and testing processes. Output the running losses (diagrams), classification accuracy, and the testing accuracy.</a:t>
            </a:r>
            <a:endParaRPr lang="zh-TW" altLang="zh-HK" sz="2400" kern="100" dirty="0">
              <a:effectLst/>
              <a:latin typeface="Calibri" panose="020F0502020204030204" pitchFamily="34"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748904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0EC3F-3D6F-45A9-B0C1-9993CBD3EB3B}"/>
              </a:ext>
            </a:extLst>
          </p:cNvPr>
          <p:cNvSpPr>
            <a:spLocks noGrp="1"/>
          </p:cNvSpPr>
          <p:nvPr>
            <p:ph type="title"/>
          </p:nvPr>
        </p:nvSpPr>
        <p:spPr/>
        <p:txBody>
          <a:bodyPr/>
          <a:lstStyle/>
          <a:p>
            <a:r>
              <a:rPr lang="en-US" altLang="zh-CN" dirty="0"/>
              <a:t>Image-Text Classifier</a:t>
            </a:r>
            <a:endParaRPr lang="zh-HK" altLang="en-US" dirty="0"/>
          </a:p>
        </p:txBody>
      </p:sp>
      <p:sp>
        <p:nvSpPr>
          <p:cNvPr id="3" name="内容占位符 2">
            <a:extLst>
              <a:ext uri="{FF2B5EF4-FFF2-40B4-BE49-F238E27FC236}">
                <a16:creationId xmlns:a16="http://schemas.microsoft.com/office/drawing/2014/main" id="{76C87F57-4E9D-43D2-A29E-5ACD6A966004}"/>
              </a:ext>
            </a:extLst>
          </p:cNvPr>
          <p:cNvSpPr>
            <a:spLocks noGrp="1"/>
          </p:cNvSpPr>
          <p:nvPr>
            <p:ph idx="1"/>
          </p:nvPr>
        </p:nvSpPr>
        <p:spPr>
          <a:xfrm>
            <a:off x="838200" y="1825625"/>
            <a:ext cx="10515600" cy="4863042"/>
          </a:xfrm>
        </p:spPr>
        <p:txBody>
          <a:bodyPr>
            <a:normAutofit lnSpcReduction="10000"/>
          </a:bodyPr>
          <a:lstStyle/>
          <a:p>
            <a:pPr marL="0" lvl="0" indent="0">
              <a:lnSpc>
                <a:spcPct val="107000"/>
              </a:lnSpc>
              <a:buNone/>
            </a:pPr>
            <a:r>
              <a:rPr lang="en-HK" altLang="zh-HK" sz="2400" kern="100" dirty="0">
                <a:latin typeface="Seaford" panose="00000500000000000000" pitchFamily="2" charset="0"/>
                <a:ea typeface="等线" panose="02010600030101010101" pitchFamily="2" charset="-122"/>
                <a:cs typeface="Times New Roman" panose="02020603050405020304" pitchFamily="18" charset="0"/>
              </a:rPr>
              <a:t>Text Model: BERT-ARCH</a:t>
            </a:r>
          </a:p>
          <a:p>
            <a:pPr marL="457200" indent="-457200">
              <a:lnSpc>
                <a:spcPct val="107000"/>
              </a:lnSpc>
              <a:buFont typeface="+mj-lt"/>
              <a:buAutoNum type="arabicPeriod"/>
            </a:pP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Pretrained BERT model</a:t>
            </a:r>
          </a:p>
          <a:p>
            <a:pPr marL="457200" indent="-457200">
              <a:lnSpc>
                <a:spcPct val="107000"/>
              </a:lnSpc>
              <a:buFont typeface="+mj-lt"/>
              <a:buAutoNum type="arabicPeriod"/>
            </a:pP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FC layer (768, 512)</a:t>
            </a:r>
          </a:p>
          <a:p>
            <a:pPr marL="457200" indent="-457200">
              <a:lnSpc>
                <a:spcPct val="107000"/>
              </a:lnSpc>
              <a:buFont typeface="+mj-lt"/>
              <a:buAutoNum type="arabicPeriod"/>
            </a:pPr>
            <a:r>
              <a:rPr lang="en-US" altLang="zh-HK" sz="2400" kern="100" dirty="0" err="1">
                <a:latin typeface="Seaford" panose="00000500000000000000" pitchFamily="2" charset="0"/>
                <a:ea typeface="等线" panose="02010600030101010101" pitchFamily="2" charset="-122"/>
                <a:cs typeface="Times New Roman" panose="02020603050405020304" pitchFamily="18" charset="0"/>
              </a:rPr>
              <a:t>ReLU</a:t>
            </a: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 activation function</a:t>
            </a:r>
          </a:p>
          <a:p>
            <a:pPr marL="457200" indent="-457200">
              <a:lnSpc>
                <a:spcPct val="107000"/>
              </a:lnSpc>
              <a:buFont typeface="+mj-lt"/>
              <a:buAutoNum type="arabicPeriod"/>
            </a:pP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Drop-out layer (rate = 0.1)</a:t>
            </a:r>
          </a:p>
          <a:p>
            <a:pPr marL="457200" indent="-457200">
              <a:lnSpc>
                <a:spcPct val="107000"/>
              </a:lnSpc>
              <a:buFont typeface="+mj-lt"/>
              <a:buAutoNum type="arabicPeriod"/>
            </a:pP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FC layer (512, 1000)</a:t>
            </a:r>
          </a:p>
          <a:p>
            <a:pPr marL="0" lvl="0" indent="0">
              <a:lnSpc>
                <a:spcPct val="107000"/>
              </a:lnSpc>
              <a:buNone/>
            </a:pP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BERT is a deep learning model for NLP tasks, pre-trained on large amounts of </a:t>
            </a:r>
            <a:r>
              <a:rPr lang="en-US" altLang="zh-HK" sz="2400" kern="100" dirty="0" err="1">
                <a:latin typeface="Seaford" panose="00000500000000000000" pitchFamily="2" charset="0"/>
                <a:ea typeface="等线" panose="02010600030101010101" pitchFamily="2" charset="-122"/>
                <a:cs typeface="Times New Roman" panose="02020603050405020304" pitchFamily="18" charset="0"/>
              </a:rPr>
              <a:t>unlabelled</a:t>
            </a: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 texts. It consists of multiple Transformer encoder layers and performs two tasks: masked language modelling and next sentence prediction. It is first used to extract features from the input text, and then these features are fed into a task-specific output layer.</a:t>
            </a:r>
          </a:p>
          <a:p>
            <a:pPr marL="0" lvl="0" indent="0">
              <a:lnSpc>
                <a:spcPct val="107000"/>
              </a:lnSpc>
              <a:buNone/>
            </a:pPr>
            <a:endParaRPr lang="en-HK" altLang="zh-HK" sz="2400" kern="100" dirty="0">
              <a:latin typeface="Seaford" panose="00000500000000000000" pitchFamily="2" charset="0"/>
              <a:ea typeface="等线" panose="02010600030101010101" pitchFamily="2" charset="-122"/>
              <a:cs typeface="Times New Roman" panose="02020603050405020304" pitchFamily="18" charset="0"/>
            </a:endParaRPr>
          </a:p>
          <a:p>
            <a:pPr marL="0" lvl="0" indent="0">
              <a:lnSpc>
                <a:spcPct val="107000"/>
              </a:lnSpc>
              <a:buNone/>
            </a:pPr>
            <a:endParaRPr lang="en-HK" altLang="zh-HK" sz="2400" kern="100" dirty="0">
              <a:effectLst/>
              <a:latin typeface="Seaford" panose="00000500000000000000" pitchFamily="2"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992445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0EC3F-3D6F-45A9-B0C1-9993CBD3EB3B}"/>
              </a:ext>
            </a:extLst>
          </p:cNvPr>
          <p:cNvSpPr>
            <a:spLocks noGrp="1"/>
          </p:cNvSpPr>
          <p:nvPr>
            <p:ph type="title"/>
          </p:nvPr>
        </p:nvSpPr>
        <p:spPr/>
        <p:txBody>
          <a:bodyPr/>
          <a:lstStyle/>
          <a:p>
            <a:r>
              <a:rPr lang="en-US" altLang="zh-CN" dirty="0"/>
              <a:t>Image-Text Classifier</a:t>
            </a:r>
            <a:endParaRPr lang="zh-HK" altLang="en-US" dirty="0"/>
          </a:p>
        </p:txBody>
      </p:sp>
      <p:sp>
        <p:nvSpPr>
          <p:cNvPr id="3" name="内容占位符 2">
            <a:extLst>
              <a:ext uri="{FF2B5EF4-FFF2-40B4-BE49-F238E27FC236}">
                <a16:creationId xmlns:a16="http://schemas.microsoft.com/office/drawing/2014/main" id="{76C87F57-4E9D-43D2-A29E-5ACD6A966004}"/>
              </a:ext>
            </a:extLst>
          </p:cNvPr>
          <p:cNvSpPr>
            <a:spLocks noGrp="1"/>
          </p:cNvSpPr>
          <p:nvPr>
            <p:ph idx="1"/>
          </p:nvPr>
        </p:nvSpPr>
        <p:spPr/>
        <p:txBody>
          <a:bodyPr>
            <a:normAutofit/>
          </a:bodyPr>
          <a:lstStyle/>
          <a:p>
            <a:pPr marL="0" lvl="0" indent="0">
              <a:lnSpc>
                <a:spcPct val="107000"/>
              </a:lnSpc>
              <a:buNone/>
            </a:pPr>
            <a:r>
              <a:rPr lang="en-US" altLang="zh-TW" sz="2400" kern="100" dirty="0">
                <a:effectLst/>
                <a:latin typeface="Seaford" panose="00000500000000000000" pitchFamily="2" charset="0"/>
                <a:ea typeface="等线" panose="02010600030101010101" pitchFamily="2" charset="-122"/>
                <a:cs typeface="Times New Roman" panose="02020603050405020304" pitchFamily="18" charset="0"/>
              </a:rPr>
              <a:t>Image Model: </a:t>
            </a:r>
            <a:r>
              <a:rPr lang="en-US" altLang="zh-TW" sz="2400" kern="100" dirty="0" err="1">
                <a:effectLst/>
                <a:latin typeface="Seaford" panose="00000500000000000000" pitchFamily="2" charset="0"/>
                <a:ea typeface="等线" panose="02010600030101010101" pitchFamily="2" charset="-122"/>
                <a:cs typeface="Times New Roman" panose="02020603050405020304" pitchFamily="18" charset="0"/>
              </a:rPr>
              <a:t>GoogleNet</a:t>
            </a:r>
            <a:r>
              <a:rPr lang="en-US" altLang="zh-TW" sz="2400" kern="100" dirty="0">
                <a:effectLst/>
                <a:latin typeface="Seaford" panose="00000500000000000000" pitchFamily="2" charset="0"/>
                <a:ea typeface="等线" panose="02010600030101010101" pitchFamily="2" charset="-122"/>
                <a:cs typeface="Times New Roman" panose="02020603050405020304" pitchFamily="18" charset="0"/>
              </a:rPr>
              <a:t> with a modified final fully connected layer</a:t>
            </a:r>
          </a:p>
          <a:p>
            <a:pPr>
              <a:lnSpc>
                <a:spcPct val="107000"/>
              </a:lnSpc>
            </a:pPr>
            <a:r>
              <a:rPr lang="en-US" altLang="zh-TW" sz="2400" kern="100" dirty="0">
                <a:effectLst/>
                <a:latin typeface="Seaford" panose="00000500000000000000" pitchFamily="2" charset="0"/>
                <a:ea typeface="等线" panose="02010600030101010101" pitchFamily="2" charset="-122"/>
                <a:cs typeface="Times New Roman" panose="02020603050405020304" pitchFamily="18" charset="0"/>
              </a:rPr>
              <a:t>pre-trained deep convolutional neural network for image classification and object detection tasks</a:t>
            </a:r>
          </a:p>
          <a:p>
            <a:pPr>
              <a:lnSpc>
                <a:spcPct val="107000"/>
              </a:lnSpc>
            </a:pPr>
            <a:r>
              <a:rPr lang="en-US" altLang="zh-TW" sz="2400" kern="100" dirty="0">
                <a:effectLst/>
                <a:latin typeface="Seaford" panose="00000500000000000000" pitchFamily="2" charset="0"/>
                <a:ea typeface="等线" panose="02010600030101010101" pitchFamily="2" charset="-122"/>
                <a:cs typeface="Times New Roman" panose="02020603050405020304" pitchFamily="18" charset="0"/>
              </a:rPr>
              <a:t>Inception modules are designed to capture information at different spatial scales. Each module contains parallel convolutional layers of different sizes, and the outputs are concatenated to produce the final output of the module.</a:t>
            </a:r>
          </a:p>
          <a:p>
            <a:pPr marL="0" lvl="0" indent="0">
              <a:lnSpc>
                <a:spcPct val="107000"/>
              </a:lnSpc>
              <a:buNone/>
            </a:pPr>
            <a:endParaRPr lang="zh-TW" altLang="zh-HK" sz="2400" kern="100" dirty="0">
              <a:effectLst/>
              <a:latin typeface="Seaford" panose="00000500000000000000" pitchFamily="2"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12111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0EC3F-3D6F-45A9-B0C1-9993CBD3EB3B}"/>
              </a:ext>
            </a:extLst>
          </p:cNvPr>
          <p:cNvSpPr>
            <a:spLocks noGrp="1"/>
          </p:cNvSpPr>
          <p:nvPr>
            <p:ph type="title"/>
          </p:nvPr>
        </p:nvSpPr>
        <p:spPr/>
        <p:txBody>
          <a:bodyPr/>
          <a:lstStyle/>
          <a:p>
            <a:r>
              <a:rPr lang="en-US" altLang="zh-CN" dirty="0"/>
              <a:t>Image-Text Classifier</a:t>
            </a:r>
            <a:endParaRPr lang="zh-HK" altLang="en-US" dirty="0"/>
          </a:p>
        </p:txBody>
      </p:sp>
      <p:sp>
        <p:nvSpPr>
          <p:cNvPr id="3" name="内容占位符 2">
            <a:extLst>
              <a:ext uri="{FF2B5EF4-FFF2-40B4-BE49-F238E27FC236}">
                <a16:creationId xmlns:a16="http://schemas.microsoft.com/office/drawing/2014/main" id="{76C87F57-4E9D-43D2-A29E-5ACD6A966004}"/>
              </a:ext>
            </a:extLst>
          </p:cNvPr>
          <p:cNvSpPr>
            <a:spLocks noGrp="1"/>
          </p:cNvSpPr>
          <p:nvPr>
            <p:ph idx="1"/>
          </p:nvPr>
        </p:nvSpPr>
        <p:spPr>
          <a:xfrm>
            <a:off x="838200" y="1825625"/>
            <a:ext cx="10515600" cy="4913842"/>
          </a:xfrm>
        </p:spPr>
        <p:txBody>
          <a:bodyPr>
            <a:normAutofit lnSpcReduction="10000"/>
          </a:bodyPr>
          <a:lstStyle/>
          <a:p>
            <a:pPr marL="0" lvl="0" indent="0">
              <a:lnSpc>
                <a:spcPct val="107000"/>
              </a:lnSpc>
              <a:buNone/>
            </a:pPr>
            <a:r>
              <a:rPr lang="en-HK" altLang="zh-HK" sz="2400" kern="100" dirty="0">
                <a:latin typeface="Seaford" panose="00000500000000000000" pitchFamily="2" charset="0"/>
                <a:ea typeface="等线" panose="02010600030101010101" pitchFamily="2" charset="-122"/>
                <a:cs typeface="Times New Roman" panose="02020603050405020304" pitchFamily="18" charset="0"/>
              </a:rPr>
              <a:t>Loss Function:</a:t>
            </a:r>
            <a:endParaRPr lang="en-HK" altLang="zh-HK" sz="2400" kern="100" dirty="0">
              <a:effectLst/>
              <a:latin typeface="Seaford" panose="00000500000000000000" pitchFamily="2" charset="0"/>
              <a:ea typeface="等线" panose="02010600030101010101" pitchFamily="2" charset="-122"/>
              <a:cs typeface="Times New Roman" panose="02020603050405020304" pitchFamily="18" charset="0"/>
            </a:endParaRPr>
          </a:p>
          <a:p>
            <a:pPr>
              <a:lnSpc>
                <a:spcPct val="107000"/>
              </a:lnSpc>
            </a:pPr>
            <a:r>
              <a:rPr lang="en-US" altLang="zh-TW" sz="2400" kern="100" dirty="0">
                <a:effectLst/>
                <a:latin typeface="Seaford" panose="00000500000000000000" pitchFamily="2" charset="0"/>
                <a:ea typeface="等线" panose="02010600030101010101" pitchFamily="2" charset="-122"/>
                <a:cs typeface="Times New Roman" panose="02020603050405020304" pitchFamily="18" charset="0"/>
              </a:rPr>
              <a:t>Ratio of the average </a:t>
            </a:r>
            <a:r>
              <a:rPr lang="en-US" altLang="zh-CN" sz="2400" kern="100" dirty="0">
                <a:latin typeface="Seaford" panose="00000500000000000000" pitchFamily="2" charset="0"/>
                <a:ea typeface="等线" panose="02010600030101010101" pitchFamily="2" charset="-122"/>
                <a:cs typeface="Times New Roman" panose="02020603050405020304" pitchFamily="18" charset="0"/>
              </a:rPr>
              <a:t>L2 </a:t>
            </a:r>
            <a:r>
              <a:rPr lang="en-US" altLang="zh-TW" sz="2400" kern="100" dirty="0">
                <a:effectLst/>
                <a:latin typeface="Seaford" panose="00000500000000000000" pitchFamily="2" charset="0"/>
                <a:ea typeface="等线" panose="02010600030101010101" pitchFamily="2" charset="-122"/>
                <a:cs typeface="Times New Roman" panose="02020603050405020304" pitchFamily="18" charset="0"/>
              </a:rPr>
              <a:t>distances between matching text-image pairs to that of non-matching pairs</a:t>
            </a:r>
          </a:p>
          <a:p>
            <a:pPr>
              <a:lnSpc>
                <a:spcPct val="107000"/>
              </a:lnSpc>
            </a:pPr>
            <a:endParaRPr lang="en-US" altLang="zh-TW" sz="2400" kern="100" dirty="0">
              <a:effectLst/>
              <a:latin typeface="Seaford" panose="00000500000000000000" pitchFamily="2" charset="0"/>
              <a:ea typeface="等线" panose="02010600030101010101" pitchFamily="2" charset="-122"/>
              <a:cs typeface="Times New Roman" panose="02020603050405020304" pitchFamily="18" charset="0"/>
            </a:endParaRPr>
          </a:p>
          <a:p>
            <a:pPr marL="0" lvl="0" indent="0">
              <a:lnSpc>
                <a:spcPct val="107000"/>
              </a:lnSpc>
              <a:buNone/>
            </a:pP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Optimization algorithm: </a:t>
            </a:r>
            <a:r>
              <a:rPr lang="en-US" altLang="zh-HK" sz="2400" kern="100" dirty="0" err="1">
                <a:latin typeface="Seaford" panose="00000500000000000000" pitchFamily="2" charset="0"/>
                <a:ea typeface="等线" panose="02010600030101010101" pitchFamily="2" charset="-122"/>
                <a:cs typeface="Times New Roman" panose="02020603050405020304" pitchFamily="18" charset="0"/>
              </a:rPr>
              <a:t>AdamW</a:t>
            </a: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 (Adam with Weight Decay regularization)</a:t>
            </a:r>
          </a:p>
          <a:p>
            <a:pPr>
              <a:lnSpc>
                <a:spcPct val="107000"/>
              </a:lnSpc>
            </a:pP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Penalize large weight values</a:t>
            </a:r>
          </a:p>
          <a:p>
            <a:pPr>
              <a:lnSpc>
                <a:spcPct val="107000"/>
              </a:lnSpc>
            </a:pP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Weight decay added to the weight update step, to ensure that the weight decay does not interfere with the momentum-based updates performed by the Adam optimizer</a:t>
            </a:r>
          </a:p>
          <a:p>
            <a:pPr>
              <a:lnSpc>
                <a:spcPct val="107000"/>
              </a:lnSpc>
            </a:pP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Uses a modified learning rate schedule adjusting for the weight decay parameter, to prevent the learning rate from decaying too quickly</a:t>
            </a:r>
            <a:endParaRPr lang="zh-TW" altLang="zh-HK" sz="2400" kern="100" dirty="0">
              <a:effectLst/>
              <a:latin typeface="Seaford" panose="00000500000000000000" pitchFamily="2" charset="0"/>
              <a:ea typeface="等线" panose="02010600030101010101" pitchFamily="2" charset="-122"/>
              <a:cs typeface="Times New Roman" panose="02020603050405020304" pitchFamily="18" charset="0"/>
            </a:endParaRPr>
          </a:p>
          <a:p>
            <a:pPr marL="0" lvl="0" indent="0">
              <a:lnSpc>
                <a:spcPct val="107000"/>
              </a:lnSpc>
              <a:buNone/>
            </a:pPr>
            <a:endParaRPr lang="en-US" altLang="zh-TW" sz="2400" kern="100" dirty="0">
              <a:effectLst/>
              <a:latin typeface="Seaford" panose="00000500000000000000" pitchFamily="2" charset="0"/>
              <a:ea typeface="等线" panose="02010600030101010101" pitchFamily="2" charset="-122"/>
              <a:cs typeface="Times New Roman" panose="02020603050405020304" pitchFamily="18" charset="0"/>
            </a:endParaRPr>
          </a:p>
          <a:p>
            <a:pPr marL="0" lvl="0" indent="0">
              <a:lnSpc>
                <a:spcPct val="107000"/>
              </a:lnSpc>
              <a:buNone/>
            </a:pPr>
            <a:endParaRPr lang="zh-TW" altLang="zh-HK" sz="2400" kern="100" dirty="0">
              <a:effectLst/>
              <a:latin typeface="Seaford" panose="00000500000000000000" pitchFamily="2"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49032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0EC3F-3D6F-45A9-B0C1-9993CBD3EB3B}"/>
              </a:ext>
            </a:extLst>
          </p:cNvPr>
          <p:cNvSpPr>
            <a:spLocks noGrp="1"/>
          </p:cNvSpPr>
          <p:nvPr>
            <p:ph type="title"/>
          </p:nvPr>
        </p:nvSpPr>
        <p:spPr/>
        <p:txBody>
          <a:bodyPr/>
          <a:lstStyle/>
          <a:p>
            <a:r>
              <a:rPr lang="en-US" altLang="zh-CN" dirty="0"/>
              <a:t>Image-Text Classifier</a:t>
            </a:r>
            <a:endParaRPr lang="zh-HK" altLang="en-US" dirty="0"/>
          </a:p>
        </p:txBody>
      </p:sp>
      <p:sp>
        <p:nvSpPr>
          <p:cNvPr id="3" name="内容占位符 2">
            <a:extLst>
              <a:ext uri="{FF2B5EF4-FFF2-40B4-BE49-F238E27FC236}">
                <a16:creationId xmlns:a16="http://schemas.microsoft.com/office/drawing/2014/main" id="{76C87F57-4E9D-43D2-A29E-5ACD6A966004}"/>
              </a:ext>
            </a:extLst>
          </p:cNvPr>
          <p:cNvSpPr>
            <a:spLocks noGrp="1"/>
          </p:cNvSpPr>
          <p:nvPr>
            <p:ph idx="1"/>
          </p:nvPr>
        </p:nvSpPr>
        <p:spPr>
          <a:xfrm>
            <a:off x="838200" y="1825625"/>
            <a:ext cx="4953000" cy="4351338"/>
          </a:xfrm>
        </p:spPr>
        <p:txBody>
          <a:bodyPr>
            <a:normAutofit/>
          </a:bodyPr>
          <a:lstStyle/>
          <a:p>
            <a:pPr marL="0" lvl="0" indent="0">
              <a:lnSpc>
                <a:spcPct val="107000"/>
              </a:lnSpc>
              <a:buNone/>
            </a:pPr>
            <a:r>
              <a:rPr lang="en-HK" altLang="zh-HK" sz="2400" kern="100" dirty="0">
                <a:latin typeface="Seaford" panose="00000500000000000000" pitchFamily="2" charset="0"/>
                <a:ea typeface="等线" panose="02010600030101010101" pitchFamily="2" charset="-122"/>
                <a:cs typeface="Times New Roman" panose="02020603050405020304" pitchFamily="18" charset="0"/>
              </a:rPr>
              <a:t>Training:</a:t>
            </a:r>
          </a:p>
          <a:p>
            <a:pPr>
              <a:lnSpc>
                <a:spcPct val="107000"/>
              </a:lnSpc>
            </a:pPr>
            <a:r>
              <a:rPr lang="en-US" altLang="zh-CN" sz="2400" kern="100" dirty="0">
                <a:latin typeface="Seaford" panose="00000500000000000000" pitchFamily="2" charset="0"/>
                <a:ea typeface="等线" panose="02010600030101010101" pitchFamily="2" charset="-122"/>
                <a:cs typeface="Times New Roman" panose="02020603050405020304" pitchFamily="18" charset="0"/>
              </a:rPr>
              <a:t>S</a:t>
            </a: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ample </a:t>
            </a:r>
            <a:r>
              <a:rPr lang="en-US" altLang="zh-HK" sz="2400" kern="100" dirty="0">
                <a:latin typeface="Seaford" panose="00000500000000000000" pitchFamily="2" charset="0"/>
                <a:ea typeface="等线" panose="02010600030101010101" pitchFamily="2" charset="-122"/>
                <a:cs typeface="Times New Roman" panose="02020603050405020304" pitchFamily="18" charset="0"/>
                <a:sym typeface="Wingdings" panose="05000000000000000000" pitchFamily="2" charset="2"/>
              </a:rPr>
              <a:t> </a:t>
            </a: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loss </a:t>
            </a:r>
            <a:r>
              <a:rPr lang="en-US" altLang="zh-HK" sz="2400" kern="100" dirty="0">
                <a:latin typeface="Seaford" panose="00000500000000000000" pitchFamily="2" charset="0"/>
                <a:ea typeface="等线" panose="02010600030101010101" pitchFamily="2" charset="-122"/>
                <a:cs typeface="Times New Roman" panose="02020603050405020304" pitchFamily="18" charset="0"/>
                <a:sym typeface="Wingdings" panose="05000000000000000000" pitchFamily="2" charset="2"/>
              </a:rPr>
              <a:t> backpropagate</a:t>
            </a:r>
            <a:endParaRPr lang="en-US" altLang="zh-HK" sz="2400" kern="100" dirty="0">
              <a:latin typeface="Seaford" panose="00000500000000000000" pitchFamily="2" charset="0"/>
              <a:ea typeface="等线" panose="02010600030101010101" pitchFamily="2" charset="-122"/>
              <a:cs typeface="Times New Roman" panose="02020603050405020304" pitchFamily="18" charset="0"/>
            </a:endParaRPr>
          </a:p>
          <a:p>
            <a:pPr>
              <a:lnSpc>
                <a:spcPct val="107000"/>
              </a:lnSpc>
            </a:pP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Return the average loss over all batches and the list of </a:t>
            </a:r>
            <a:r>
              <a:rPr lang="en-US" altLang="zh-HK" sz="2400" kern="100" dirty="0" err="1">
                <a:latin typeface="Seaford" panose="00000500000000000000" pitchFamily="2" charset="0"/>
                <a:ea typeface="等线" panose="02010600030101010101" pitchFamily="2" charset="-122"/>
                <a:cs typeface="Times New Roman" panose="02020603050405020304" pitchFamily="18" charset="0"/>
              </a:rPr>
              <a:t>samepairdist</a:t>
            </a: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 (for calculating the running mean)</a:t>
            </a:r>
          </a:p>
          <a:p>
            <a:pPr marL="0" indent="0">
              <a:lnSpc>
                <a:spcPct val="107000"/>
              </a:lnSpc>
              <a:buNone/>
            </a:pP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Evaluation:</a:t>
            </a:r>
          </a:p>
          <a:p>
            <a:pPr>
              <a:lnSpc>
                <a:spcPct val="107000"/>
              </a:lnSpc>
            </a:pP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Choose the best model with smallest validation loss</a:t>
            </a:r>
          </a:p>
          <a:p>
            <a:pPr>
              <a:lnSpc>
                <a:spcPct val="107000"/>
              </a:lnSpc>
            </a:pPr>
            <a:endParaRPr lang="en-HK" altLang="zh-HK" sz="2400" kern="100" dirty="0">
              <a:latin typeface="Seaford" panose="00000500000000000000" pitchFamily="2" charset="0"/>
              <a:ea typeface="等线" panose="02010600030101010101" pitchFamily="2" charset="-122"/>
              <a:cs typeface="Times New Roman" panose="02020603050405020304" pitchFamily="18" charset="0"/>
            </a:endParaRPr>
          </a:p>
          <a:p>
            <a:pPr marL="0" lvl="0" indent="0">
              <a:lnSpc>
                <a:spcPct val="107000"/>
              </a:lnSpc>
              <a:buNone/>
            </a:pPr>
            <a:endParaRPr lang="en-HK" altLang="zh-HK" sz="2400" kern="100" dirty="0">
              <a:effectLst/>
              <a:latin typeface="Seaford" panose="00000500000000000000" pitchFamily="2" charset="0"/>
              <a:ea typeface="等线" panose="02010600030101010101" pitchFamily="2" charset="-122"/>
              <a:cs typeface="Times New Roman" panose="02020603050405020304" pitchFamily="18" charset="0"/>
            </a:endParaRPr>
          </a:p>
        </p:txBody>
      </p:sp>
      <p:pic>
        <p:nvPicPr>
          <p:cNvPr id="1026" name="Picture 2">
            <a:extLst>
              <a:ext uri="{FF2B5EF4-FFF2-40B4-BE49-F238E27FC236}">
                <a16:creationId xmlns:a16="http://schemas.microsoft.com/office/drawing/2014/main" id="{410B1D10-EA76-4446-9E68-50BBE3A94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667" y="1368402"/>
            <a:ext cx="6652155" cy="5265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89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0EC3F-3D6F-45A9-B0C1-9993CBD3EB3B}"/>
              </a:ext>
            </a:extLst>
          </p:cNvPr>
          <p:cNvSpPr>
            <a:spLocks noGrp="1"/>
          </p:cNvSpPr>
          <p:nvPr>
            <p:ph type="title"/>
          </p:nvPr>
        </p:nvSpPr>
        <p:spPr/>
        <p:txBody>
          <a:bodyPr/>
          <a:lstStyle/>
          <a:p>
            <a:r>
              <a:rPr lang="en-US" altLang="zh-CN" dirty="0"/>
              <a:t>Image-Text Classifier</a:t>
            </a:r>
            <a:endParaRPr lang="zh-HK" altLang="en-US" dirty="0"/>
          </a:p>
        </p:txBody>
      </p:sp>
      <p:sp>
        <p:nvSpPr>
          <p:cNvPr id="3" name="内容占位符 2">
            <a:extLst>
              <a:ext uri="{FF2B5EF4-FFF2-40B4-BE49-F238E27FC236}">
                <a16:creationId xmlns:a16="http://schemas.microsoft.com/office/drawing/2014/main" id="{76C87F57-4E9D-43D2-A29E-5ACD6A966004}"/>
              </a:ext>
            </a:extLst>
          </p:cNvPr>
          <p:cNvSpPr>
            <a:spLocks noGrp="1"/>
          </p:cNvSpPr>
          <p:nvPr>
            <p:ph idx="1"/>
          </p:nvPr>
        </p:nvSpPr>
        <p:spPr/>
        <p:txBody>
          <a:bodyPr>
            <a:normAutofit/>
          </a:bodyPr>
          <a:lstStyle/>
          <a:p>
            <a:pPr marL="0" lvl="0" indent="0">
              <a:lnSpc>
                <a:spcPct val="107000"/>
              </a:lnSpc>
              <a:buNone/>
            </a:pPr>
            <a:r>
              <a:rPr lang="en-HK" altLang="zh-HK" sz="2400" kern="100" dirty="0">
                <a:latin typeface="Seaford" panose="00000500000000000000" pitchFamily="2" charset="0"/>
                <a:ea typeface="等线" panose="02010600030101010101" pitchFamily="2" charset="-122"/>
                <a:cs typeface="Times New Roman" panose="02020603050405020304" pitchFamily="18" charset="0"/>
              </a:rPr>
              <a:t>Testing:</a:t>
            </a:r>
          </a:p>
          <a:p>
            <a:pPr marL="457200" lvl="0" indent="-457200">
              <a:lnSpc>
                <a:spcPct val="107000"/>
              </a:lnSpc>
              <a:buFont typeface="+mj-lt"/>
              <a:buAutoNum type="arabicPeriod"/>
            </a:pPr>
            <a:r>
              <a:rPr lang="en-HK" altLang="zh-HK" sz="2400" kern="100" dirty="0">
                <a:effectLst/>
                <a:latin typeface="Seaford" panose="00000500000000000000" pitchFamily="2" charset="0"/>
                <a:ea typeface="等线" panose="02010600030101010101" pitchFamily="2" charset="-122"/>
                <a:cs typeface="Times New Roman" panose="02020603050405020304" pitchFamily="18" charset="0"/>
              </a:rPr>
              <a:t>Generate image and text embeddings.</a:t>
            </a:r>
          </a:p>
          <a:p>
            <a:pPr marL="457200" lvl="0" indent="-457200">
              <a:lnSpc>
                <a:spcPct val="107000"/>
              </a:lnSpc>
              <a:buFont typeface="+mj-lt"/>
              <a:buAutoNum type="arabicPeriod"/>
            </a:pPr>
            <a:r>
              <a:rPr lang="en-HK" altLang="zh-HK" sz="2400" kern="100" dirty="0">
                <a:effectLst/>
                <a:latin typeface="Seaford" panose="00000500000000000000" pitchFamily="2" charset="0"/>
                <a:ea typeface="等线" panose="02010600030101010101" pitchFamily="2" charset="-122"/>
                <a:cs typeface="Times New Roman" panose="02020603050405020304" pitchFamily="18" charset="0"/>
              </a:rPr>
              <a:t>For each text embedding, calculate the distance to all image embeddings.</a:t>
            </a:r>
          </a:p>
          <a:p>
            <a:pPr marL="457200" lvl="0" indent="-457200">
              <a:lnSpc>
                <a:spcPct val="107000"/>
              </a:lnSpc>
              <a:buFont typeface="+mj-lt"/>
              <a:buAutoNum type="arabicPeriod"/>
            </a:pPr>
            <a:r>
              <a:rPr lang="en-HK" altLang="zh-HK" sz="2400" kern="100" dirty="0">
                <a:latin typeface="Seaford" panose="00000500000000000000" pitchFamily="2" charset="0"/>
                <a:ea typeface="等线" panose="02010600030101010101" pitchFamily="2" charset="-122"/>
                <a:cs typeface="Times New Roman" panose="02020603050405020304" pitchFamily="18" charset="0"/>
              </a:rPr>
              <a:t>Select </a:t>
            </a:r>
            <a:r>
              <a:rPr lang="en-HK" altLang="zh-HK" sz="2400" kern="100" dirty="0">
                <a:effectLst/>
                <a:latin typeface="Seaford" panose="00000500000000000000" pitchFamily="2" charset="0"/>
                <a:ea typeface="等线" panose="02010600030101010101" pitchFamily="2" charset="-122"/>
                <a:cs typeface="Times New Roman" panose="02020603050405020304" pitchFamily="18" charset="0"/>
              </a:rPr>
              <a:t>the top k distances and compare with the distance to the true image embedding.</a:t>
            </a:r>
          </a:p>
          <a:p>
            <a:pPr marL="457200" lvl="0" indent="-457200">
              <a:lnSpc>
                <a:spcPct val="107000"/>
              </a:lnSpc>
              <a:buFont typeface="+mj-lt"/>
              <a:buAutoNum type="arabicPeriod"/>
            </a:pPr>
            <a:r>
              <a:rPr lang="en-US" altLang="zh-HK" sz="2400" kern="100" dirty="0">
                <a:solidFill>
                  <a:srgbClr val="FF0000"/>
                </a:solidFill>
                <a:latin typeface="Seaford" panose="00000500000000000000" pitchFamily="2" charset="0"/>
                <a:ea typeface="等线" panose="02010600030101010101" pitchFamily="2" charset="-122"/>
                <a:cs typeface="Times New Roman" panose="02020603050405020304" pitchFamily="18" charset="0"/>
              </a:rPr>
              <a:t>Return the image tensors, the check tensor, which contains a </a:t>
            </a:r>
            <a:r>
              <a:rPr lang="en-US" altLang="zh-HK" sz="2400" kern="100" dirty="0" err="1">
                <a:solidFill>
                  <a:srgbClr val="FF0000"/>
                </a:solidFill>
                <a:latin typeface="Seaford" panose="00000500000000000000" pitchFamily="2" charset="0"/>
                <a:ea typeface="等线" panose="02010600030101010101" pitchFamily="2" charset="-122"/>
                <a:cs typeface="Times New Roman" panose="02020603050405020304" pitchFamily="18" charset="0"/>
              </a:rPr>
              <a:t>boolean</a:t>
            </a:r>
            <a:r>
              <a:rPr lang="en-US" altLang="zh-HK" sz="2400" kern="100" dirty="0">
                <a:solidFill>
                  <a:srgbClr val="FF0000"/>
                </a:solidFill>
                <a:latin typeface="Seaford" panose="00000500000000000000" pitchFamily="2" charset="0"/>
                <a:ea typeface="等线" panose="02010600030101010101" pitchFamily="2" charset="-122"/>
                <a:cs typeface="Times New Roman" panose="02020603050405020304" pitchFamily="18" charset="0"/>
              </a:rPr>
              <a:t> value for each input indicating whether the correct image embedding was included in the top k predictions, and the </a:t>
            </a:r>
            <a:r>
              <a:rPr lang="en-US" altLang="zh-HK" sz="2400" kern="100" dirty="0" err="1">
                <a:solidFill>
                  <a:srgbClr val="FF0000"/>
                </a:solidFill>
                <a:latin typeface="Seaford" panose="00000500000000000000" pitchFamily="2" charset="0"/>
                <a:ea typeface="等线" panose="02010600030101010101" pitchFamily="2" charset="-122"/>
                <a:cs typeface="Times New Roman" panose="02020603050405020304" pitchFamily="18" charset="0"/>
              </a:rPr>
              <a:t>outindex</a:t>
            </a:r>
            <a:r>
              <a:rPr lang="en-US" altLang="zh-HK" sz="2400" kern="100" dirty="0">
                <a:solidFill>
                  <a:srgbClr val="FF0000"/>
                </a:solidFill>
                <a:latin typeface="Seaford" panose="00000500000000000000" pitchFamily="2" charset="0"/>
                <a:ea typeface="等线" panose="02010600030101010101" pitchFamily="2" charset="-122"/>
                <a:cs typeface="Times New Roman" panose="02020603050405020304" pitchFamily="18" charset="0"/>
              </a:rPr>
              <a:t> tensor.</a:t>
            </a:r>
            <a:endParaRPr lang="en-HK" altLang="zh-HK" sz="2400" kern="100" dirty="0">
              <a:solidFill>
                <a:srgbClr val="FF0000"/>
              </a:solidFill>
              <a:latin typeface="Seaford" panose="00000500000000000000" pitchFamily="2" charset="0"/>
              <a:ea typeface="等线" panose="02010600030101010101" pitchFamily="2" charset="-122"/>
              <a:cs typeface="Times New Roman" panose="02020603050405020304" pitchFamily="18" charset="0"/>
            </a:endParaRPr>
          </a:p>
          <a:p>
            <a:pPr marL="457200" lvl="0" indent="-457200">
              <a:lnSpc>
                <a:spcPct val="107000"/>
              </a:lnSpc>
              <a:buFont typeface="+mj-lt"/>
              <a:buAutoNum type="arabicPeriod"/>
            </a:pPr>
            <a:r>
              <a:rPr lang="zh-CN" altLang="en-US" sz="2400" kern="100" dirty="0">
                <a:solidFill>
                  <a:srgbClr val="FF0000"/>
                </a:solidFill>
                <a:effectLst/>
                <a:latin typeface="Seaford" panose="00000500000000000000" pitchFamily="2" charset="0"/>
                <a:ea typeface="等线" panose="02010600030101010101" pitchFamily="2" charset="-122"/>
                <a:cs typeface="Times New Roman" panose="02020603050405020304" pitchFamily="18" charset="0"/>
              </a:rPr>
              <a:t>（结果图）</a:t>
            </a:r>
            <a:endParaRPr lang="en-HK" altLang="zh-HK" sz="2400" kern="100" dirty="0">
              <a:solidFill>
                <a:srgbClr val="FF0000"/>
              </a:solidFill>
              <a:effectLst/>
              <a:latin typeface="Seaford" panose="00000500000000000000" pitchFamily="2"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31563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0EC3F-3D6F-45A9-B0C1-9993CBD3EB3B}"/>
              </a:ext>
            </a:extLst>
          </p:cNvPr>
          <p:cNvSpPr>
            <a:spLocks noGrp="1"/>
          </p:cNvSpPr>
          <p:nvPr>
            <p:ph type="title"/>
          </p:nvPr>
        </p:nvSpPr>
        <p:spPr/>
        <p:txBody>
          <a:bodyPr/>
          <a:lstStyle/>
          <a:p>
            <a:r>
              <a:rPr lang="en-US" altLang="zh-CN" dirty="0">
                <a:solidFill>
                  <a:srgbClr val="FF0000"/>
                </a:solidFill>
              </a:rPr>
              <a:t>Image-Text Classifier </a:t>
            </a:r>
            <a:r>
              <a:rPr lang="zh-CN" altLang="en-US" dirty="0">
                <a:solidFill>
                  <a:srgbClr val="FF0000"/>
                </a:solidFill>
              </a:rPr>
              <a:t>（改）</a:t>
            </a:r>
            <a:endParaRPr lang="zh-HK" altLang="en-US" dirty="0">
              <a:solidFill>
                <a:srgbClr val="FF0000"/>
              </a:solidFill>
            </a:endParaRPr>
          </a:p>
        </p:txBody>
      </p:sp>
      <p:sp>
        <p:nvSpPr>
          <p:cNvPr id="3" name="内容占位符 2">
            <a:extLst>
              <a:ext uri="{FF2B5EF4-FFF2-40B4-BE49-F238E27FC236}">
                <a16:creationId xmlns:a16="http://schemas.microsoft.com/office/drawing/2014/main" id="{76C87F57-4E9D-43D2-A29E-5ACD6A966004}"/>
              </a:ext>
            </a:extLst>
          </p:cNvPr>
          <p:cNvSpPr>
            <a:spLocks noGrp="1"/>
          </p:cNvSpPr>
          <p:nvPr>
            <p:ph idx="1"/>
          </p:nvPr>
        </p:nvSpPr>
        <p:spPr/>
        <p:txBody>
          <a:bodyPr>
            <a:normAutofit/>
          </a:bodyPr>
          <a:lstStyle/>
          <a:p>
            <a:pPr marL="0" lvl="0" indent="0">
              <a:lnSpc>
                <a:spcPct val="107000"/>
              </a:lnSpc>
              <a:buNone/>
            </a:pPr>
            <a:r>
              <a:rPr lang="en-HK" altLang="zh-HK" sz="2400" kern="100" dirty="0">
                <a:latin typeface="Seaford" panose="00000500000000000000" pitchFamily="2" charset="0"/>
                <a:ea typeface="等线" panose="02010600030101010101" pitchFamily="2" charset="-122"/>
                <a:cs typeface="Times New Roman" panose="02020603050405020304" pitchFamily="18" charset="0"/>
              </a:rPr>
              <a:t>Results (</a:t>
            </a:r>
            <a:r>
              <a:rPr lang="en-HK" altLang="zh-HK" sz="2400" kern="100" dirty="0" err="1">
                <a:latin typeface="Seaford" panose="00000500000000000000" pitchFamily="2" charset="0"/>
                <a:ea typeface="等线" panose="02010600030101010101" pitchFamily="2" charset="-122"/>
                <a:cs typeface="Times New Roman" panose="02020603050405020304" pitchFamily="18" charset="0"/>
              </a:rPr>
              <a:t>googlenet</a:t>
            </a:r>
            <a:r>
              <a:rPr lang="en-HK" altLang="zh-HK" sz="2400" kern="100" dirty="0">
                <a:latin typeface="Seaford" panose="00000500000000000000" pitchFamily="2" charset="0"/>
                <a:ea typeface="等线" panose="02010600030101010101" pitchFamily="2" charset="-122"/>
                <a:cs typeface="Times New Roman" panose="02020603050405020304" pitchFamily="18" charset="0"/>
              </a:rPr>
              <a:t>? Resnet14? our model?)</a:t>
            </a:r>
          </a:p>
          <a:p>
            <a:pPr>
              <a:lnSpc>
                <a:spcPct val="107000"/>
              </a:lnSpc>
            </a:pPr>
            <a:r>
              <a:rPr lang="en-US" altLang="zh-HK" sz="2400" kern="100" dirty="0">
                <a:effectLst/>
                <a:latin typeface="Seaford" panose="00000500000000000000" pitchFamily="2" charset="0"/>
                <a:ea typeface="等线" panose="02010600030101010101" pitchFamily="2" charset="-122"/>
                <a:cs typeface="Times New Roman" panose="02020603050405020304" pitchFamily="18" charset="0"/>
              </a:rPr>
              <a:t>Input: "this flower is blue in color“</a:t>
            </a:r>
          </a:p>
          <a:p>
            <a:pPr>
              <a:lnSpc>
                <a:spcPct val="107000"/>
              </a:lnSpc>
            </a:pPr>
            <a:r>
              <a:rPr lang="en-US" altLang="zh-HK" sz="2400" kern="100" dirty="0">
                <a:latin typeface="Seaford" panose="00000500000000000000" pitchFamily="2" charset="0"/>
                <a:ea typeface="等线" panose="02010600030101010101" pitchFamily="2" charset="-122"/>
                <a:cs typeface="Times New Roman" panose="02020603050405020304" pitchFamily="18" charset="0"/>
              </a:rPr>
              <a:t>Outputs:</a:t>
            </a:r>
            <a:endParaRPr lang="en-US" altLang="zh-HK" sz="2400" kern="100" dirty="0">
              <a:effectLst/>
              <a:latin typeface="Seaford" panose="00000500000000000000" pitchFamily="2" charset="0"/>
              <a:ea typeface="等线" panose="02010600030101010101" pitchFamily="2" charset="-122"/>
              <a:cs typeface="Times New Roman" panose="02020603050405020304" pitchFamily="18" charset="0"/>
            </a:endParaRPr>
          </a:p>
          <a:p>
            <a:pPr marL="0" lvl="0" indent="0">
              <a:lnSpc>
                <a:spcPct val="107000"/>
              </a:lnSpc>
              <a:buNone/>
            </a:pPr>
            <a:endParaRPr lang="en-HK" altLang="zh-HK" sz="2400" kern="100" dirty="0">
              <a:effectLst/>
              <a:latin typeface="Seaford" panose="00000500000000000000" pitchFamily="2" charset="0"/>
              <a:ea typeface="等线" panose="02010600030101010101" pitchFamily="2" charset="-122"/>
              <a:cs typeface="Times New Roman" panose="02020603050405020304" pitchFamily="18" charset="0"/>
            </a:endParaRPr>
          </a:p>
        </p:txBody>
      </p:sp>
      <p:pic>
        <p:nvPicPr>
          <p:cNvPr id="3075" name="Picture 3">
            <a:extLst>
              <a:ext uri="{FF2B5EF4-FFF2-40B4-BE49-F238E27FC236}">
                <a16:creationId xmlns:a16="http://schemas.microsoft.com/office/drawing/2014/main" id="{D4B3A99A-A4D0-46B7-BD65-41EDCFEDB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87775"/>
            <a:ext cx="233362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2A92F6B4-6D84-492E-AEE9-5B373690D2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6788" y="3787775"/>
            <a:ext cx="233362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a:extLst>
              <a:ext uri="{FF2B5EF4-FFF2-40B4-BE49-F238E27FC236}">
                <a16:creationId xmlns:a16="http://schemas.microsoft.com/office/drawing/2014/main" id="{C1A64D37-BF9C-4C03-9490-A490EFA96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787775"/>
            <a:ext cx="2333625" cy="2524125"/>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a:extLst>
              <a:ext uri="{FF2B5EF4-FFF2-40B4-BE49-F238E27FC236}">
                <a16:creationId xmlns:a16="http://schemas.microsoft.com/office/drawing/2014/main" id="{3D845405-2548-482D-A4DA-3FE9B0D52E3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24900" y="3787775"/>
            <a:ext cx="2333625"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89371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662</Words>
  <Application>Microsoft Office PowerPoint</Application>
  <PresentationFormat>宽屏</PresentationFormat>
  <Paragraphs>51</Paragraphs>
  <Slides>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Arial</vt:lpstr>
      <vt:lpstr>Calibri</vt:lpstr>
      <vt:lpstr>Calibri Light</vt:lpstr>
      <vt:lpstr>Seaford</vt:lpstr>
      <vt:lpstr>Wingdings</vt:lpstr>
      <vt:lpstr>Office 主题​​</vt:lpstr>
      <vt:lpstr>Image-Text Classifier</vt:lpstr>
      <vt:lpstr>PowerPoint 演示文稿</vt:lpstr>
      <vt:lpstr>Image-Text Classifier</vt:lpstr>
      <vt:lpstr>Image-Text Classifier</vt:lpstr>
      <vt:lpstr>Image-Text Classifier</vt:lpstr>
      <vt:lpstr>Image-Text Classifier</vt:lpstr>
      <vt:lpstr>Image-Text Classifier</vt:lpstr>
      <vt:lpstr>Image-Text Classifier</vt:lpstr>
      <vt:lpstr>Image-Text Classifier （改）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Lam Yui Hei</dc:creator>
  <cp:lastModifiedBy>Lam Yui Hei</cp:lastModifiedBy>
  <cp:revision>7</cp:revision>
  <dcterms:created xsi:type="dcterms:W3CDTF">2023-05-14T06:17:23Z</dcterms:created>
  <dcterms:modified xsi:type="dcterms:W3CDTF">2023-05-14T08:49:11Z</dcterms:modified>
</cp:coreProperties>
</file>