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1" r:id="rId8"/>
    <p:sldId id="286" r:id="rId9"/>
    <p:sldId id="28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5083C-7D21-40AD-A88A-40F5A525BF9E}" v="20" dt="2025-02-21T02:41:59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lin Nishant" userId="69914d97-03b1-43a9-b328-15ee50109c05" providerId="ADAL" clId="{4435083C-7D21-40AD-A88A-40F5A525BF9E}"/>
    <pc:docChg chg="undo custSel addSld delSld modSld">
      <pc:chgData name="Nalin Nishant" userId="69914d97-03b1-43a9-b328-15ee50109c05" providerId="ADAL" clId="{4435083C-7D21-40AD-A88A-40F5A525BF9E}" dt="2025-02-21T02:42:30.473" v="563" actId="47"/>
      <pc:docMkLst>
        <pc:docMk/>
      </pc:docMkLst>
      <pc:sldChg chg="addSp modSp mod">
        <pc:chgData name="Nalin Nishant" userId="69914d97-03b1-43a9-b328-15ee50109c05" providerId="ADAL" clId="{4435083C-7D21-40AD-A88A-40F5A525BF9E}" dt="2025-02-21T02:42:14.491" v="559" actId="1076"/>
        <pc:sldMkLst>
          <pc:docMk/>
          <pc:sldMk cId="3946934594" sldId="256"/>
        </pc:sldMkLst>
        <pc:spChg chg="mod">
          <ac:chgData name="Nalin Nishant" userId="69914d97-03b1-43a9-b328-15ee50109c05" providerId="ADAL" clId="{4435083C-7D21-40AD-A88A-40F5A525BF9E}" dt="2025-02-21T02:41:52.258" v="554" actId="20577"/>
          <ac:spMkLst>
            <pc:docMk/>
            <pc:sldMk cId="3946934594" sldId="256"/>
            <ac:spMk id="2" creationId="{632BE5BF-9922-45FB-8F3F-4446D40A051B}"/>
          </ac:spMkLst>
        </pc:spChg>
        <pc:spChg chg="add mod">
          <ac:chgData name="Nalin Nishant" userId="69914d97-03b1-43a9-b328-15ee50109c05" providerId="ADAL" clId="{4435083C-7D21-40AD-A88A-40F5A525BF9E}" dt="2025-02-21T02:42:14.491" v="559" actId="1076"/>
          <ac:spMkLst>
            <pc:docMk/>
            <pc:sldMk cId="3946934594" sldId="256"/>
            <ac:spMk id="4" creationId="{EFA55B89-FFAD-3D7C-225D-AF09D1CB06D5}"/>
          </ac:spMkLst>
        </pc:spChg>
      </pc:sldChg>
      <pc:sldChg chg="modSp mod">
        <pc:chgData name="Nalin Nishant" userId="69914d97-03b1-43a9-b328-15ee50109c05" providerId="ADAL" clId="{4435083C-7D21-40AD-A88A-40F5A525BF9E}" dt="2025-02-21T02:41:47.142" v="552"/>
        <pc:sldMkLst>
          <pc:docMk/>
          <pc:sldMk cId="2902794312" sldId="257"/>
        </pc:sldMkLst>
        <pc:spChg chg="mod">
          <ac:chgData name="Nalin Nishant" userId="69914d97-03b1-43a9-b328-15ee50109c05" providerId="ADAL" clId="{4435083C-7D21-40AD-A88A-40F5A525BF9E}" dt="2025-02-21T02:05:55.142" v="200" actId="2711"/>
          <ac:spMkLst>
            <pc:docMk/>
            <pc:sldMk cId="2902794312" sldId="257"/>
            <ac:spMk id="4" creationId="{E3BD8413-C238-49D7-A4E1-E8FEF1811A0E}"/>
          </ac:spMkLst>
        </pc:spChg>
        <pc:spChg chg="mod">
          <ac:chgData name="Nalin Nishant" userId="69914d97-03b1-43a9-b328-15ee50109c05" providerId="ADAL" clId="{4435083C-7D21-40AD-A88A-40F5A525BF9E}" dt="2025-02-21T02:41:47.142" v="552"/>
          <ac:spMkLst>
            <pc:docMk/>
            <pc:sldMk cId="2902794312" sldId="257"/>
            <ac:spMk id="5" creationId="{0A95F4DE-39B7-4CE2-BC1E-8B8AE662A895}"/>
          </ac:spMkLst>
        </pc:spChg>
      </pc:sldChg>
      <pc:sldChg chg="modSp mod">
        <pc:chgData name="Nalin Nishant" userId="69914d97-03b1-43a9-b328-15ee50109c05" providerId="ADAL" clId="{4435083C-7D21-40AD-A88A-40F5A525BF9E}" dt="2025-02-21T01:58:19.329" v="133" actId="14100"/>
        <pc:sldMkLst>
          <pc:docMk/>
          <pc:sldMk cId="3733486012" sldId="258"/>
        </pc:sldMkLst>
        <pc:spChg chg="mod">
          <ac:chgData name="Nalin Nishant" userId="69914d97-03b1-43a9-b328-15ee50109c05" providerId="ADAL" clId="{4435083C-7D21-40AD-A88A-40F5A525BF9E}" dt="2025-02-21T01:56:16.297" v="47"/>
          <ac:spMkLst>
            <pc:docMk/>
            <pc:sldMk cId="3733486012" sldId="258"/>
            <ac:spMk id="7" creationId="{7875C19A-1AAE-476A-A316-A2CF92D763D3}"/>
          </ac:spMkLst>
        </pc:spChg>
        <pc:spChg chg="mod">
          <ac:chgData name="Nalin Nishant" userId="69914d97-03b1-43a9-b328-15ee50109c05" providerId="ADAL" clId="{4435083C-7D21-40AD-A88A-40F5A525BF9E}" dt="2025-02-21T01:58:19.329" v="133" actId="14100"/>
          <ac:spMkLst>
            <pc:docMk/>
            <pc:sldMk cId="3733486012" sldId="258"/>
            <ac:spMk id="10" creationId="{EF2BC084-E6DB-4DE7-B309-042A85EBA700}"/>
          </ac:spMkLst>
        </pc:spChg>
      </pc:sldChg>
      <pc:sldChg chg="del">
        <pc:chgData name="Nalin Nishant" userId="69914d97-03b1-43a9-b328-15ee50109c05" providerId="ADAL" clId="{4435083C-7D21-40AD-A88A-40F5A525BF9E}" dt="2025-02-21T01:55:47.774" v="46" actId="47"/>
        <pc:sldMkLst>
          <pc:docMk/>
          <pc:sldMk cId="709828751" sldId="260"/>
        </pc:sldMkLst>
      </pc:sldChg>
      <pc:sldChg chg="addSp delSp modSp mod">
        <pc:chgData name="Nalin Nishant" userId="69914d97-03b1-43a9-b328-15ee50109c05" providerId="ADAL" clId="{4435083C-7D21-40AD-A88A-40F5A525BF9E}" dt="2025-02-21T02:20:14.575" v="446" actId="1036"/>
        <pc:sldMkLst>
          <pc:docMk/>
          <pc:sldMk cId="3607270498" sldId="261"/>
        </pc:sldMkLst>
        <pc:spChg chg="mod">
          <ac:chgData name="Nalin Nishant" userId="69914d97-03b1-43a9-b328-15ee50109c05" providerId="ADAL" clId="{4435083C-7D21-40AD-A88A-40F5A525BF9E}" dt="2025-02-21T02:01:00.699" v="145" actId="20577"/>
          <ac:spMkLst>
            <pc:docMk/>
            <pc:sldMk cId="3607270498" sldId="261"/>
            <ac:spMk id="4" creationId="{315E3981-F0D7-482C-A8E0-6A57700BECA7}"/>
          </ac:spMkLst>
        </pc:spChg>
        <pc:spChg chg="del">
          <ac:chgData name="Nalin Nishant" userId="69914d97-03b1-43a9-b328-15ee50109c05" providerId="ADAL" clId="{4435083C-7D21-40AD-A88A-40F5A525BF9E}" dt="2025-02-21T02:02:41.022" v="150" actId="478"/>
          <ac:spMkLst>
            <pc:docMk/>
            <pc:sldMk cId="3607270498" sldId="261"/>
            <ac:spMk id="5" creationId="{E0C87788-476B-4620-8002-A5C1177AD6C1}"/>
          </ac:spMkLst>
        </pc:spChg>
        <pc:spChg chg="del">
          <ac:chgData name="Nalin Nishant" userId="69914d97-03b1-43a9-b328-15ee50109c05" providerId="ADAL" clId="{4435083C-7D21-40AD-A88A-40F5A525BF9E}" dt="2025-02-21T02:02:45.047" v="152" actId="478"/>
          <ac:spMkLst>
            <pc:docMk/>
            <pc:sldMk cId="3607270498" sldId="261"/>
            <ac:spMk id="6" creationId="{000A9570-5EF6-4AFB-9FCA-7C8998E3FEB1}"/>
          </ac:spMkLst>
        </pc:spChg>
        <pc:spChg chg="del">
          <ac:chgData name="Nalin Nishant" userId="69914d97-03b1-43a9-b328-15ee50109c05" providerId="ADAL" clId="{4435083C-7D21-40AD-A88A-40F5A525BF9E}" dt="2025-02-21T02:02:30.418" v="146" actId="478"/>
          <ac:spMkLst>
            <pc:docMk/>
            <pc:sldMk cId="3607270498" sldId="261"/>
            <ac:spMk id="7" creationId="{B74126B4-1E6C-4FFF-9282-40E18A85A07F}"/>
          </ac:spMkLst>
        </pc:spChg>
        <pc:spChg chg="del">
          <ac:chgData name="Nalin Nishant" userId="69914d97-03b1-43a9-b328-15ee50109c05" providerId="ADAL" clId="{4435083C-7D21-40AD-A88A-40F5A525BF9E}" dt="2025-02-21T02:02:35.840" v="148" actId="478"/>
          <ac:spMkLst>
            <pc:docMk/>
            <pc:sldMk cId="3607270498" sldId="261"/>
            <ac:spMk id="8" creationId="{47DC4E62-1A34-4F98-A451-214F1808519C}"/>
          </ac:spMkLst>
        </pc:spChg>
        <pc:spChg chg="add del mod">
          <ac:chgData name="Nalin Nishant" userId="69914d97-03b1-43a9-b328-15ee50109c05" providerId="ADAL" clId="{4435083C-7D21-40AD-A88A-40F5A525BF9E}" dt="2025-02-21T02:02:32.773" v="147" actId="478"/>
          <ac:spMkLst>
            <pc:docMk/>
            <pc:sldMk cId="3607270498" sldId="261"/>
            <ac:spMk id="9" creationId="{DA1D0562-9DF0-E079-1322-2CB8BA232585}"/>
          </ac:spMkLst>
        </pc:spChg>
        <pc:spChg chg="add del mod">
          <ac:chgData name="Nalin Nishant" userId="69914d97-03b1-43a9-b328-15ee50109c05" providerId="ADAL" clId="{4435083C-7D21-40AD-A88A-40F5A525BF9E}" dt="2025-02-21T02:02:38.715" v="149" actId="478"/>
          <ac:spMkLst>
            <pc:docMk/>
            <pc:sldMk cId="3607270498" sldId="261"/>
            <ac:spMk id="11" creationId="{1A85BD59-71F2-00EE-1122-3E58F63A617F}"/>
          </ac:spMkLst>
        </pc:spChg>
        <pc:spChg chg="add del mod">
          <ac:chgData name="Nalin Nishant" userId="69914d97-03b1-43a9-b328-15ee50109c05" providerId="ADAL" clId="{4435083C-7D21-40AD-A88A-40F5A525BF9E}" dt="2025-02-21T02:02:42.557" v="151" actId="478"/>
          <ac:spMkLst>
            <pc:docMk/>
            <pc:sldMk cId="3607270498" sldId="261"/>
            <ac:spMk id="13" creationId="{DECE6E2C-7773-BD8C-F32C-FA0D5029B9EB}"/>
          </ac:spMkLst>
        </pc:spChg>
        <pc:spChg chg="add del mod">
          <ac:chgData name="Nalin Nishant" userId="69914d97-03b1-43a9-b328-15ee50109c05" providerId="ADAL" clId="{4435083C-7D21-40AD-A88A-40F5A525BF9E}" dt="2025-02-21T02:02:46.854" v="153" actId="478"/>
          <ac:spMkLst>
            <pc:docMk/>
            <pc:sldMk cId="3607270498" sldId="261"/>
            <ac:spMk id="15" creationId="{F07EEF13-491B-1785-58B0-CB6FCBB911F7}"/>
          </ac:spMkLst>
        </pc:spChg>
        <pc:spChg chg="add mod">
          <ac:chgData name="Nalin Nishant" userId="69914d97-03b1-43a9-b328-15ee50109c05" providerId="ADAL" clId="{4435083C-7D21-40AD-A88A-40F5A525BF9E}" dt="2025-02-21T02:12:19.187" v="310" actId="255"/>
          <ac:spMkLst>
            <pc:docMk/>
            <pc:sldMk cId="3607270498" sldId="261"/>
            <ac:spMk id="16" creationId="{FB6CE406-9443-0D9F-8EC7-3D955B637857}"/>
          </ac:spMkLst>
        </pc:spChg>
        <pc:spChg chg="add del mod">
          <ac:chgData name="Nalin Nishant" userId="69914d97-03b1-43a9-b328-15ee50109c05" providerId="ADAL" clId="{4435083C-7D21-40AD-A88A-40F5A525BF9E}" dt="2025-02-21T02:03:19.538" v="163" actId="478"/>
          <ac:spMkLst>
            <pc:docMk/>
            <pc:sldMk cId="3607270498" sldId="261"/>
            <ac:spMk id="17" creationId="{D8E26E38-EA30-B005-C72A-892671550BAC}"/>
          </ac:spMkLst>
        </pc:spChg>
        <pc:spChg chg="add del mod">
          <ac:chgData name="Nalin Nishant" userId="69914d97-03b1-43a9-b328-15ee50109c05" providerId="ADAL" clId="{4435083C-7D21-40AD-A88A-40F5A525BF9E}" dt="2025-02-21T02:03:27.366" v="166" actId="478"/>
          <ac:spMkLst>
            <pc:docMk/>
            <pc:sldMk cId="3607270498" sldId="261"/>
            <ac:spMk id="18" creationId="{52D8F573-FCC7-F4BE-5531-BAB493BDA4D5}"/>
          </ac:spMkLst>
        </pc:spChg>
        <pc:spChg chg="add del mod">
          <ac:chgData name="Nalin Nishant" userId="69914d97-03b1-43a9-b328-15ee50109c05" providerId="ADAL" clId="{4435083C-7D21-40AD-A88A-40F5A525BF9E}" dt="2025-02-21T02:03:48.455" v="169" actId="478"/>
          <ac:spMkLst>
            <pc:docMk/>
            <pc:sldMk cId="3607270498" sldId="261"/>
            <ac:spMk id="19" creationId="{B6CB0842-AEB4-61A3-8189-EA26C8929261}"/>
          </ac:spMkLst>
        </pc:spChg>
        <pc:spChg chg="add del mod">
          <ac:chgData name="Nalin Nishant" userId="69914d97-03b1-43a9-b328-15ee50109c05" providerId="ADAL" clId="{4435083C-7D21-40AD-A88A-40F5A525BF9E}" dt="2025-02-21T02:03:50.267" v="170" actId="478"/>
          <ac:spMkLst>
            <pc:docMk/>
            <pc:sldMk cId="3607270498" sldId="261"/>
            <ac:spMk id="20" creationId="{E1D3891C-6042-44A3-0A74-E8DA6481E2FB}"/>
          </ac:spMkLst>
        </pc:spChg>
        <pc:spChg chg="add mod">
          <ac:chgData name="Nalin Nishant" userId="69914d97-03b1-43a9-b328-15ee50109c05" providerId="ADAL" clId="{4435083C-7D21-40AD-A88A-40F5A525BF9E}" dt="2025-02-21T02:12:25.500" v="311" actId="255"/>
          <ac:spMkLst>
            <pc:docMk/>
            <pc:sldMk cId="3607270498" sldId="261"/>
            <ac:spMk id="21" creationId="{969EDB74-F7AB-AA39-3486-12151D2B5E9F}"/>
          </ac:spMkLst>
        </pc:spChg>
        <pc:spChg chg="add mod">
          <ac:chgData name="Nalin Nishant" userId="69914d97-03b1-43a9-b328-15ee50109c05" providerId="ADAL" clId="{4435083C-7D21-40AD-A88A-40F5A525BF9E}" dt="2025-02-21T02:14:04.773" v="342" actId="255"/>
          <ac:spMkLst>
            <pc:docMk/>
            <pc:sldMk cId="3607270498" sldId="261"/>
            <ac:spMk id="22" creationId="{9313C72C-E74E-1E67-FC14-3355C9D32796}"/>
          </ac:spMkLst>
        </pc:spChg>
        <pc:spChg chg="add mod">
          <ac:chgData name="Nalin Nishant" userId="69914d97-03b1-43a9-b328-15ee50109c05" providerId="ADAL" clId="{4435083C-7D21-40AD-A88A-40F5A525BF9E}" dt="2025-02-21T02:20:08.405" v="445" actId="12"/>
          <ac:spMkLst>
            <pc:docMk/>
            <pc:sldMk cId="3607270498" sldId="261"/>
            <ac:spMk id="23" creationId="{54CC933F-7BC9-D90E-9F81-259E892FD29C}"/>
          </ac:spMkLst>
        </pc:spChg>
        <pc:spChg chg="add mod">
          <ac:chgData name="Nalin Nishant" userId="69914d97-03b1-43a9-b328-15ee50109c05" providerId="ADAL" clId="{4435083C-7D21-40AD-A88A-40F5A525BF9E}" dt="2025-02-21T02:19:29.253" v="438" actId="255"/>
          <ac:spMkLst>
            <pc:docMk/>
            <pc:sldMk cId="3607270498" sldId="261"/>
            <ac:spMk id="24" creationId="{DCC1DCD0-CF50-6A92-16AA-151037EA53D6}"/>
          </ac:spMkLst>
        </pc:spChg>
        <pc:spChg chg="add mod">
          <ac:chgData name="Nalin Nishant" userId="69914d97-03b1-43a9-b328-15ee50109c05" providerId="ADAL" clId="{4435083C-7D21-40AD-A88A-40F5A525BF9E}" dt="2025-02-21T02:20:14.575" v="446" actId="1036"/>
          <ac:spMkLst>
            <pc:docMk/>
            <pc:sldMk cId="3607270498" sldId="261"/>
            <ac:spMk id="25" creationId="{F0E257D7-ECE8-7933-3B30-DA928053C846}"/>
          </ac:spMkLst>
        </pc:spChg>
        <pc:spChg chg="add">
          <ac:chgData name="Nalin Nishant" userId="69914d97-03b1-43a9-b328-15ee50109c05" providerId="ADAL" clId="{4435083C-7D21-40AD-A88A-40F5A525BF9E}" dt="2025-02-21T02:08:00.100" v="277"/>
          <ac:spMkLst>
            <pc:docMk/>
            <pc:sldMk cId="3607270498" sldId="261"/>
            <ac:spMk id="26" creationId="{1C54BD76-AE96-3C59-930B-89D46CE7CD6B}"/>
          </ac:spMkLst>
        </pc:spChg>
        <pc:spChg chg="add">
          <ac:chgData name="Nalin Nishant" userId="69914d97-03b1-43a9-b328-15ee50109c05" providerId="ADAL" clId="{4435083C-7D21-40AD-A88A-40F5A525BF9E}" dt="2025-02-21T02:19:45.778" v="440"/>
          <ac:spMkLst>
            <pc:docMk/>
            <pc:sldMk cId="3607270498" sldId="261"/>
            <ac:spMk id="27" creationId="{7A655527-4F51-4174-E9C6-BF0A94D2FFC4}"/>
          </ac:spMkLst>
        </pc:spChg>
      </pc:sldChg>
      <pc:sldChg chg="del">
        <pc:chgData name="Nalin Nishant" userId="69914d97-03b1-43a9-b328-15ee50109c05" providerId="ADAL" clId="{4435083C-7D21-40AD-A88A-40F5A525BF9E}" dt="2025-02-21T02:20:24.821" v="447" actId="47"/>
        <pc:sldMkLst>
          <pc:docMk/>
          <pc:sldMk cId="3892131414" sldId="262"/>
        </pc:sldMkLst>
      </pc:sldChg>
      <pc:sldChg chg="del">
        <pc:chgData name="Nalin Nishant" userId="69914d97-03b1-43a9-b328-15ee50109c05" providerId="ADAL" clId="{4435083C-7D21-40AD-A88A-40F5A525BF9E}" dt="2025-02-21T02:42:26.190" v="561" actId="47"/>
        <pc:sldMkLst>
          <pc:docMk/>
          <pc:sldMk cId="663103393" sldId="264"/>
        </pc:sldMkLst>
      </pc:sldChg>
      <pc:sldChg chg="del">
        <pc:chgData name="Nalin Nishant" userId="69914d97-03b1-43a9-b328-15ee50109c05" providerId="ADAL" clId="{4435083C-7D21-40AD-A88A-40F5A525BF9E}" dt="2025-02-21T02:42:27.323" v="562" actId="47"/>
        <pc:sldMkLst>
          <pc:docMk/>
          <pc:sldMk cId="1065425595" sldId="266"/>
        </pc:sldMkLst>
      </pc:sldChg>
      <pc:sldChg chg="del">
        <pc:chgData name="Nalin Nishant" userId="69914d97-03b1-43a9-b328-15ee50109c05" providerId="ADAL" clId="{4435083C-7D21-40AD-A88A-40F5A525BF9E}" dt="2025-02-21T02:41:13.263" v="540" actId="47"/>
        <pc:sldMkLst>
          <pc:docMk/>
          <pc:sldMk cId="914134537" sldId="267"/>
        </pc:sldMkLst>
      </pc:sldChg>
      <pc:sldChg chg="modSp mod">
        <pc:chgData name="Nalin Nishant" userId="69914d97-03b1-43a9-b328-15ee50109c05" providerId="ADAL" clId="{4435083C-7D21-40AD-A88A-40F5A525BF9E}" dt="2025-02-21T02:41:19.773" v="543" actId="20577"/>
        <pc:sldMkLst>
          <pc:docMk/>
          <pc:sldMk cId="44069682" sldId="268"/>
        </pc:sldMkLst>
        <pc:spChg chg="mod">
          <ac:chgData name="Nalin Nishant" userId="69914d97-03b1-43a9-b328-15ee50109c05" providerId="ADAL" clId="{4435083C-7D21-40AD-A88A-40F5A525BF9E}" dt="2025-02-21T02:41:19.773" v="543" actId="20577"/>
          <ac:spMkLst>
            <pc:docMk/>
            <pc:sldMk cId="44069682" sldId="268"/>
            <ac:spMk id="2" creationId="{632BE5BF-9922-45FB-8F3F-4446D40A051B}"/>
          </ac:spMkLst>
        </pc:spChg>
      </pc:sldChg>
      <pc:sldChg chg="del">
        <pc:chgData name="Nalin Nishant" userId="69914d97-03b1-43a9-b328-15ee50109c05" providerId="ADAL" clId="{4435083C-7D21-40AD-A88A-40F5A525BF9E}" dt="2025-02-21T02:41:13.858" v="541" actId="47"/>
        <pc:sldMkLst>
          <pc:docMk/>
          <pc:sldMk cId="429771863" sldId="269"/>
        </pc:sldMkLst>
      </pc:sldChg>
      <pc:sldChg chg="del">
        <pc:chgData name="Nalin Nishant" userId="69914d97-03b1-43a9-b328-15ee50109c05" providerId="ADAL" clId="{4435083C-7D21-40AD-A88A-40F5A525BF9E}" dt="2025-02-21T02:42:25.307" v="560" actId="47"/>
        <pc:sldMkLst>
          <pc:docMk/>
          <pc:sldMk cId="451187730" sldId="283"/>
        </pc:sldMkLst>
      </pc:sldChg>
      <pc:sldChg chg="del">
        <pc:chgData name="Nalin Nishant" userId="69914d97-03b1-43a9-b328-15ee50109c05" providerId="ADAL" clId="{4435083C-7D21-40AD-A88A-40F5A525BF9E}" dt="2025-02-21T02:42:30.473" v="563" actId="47"/>
        <pc:sldMkLst>
          <pc:docMk/>
          <pc:sldMk cId="3322300142" sldId="284"/>
        </pc:sldMkLst>
      </pc:sldChg>
      <pc:sldChg chg="del">
        <pc:chgData name="Nalin Nishant" userId="69914d97-03b1-43a9-b328-15ee50109c05" providerId="ADAL" clId="{4435083C-7D21-40AD-A88A-40F5A525BF9E}" dt="2025-02-21T02:41:21.241" v="544" actId="47"/>
        <pc:sldMkLst>
          <pc:docMk/>
          <pc:sldMk cId="59582380" sldId="285"/>
        </pc:sldMkLst>
      </pc:sldChg>
      <pc:sldChg chg="addSp modSp new mod">
        <pc:chgData name="Nalin Nishant" userId="69914d97-03b1-43a9-b328-15ee50109c05" providerId="ADAL" clId="{4435083C-7D21-40AD-A88A-40F5A525BF9E}" dt="2025-02-21T02:36:03.944" v="522" actId="14100"/>
        <pc:sldMkLst>
          <pc:docMk/>
          <pc:sldMk cId="3770625461" sldId="286"/>
        </pc:sldMkLst>
        <pc:spChg chg="mod">
          <ac:chgData name="Nalin Nishant" userId="69914d97-03b1-43a9-b328-15ee50109c05" providerId="ADAL" clId="{4435083C-7D21-40AD-A88A-40F5A525BF9E}" dt="2025-02-21T02:24:45.190" v="454" actId="20577"/>
          <ac:spMkLst>
            <pc:docMk/>
            <pc:sldMk cId="3770625461" sldId="286"/>
            <ac:spMk id="2" creationId="{D760723A-AC0F-75F2-D461-E8E9189AD9D0}"/>
          </ac:spMkLst>
        </pc:spChg>
        <pc:spChg chg="add mod">
          <ac:chgData name="Nalin Nishant" userId="69914d97-03b1-43a9-b328-15ee50109c05" providerId="ADAL" clId="{4435083C-7D21-40AD-A88A-40F5A525BF9E}" dt="2025-02-21T02:35:24.897" v="517" actId="255"/>
          <ac:spMkLst>
            <pc:docMk/>
            <pc:sldMk cId="3770625461" sldId="286"/>
            <ac:spMk id="6" creationId="{96C093FD-BF69-BDAE-D581-48AC007BC219}"/>
          </ac:spMkLst>
        </pc:spChg>
        <pc:spChg chg="add">
          <ac:chgData name="Nalin Nishant" userId="69914d97-03b1-43a9-b328-15ee50109c05" providerId="ADAL" clId="{4435083C-7D21-40AD-A88A-40F5A525BF9E}" dt="2025-02-21T02:29:57.731" v="459"/>
          <ac:spMkLst>
            <pc:docMk/>
            <pc:sldMk cId="3770625461" sldId="286"/>
            <ac:spMk id="8" creationId="{098F73B2-B924-E3BC-FD10-AE3D5D5D6817}"/>
          </ac:spMkLst>
        </pc:spChg>
        <pc:spChg chg="add mod">
          <ac:chgData name="Nalin Nishant" userId="69914d97-03b1-43a9-b328-15ee50109c05" providerId="ADAL" clId="{4435083C-7D21-40AD-A88A-40F5A525BF9E}" dt="2025-02-21T02:36:03.944" v="522" actId="14100"/>
          <ac:spMkLst>
            <pc:docMk/>
            <pc:sldMk cId="3770625461" sldId="286"/>
            <ac:spMk id="9" creationId="{D3167232-7FB4-9C5E-5C73-1F5B80E7DFD5}"/>
          </ac:spMkLst>
        </pc:spChg>
        <pc:cxnChg chg="add mod">
          <ac:chgData name="Nalin Nishant" userId="69914d97-03b1-43a9-b328-15ee50109c05" providerId="ADAL" clId="{4435083C-7D21-40AD-A88A-40F5A525BF9E}" dt="2025-02-21T02:29:43.762" v="458" actId="14100"/>
          <ac:cxnSpMkLst>
            <pc:docMk/>
            <pc:sldMk cId="3770625461" sldId="286"/>
            <ac:cxnSpMk id="5" creationId="{B6633CF8-B398-92E7-C168-21503E51815E}"/>
          </ac:cxnSpMkLst>
        </pc:cxnChg>
      </pc:sldChg>
      <pc:sldChg chg="addSp modSp new mod">
        <pc:chgData name="Nalin Nishant" userId="69914d97-03b1-43a9-b328-15ee50109c05" providerId="ADAL" clId="{4435083C-7D21-40AD-A88A-40F5A525BF9E}" dt="2025-02-21T02:41:10.067" v="539" actId="20577"/>
        <pc:sldMkLst>
          <pc:docMk/>
          <pc:sldMk cId="4031559071" sldId="287"/>
        </pc:sldMkLst>
        <pc:spChg chg="mod">
          <ac:chgData name="Nalin Nishant" userId="69914d97-03b1-43a9-b328-15ee50109c05" providerId="ADAL" clId="{4435083C-7D21-40AD-A88A-40F5A525BF9E}" dt="2025-02-21T02:41:10.067" v="539" actId="20577"/>
          <ac:spMkLst>
            <pc:docMk/>
            <pc:sldMk cId="4031559071" sldId="287"/>
            <ac:spMk id="2" creationId="{53F6A2CF-E536-1213-42B5-EB0AE86AB2C1}"/>
          </ac:spMkLst>
        </pc:spChg>
        <pc:picChg chg="add mod">
          <ac:chgData name="Nalin Nishant" userId="69914d97-03b1-43a9-b328-15ee50109c05" providerId="ADAL" clId="{4435083C-7D21-40AD-A88A-40F5A525BF9E}" dt="2025-02-21T02:37:33.433" v="528" actId="1440"/>
          <ac:picMkLst>
            <pc:docMk/>
            <pc:sldMk cId="4031559071" sldId="287"/>
            <ac:picMk id="5" creationId="{98232D5C-42A0-4477-FA86-B9AE935769C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2/20/2025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7077456" cy="1790790"/>
          </a:xfrm>
        </p:spPr>
        <p:txBody>
          <a:bodyPr/>
          <a:lstStyle/>
          <a:p>
            <a:r>
              <a:rPr lang="en-US" sz="5400" dirty="0">
                <a:latin typeface="+mn-lt"/>
              </a:rPr>
              <a:t>Assignment 3 :</a:t>
            </a:r>
            <a:br>
              <a:rPr lang="en-US" sz="5400" dirty="0">
                <a:latin typeface="+mn-lt"/>
              </a:rPr>
            </a:br>
            <a:r>
              <a:rPr lang="en-US" sz="5400" dirty="0">
                <a:latin typeface="+mn-lt"/>
              </a:rPr>
              <a:t>MIMIC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687" y="6423660"/>
            <a:ext cx="11877877" cy="868680"/>
          </a:xfrm>
        </p:spPr>
        <p:txBody>
          <a:bodyPr>
            <a:normAutofit fontScale="92500"/>
          </a:bodyPr>
          <a:lstStyle/>
          <a:p>
            <a:r>
              <a:rPr lang="en-US" dirty="0"/>
              <a:t>Feb 20, 2025                                                Submission by Nalin Nishant - nn8989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55B89-FFAD-3D7C-225D-AF09D1CB06D5}"/>
              </a:ext>
            </a:extLst>
          </p:cNvPr>
          <p:cNvSpPr txBox="1"/>
          <p:nvPr/>
        </p:nvSpPr>
        <p:spPr>
          <a:xfrm>
            <a:off x="1568824" y="5498061"/>
            <a:ext cx="61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https://github.com/coursegit24/MSAI_AIH_MIMICNLP_NN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52600"/>
            <a:ext cx="7781544" cy="85905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532" y="3063240"/>
            <a:ext cx="7388785" cy="365760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Extract clinical entities from MIMIC dataset using Natural Language Processing (NLP)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Apply dimensionality reduction using t-SNE for visualization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Generate insights from clinical text data through entity clustering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Methodology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477" y="1186115"/>
            <a:ext cx="6718300" cy="49457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Data Preprocessing:</a:t>
            </a:r>
          </a:p>
          <a:p>
            <a:r>
              <a:rPr lang="en-US" dirty="0"/>
              <a:t>Load and clean clinical text data from the MIMIC dataset.</a:t>
            </a:r>
          </a:p>
          <a:p>
            <a:r>
              <a:rPr lang="en-US" dirty="0"/>
              <a:t>Handle missing values and standardize text formats.</a:t>
            </a:r>
          </a:p>
          <a:p>
            <a:pPr marL="0" indent="0">
              <a:buNone/>
            </a:pPr>
            <a:r>
              <a:rPr lang="en-US" dirty="0"/>
              <a:t>2. NLP Pipeline:</a:t>
            </a:r>
          </a:p>
          <a:p>
            <a:r>
              <a:rPr lang="en-US" dirty="0"/>
              <a:t>Use </a:t>
            </a:r>
            <a:r>
              <a:rPr lang="en-US" dirty="0" err="1"/>
              <a:t>spaCy</a:t>
            </a:r>
            <a:r>
              <a:rPr lang="en-US" dirty="0"/>
              <a:t> and </a:t>
            </a:r>
            <a:r>
              <a:rPr lang="en-US" dirty="0" err="1"/>
              <a:t>ClinicalBERT</a:t>
            </a:r>
            <a:r>
              <a:rPr lang="en-US" dirty="0"/>
              <a:t> for entity extraction.</a:t>
            </a:r>
          </a:p>
          <a:p>
            <a:r>
              <a:rPr lang="en-US" dirty="0"/>
              <a:t>Identify and categorize clinical terms (e.g., diseases, medications).</a:t>
            </a:r>
          </a:p>
          <a:p>
            <a:pPr marL="0" indent="0">
              <a:buNone/>
            </a:pPr>
            <a:r>
              <a:rPr lang="en-US" dirty="0"/>
              <a:t>3. Dimensionality Reduction with t-SNE:</a:t>
            </a:r>
          </a:p>
          <a:p>
            <a:r>
              <a:rPr lang="en-US" dirty="0"/>
              <a:t>Transform high-dimensional word embeddings to 2D space.</a:t>
            </a:r>
          </a:p>
          <a:p>
            <a:r>
              <a:rPr lang="en-US" dirty="0"/>
              <a:t>Visualize clusters of related clinical terms.</a:t>
            </a:r>
          </a:p>
          <a:p>
            <a:pPr marL="0" indent="0">
              <a:buNone/>
            </a:pPr>
            <a:r>
              <a:rPr lang="en-US" dirty="0"/>
              <a:t>4. Visualization and Analysis:</a:t>
            </a:r>
          </a:p>
          <a:p>
            <a:r>
              <a:rPr lang="en-US" dirty="0"/>
              <a:t>Generate scatter plots to observe patterns and insights.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Details…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6CE406-9443-0D9F-8EC7-3D955B637857}"/>
              </a:ext>
            </a:extLst>
          </p:cNvPr>
          <p:cNvSpPr/>
          <p:nvPr/>
        </p:nvSpPr>
        <p:spPr>
          <a:xfrm>
            <a:off x="564776" y="1467075"/>
            <a:ext cx="4867835" cy="1428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1.Setup </a:t>
            </a:r>
            <a:r>
              <a:rPr lang="en-US" sz="2000" dirty="0"/>
              <a:t>and Initialization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(Google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 Installations: Installing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scispacy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medspacy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spacy,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nltk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transformers for NLP and visualization (matplotlib, seaborn).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9EDB74-F7AB-AA39-3486-12151D2B5E9F}"/>
              </a:ext>
            </a:extLst>
          </p:cNvPr>
          <p:cNvSpPr/>
          <p:nvPr/>
        </p:nvSpPr>
        <p:spPr>
          <a:xfrm>
            <a:off x="6384363" y="1467075"/>
            <a:ext cx="4867835" cy="1428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2. Data Loading and Preprocessing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DIAGNOSES_ICD.csv.gz: Extracts patients diagnosed with '430' (Subarachnoid Hemorrhage).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NOTEEVENTS.csv.gz: Filters 'Discharge summary' notes for the identified patients.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13C72C-E74E-1E67-FC14-3355C9D32796}"/>
              </a:ext>
            </a:extLst>
          </p:cNvPr>
          <p:cNvSpPr/>
          <p:nvPr/>
        </p:nvSpPr>
        <p:spPr>
          <a:xfrm>
            <a:off x="564776" y="3106509"/>
            <a:ext cx="4867835" cy="1428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3. Model Loading and NLP Pipeline </a:t>
            </a:r>
          </a:p>
          <a:p>
            <a:r>
              <a:rPr lang="en-US" sz="1400" dirty="0"/>
              <a:t>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spaCy</a:t>
            </a:r>
            <a:r>
              <a:rPr lang="en-US" sz="1400" dirty="0"/>
              <a:t> General Model: </a:t>
            </a:r>
            <a:r>
              <a:rPr lang="en-US" sz="1400" dirty="0" err="1"/>
              <a:t>en_core_web_sm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scispacy</a:t>
            </a:r>
            <a:r>
              <a:rPr lang="en-US" sz="1400" dirty="0"/>
              <a:t> Scientific Model: </a:t>
            </a:r>
            <a:r>
              <a:rPr lang="en-US" sz="1400" dirty="0" err="1"/>
              <a:t>en_core_sci_sm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medspacy</a:t>
            </a:r>
            <a:r>
              <a:rPr lang="en-US" sz="1400" dirty="0"/>
              <a:t> Medical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ClinicalBERT</a:t>
            </a:r>
            <a:r>
              <a:rPr lang="en-US" sz="1400" dirty="0"/>
              <a:t>: For advanced medical entity extraction.</a:t>
            </a:r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CC933F-7BC9-D90E-9F81-259E892FD29C}"/>
              </a:ext>
            </a:extLst>
          </p:cNvPr>
          <p:cNvSpPr/>
          <p:nvPr/>
        </p:nvSpPr>
        <p:spPr>
          <a:xfrm>
            <a:off x="6384364" y="3106508"/>
            <a:ext cx="4867835" cy="1428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4. Entity Extraction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Functionality: </a:t>
            </a:r>
            <a:r>
              <a:rPr lang="en-US" sz="1400" dirty="0" err="1"/>
              <a:t>extract_entities_with_nlp</a:t>
            </a:r>
            <a:r>
              <a:rPr lang="en-US" sz="1400" dirty="0"/>
              <a:t> function to extract entities using any NLP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Displays first 5 entities extracted by each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C1DCD0-CF50-6A92-16AA-151037EA53D6}"/>
              </a:ext>
            </a:extLst>
          </p:cNvPr>
          <p:cNvSpPr/>
          <p:nvPr/>
        </p:nvSpPr>
        <p:spPr>
          <a:xfrm>
            <a:off x="564776" y="4745943"/>
            <a:ext cx="4867835" cy="1428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5. Embedding and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Word2Vec Model: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300" dirty="0"/>
              <a:t>Tokenizes discharge summary texts and trains word.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t-SNE Visualization: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300" dirty="0"/>
              <a:t>Reduces dimensionality of word vectors to 2D &amp; visualizes embeddings using a scatter plot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E257D7-ECE8-7933-3B30-DA928053C846}"/>
              </a:ext>
            </a:extLst>
          </p:cNvPr>
          <p:cNvSpPr/>
          <p:nvPr/>
        </p:nvSpPr>
        <p:spPr>
          <a:xfrm>
            <a:off x="6384365" y="4720122"/>
            <a:ext cx="4867835" cy="1428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/>
              <a:t>6. Output and File Handling: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Entity extraction results saved as nlp_entities.txt.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t-SNE data saved as tsne_transformed_words.csv.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723A-AC0F-75F2-D461-E8E9189A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A717BF-35CF-9736-8F17-F6970931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633CF8-B398-92E7-C168-21503E51815E}"/>
              </a:ext>
            </a:extLst>
          </p:cNvPr>
          <p:cNvCxnSpPr>
            <a:cxnSpLocks/>
          </p:cNvCxnSpPr>
          <p:nvPr/>
        </p:nvCxnSpPr>
        <p:spPr>
          <a:xfrm>
            <a:off x="5907741" y="1434353"/>
            <a:ext cx="0" cy="4733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C093FD-BF69-BDAE-D581-48AC007BC219}"/>
              </a:ext>
            </a:extLst>
          </p:cNvPr>
          <p:cNvSpPr txBox="1"/>
          <p:nvPr/>
        </p:nvSpPr>
        <p:spPr>
          <a:xfrm>
            <a:off x="268941" y="1559859"/>
            <a:ext cx="547743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Clinical Entity Extraction (nlp_entities.txt):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Key Categories: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u="sng" dirty="0">
                <a:solidFill>
                  <a:schemeClr val="bg1"/>
                </a:solidFill>
              </a:rPr>
              <a:t>Medical Diagnoses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Conditions such as melanoma, sepsis, atrial fibrillation, and stroke.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u="sng" dirty="0">
                <a:solidFill>
                  <a:schemeClr val="bg1"/>
                </a:solidFill>
              </a:rPr>
              <a:t>Procedures &amp; Tests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Interventions like resection, craniotomy, EEG, CTA, and ECHO.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u="sng" dirty="0">
                <a:solidFill>
                  <a:schemeClr val="bg1"/>
                </a:solidFill>
              </a:rPr>
              <a:t>Medications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Pharmaceuticals including Dilantin, Keppra, diltiazem, metoprolol, and morphine.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u="sng" dirty="0">
                <a:solidFill>
                  <a:schemeClr val="bg1"/>
                </a:solidFill>
              </a:rPr>
              <a:t>Clinical Observations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Findings such as seizures, aphasia, edema, and hemorrhage.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u="sng" dirty="0">
                <a:solidFill>
                  <a:schemeClr val="bg1"/>
                </a:solidFill>
              </a:rPr>
              <a:t>Patient History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Details on social and medical backgrounds, including smoking habits, hypertension, and lung cancer.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67232-7FB4-9C5E-5C73-1F5B80E7DFD5}"/>
              </a:ext>
            </a:extLst>
          </p:cNvPr>
          <p:cNvSpPr txBox="1"/>
          <p:nvPr/>
        </p:nvSpPr>
        <p:spPr>
          <a:xfrm>
            <a:off x="6033247" y="1524000"/>
            <a:ext cx="539675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 Semantic Mapping &amp; Visualization (</a:t>
            </a:r>
            <a:r>
              <a:rPr lang="en-US" sz="2000" b="1" dirty="0" err="1">
                <a:solidFill>
                  <a:schemeClr val="bg1"/>
                </a:solidFill>
              </a:rPr>
              <a:t>tsne_transformed_words</a:t>
            </a:r>
            <a:r>
              <a:rPr lang="en-US" sz="2000" b="1" dirty="0">
                <a:solidFill>
                  <a:schemeClr val="bg1"/>
                </a:solidFill>
              </a:rPr>
              <a:t> .csv):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Key Highlights: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u="sng" dirty="0">
                <a:solidFill>
                  <a:schemeClr val="bg1"/>
                </a:solidFill>
              </a:rPr>
              <a:t>Dimensionality Reduction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Condenses high-dimensional data into a two-dimensional representation for clarity.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u="sng" dirty="0">
                <a:solidFill>
                  <a:schemeClr val="bg1"/>
                </a:solidFill>
              </a:rPr>
              <a:t>Cluster Identification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Reveals groupings of related terms, illustrating connections among medications, diagnoses, and clinical observations.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u="sng" dirty="0">
                <a:solidFill>
                  <a:schemeClr val="bg1"/>
                </a:solidFill>
              </a:rPr>
              <a:t>Contextual Insights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Maps the proximity of terms, offering a deeper understanding of their interrelations and contextual significance.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u="sng" dirty="0">
                <a:solidFill>
                  <a:schemeClr val="bg1"/>
                </a:solidFill>
              </a:rPr>
              <a:t>Data-Driven Visualization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</a:rPr>
              <a:t>Facilitates intuitive comprehension of clinical term associations through spatial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77062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A2CF-E536-1213-42B5-EB0AE86A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278E5-69BA-D855-D8B8-9C50B900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32D5C-42A0-4477-FA86-B9AE9357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8" y="1453245"/>
            <a:ext cx="7521280" cy="4768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55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50</TotalTime>
  <Words>554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Trade Gothic LT Pro</vt:lpstr>
      <vt:lpstr>Trebuchet MS</vt:lpstr>
      <vt:lpstr>Wingdings</vt:lpstr>
      <vt:lpstr>Office Theme</vt:lpstr>
      <vt:lpstr>Assignment 3 : MIMIC NLP</vt:lpstr>
      <vt:lpstr>Objective</vt:lpstr>
      <vt:lpstr>Approach and Methodology</vt:lpstr>
      <vt:lpstr>Details… </vt:lpstr>
      <vt:lpstr>Output</vt:lpstr>
      <vt:lpstr>Output plot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Nalin Nishant</dc:creator>
  <cp:lastModifiedBy>Nalin Nishant</cp:lastModifiedBy>
  <cp:revision>1</cp:revision>
  <dcterms:created xsi:type="dcterms:W3CDTF">2025-02-21T01:51:48Z</dcterms:created>
  <dcterms:modified xsi:type="dcterms:W3CDTF">2025-02-21T02:42:33Z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