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7" r:id="rId5"/>
    <p:sldId id="273" r:id="rId6"/>
    <p:sldId id="274" r:id="rId7"/>
    <p:sldId id="278" r:id="rId8"/>
    <p:sldId id="279" r:id="rId9"/>
    <p:sldId id="275" r:id="rId10"/>
    <p:sldId id="276" r:id="rId11"/>
    <p:sldId id="27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urseing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urseing.com/" TargetMode="External"/><Relationship Id="rId2" Type="http://schemas.openxmlformats.org/officeDocument/2006/relationships/hyperlink" Target="http://www.courseing.com/c-shar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726422" cy="3255264"/>
          </a:xfrm>
        </p:spPr>
        <p:txBody>
          <a:bodyPr/>
          <a:lstStyle/>
          <a:p>
            <a:r>
              <a:rPr lang="en-US" sz="5400" b="1" dirty="0" err="1" smtClean="0"/>
              <a:t>ASP.Net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WebForms</a:t>
            </a:r>
            <a:r>
              <a:rPr lang="en-US" sz="5400" b="1" dirty="0" smtClean="0"/>
              <a:t> </a:t>
            </a:r>
            <a:r>
              <a:rPr lang="en-US" sz="5400" b="1" dirty="0" smtClean="0"/>
              <a:t>-</a:t>
            </a:r>
            <a:br>
              <a:rPr lang="en-US" sz="5400" b="1" dirty="0" smtClean="0"/>
            </a:br>
            <a:r>
              <a:rPr lang="en-US" sz="5400" b="1" dirty="0" smtClean="0"/>
              <a:t>States Management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@ CourseIng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http://www.courseing.com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/>
              <a:t> | +91 - </a:t>
            </a:r>
            <a:r>
              <a:rPr lang="en-US" dirty="0" smtClean="0"/>
              <a:t>7207210101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Custom Exceptions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794974" y="1123837"/>
            <a:ext cx="722934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4822" y="822216"/>
            <a:ext cx="760282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create your own exception class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Make sure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CustomException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class follow best practices given below</a:t>
            </a:r>
          </a:p>
          <a:p>
            <a:pPr marL="640080" lvl="1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Must inherit Exception/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ApplicationException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class</a:t>
            </a:r>
          </a:p>
          <a:p>
            <a:pPr marL="640080" lvl="1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Must be serializable </a:t>
            </a:r>
          </a:p>
          <a:p>
            <a:pPr marL="640080" lvl="1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Default constructors with empty or single parameter and call base constructor</a:t>
            </a:r>
          </a:p>
        </p:txBody>
      </p:sp>
    </p:spTree>
    <p:extLst>
      <p:ext uri="{BB962C8B-B14F-4D97-AF65-F5344CB8AC3E}">
        <p14:creationId xmlns:p14="http://schemas.microsoft.com/office/powerpoint/2010/main" val="41707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Custom Exceptions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794974" y="1123837"/>
            <a:ext cx="722934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50277" y="809402"/>
            <a:ext cx="811798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Serializable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TeamException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TeamException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TeamException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message)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(message)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TeamException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message,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inner)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(message, inner) {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TeamException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System.Runtime.Serialization.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SerializationInfo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info,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System.Runtime.Serialization.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StreamingContext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context)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(info, context) {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90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404" y="860567"/>
            <a:ext cx="7726422" cy="325526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Thanks for viewing 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>
                <a:hlinkClick r:id="rId2"/>
              </a:rPr>
              <a:t>Visit Learn C Share for Free Trainings, Tutorials, Videos</a:t>
            </a:r>
            <a:br>
              <a:rPr lang="en-US" sz="2400" b="1" dirty="0" smtClean="0">
                <a:hlinkClick r:id="rId2"/>
              </a:rPr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>
                <a:hlinkClick r:id="rId3"/>
              </a:rPr>
              <a:t>Visit CourseIng for Online Training, Corporate Training and Class Room trainings.</a:t>
            </a:r>
            <a:br>
              <a:rPr lang="en-US" sz="2400" b="1" dirty="0" smtClean="0">
                <a:hlinkClick r:id="rId3"/>
              </a:rPr>
            </a:b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Learn @ CourseIng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http://www.courseing.com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/>
              <a:t> | +91 - </a:t>
            </a:r>
            <a:r>
              <a:rPr lang="en-US" dirty="0" smtClean="0"/>
              <a:t>7207210101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963" y="1782677"/>
            <a:ext cx="8249751" cy="3283501"/>
          </a:xfrm>
        </p:spPr>
        <p:txBody>
          <a:bodyPr>
            <a:noAutofit/>
          </a:bodyPr>
          <a:lstStyle/>
          <a:p>
            <a:r>
              <a:rPr lang="en-US" dirty="0" smtClean="0"/>
              <a:t>What is stateless</a:t>
            </a:r>
          </a:p>
          <a:p>
            <a:r>
              <a:rPr lang="en-US" dirty="0" smtClean="0"/>
              <a:t>Clint Side State vs Server Side State</a:t>
            </a:r>
            <a:endParaRPr lang="en-US" dirty="0" smtClean="0"/>
          </a:p>
          <a:p>
            <a:r>
              <a:rPr lang="en-US" dirty="0" smtClean="0"/>
              <a:t>View States</a:t>
            </a:r>
            <a:endParaRPr lang="en-US" dirty="0" smtClean="0"/>
          </a:p>
          <a:p>
            <a:r>
              <a:rPr lang="en-US" dirty="0" smtClean="0"/>
              <a:t>Sessions </a:t>
            </a:r>
            <a:endParaRPr lang="en-US" dirty="0" smtClean="0"/>
          </a:p>
          <a:p>
            <a:r>
              <a:rPr lang="en-US" dirty="0" smtClean="0"/>
              <a:t>Applications</a:t>
            </a:r>
            <a:endParaRPr lang="en-US" dirty="0" smtClean="0"/>
          </a:p>
          <a:p>
            <a:r>
              <a:rPr lang="en-US" dirty="0" smtClean="0"/>
              <a:t>Controls</a:t>
            </a:r>
            <a:endParaRPr lang="en-US" dirty="0" smtClean="0"/>
          </a:p>
          <a:p>
            <a:r>
              <a:rPr lang="en-US" dirty="0" smtClean="0"/>
              <a:t>Cookies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45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Stateless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94974" y="1123837"/>
            <a:ext cx="722934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/>
              <a:t>Information is not retained from one request to another</a:t>
            </a:r>
            <a:endParaRPr lang="en-US" sz="2000" dirty="0" smtClean="0"/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/>
              <a:t>HTTP </a:t>
            </a:r>
            <a:r>
              <a:rPr lang="en-US" sz="2000" dirty="0"/>
              <a:t>protocol </a:t>
            </a:r>
            <a:r>
              <a:rPr lang="en-US" sz="2000" dirty="0" smtClean="0"/>
              <a:t>is </a:t>
            </a:r>
            <a:r>
              <a:rPr lang="en-US" sz="2000" dirty="0"/>
              <a:t>a stateless protocol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ASP.Net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States can be maintained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followings</a:t>
            </a:r>
          </a:p>
          <a:p>
            <a:pPr marL="640080" lvl="1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 State</a:t>
            </a:r>
          </a:p>
          <a:p>
            <a:pPr marL="640080" lvl="1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Session State</a:t>
            </a:r>
          </a:p>
          <a:p>
            <a:pPr marL="640080" lvl="1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State</a:t>
            </a:r>
          </a:p>
          <a:p>
            <a:pPr marL="640080" lvl="1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Cookies</a:t>
            </a:r>
          </a:p>
          <a:p>
            <a:pPr marL="640080" lvl="1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States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Session States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94974" y="1123837"/>
            <a:ext cx="722934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 is retained throughout the lifecycle of user’s session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 is stored in Key-Value pair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Session objects allows to store information using key-value pair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7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 State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94974" y="1123837"/>
            <a:ext cx="7229342" cy="1994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Available </a:t>
            </a:r>
            <a:r>
              <a:rPr lang="en-US" sz="2800" dirty="0"/>
              <a:t>across all pages and all </a:t>
            </a:r>
            <a:r>
              <a:rPr lang="en-US" sz="2800" dirty="0" smtClean="0"/>
              <a:t>sessions</a:t>
            </a:r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Stored on a </a:t>
            </a:r>
            <a:r>
              <a:rPr lang="en-US" sz="2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Server</a:t>
            </a:r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Try, Catch and Finally Blocks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769217" y="850201"/>
            <a:ext cx="7602828" cy="528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Try Block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Section of statements which may raise exception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any exception raised from Try block, the flow of execution is sent to catch block.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Catch Block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Enables continuous execution of program.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place to report or log information about the error.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 about the exception is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available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Finally Block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Statements in Finally block always get executed whether if the exception is raised or not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Optional Block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real time, it’s used to dispose objects, close file or database connection</a:t>
            </a:r>
          </a:p>
        </p:txBody>
      </p:sp>
    </p:spTree>
    <p:extLst>
      <p:ext uri="{BB962C8B-B14F-4D97-AF65-F5344CB8AC3E}">
        <p14:creationId xmlns:p14="http://schemas.microsoft.com/office/powerpoint/2010/main" val="131604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Try, Catch and Finally Blocks : Example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638284" y="800797"/>
            <a:ext cx="9144000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IsContinue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Player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"Enter Player Name"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p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Player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p.Name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t.AddPlayer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(p);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"Enter True to continue else enter false"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IsContinue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.ToBoolean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IndexOutOfRangeException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"Cannot Add more players."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exc.Message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FormatException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true or false"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exc.Message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IsContinue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66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Try, Catch and Finally Blocks : Example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638284" y="1471567"/>
            <a:ext cx="914400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TeamException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"Thank you for providing Player Details"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IsContinue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Palyers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Data Entry completed"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3638284" y="939171"/>
            <a:ext cx="3201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Continuation of pervious slide…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Few Out of Box Exception classes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794974" y="1123837"/>
            <a:ext cx="722934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69217" y="850201"/>
            <a:ext cx="7602828" cy="188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 smtClean="0"/>
              <a:t>DivideByZeroException</a:t>
            </a:r>
            <a:endParaRPr lang="en-US" sz="2400" dirty="0" smtClean="0"/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IndexOutOfRangeException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NullReferenceException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ArgumentNullException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7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5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FAB900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4327</TotalTime>
  <Words>522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Corbel</vt:lpstr>
      <vt:lpstr>Wingdings 2</vt:lpstr>
      <vt:lpstr>Frame</vt:lpstr>
      <vt:lpstr>ASP.Net WebForms - States Management</vt:lpstr>
      <vt:lpstr>Agenda </vt:lpstr>
      <vt:lpstr>Stateless</vt:lpstr>
      <vt:lpstr>Session States</vt:lpstr>
      <vt:lpstr>Application State</vt:lpstr>
      <vt:lpstr>Try, Catch and Finally Blocks</vt:lpstr>
      <vt:lpstr>Try, Catch and Finally Blocks : Example</vt:lpstr>
      <vt:lpstr>Try, Catch and Finally Blocks : Example</vt:lpstr>
      <vt:lpstr>Few Out of Box Exception classes</vt:lpstr>
      <vt:lpstr>Custom Exceptions</vt:lpstr>
      <vt:lpstr>Custom Exceptions</vt:lpstr>
      <vt:lpstr>Thanks for viewing   Visit Learn C Share for Free Trainings, Tutorials, Videos  Visit CourseIng for Online Training, Corporate Training and Class Room trainings.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Framework</dc:title>
  <dc:creator>Khalil Kothia</dc:creator>
  <cp:lastModifiedBy>Khalil Kothia</cp:lastModifiedBy>
  <cp:revision>371</cp:revision>
  <dcterms:created xsi:type="dcterms:W3CDTF">2018-10-28T14:10:02Z</dcterms:created>
  <dcterms:modified xsi:type="dcterms:W3CDTF">2018-11-23T08:37:23Z</dcterms:modified>
</cp:coreProperties>
</file>