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ing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ing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26422" cy="3255264"/>
          </a:xfrm>
        </p:spPr>
        <p:txBody>
          <a:bodyPr/>
          <a:lstStyle/>
          <a:p>
            <a:r>
              <a:rPr lang="en-US" sz="5400" b="1" dirty="0" smtClean="0"/>
              <a:t>C Sharp -</a:t>
            </a:r>
            <a:br>
              <a:rPr lang="en-US" sz="5400" b="1" dirty="0" smtClean="0"/>
            </a:br>
            <a:r>
              <a:rPr lang="en-US" sz="4800" b="1" dirty="0" smtClean="0"/>
              <a:t>Abstract Class, Methods and Properties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@ CourseIng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963" y="1782677"/>
            <a:ext cx="8249751" cy="3283501"/>
          </a:xfrm>
        </p:spPr>
        <p:txBody>
          <a:bodyPr>
            <a:noAutofit/>
          </a:bodyPr>
          <a:lstStyle/>
          <a:p>
            <a:r>
              <a:rPr lang="en-US" dirty="0" smtClean="0"/>
              <a:t>What is Abstract Class?</a:t>
            </a:r>
          </a:p>
          <a:p>
            <a:r>
              <a:rPr lang="en-US" dirty="0" smtClean="0"/>
              <a:t>What is Abstract Methods?</a:t>
            </a:r>
          </a:p>
          <a:p>
            <a:r>
              <a:rPr lang="en-US" dirty="0" smtClean="0"/>
              <a:t>What is Abstract Properties?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Implementing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6445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Abstract Class?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69216" y="1842456"/>
            <a:ext cx="722934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define common members for subclasses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doesn’t allow instance to be created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Purpose of abstract class is only to be a base class of other classes.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Derived class must implement abstract class methods and properties.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Abstract Methods?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69216" y="1842456"/>
            <a:ext cx="722934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Methods are allowed only in abstract class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Methods declared as abstract will not provide implementations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methods will be implemented by derived class using override keyword.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Cannot use static and virtual modifiers with Abstract Methods.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Abstract Properties?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69216" y="1842456"/>
            <a:ext cx="72293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Similar to Abstract Methods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Derived class can override abstract properties by using override keyword.</a:t>
            </a:r>
          </a:p>
        </p:txBody>
      </p:sp>
    </p:spTree>
    <p:extLst>
      <p:ext uri="{BB962C8B-B14F-4D97-AF65-F5344CB8AC3E}">
        <p14:creationId xmlns:p14="http://schemas.microsoft.com/office/powerpoint/2010/main" val="26846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 </a:t>
            </a:r>
            <a:br>
              <a:rPr lang="en-US" sz="2800" dirty="0" smtClean="0"/>
            </a:br>
            <a:r>
              <a:rPr lang="en-US" sz="2000" dirty="0" smtClean="0"/>
              <a:t>Abstract Class, Method, Properties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473001" y="1783961"/>
            <a:ext cx="84528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Abstract 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_Id;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Details();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Abstract method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Abstract Properties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09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 </a:t>
            </a:r>
            <a:br>
              <a:rPr lang="en-US" sz="2800" dirty="0" smtClean="0"/>
            </a:br>
            <a:r>
              <a:rPr lang="en-US" sz="2000" dirty="0" smtClean="0"/>
              <a:t>Implement Abstract Class, Method, Properties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537397" y="1393103"/>
            <a:ext cx="89035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Abstract class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Details()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Abstract method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//public override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Id { get; set { } }  // Compile Error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_Id; }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63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404" y="860567"/>
            <a:ext cx="7726422" cy="32552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Thanks for viewing 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hlinkClick r:id="rId2"/>
              </a:rPr>
              <a:t>Visit Learn C Share for Free Trainings, Tutorials, Videos</a:t>
            </a:r>
            <a:br>
              <a:rPr lang="en-US" sz="2400" b="1" dirty="0" smtClean="0">
                <a:hlinkClick r:id="rId2"/>
              </a:rPr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hlinkClick r:id="rId2"/>
              </a:rPr>
              <a:t>Visit CourseIng for Online Training, Corporate Training and Class Room trainings.</a:t>
            </a:r>
            <a:br>
              <a:rPr lang="en-US" sz="2400" b="1" dirty="0" smtClean="0">
                <a:hlinkClick r:id="rId2"/>
              </a:rPr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Learn @ CourseIng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5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FAB900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3764</TotalTime>
  <Words>292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Consolas</vt:lpstr>
      <vt:lpstr>Corbel</vt:lpstr>
      <vt:lpstr>Wingdings 2</vt:lpstr>
      <vt:lpstr>Frame</vt:lpstr>
      <vt:lpstr>C Sharp - Abstract Class, Methods and Properties</vt:lpstr>
      <vt:lpstr>Agenda </vt:lpstr>
      <vt:lpstr>What is Abstract Class?</vt:lpstr>
      <vt:lpstr>What is Abstract Methods?</vt:lpstr>
      <vt:lpstr>What is Abstract Properties?</vt:lpstr>
      <vt:lpstr>Syntax  Abstract Class, Method, Properties</vt:lpstr>
      <vt:lpstr>Syntax  Implement Abstract Class, Method, Properties</vt:lpstr>
      <vt:lpstr>Thanks for viewing   Visit Learn C Share for Free Trainings, Tutorials, Videos  Visit CourseIng for Online Training, Corporate Training and Class Room trainings.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Framework</dc:title>
  <dc:creator>Khalil Kothia</dc:creator>
  <cp:lastModifiedBy>Khalil Kothia</cp:lastModifiedBy>
  <cp:revision>201</cp:revision>
  <dcterms:created xsi:type="dcterms:W3CDTF">2018-10-28T14:10:02Z</dcterms:created>
  <dcterms:modified xsi:type="dcterms:W3CDTF">2018-11-16T07:11:15Z</dcterms:modified>
</cp:coreProperties>
</file>