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–</a:t>
            </a:r>
            <a:r>
              <a:rPr lang="en-US" sz="5400" b="1" dirty="0" smtClean="0"/>
              <a:t> </a:t>
            </a:r>
            <a:br>
              <a:rPr lang="en-US" sz="5400" b="1" dirty="0" smtClean="0"/>
            </a:br>
            <a:r>
              <a:rPr lang="en-US" sz="5400" b="1" dirty="0" smtClean="0"/>
              <a:t>Accessibility Level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Accessibility?</a:t>
            </a:r>
          </a:p>
          <a:p>
            <a:r>
              <a:rPr lang="en-US" dirty="0" smtClean="0"/>
              <a:t>Access Modifiers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Accessibility?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Controlling the visibility class or its members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Accessibilities of members are controlled using Access Modifiers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Modifiers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04822" y="1123837"/>
            <a:ext cx="7744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to control the visibility of member or types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Six accessibility levels : Public, Protected, Internal,  Protected Internal, private, private internal.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6927"/>
              </p:ext>
            </p:extLst>
          </p:nvPr>
        </p:nvGraphicFramePr>
        <p:xfrm>
          <a:off x="3704822" y="2458314"/>
          <a:ext cx="7744497" cy="3672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5330"/>
                <a:gridCol w="1564622"/>
                <a:gridCol w="4394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</a:t>
                      </a:r>
                      <a:r>
                        <a:rPr lang="en-US" sz="1600" baseline="0" dirty="0" smtClean="0"/>
                        <a:t>s Modifier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Applicable</a:t>
                      </a:r>
                      <a:r>
                        <a:rPr lang="en-US" sz="1600" baseline="0" dirty="0" smtClean="0"/>
                        <a:t> 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and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access restriction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Accessible from within the class or by derived class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and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</a:t>
                      </a:r>
                      <a:r>
                        <a:rPr lang="en-US" sz="1600" baseline="0" dirty="0" smtClean="0"/>
                        <a:t> files in the same assembly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Protected 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Within the</a:t>
                      </a:r>
                      <a:r>
                        <a:rPr lang="en-US" sz="1600" baseline="0" dirty="0" smtClean="0"/>
                        <a:t> class or derived class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Within the derived class from another assembly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the class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 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the class and same</a:t>
                      </a:r>
                      <a:r>
                        <a:rPr lang="en-US" sz="1600" baseline="0" dirty="0" smtClean="0"/>
                        <a:t> assembly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04821" y="5841711"/>
            <a:ext cx="79376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private protected access modifier is valid in C# version 7.2 and later.</a:t>
            </a: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588912" y="1108372"/>
            <a:ext cx="81566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4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Points to remember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04822" y="1123837"/>
            <a:ext cx="774449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is internal if no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modifier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Members are private if no access modifier is provided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/>
              <a:t>Private access is the least permissive access </a:t>
            </a:r>
            <a:r>
              <a:rPr lang="en-US" sz="2000" dirty="0" smtClean="0"/>
              <a:t>level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By default Interfaces are internal.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Interfaces can be public or internal.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Access Modifiers cannot be applied to Interface members.</a:t>
            </a:r>
          </a:p>
        </p:txBody>
      </p:sp>
    </p:spTree>
    <p:extLst>
      <p:ext uri="{BB962C8B-B14F-4D97-AF65-F5344CB8AC3E}">
        <p14:creationId xmlns:p14="http://schemas.microsoft.com/office/powerpoint/2010/main" val="14953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2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5333</TotalTime>
  <Words>283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Corbel</vt:lpstr>
      <vt:lpstr>Wingdings 2</vt:lpstr>
      <vt:lpstr>Frame</vt:lpstr>
      <vt:lpstr>C Sharp –  Accessibility Level</vt:lpstr>
      <vt:lpstr>Agenda </vt:lpstr>
      <vt:lpstr>What is Accessibility?</vt:lpstr>
      <vt:lpstr>Access Modifiers</vt:lpstr>
      <vt:lpstr>Syntax</vt:lpstr>
      <vt:lpstr>Points to remember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318</cp:revision>
  <dcterms:created xsi:type="dcterms:W3CDTF">2018-10-28T14:10:02Z</dcterms:created>
  <dcterms:modified xsi:type="dcterms:W3CDTF">2018-11-16T07:03:50Z</dcterms:modified>
</cp:coreProperties>
</file>