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2" r:id="rId9"/>
    <p:sldId id="27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ing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rseing.com/" TargetMode="External"/><Relationship Id="rId2" Type="http://schemas.openxmlformats.org/officeDocument/2006/relationships/hyperlink" Target="http://www.courseing.com/c-shar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726422" cy="3255264"/>
          </a:xfrm>
        </p:spPr>
        <p:txBody>
          <a:bodyPr/>
          <a:lstStyle/>
          <a:p>
            <a:r>
              <a:rPr lang="en-US" sz="5400" b="1" dirty="0" smtClean="0"/>
              <a:t>C Sharp -</a:t>
            </a:r>
            <a:br>
              <a:rPr lang="en-US" sz="5400" b="1" dirty="0" smtClean="0"/>
            </a:br>
            <a:r>
              <a:rPr lang="en-US" sz="5400" b="1" dirty="0" smtClean="0"/>
              <a:t>Static Keyword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@ CourseIng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http://www.courseing.com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 | +91 - </a:t>
            </a:r>
            <a:r>
              <a:rPr lang="en-US" dirty="0" smtClean="0"/>
              <a:t>7207210101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404" y="860567"/>
            <a:ext cx="7726422" cy="325526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Thanks for viewing 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hlinkClick r:id="rId2"/>
              </a:rPr>
              <a:t>Visit Learn C Share for Free Trainings, Tutorials, Videos</a:t>
            </a:r>
            <a:br>
              <a:rPr lang="en-US" sz="2400" b="1" dirty="0" smtClean="0">
                <a:hlinkClick r:id="rId2"/>
              </a:rPr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hlinkClick r:id="rId3"/>
              </a:rPr>
              <a:t>Visit CourseIng for Online Training, Corporate Training and Class Room trainings.</a:t>
            </a:r>
            <a:br>
              <a:rPr lang="en-US" sz="2400" b="1" dirty="0" smtClean="0">
                <a:hlinkClick r:id="rId3"/>
              </a:rPr>
            </a:b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Learn @ CourseIng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http://www.courseing.com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 | +91 - </a:t>
            </a:r>
            <a:r>
              <a:rPr lang="en-US" dirty="0" smtClean="0"/>
              <a:t>7207210101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963" y="1782677"/>
            <a:ext cx="8249751" cy="3283501"/>
          </a:xfrm>
        </p:spPr>
        <p:txBody>
          <a:bodyPr>
            <a:noAutofit/>
          </a:bodyPr>
          <a:lstStyle/>
          <a:p>
            <a:r>
              <a:rPr lang="en-US" dirty="0" smtClean="0"/>
              <a:t>Static Members</a:t>
            </a:r>
          </a:p>
          <a:p>
            <a:r>
              <a:rPr lang="en-US" dirty="0" smtClean="0"/>
              <a:t>Static Fields, Methods</a:t>
            </a:r>
            <a:endParaRPr lang="en-US" dirty="0" smtClean="0"/>
          </a:p>
          <a:p>
            <a:r>
              <a:rPr lang="en-US" dirty="0" smtClean="0"/>
              <a:t>Static constructors</a:t>
            </a:r>
          </a:p>
          <a:p>
            <a:r>
              <a:rPr lang="en-US" dirty="0" smtClean="0"/>
              <a:t>Syntax</a:t>
            </a:r>
            <a:endParaRPr lang="en-US" dirty="0" smtClean="0"/>
          </a:p>
          <a:p>
            <a:r>
              <a:rPr lang="en-US" dirty="0" smtClean="0"/>
              <a:t>Accessing Static members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5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Static Members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94974" y="1123837"/>
            <a:ext cx="722934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be invoked at Class level rather than from an object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need to create instance to access static members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Commonly used in utility class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Static keyword can be applied to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Fields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Methods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Properties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Constructor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Static Fields &amp; Methods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94974" y="1123837"/>
            <a:ext cx="722934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Memory is shared by all Objects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Static field data is allocated once and shared among other objects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Static Methods can refer only static fields.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Cannot use this keywords, as this represents an Object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Static methods cannot be virtual or abstract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Static Constructors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94974" y="1123837"/>
            <a:ext cx="722934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Best place To initialize static fields.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Static constructors cannot be overloaded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accept access modifiers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accept parameters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Executes only once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Executes befor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 instance-level constructor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Executes before instance created or static member is accessed 1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ime.</a:t>
            </a:r>
          </a:p>
        </p:txBody>
      </p:sp>
    </p:spTree>
    <p:extLst>
      <p:ext uri="{BB962C8B-B14F-4D97-AF65-F5344CB8AC3E}">
        <p14:creationId xmlns:p14="http://schemas.microsoft.com/office/powerpoint/2010/main" val="38511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Static Class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94974" y="1123837"/>
            <a:ext cx="722934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 cannot be created.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contain only members and methods marked with static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Generally termed as utility class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Static class does not support inheritance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Syntax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653306" y="915188"/>
            <a:ext cx="83240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Salary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WorkingHours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WorkingHours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8;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ChangeWorkingHours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NewWorkingHours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WorkingHours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NewWorkingHours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Salary)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Id;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Name;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Salary;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36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Syntax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537397" y="1123837"/>
            <a:ext cx="827253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EmployeeConfiguration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_Commission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Commission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_Commission;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_Commission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IncreaseCommission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Commission = Commission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IncreaseCommission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Percntage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Commission = Commission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537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 Static Members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975279" y="2120498"/>
            <a:ext cx="6662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,2000);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.WorkingHours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8;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.ChangeWorkingHours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5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FAB900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3955</TotalTime>
  <Words>406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Consolas</vt:lpstr>
      <vt:lpstr>Corbel</vt:lpstr>
      <vt:lpstr>Wingdings 2</vt:lpstr>
      <vt:lpstr>Frame</vt:lpstr>
      <vt:lpstr>C Sharp - Static Keyword</vt:lpstr>
      <vt:lpstr>Agenda </vt:lpstr>
      <vt:lpstr>Static Members</vt:lpstr>
      <vt:lpstr>Static Fields &amp; Methods</vt:lpstr>
      <vt:lpstr>Static Constructors</vt:lpstr>
      <vt:lpstr>Static Class</vt:lpstr>
      <vt:lpstr>Syntax</vt:lpstr>
      <vt:lpstr>Syntax</vt:lpstr>
      <vt:lpstr>Access Static Members</vt:lpstr>
      <vt:lpstr>Thanks for viewing   Visit Learn C Share for Free Trainings, Tutorials, Videos  Visit CourseIng for Online Training, Corporate Training and Class Room trainings.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Framework</dc:title>
  <dc:creator>Khalil Kothia</dc:creator>
  <cp:lastModifiedBy>Khalil Kothia</cp:lastModifiedBy>
  <cp:revision>268</cp:revision>
  <dcterms:created xsi:type="dcterms:W3CDTF">2018-10-28T14:10:02Z</dcterms:created>
  <dcterms:modified xsi:type="dcterms:W3CDTF">2018-11-16T11:43:57Z</dcterms:modified>
</cp:coreProperties>
</file>