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73" r:id="rId6"/>
    <p:sldId id="274" r:id="rId7"/>
    <p:sldId id="278" r:id="rId8"/>
    <p:sldId id="279" r:id="rId9"/>
    <p:sldId id="275" r:id="rId10"/>
    <p:sldId id="276" r:id="rId11"/>
    <p:sldId id="27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ing.com/" TargetMode="External"/><Relationship Id="rId2" Type="http://schemas.openxmlformats.org/officeDocument/2006/relationships/hyperlink" Target="http://www.courseing.com/c-shar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6422" cy="3255264"/>
          </a:xfrm>
        </p:spPr>
        <p:txBody>
          <a:bodyPr/>
          <a:lstStyle/>
          <a:p>
            <a:r>
              <a:rPr lang="en-US" sz="5400" b="1" dirty="0" smtClean="0"/>
              <a:t>C Sharp -</a:t>
            </a:r>
            <a:br>
              <a:rPr lang="en-US" sz="5400" b="1" dirty="0" smtClean="0"/>
            </a:br>
            <a:r>
              <a:rPr lang="en-US" sz="5400" b="1" dirty="0" smtClean="0"/>
              <a:t>Exception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@ CourseIng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Custom Exceptions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94974" y="1123837"/>
            <a:ext cx="72293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4822" y="822216"/>
            <a:ext cx="760282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create your own exception class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 sure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CustomException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class follow best practices given below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Must inherit Exception/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ApplicationException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serializable 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constructors with empty or single parameter and call base constructor</a:t>
            </a:r>
          </a:p>
        </p:txBody>
      </p:sp>
    </p:spTree>
    <p:extLst>
      <p:ext uri="{BB962C8B-B14F-4D97-AF65-F5344CB8AC3E}">
        <p14:creationId xmlns:p14="http://schemas.microsoft.com/office/powerpoint/2010/main" val="41707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Custom Exceptions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94974" y="1123837"/>
            <a:ext cx="72293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0277" y="809402"/>
            <a:ext cx="81179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Serializable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TeamException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message)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(message)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inner)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(message, inner) {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SerializationInfo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info,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StreamingContext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context)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(info, context) {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90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404" y="860567"/>
            <a:ext cx="7726422" cy="32552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Thanks for viewing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2"/>
              </a:rPr>
              <a:t>Visit Learn C Share for Free Trainings, Tutorials, Videos</a:t>
            </a:r>
            <a:br>
              <a:rPr lang="en-US" sz="2400" b="1" dirty="0" smtClean="0">
                <a:hlinkClick r:id="rId2"/>
              </a:rPr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3"/>
              </a:rPr>
              <a:t>Visit CourseIng for Online Training, Corporate Training and Class Room trainings.</a:t>
            </a:r>
            <a:br>
              <a:rPr lang="en-US" sz="2400" b="1" dirty="0" smtClean="0">
                <a:hlinkClick r:id="rId3"/>
              </a:rPr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Learn @ CourseIng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1782677"/>
            <a:ext cx="8249751" cy="3283501"/>
          </a:xfrm>
        </p:spPr>
        <p:txBody>
          <a:bodyPr>
            <a:noAutofit/>
          </a:bodyPr>
          <a:lstStyle/>
          <a:p>
            <a:r>
              <a:rPr lang="en-US" dirty="0" smtClean="0"/>
              <a:t>Errors, bugs and exceptions</a:t>
            </a:r>
            <a:endParaRPr lang="en-US" dirty="0" smtClean="0"/>
          </a:p>
          <a:p>
            <a:r>
              <a:rPr lang="en-US" dirty="0" smtClean="0"/>
              <a:t>Exceptions in brief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 err="1" smtClean="0"/>
              <a:t>System.Exception</a:t>
            </a:r>
            <a:r>
              <a:rPr lang="en-US" dirty="0" smtClean="0"/>
              <a:t> class</a:t>
            </a:r>
            <a:endParaRPr lang="en-US" dirty="0" smtClean="0"/>
          </a:p>
          <a:p>
            <a:r>
              <a:rPr lang="en-US" dirty="0" smtClean="0"/>
              <a:t>Try, Catch and Finally block</a:t>
            </a:r>
          </a:p>
          <a:p>
            <a:r>
              <a:rPr lang="en-US" dirty="0" smtClean="0"/>
              <a:t>Out of box Exceptions</a:t>
            </a:r>
          </a:p>
          <a:p>
            <a:r>
              <a:rPr lang="en-US" dirty="0" smtClean="0"/>
              <a:t>Custom Exception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Errors, bugs and Exceptions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94974" y="1123837"/>
            <a:ext cx="722934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Bugs 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Mistakes by programmers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Errors : Mistakes by End users.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Exceptions : Error while running Applications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94974" y="1123837"/>
            <a:ext cx="72293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 occurs at runtime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an example : DB Connection not available, File does not exist, Bogus user inputs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Handle exceptions using try, catch, throw and finally keywords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System.Exceptions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base class for all exceptions</a:t>
            </a:r>
          </a:p>
        </p:txBody>
      </p:sp>
    </p:spTree>
    <p:extLst>
      <p:ext uri="{BB962C8B-B14F-4D97-AF65-F5344CB8AC3E}">
        <p14:creationId xmlns:p14="http://schemas.microsoft.com/office/powerpoint/2010/main" val="25157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System.Exceptions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94974" y="1123837"/>
            <a:ext cx="7229342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 Members of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System.Exceptions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69537"/>
              </p:ext>
            </p:extLst>
          </p:nvPr>
        </p:nvGraphicFramePr>
        <p:xfrm>
          <a:off x="3794973" y="1865885"/>
          <a:ext cx="7512677" cy="2392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09576"/>
                <a:gridCol w="5203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InnerException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about the exception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r>
                        <a:rPr lang="en-US" baseline="0" dirty="0" smtClean="0"/>
                        <a:t> d</a:t>
                      </a:r>
                      <a:r>
                        <a:rPr lang="en-US" dirty="0" smtClean="0"/>
                        <a:t>escription about the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Assembly</a:t>
                      </a:r>
                      <a:r>
                        <a:rPr lang="en-US" baseline="0" dirty="0" smtClean="0"/>
                        <a:t> or object which raised the exception</a:t>
                      </a:r>
                      <a:endParaRPr lang="en-US" dirty="0"/>
                    </a:p>
                  </a:txBody>
                  <a:tcPr/>
                </a:tc>
              </a:tr>
              <a:tr h="32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of calls</a:t>
                      </a:r>
                      <a:r>
                        <a:rPr lang="en-US" baseline="0" dirty="0" smtClean="0"/>
                        <a:t> that raised the exception. Very use full while debugging.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1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Try, Catch and Finally Blocks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9217" y="850201"/>
            <a:ext cx="7602828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Block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Section of statements which may raise exception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any exception raised from Try block, the flow of execution is sent to catch block.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Catch Block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Enables continuous execution of program.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place to report or log information about the error.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about the exception is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Finally Block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Statements in Finally block always get executed whether if the exception is raised or not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 Block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real time, it’s used to dispose objects, close file or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13160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Try, Catch and Finally Blocks : Example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638284" y="800797"/>
            <a:ext cx="91440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IsContinue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"Enter Player Name"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t.AddPlayer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"Enter True to continue else enter false"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IsContinue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.ToBoolean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"Cannot Add more players."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exc.Message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true or false"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exc.Message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IsContinue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66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Try, Catch and Finally Blocks : Example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638284" y="1471567"/>
            <a:ext cx="91440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TeamException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"Thank you for providing Player Details"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IsContinue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Palyers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Data Entry completed"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3638284" y="939171"/>
            <a:ext cx="320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Continuation of pervious slide…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Few Out of Box Exception classes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94974" y="1123837"/>
            <a:ext cx="72293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69217" y="850201"/>
            <a:ext cx="7602828" cy="188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 smtClean="0"/>
              <a:t>DivideByZeroException</a:t>
            </a:r>
            <a:endParaRPr lang="en-US" sz="2400" dirty="0" smtClean="0"/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IndexOutOfRangeException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NullReferenceException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ArgumentNullException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5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AB90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4087</TotalTime>
  <Words>562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Consolas</vt:lpstr>
      <vt:lpstr>Corbel</vt:lpstr>
      <vt:lpstr>Wingdings 2</vt:lpstr>
      <vt:lpstr>Frame</vt:lpstr>
      <vt:lpstr>C Sharp - Exception</vt:lpstr>
      <vt:lpstr>Agenda </vt:lpstr>
      <vt:lpstr>Errors, bugs and Exceptions</vt:lpstr>
      <vt:lpstr>Exceptions</vt:lpstr>
      <vt:lpstr>System.Exceptions</vt:lpstr>
      <vt:lpstr>Try, Catch and Finally Blocks</vt:lpstr>
      <vt:lpstr>Try, Catch and Finally Blocks : Example</vt:lpstr>
      <vt:lpstr>Try, Catch and Finally Blocks : Example</vt:lpstr>
      <vt:lpstr>Few Out of Box Exception classes</vt:lpstr>
      <vt:lpstr>Custom Exceptions</vt:lpstr>
      <vt:lpstr>Custom Exceptions</vt:lpstr>
      <vt:lpstr>Thanks for viewing   Visit Learn C Share for Free Trainings, Tutorials, Videos  Visit CourseIng for Online Training, Corporate Training and Class Room trainings.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</dc:title>
  <dc:creator>Khalil Kothia</dc:creator>
  <cp:lastModifiedBy>Khalil Kothia</cp:lastModifiedBy>
  <cp:revision>355</cp:revision>
  <dcterms:created xsi:type="dcterms:W3CDTF">2018-10-28T14:10:02Z</dcterms:created>
  <dcterms:modified xsi:type="dcterms:W3CDTF">2018-11-17T06:37:30Z</dcterms:modified>
</cp:coreProperties>
</file>