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-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4800" b="1" dirty="0" smtClean="0"/>
              <a:t>Abstract Class, Methods and Properties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Abstract Class?</a:t>
            </a:r>
          </a:p>
          <a:p>
            <a:r>
              <a:rPr lang="en-US" dirty="0" smtClean="0"/>
              <a:t>What is Abstract Methods?</a:t>
            </a:r>
          </a:p>
          <a:p>
            <a:r>
              <a:rPr lang="en-US" dirty="0" smtClean="0"/>
              <a:t>What is Abstract Properties?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Implementing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Class?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define common members for subclasses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doesn’t allow instance to be created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 of abstract class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a base class of other classes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must implement abstract class methods and properties.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Methods?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are allowed only in abstract class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declared as abstract will not provide implementations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will be implemented by derived class using override keyword.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Cannot use static and virtual modifiers with Abstract Methods.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Properties?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Abstract Methods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 override abstract properties by using override keyword.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Abstract Class, Method, Properties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73001" y="1783961"/>
            <a:ext cx="84528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Details();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Properties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0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Implement Abstract Class, Method, Properties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37397" y="1393103"/>
            <a:ext cx="8903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Details()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//public override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Id { get; set { } }  // Compile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 }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3764</TotalTime>
  <Words>278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Corbel</vt:lpstr>
      <vt:lpstr>Wingdings 2</vt:lpstr>
      <vt:lpstr>Frame</vt:lpstr>
      <vt:lpstr>C Sharp - Abstract Class, Methods and Properties</vt:lpstr>
      <vt:lpstr>Agenda </vt:lpstr>
      <vt:lpstr>What is Abstract Class?</vt:lpstr>
      <vt:lpstr>What is Abstract Methods?</vt:lpstr>
      <vt:lpstr>What is Abstract Properties?</vt:lpstr>
      <vt:lpstr>Syntax  Abstract Class, Method, Properties</vt:lpstr>
      <vt:lpstr>Syntax  Implement Abstract Class, Method, Properties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200</cp:revision>
  <dcterms:created xsi:type="dcterms:W3CDTF">2018-10-28T14:10:02Z</dcterms:created>
  <dcterms:modified xsi:type="dcterms:W3CDTF">2018-11-15T04:55:06Z</dcterms:modified>
</cp:coreProperties>
</file>