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–</a:t>
            </a:r>
            <a:r>
              <a:rPr lang="en-US" sz="5400" b="1" dirty="0" smtClean="0"/>
              <a:t> </a:t>
            </a:r>
            <a:br>
              <a:rPr lang="en-US" sz="5400" b="1" dirty="0" smtClean="0"/>
            </a:br>
            <a:r>
              <a:rPr lang="en-US" sz="5400" b="1" dirty="0" smtClean="0"/>
              <a:t>Interface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Interface?</a:t>
            </a:r>
          </a:p>
          <a:p>
            <a:r>
              <a:rPr lang="en-US" dirty="0" smtClean="0"/>
              <a:t>Interface vs Abstract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r>
              <a:rPr lang="en-US" smtClean="0"/>
              <a:t>Implementing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Interface?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only the signature of members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of abstract members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Defines the behavior / protocol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that implements interface must provide implementation of methods defined in interface.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contain Methods, properties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contain fields, constructors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class must be public, non-static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can inherit multiple interfaces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Interface vs Abstract class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17701" y="1404574"/>
            <a:ext cx="312098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provide implementation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 implement multiple interfaces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class can define extra accessors if the interface is not implemented explicitly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66715" y="1123837"/>
            <a:ext cx="0" cy="518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05836" y="695459"/>
            <a:ext cx="194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Interface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46393" y="695459"/>
            <a:ext cx="275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Abstract Class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7643611" y="1404573"/>
            <a:ext cx="31209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or may not provide implementation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cannot inherit multiple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override extra accessors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20732" y="18016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Implementing Interface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44721" y="885271"/>
            <a:ext cx="79462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"Dr.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"Print Details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 Name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53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5150</TotalTime>
  <Words>214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Consolas</vt:lpstr>
      <vt:lpstr>Corbel</vt:lpstr>
      <vt:lpstr>Wingdings 2</vt:lpstr>
      <vt:lpstr>Frame</vt:lpstr>
      <vt:lpstr>C Sharp –  Interface</vt:lpstr>
      <vt:lpstr>Agenda </vt:lpstr>
      <vt:lpstr>What is Interface?</vt:lpstr>
      <vt:lpstr>What is Interface vs Abstract class</vt:lpstr>
      <vt:lpstr>Syntax</vt:lpstr>
      <vt:lpstr>Implementing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239</cp:revision>
  <dcterms:created xsi:type="dcterms:W3CDTF">2018-10-28T14:10:02Z</dcterms:created>
  <dcterms:modified xsi:type="dcterms:W3CDTF">2018-11-16T04:01:08Z</dcterms:modified>
</cp:coreProperties>
</file>