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3"/>
  </p:notesMasterIdLst>
  <p:handoutMasterIdLst>
    <p:handoutMasterId r:id="rId4"/>
  </p:handoutMasterIdLst>
  <p:sldIdLst>
    <p:sldId id="356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487" autoAdjust="0"/>
  </p:normalViewPr>
  <p:slideViewPr>
    <p:cSldViewPr snapToGrid="0">
      <p:cViewPr varScale="1">
        <p:scale>
          <a:sx n="73" d="100"/>
          <a:sy n="73" d="100"/>
        </p:scale>
        <p:origin x="-1020" y="-90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</a:t>
            </a:fld>
            <a:endParaRPr lang="en-US" noProof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1" y="1356500"/>
            <a:ext cx="9156859" cy="405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2335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Mahajan, Vinay</dc:creator>
  <cp:lastModifiedBy>Mahajan, Vinay</cp:lastModifiedBy>
  <cp:revision>1</cp:revision>
  <dcterms:created xsi:type="dcterms:W3CDTF">2014-04-29T10:30:13Z</dcterms:created>
  <dcterms:modified xsi:type="dcterms:W3CDTF">2014-04-29T10:32:32Z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