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349" r:id="rId2"/>
    <p:sldId id="369" r:id="rId3"/>
    <p:sldId id="374" r:id="rId4"/>
    <p:sldId id="368" r:id="rId5"/>
    <p:sldId id="362" r:id="rId6"/>
    <p:sldId id="364" r:id="rId7"/>
    <p:sldId id="365" r:id="rId8"/>
    <p:sldId id="367" r:id="rId9"/>
    <p:sldId id="376" r:id="rId10"/>
    <p:sldId id="370" r:id="rId11"/>
    <p:sldId id="371" r:id="rId12"/>
    <p:sldId id="375" r:id="rId13"/>
    <p:sldId id="372" r:id="rId14"/>
    <p:sldId id="377" r:id="rId15"/>
    <p:sldId id="373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6487" autoAdjust="0"/>
  </p:normalViewPr>
  <p:slideViewPr>
    <p:cSldViewPr snapToGrid="0">
      <p:cViewPr>
        <p:scale>
          <a:sx n="100" d="100"/>
          <a:sy n="100" d="100"/>
        </p:scale>
        <p:origin x="-1212" y="-282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 custT="1"/>
      <dgm:spPr/>
      <dgm:t>
        <a:bodyPr/>
        <a:lstStyle/>
        <a:p>
          <a:r>
            <a:rPr lang="en-US" sz="2000" dirty="0" smtClean="0"/>
            <a:t>Novartis Pharma</a:t>
          </a:r>
        </a:p>
        <a:p>
          <a:r>
            <a:rPr lang="en-US" sz="2000" dirty="0" smtClean="0"/>
            <a:t>Syamala Schoemperlen</a:t>
          </a:r>
          <a:endParaRPr lang="en-US" sz="2000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 custT="1"/>
      <dgm:spPr/>
      <dgm:t>
        <a:bodyPr/>
        <a:lstStyle/>
        <a:p>
          <a:r>
            <a:rPr lang="en-US" sz="2000" dirty="0" smtClean="0"/>
            <a:t>Alcon Devices</a:t>
          </a:r>
        </a:p>
        <a:p>
          <a:r>
            <a:rPr lang="en-US" sz="2000" dirty="0" smtClean="0"/>
            <a:t>Jimmy </a:t>
          </a:r>
          <a:r>
            <a:rPr lang="en-US" sz="2000" dirty="0" smtClean="0"/>
            <a:t>Fernandes</a:t>
          </a:r>
        </a:p>
        <a:p>
          <a:r>
            <a:rPr lang="en-US" sz="2000" dirty="0" smtClean="0"/>
            <a:t>Wilminda Martin</a:t>
          </a:r>
          <a:endParaRPr lang="en-US" sz="2000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 custT="1"/>
      <dgm:spPr/>
      <dgm:t>
        <a:bodyPr/>
        <a:lstStyle/>
        <a:p>
          <a:r>
            <a:rPr lang="en-US" sz="2000" dirty="0" smtClean="0"/>
            <a:t>Ophtha Pharma</a:t>
          </a:r>
        </a:p>
        <a:p>
          <a:r>
            <a:rPr lang="en-US" sz="2000" dirty="0" smtClean="0"/>
            <a:t>Bo Wang</a:t>
          </a:r>
        </a:p>
        <a:p>
          <a:r>
            <a:rPr lang="en-US" sz="2000" dirty="0" smtClean="0"/>
            <a:t>Syamala </a:t>
          </a:r>
          <a:r>
            <a:rPr lang="en-US" sz="2000" dirty="0" smtClean="0"/>
            <a:t>Schoemperlen</a:t>
          </a:r>
          <a:endParaRPr lang="en-US" sz="2000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45785" custScaleY="45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2" custScaleX="43889" custScaleY="45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2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1" presStyleCnt="2" custScaleX="37115" custScaleY="42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D8FBC75D-B547-4A53-8127-7B7D6462E988}" type="presOf" srcId="{4C9C20AB-A8CB-4414-8999-F41E8421D432}" destId="{22D3D70B-3523-40E0-9A38-704EF6FD42F2}" srcOrd="1" destOrd="0" presId="urn:microsoft.com/office/officeart/2005/8/layout/orgChart1"/>
    <dgm:cxn modelId="{5B7F1F79-A21D-4E02-85A1-E8D6812DA5F6}" type="presOf" srcId="{5A145714-398A-494B-8DB5-D3E44D4C60D2}" destId="{E6CA90C6-BA06-40C3-B94A-495451AA24B9}" srcOrd="1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E528E3A6-2D47-417A-967E-AAF3D0EE6BD9}" type="presOf" srcId="{95C3030B-13E8-4DC9-9525-AF8D59D51FAB}" destId="{1B6E66FF-0B88-4716-A0EB-D600667EA9E5}" srcOrd="0" destOrd="0" presId="urn:microsoft.com/office/officeart/2005/8/layout/orgChart1"/>
    <dgm:cxn modelId="{E6B96373-EDA4-4659-9174-C3B6FFFB5DF7}" type="presOf" srcId="{5A145714-398A-494B-8DB5-D3E44D4C60D2}" destId="{C12666A8-7E24-4EC2-88AD-0E1C4602BAB4}" srcOrd="0" destOrd="0" presId="urn:microsoft.com/office/officeart/2005/8/layout/orgChart1"/>
    <dgm:cxn modelId="{1A3FC0BF-689D-4B20-96AC-EDD60FAE40E6}" type="presOf" srcId="{D53B5B5E-8856-4EDB-A26C-09316F488DB6}" destId="{2A71BE4B-9104-4F0F-8FD9-B51155C97EEE}" srcOrd="0" destOrd="0" presId="urn:microsoft.com/office/officeart/2005/8/layout/orgChart1"/>
    <dgm:cxn modelId="{3B81C620-F135-4E18-9155-3CC118D9EE5D}" type="presOf" srcId="{4C9C20AB-A8CB-4414-8999-F41E8421D432}" destId="{7473F976-A953-4417-A80F-019843F3F8FE}" srcOrd="0" destOrd="0" presId="urn:microsoft.com/office/officeart/2005/8/layout/orgChart1"/>
    <dgm:cxn modelId="{9324B024-0A64-4367-8150-44B8E19A16EF}" type="presOf" srcId="{5A025772-B3EE-4C64-ABDD-7CFB02EFDB47}" destId="{E940E3B8-A5DE-444E-B740-A9518920CD43}" srcOrd="0" destOrd="0" presId="urn:microsoft.com/office/officeart/2005/8/layout/orgChart1"/>
    <dgm:cxn modelId="{AA7E4E8A-3DA8-4FD3-A5AA-74DA943402F1}" type="presOf" srcId="{5A0E5CC9-AD32-4C76-9627-91929A0519D7}" destId="{CE50C4E4-2E38-47AB-ACE2-3BBE90733A5D}" srcOrd="0" destOrd="0" presId="urn:microsoft.com/office/officeart/2005/8/layout/orgChart1"/>
    <dgm:cxn modelId="{CA08CFB9-CB57-44F6-B4B0-FABABB364448}" type="presOf" srcId="{95C3030B-13E8-4DC9-9525-AF8D59D51FAB}" destId="{7C8BEEC8-D1A5-4464-8EF8-22885F3A0A67}" srcOrd="1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499EBF1D-80B4-494A-A6C8-33E27D327C10}" srcId="{5A145714-398A-494B-8DB5-D3E44D4C60D2}" destId="{4C9C20AB-A8CB-4414-8999-F41E8421D432}" srcOrd="1" destOrd="0" parTransId="{5A0E5CC9-AD32-4C76-9627-91929A0519D7}" sibTransId="{33EFE126-B693-4BAF-8395-7333B1BB92A7}"/>
    <dgm:cxn modelId="{10AB7768-FD4C-44B8-AD67-CDC714942272}" type="presParOf" srcId="{E940E3B8-A5DE-444E-B740-A9518920CD43}" destId="{86B727F1-A5AC-4D25-A31C-FAB286D00F15}" srcOrd="0" destOrd="0" presId="urn:microsoft.com/office/officeart/2005/8/layout/orgChart1"/>
    <dgm:cxn modelId="{D9794742-6F41-471A-8958-8F5E1B26AFF7}" type="presParOf" srcId="{86B727F1-A5AC-4D25-A31C-FAB286D00F15}" destId="{9FEE0D6D-AE79-4460-8763-973B743EA50B}" srcOrd="0" destOrd="0" presId="urn:microsoft.com/office/officeart/2005/8/layout/orgChart1"/>
    <dgm:cxn modelId="{D30BC77F-E61E-460E-A3FF-020E3635513D}" type="presParOf" srcId="{9FEE0D6D-AE79-4460-8763-973B743EA50B}" destId="{C12666A8-7E24-4EC2-88AD-0E1C4602BAB4}" srcOrd="0" destOrd="0" presId="urn:microsoft.com/office/officeart/2005/8/layout/orgChart1"/>
    <dgm:cxn modelId="{7EA43B8F-9230-4802-B01C-4BDBD60BBC6F}" type="presParOf" srcId="{9FEE0D6D-AE79-4460-8763-973B743EA50B}" destId="{E6CA90C6-BA06-40C3-B94A-495451AA24B9}" srcOrd="1" destOrd="0" presId="urn:microsoft.com/office/officeart/2005/8/layout/orgChart1"/>
    <dgm:cxn modelId="{703E3871-7536-46D6-BC79-BBCDB957C516}" type="presParOf" srcId="{86B727F1-A5AC-4D25-A31C-FAB286D00F15}" destId="{2CC44CB7-5785-42E4-AFE1-34D31FCFD88B}" srcOrd="1" destOrd="0" presId="urn:microsoft.com/office/officeart/2005/8/layout/orgChart1"/>
    <dgm:cxn modelId="{B763DD4B-EB66-45B5-A995-CE0E0021C09A}" type="presParOf" srcId="{2CC44CB7-5785-42E4-AFE1-34D31FCFD88B}" destId="{2A71BE4B-9104-4F0F-8FD9-B51155C97EEE}" srcOrd="0" destOrd="0" presId="urn:microsoft.com/office/officeart/2005/8/layout/orgChart1"/>
    <dgm:cxn modelId="{0F1DDB9B-98BB-4120-989B-94E549F523A4}" type="presParOf" srcId="{2CC44CB7-5785-42E4-AFE1-34D31FCFD88B}" destId="{98279AC1-E6D1-4644-A947-2773F2A4E879}" srcOrd="1" destOrd="0" presId="urn:microsoft.com/office/officeart/2005/8/layout/orgChart1"/>
    <dgm:cxn modelId="{B70A92A2-B30D-4423-8AAB-9D5CC47BEF64}" type="presParOf" srcId="{98279AC1-E6D1-4644-A947-2773F2A4E879}" destId="{6573D331-A134-43AA-88F2-C0DEB190DBEC}" srcOrd="0" destOrd="0" presId="urn:microsoft.com/office/officeart/2005/8/layout/orgChart1"/>
    <dgm:cxn modelId="{4D80667F-92A8-4FDC-AB54-FCDC8440D516}" type="presParOf" srcId="{6573D331-A134-43AA-88F2-C0DEB190DBEC}" destId="{1B6E66FF-0B88-4716-A0EB-D600667EA9E5}" srcOrd="0" destOrd="0" presId="urn:microsoft.com/office/officeart/2005/8/layout/orgChart1"/>
    <dgm:cxn modelId="{0417E3E4-479D-43CE-A741-A1B353D3FA87}" type="presParOf" srcId="{6573D331-A134-43AA-88F2-C0DEB190DBEC}" destId="{7C8BEEC8-D1A5-4464-8EF8-22885F3A0A67}" srcOrd="1" destOrd="0" presId="urn:microsoft.com/office/officeart/2005/8/layout/orgChart1"/>
    <dgm:cxn modelId="{6FDF4F36-8BAB-4C85-8FD9-6DAF205EDEF3}" type="presParOf" srcId="{98279AC1-E6D1-4644-A947-2773F2A4E879}" destId="{9D203BAA-91F0-4F50-844D-4AAB6B7B3DA2}" srcOrd="1" destOrd="0" presId="urn:microsoft.com/office/officeart/2005/8/layout/orgChart1"/>
    <dgm:cxn modelId="{A62BDAE6-9C3F-4B86-9B13-B98D4668C01B}" type="presParOf" srcId="{98279AC1-E6D1-4644-A947-2773F2A4E879}" destId="{D61EFEFF-C620-40E0-99EF-342F7D087E93}" srcOrd="2" destOrd="0" presId="urn:microsoft.com/office/officeart/2005/8/layout/orgChart1"/>
    <dgm:cxn modelId="{0E28546C-9A22-4801-8AA9-837E19135FA6}" type="presParOf" srcId="{2CC44CB7-5785-42E4-AFE1-34D31FCFD88B}" destId="{CE50C4E4-2E38-47AB-ACE2-3BBE90733A5D}" srcOrd="2" destOrd="0" presId="urn:microsoft.com/office/officeart/2005/8/layout/orgChart1"/>
    <dgm:cxn modelId="{92E31D9B-0EC0-40C3-8418-3F91CEA4C1CD}" type="presParOf" srcId="{2CC44CB7-5785-42E4-AFE1-34D31FCFD88B}" destId="{E7FB1B38-4577-400B-B3F7-8D98486C4665}" srcOrd="3" destOrd="0" presId="urn:microsoft.com/office/officeart/2005/8/layout/orgChart1"/>
    <dgm:cxn modelId="{50E5AB3E-4B94-45B8-97C7-BC7CD16109B3}" type="presParOf" srcId="{E7FB1B38-4577-400B-B3F7-8D98486C4665}" destId="{0E0AD83F-4D03-49FF-93DB-ECB04437EDFB}" srcOrd="0" destOrd="0" presId="urn:microsoft.com/office/officeart/2005/8/layout/orgChart1"/>
    <dgm:cxn modelId="{24C48D9C-5373-4F9F-8F4D-9F44748EAA2B}" type="presParOf" srcId="{0E0AD83F-4D03-49FF-93DB-ECB04437EDFB}" destId="{7473F976-A953-4417-A80F-019843F3F8FE}" srcOrd="0" destOrd="0" presId="urn:microsoft.com/office/officeart/2005/8/layout/orgChart1"/>
    <dgm:cxn modelId="{A17918A2-301A-44C1-90FE-F48D753A0D69}" type="presParOf" srcId="{0E0AD83F-4D03-49FF-93DB-ECB04437EDFB}" destId="{22D3D70B-3523-40E0-9A38-704EF6FD42F2}" srcOrd="1" destOrd="0" presId="urn:microsoft.com/office/officeart/2005/8/layout/orgChart1"/>
    <dgm:cxn modelId="{C187171C-6172-4318-8658-FE35186F428E}" type="presParOf" srcId="{E7FB1B38-4577-400B-B3F7-8D98486C4665}" destId="{CC25272C-28F8-4945-9948-2EB69C3AF633}" srcOrd="1" destOrd="0" presId="urn:microsoft.com/office/officeart/2005/8/layout/orgChart1"/>
    <dgm:cxn modelId="{FB00E2E3-81D0-49C8-BE41-7BD54406C6AA}" type="presParOf" srcId="{E7FB1B38-4577-400B-B3F7-8D98486C4665}" destId="{E112A018-8876-4C58-8717-52A3FD882E95}" srcOrd="2" destOrd="0" presId="urn:microsoft.com/office/officeart/2005/8/layout/orgChart1"/>
    <dgm:cxn modelId="{B870C7C5-DBB6-4BAC-8C19-942F49DB754A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Non-MS</a:t>
          </a:r>
        </a:p>
        <a:p>
          <a:r>
            <a:rPr lang="en-US" dirty="0" smtClean="0"/>
            <a:t>MallaReddy Boda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 custT="1"/>
      <dgm:spPr/>
      <dgm:t>
        <a:bodyPr/>
        <a:lstStyle/>
        <a:p>
          <a:r>
            <a:rPr lang="en-US" sz="1400" dirty="0" smtClean="0"/>
            <a:t>ENA (move to EM in Jan 2017)</a:t>
          </a:r>
          <a:endParaRPr lang="en-US" sz="1400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API/CAD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smtClean="0"/>
            <a:t>EMA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177FC808-B9A7-4EDD-A3EB-676E077C0724}">
      <dgm:prSet/>
      <dgm:spPr/>
      <dgm:t>
        <a:bodyPr/>
        <a:lstStyle/>
        <a:p>
          <a:r>
            <a:rPr lang="en-US" dirty="0" smtClean="0"/>
            <a:t>Anik Chatterjee </a:t>
          </a:r>
          <a:endParaRPr lang="en-US" dirty="0"/>
        </a:p>
      </dgm:t>
    </dgm:pt>
    <dgm:pt modelId="{0BC44AAB-FD23-4776-8326-6A1DE90E056F}" type="parTrans" cxnId="{880BFC9A-DE88-40E8-8DF8-ACCB3A366B1C}">
      <dgm:prSet/>
      <dgm:spPr/>
      <dgm:t>
        <a:bodyPr/>
        <a:lstStyle/>
        <a:p>
          <a:endParaRPr lang="en-US"/>
        </a:p>
      </dgm:t>
    </dgm:pt>
    <dgm:pt modelId="{132C4BB2-7188-4F00-BD1E-1D83BA903E55}" type="sibTrans" cxnId="{880BFC9A-DE88-40E8-8DF8-ACCB3A366B1C}">
      <dgm:prSet/>
      <dgm:spPr/>
      <dgm:t>
        <a:bodyPr/>
        <a:lstStyle/>
        <a:p>
          <a:endParaRPr lang="en-US"/>
        </a:p>
      </dgm:t>
    </dgm:pt>
    <dgm:pt modelId="{35580DC4-0851-485B-A17C-A5E1F366F88B}">
      <dgm:prSet/>
      <dgm:spPr/>
      <dgm:t>
        <a:bodyPr/>
        <a:lstStyle/>
        <a:p>
          <a:r>
            <a:rPr lang="en-US" dirty="0" smtClean="0"/>
            <a:t>MallaReddy Boda</a:t>
          </a:r>
          <a:endParaRPr lang="en-US" dirty="0"/>
        </a:p>
      </dgm:t>
    </dgm:pt>
    <dgm:pt modelId="{CA7FC58C-6DB9-4D21-B552-059BBD6393E3}" type="parTrans" cxnId="{47BAB3F3-AF20-4529-BC7F-7D69AA81EFA3}">
      <dgm:prSet/>
      <dgm:spPr/>
      <dgm:t>
        <a:bodyPr/>
        <a:lstStyle/>
        <a:p>
          <a:endParaRPr lang="en-US"/>
        </a:p>
      </dgm:t>
    </dgm:pt>
    <dgm:pt modelId="{17C61E5E-435E-4570-A9F2-6A8E3289DBBC}" type="sibTrans" cxnId="{47BAB3F3-AF20-4529-BC7F-7D69AA81EFA3}">
      <dgm:prSet/>
      <dgm:spPr/>
      <dgm:t>
        <a:bodyPr/>
        <a:lstStyle/>
        <a:p>
          <a:endParaRPr lang="en-US"/>
        </a:p>
      </dgm:t>
    </dgm:pt>
    <dgm:pt modelId="{CBFAE570-B831-41EB-9CC4-EDCB24CB932A}">
      <dgm:prSet/>
      <dgm:spPr/>
      <dgm:t>
        <a:bodyPr/>
        <a:lstStyle/>
        <a:p>
          <a:r>
            <a:rPr lang="en-US" dirty="0" smtClean="0"/>
            <a:t>Manuela Hoelting</a:t>
          </a:r>
          <a:endParaRPr lang="en-US" dirty="0"/>
        </a:p>
      </dgm:t>
    </dgm:pt>
    <dgm:pt modelId="{957F703F-B29F-49D4-8776-9A66A6A2D3B1}" type="parTrans" cxnId="{BC44AD2A-9CB0-440D-8E0F-49AA0033056F}">
      <dgm:prSet/>
      <dgm:spPr/>
      <dgm:t>
        <a:bodyPr/>
        <a:lstStyle/>
        <a:p>
          <a:endParaRPr lang="en-US"/>
        </a:p>
      </dgm:t>
    </dgm:pt>
    <dgm:pt modelId="{4B366B32-C9CF-40ED-8427-F792BDCA88F5}" type="sibTrans" cxnId="{BC44AD2A-9CB0-440D-8E0F-49AA0033056F}">
      <dgm:prSet/>
      <dgm:spPr/>
      <dgm:t>
        <a:bodyPr/>
        <a:lstStyle/>
        <a:p>
          <a:endParaRPr lang="en-US"/>
        </a:p>
      </dgm:t>
    </dgm:pt>
    <dgm:pt modelId="{6785EA0A-D0D1-49EE-BFF3-02F441576477}">
      <dgm:prSet/>
      <dgm:spPr/>
      <dgm:t>
        <a:bodyPr/>
        <a:lstStyle/>
        <a:p>
          <a:r>
            <a:rPr lang="en-US" dirty="0" smtClean="0"/>
            <a:t>BYM</a:t>
          </a:r>
          <a:endParaRPr lang="en-US" dirty="0"/>
        </a:p>
      </dgm:t>
    </dgm:pt>
    <dgm:pt modelId="{C9078395-B952-4A36-9B92-A586F5F38CEB}" type="parTrans" cxnId="{0EB1C763-4CDF-41D7-B322-79F96F41AE4E}">
      <dgm:prSet/>
      <dgm:spPr/>
      <dgm:t>
        <a:bodyPr/>
        <a:lstStyle/>
        <a:p>
          <a:endParaRPr lang="en-US"/>
        </a:p>
      </dgm:t>
    </dgm:pt>
    <dgm:pt modelId="{A34DFF0D-0BEB-41BB-933A-D136D9DF58B3}" type="sibTrans" cxnId="{0EB1C763-4CDF-41D7-B322-79F96F41AE4E}">
      <dgm:prSet/>
      <dgm:spPr/>
      <dgm:t>
        <a:bodyPr/>
        <a:lstStyle/>
        <a:p>
          <a:endParaRPr lang="en-US"/>
        </a:p>
      </dgm:t>
    </dgm:pt>
    <dgm:pt modelId="{C64949DC-C21B-40BF-AB15-F4945847185F}">
      <dgm:prSet/>
      <dgm:spPr/>
      <dgm:t>
        <a:bodyPr/>
        <a:lstStyle/>
        <a:p>
          <a:r>
            <a:rPr lang="en-US" dirty="0" smtClean="0"/>
            <a:t>Elsa Lozachmeur</a:t>
          </a:r>
          <a:endParaRPr lang="en-US" dirty="0"/>
        </a:p>
      </dgm:t>
    </dgm:pt>
    <dgm:pt modelId="{BF83AAEE-36FE-4FBC-A51E-802A61C81FEE}" type="parTrans" cxnId="{361BDC22-8352-49CE-84BA-CBCF6E6D9CCC}">
      <dgm:prSet/>
      <dgm:spPr/>
      <dgm:t>
        <a:bodyPr/>
        <a:lstStyle/>
        <a:p>
          <a:endParaRPr lang="en-US"/>
        </a:p>
      </dgm:t>
    </dgm:pt>
    <dgm:pt modelId="{72838DFA-1BD9-46D2-9416-4837716F4391}" type="sibTrans" cxnId="{361BDC22-8352-49CE-84BA-CBCF6E6D9CCC}">
      <dgm:prSet/>
      <dgm:spPr/>
      <dgm:t>
        <a:bodyPr/>
        <a:lstStyle/>
        <a:p>
          <a:endParaRPr lang="en-US"/>
        </a:p>
      </dgm:t>
    </dgm:pt>
    <dgm:pt modelId="{5CFA4DF7-0C5E-4711-8946-8D08C0C11680}">
      <dgm:prSet/>
      <dgm:spPr/>
      <dgm:t>
        <a:bodyPr/>
        <a:lstStyle/>
        <a:p>
          <a:r>
            <a:rPr lang="en-US" smtClean="0"/>
            <a:t>CNP</a:t>
          </a:r>
          <a:endParaRPr lang="en-US" dirty="0"/>
        </a:p>
      </dgm:t>
    </dgm:pt>
    <dgm:pt modelId="{1BE712AE-CB48-48CC-95BC-B8D52CB088B4}" type="parTrans" cxnId="{41E9F59A-C47C-4645-8A02-B564FE32FA4C}">
      <dgm:prSet/>
      <dgm:spPr/>
      <dgm:t>
        <a:bodyPr/>
        <a:lstStyle/>
        <a:p>
          <a:endParaRPr lang="en-US"/>
        </a:p>
      </dgm:t>
    </dgm:pt>
    <dgm:pt modelId="{28885238-C457-4C67-B161-29327F5C5476}" type="sibTrans" cxnId="{41E9F59A-C47C-4645-8A02-B564FE32FA4C}">
      <dgm:prSet/>
      <dgm:spPr/>
      <dgm:t>
        <a:bodyPr/>
        <a:lstStyle/>
        <a:p>
          <a:endParaRPr lang="en-US"/>
        </a:p>
      </dgm:t>
    </dgm:pt>
    <dgm:pt modelId="{6B5B8656-251F-4BC8-BF68-A8B06FBDEA9F}">
      <dgm:prSet/>
      <dgm:spPr/>
      <dgm:t>
        <a:bodyPr/>
        <a:lstStyle/>
        <a:p>
          <a:r>
            <a:rPr lang="en-US" dirty="0" smtClean="0"/>
            <a:t>Karthik Sundaramoorthy</a:t>
          </a:r>
          <a:endParaRPr lang="en-US" dirty="0"/>
        </a:p>
      </dgm:t>
    </dgm:pt>
    <dgm:pt modelId="{0429B22A-53FC-4C1A-A346-3B751421CEBF}" type="parTrans" cxnId="{E157154B-4486-4EEC-9CF6-A9B426AB09FD}">
      <dgm:prSet/>
      <dgm:spPr/>
      <dgm:t>
        <a:bodyPr/>
        <a:lstStyle/>
        <a:p>
          <a:endParaRPr lang="en-US"/>
        </a:p>
      </dgm:t>
    </dgm:pt>
    <dgm:pt modelId="{4311B0A2-54EE-4A6B-B5C5-B69002F83DC6}" type="sibTrans" cxnId="{E157154B-4486-4EEC-9CF6-A9B426AB09FD}">
      <dgm:prSet/>
      <dgm:spPr/>
      <dgm:t>
        <a:bodyPr/>
        <a:lstStyle/>
        <a:p>
          <a:endParaRPr lang="en-US"/>
        </a:p>
      </dgm:t>
    </dgm:pt>
    <dgm:pt modelId="{906FF48C-FD4E-4AEB-B07E-08E00ED45DBB}">
      <dgm:prSet/>
      <dgm:spPr/>
      <dgm:t>
        <a:bodyPr/>
        <a:lstStyle/>
        <a:p>
          <a:r>
            <a:rPr lang="en-US" dirty="0" smtClean="0"/>
            <a:t>AMG</a:t>
          </a:r>
          <a:endParaRPr lang="en-US" dirty="0"/>
        </a:p>
      </dgm:t>
    </dgm:pt>
    <dgm:pt modelId="{7249C3EE-35EF-4C17-92B6-7BAC95D0149D}" type="parTrans" cxnId="{2BAA1A26-D549-427F-90E6-5121FE5D036D}">
      <dgm:prSet/>
      <dgm:spPr/>
      <dgm:t>
        <a:bodyPr/>
        <a:lstStyle/>
        <a:p>
          <a:endParaRPr lang="en-US"/>
        </a:p>
      </dgm:t>
    </dgm:pt>
    <dgm:pt modelId="{21E3414C-8C27-481E-8691-F8E3BE68374B}" type="sibTrans" cxnId="{2BAA1A26-D549-427F-90E6-5121FE5D036D}">
      <dgm:prSet/>
      <dgm:spPr/>
      <dgm:t>
        <a:bodyPr/>
        <a:lstStyle/>
        <a:p>
          <a:endParaRPr lang="en-US"/>
        </a:p>
      </dgm:t>
    </dgm:pt>
    <dgm:pt modelId="{8221573B-7229-4736-ACCC-75D34710450B}">
      <dgm:prSet/>
      <dgm:spPr/>
      <dgm:t>
        <a:bodyPr/>
        <a:lstStyle/>
        <a:p>
          <a:r>
            <a:rPr lang="en-US" dirty="0" smtClean="0"/>
            <a:t>Anik Chatterjee</a:t>
          </a:r>
          <a:endParaRPr lang="en-US" dirty="0"/>
        </a:p>
      </dgm:t>
    </dgm:pt>
    <dgm:pt modelId="{A861FE57-4DBC-42D1-86E6-8E96BE69408F}" type="parTrans" cxnId="{F87B8E37-B874-4DC3-BDE0-4E47BD9429C9}">
      <dgm:prSet/>
      <dgm:spPr/>
      <dgm:t>
        <a:bodyPr/>
        <a:lstStyle/>
        <a:p>
          <a:endParaRPr lang="en-US"/>
        </a:p>
      </dgm:t>
    </dgm:pt>
    <dgm:pt modelId="{33762FDD-F719-4B8A-A40F-0CC4D9C8CCC9}" type="sibTrans" cxnId="{F87B8E37-B874-4DC3-BDE0-4E47BD9429C9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6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07A44979-A373-48EC-B762-861CD8EA5693}" type="pres">
      <dgm:prSet presAssocID="{0BC44AAB-FD23-4776-8326-6A1DE90E056F}" presName="Name37" presStyleLbl="parChTrans1D3" presStyleIdx="0" presStyleCnt="6"/>
      <dgm:spPr/>
      <dgm:t>
        <a:bodyPr/>
        <a:lstStyle/>
        <a:p>
          <a:endParaRPr lang="en-US"/>
        </a:p>
      </dgm:t>
    </dgm:pt>
    <dgm:pt modelId="{99B94288-521D-478B-9C3E-7529999CA206}" type="pres">
      <dgm:prSet presAssocID="{177FC808-B9A7-4EDD-A3EB-676E077C0724}" presName="hierRoot2" presStyleCnt="0">
        <dgm:presLayoutVars>
          <dgm:hierBranch val="init"/>
        </dgm:presLayoutVars>
      </dgm:prSet>
      <dgm:spPr/>
    </dgm:pt>
    <dgm:pt modelId="{9866F855-93D2-4021-AB82-72E2F10F2211}" type="pres">
      <dgm:prSet presAssocID="{177FC808-B9A7-4EDD-A3EB-676E077C0724}" presName="rootComposite" presStyleCnt="0"/>
      <dgm:spPr/>
    </dgm:pt>
    <dgm:pt modelId="{E00E39DD-8A20-4482-A9F4-801EB19856A6}" type="pres">
      <dgm:prSet presAssocID="{177FC808-B9A7-4EDD-A3EB-676E077C072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FDD7-BFEF-456B-93BA-C330E09D2AF3}" type="pres">
      <dgm:prSet presAssocID="{177FC808-B9A7-4EDD-A3EB-676E077C0724}" presName="rootConnector" presStyleLbl="node3" presStyleIdx="0" presStyleCnt="6"/>
      <dgm:spPr/>
      <dgm:t>
        <a:bodyPr/>
        <a:lstStyle/>
        <a:p>
          <a:endParaRPr lang="en-US"/>
        </a:p>
      </dgm:t>
    </dgm:pt>
    <dgm:pt modelId="{1885AD56-BCA9-42C0-9F39-75953C64C020}" type="pres">
      <dgm:prSet presAssocID="{177FC808-B9A7-4EDD-A3EB-676E077C0724}" presName="hierChild4" presStyleCnt="0"/>
      <dgm:spPr/>
    </dgm:pt>
    <dgm:pt modelId="{8F96F718-05CA-4006-937E-C11B8E86AA3B}" type="pres">
      <dgm:prSet presAssocID="{177FC808-B9A7-4EDD-A3EB-676E077C0724}" presName="hierChild5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6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6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69FE1B86-C146-459B-BC14-7D31E4A67298}" type="pres">
      <dgm:prSet presAssocID="{CA7FC58C-6DB9-4D21-B552-059BBD6393E3}" presName="Name37" presStyleLbl="parChTrans1D3" presStyleIdx="1" presStyleCnt="6"/>
      <dgm:spPr/>
      <dgm:t>
        <a:bodyPr/>
        <a:lstStyle/>
        <a:p>
          <a:endParaRPr lang="en-US"/>
        </a:p>
      </dgm:t>
    </dgm:pt>
    <dgm:pt modelId="{C0876B98-A777-403B-8078-413E04285022}" type="pres">
      <dgm:prSet presAssocID="{35580DC4-0851-485B-A17C-A5E1F366F88B}" presName="hierRoot2" presStyleCnt="0">
        <dgm:presLayoutVars>
          <dgm:hierBranch val="init"/>
        </dgm:presLayoutVars>
      </dgm:prSet>
      <dgm:spPr/>
    </dgm:pt>
    <dgm:pt modelId="{1B5EA979-C4C0-4AA3-BF0E-496E4B3587F0}" type="pres">
      <dgm:prSet presAssocID="{35580DC4-0851-485B-A17C-A5E1F366F88B}" presName="rootComposite" presStyleCnt="0"/>
      <dgm:spPr/>
    </dgm:pt>
    <dgm:pt modelId="{EC6170FC-0E09-4D4F-97BD-0DE26FEFDCCA}" type="pres">
      <dgm:prSet presAssocID="{35580DC4-0851-485B-A17C-A5E1F366F88B}" presName="rootText" presStyleLbl="node3" presStyleIdx="1" presStyleCnt="6" custLinFactNeighborX="-4528" custLinFactNeighborY="-1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FF59F-E0E7-44CF-936D-C0BB328E6B86}" type="pres">
      <dgm:prSet presAssocID="{35580DC4-0851-485B-A17C-A5E1F366F88B}" presName="rootConnector" presStyleLbl="node3" presStyleIdx="1" presStyleCnt="6"/>
      <dgm:spPr/>
      <dgm:t>
        <a:bodyPr/>
        <a:lstStyle/>
        <a:p>
          <a:endParaRPr lang="en-US"/>
        </a:p>
      </dgm:t>
    </dgm:pt>
    <dgm:pt modelId="{2AE0E6F4-2A95-4E83-90D6-49E9C6F413CC}" type="pres">
      <dgm:prSet presAssocID="{35580DC4-0851-485B-A17C-A5E1F366F88B}" presName="hierChild4" presStyleCnt="0"/>
      <dgm:spPr/>
    </dgm:pt>
    <dgm:pt modelId="{EA9EA37A-EB1F-44A9-A9A1-2EA83314282A}" type="pres">
      <dgm:prSet presAssocID="{35580DC4-0851-485B-A17C-A5E1F366F88B}" presName="hierChild5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F51168FF-3168-4872-82AA-46D7EF9CA8CA}" type="pres">
      <dgm:prSet presAssocID="{1BE712AE-CB48-48CC-95BC-B8D52CB088B4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2F39B23-A289-4B9A-BC9E-F724C5E4EEB3}" type="pres">
      <dgm:prSet presAssocID="{5CFA4DF7-0C5E-4711-8946-8D08C0C11680}" presName="hierRoot2" presStyleCnt="0">
        <dgm:presLayoutVars>
          <dgm:hierBranch val="init"/>
        </dgm:presLayoutVars>
      </dgm:prSet>
      <dgm:spPr/>
    </dgm:pt>
    <dgm:pt modelId="{86A99B20-6B89-4B13-92B2-D5461A0A04D5}" type="pres">
      <dgm:prSet presAssocID="{5CFA4DF7-0C5E-4711-8946-8D08C0C11680}" presName="rootComposite" presStyleCnt="0"/>
      <dgm:spPr/>
    </dgm:pt>
    <dgm:pt modelId="{C990F7F6-B84F-48B9-BD96-482ECFED455B}" type="pres">
      <dgm:prSet presAssocID="{5CFA4DF7-0C5E-4711-8946-8D08C0C1168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3EEE6-0264-4C01-92DD-0D3F008D0DE7}" type="pres">
      <dgm:prSet presAssocID="{5CFA4DF7-0C5E-4711-8946-8D08C0C11680}" presName="rootConnector" presStyleLbl="node2" presStyleIdx="2" presStyleCnt="6"/>
      <dgm:spPr/>
      <dgm:t>
        <a:bodyPr/>
        <a:lstStyle/>
        <a:p>
          <a:endParaRPr lang="en-US"/>
        </a:p>
      </dgm:t>
    </dgm:pt>
    <dgm:pt modelId="{F0EBC7A8-DDB2-4048-BFD5-29A9C1BFE162}" type="pres">
      <dgm:prSet presAssocID="{5CFA4DF7-0C5E-4711-8946-8D08C0C11680}" presName="hierChild4" presStyleCnt="0"/>
      <dgm:spPr/>
    </dgm:pt>
    <dgm:pt modelId="{85A5D3B1-C35A-45EA-8D77-FA70F6C9B204}" type="pres">
      <dgm:prSet presAssocID="{0429B22A-53FC-4C1A-A346-3B751421CEBF}" presName="Name37" presStyleLbl="parChTrans1D3" presStyleIdx="2" presStyleCnt="6"/>
      <dgm:spPr/>
      <dgm:t>
        <a:bodyPr/>
        <a:lstStyle/>
        <a:p>
          <a:endParaRPr lang="en-US"/>
        </a:p>
      </dgm:t>
    </dgm:pt>
    <dgm:pt modelId="{9A817AC8-04FE-4A03-ABD7-005EB7E03E85}" type="pres">
      <dgm:prSet presAssocID="{6B5B8656-251F-4BC8-BF68-A8B06FBDEA9F}" presName="hierRoot2" presStyleCnt="0">
        <dgm:presLayoutVars>
          <dgm:hierBranch val="init"/>
        </dgm:presLayoutVars>
      </dgm:prSet>
      <dgm:spPr/>
    </dgm:pt>
    <dgm:pt modelId="{4707CD57-F341-4250-BE0C-531C6D3A5F36}" type="pres">
      <dgm:prSet presAssocID="{6B5B8656-251F-4BC8-BF68-A8B06FBDEA9F}" presName="rootComposite" presStyleCnt="0"/>
      <dgm:spPr/>
    </dgm:pt>
    <dgm:pt modelId="{55E9E701-B0CF-4637-B044-94D261CD98CF}" type="pres">
      <dgm:prSet presAssocID="{6B5B8656-251F-4BC8-BF68-A8B06FBDEA9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C10ED-7E0E-40C8-80F3-CE625431E1A7}" type="pres">
      <dgm:prSet presAssocID="{6B5B8656-251F-4BC8-BF68-A8B06FBDEA9F}" presName="rootConnector" presStyleLbl="node3" presStyleIdx="2" presStyleCnt="6"/>
      <dgm:spPr/>
      <dgm:t>
        <a:bodyPr/>
        <a:lstStyle/>
        <a:p>
          <a:endParaRPr lang="en-US"/>
        </a:p>
      </dgm:t>
    </dgm:pt>
    <dgm:pt modelId="{592AB6A5-B1AA-48FF-815E-42AA413B0CC3}" type="pres">
      <dgm:prSet presAssocID="{6B5B8656-251F-4BC8-BF68-A8B06FBDEA9F}" presName="hierChild4" presStyleCnt="0"/>
      <dgm:spPr/>
    </dgm:pt>
    <dgm:pt modelId="{950D260A-0FBD-4F03-AB7B-037111D9102C}" type="pres">
      <dgm:prSet presAssocID="{6B5B8656-251F-4BC8-BF68-A8B06FBDEA9F}" presName="hierChild5" presStyleCnt="0"/>
      <dgm:spPr/>
    </dgm:pt>
    <dgm:pt modelId="{495EAF6A-A400-4DB1-8AF7-57438846C159}" type="pres">
      <dgm:prSet presAssocID="{5CFA4DF7-0C5E-4711-8946-8D08C0C11680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3" presStyleCnt="6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CFAACB23-2472-4EA9-8310-E3F66A974B4F}" type="pres">
      <dgm:prSet presAssocID="{957F703F-B29F-49D4-8776-9A66A6A2D3B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C6AC7F9-8483-4F56-9E08-33EEF8F0C162}" type="pres">
      <dgm:prSet presAssocID="{CBFAE570-B831-41EB-9CC4-EDCB24CB932A}" presName="hierRoot2" presStyleCnt="0">
        <dgm:presLayoutVars>
          <dgm:hierBranch val="init"/>
        </dgm:presLayoutVars>
      </dgm:prSet>
      <dgm:spPr/>
    </dgm:pt>
    <dgm:pt modelId="{72C748EA-EEFF-4FAC-A943-00F6496AD26D}" type="pres">
      <dgm:prSet presAssocID="{CBFAE570-B831-41EB-9CC4-EDCB24CB932A}" presName="rootComposite" presStyleCnt="0"/>
      <dgm:spPr/>
    </dgm:pt>
    <dgm:pt modelId="{663AEDD8-F88A-499E-B2BC-CB9901AFC95B}" type="pres">
      <dgm:prSet presAssocID="{CBFAE570-B831-41EB-9CC4-EDCB24CB932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104E6E-7478-4E38-9683-096B3EF7853F}" type="pres">
      <dgm:prSet presAssocID="{CBFAE570-B831-41EB-9CC4-EDCB24CB932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1E42DBC-863C-4BA6-9C7A-31CE827AAEA2}" type="pres">
      <dgm:prSet presAssocID="{CBFAE570-B831-41EB-9CC4-EDCB24CB932A}" presName="hierChild4" presStyleCnt="0"/>
      <dgm:spPr/>
    </dgm:pt>
    <dgm:pt modelId="{964BD1DC-233E-46B4-BA2E-B7CBB114105F}" type="pres">
      <dgm:prSet presAssocID="{CBFAE570-B831-41EB-9CC4-EDCB24CB932A}" presName="hierChild5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8FE1B495-9720-40D7-B00F-DFD7BB058AF3}" type="pres">
      <dgm:prSet presAssocID="{C9078395-B952-4A36-9B92-A586F5F38CE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6DE4F8A6-297C-4DA6-B6A9-B2EB6E0EACF3}" type="pres">
      <dgm:prSet presAssocID="{6785EA0A-D0D1-49EE-BFF3-02F441576477}" presName="hierRoot2" presStyleCnt="0">
        <dgm:presLayoutVars>
          <dgm:hierBranch val="init"/>
        </dgm:presLayoutVars>
      </dgm:prSet>
      <dgm:spPr/>
    </dgm:pt>
    <dgm:pt modelId="{2C09466B-819A-4B70-A8F6-2A1CED495D15}" type="pres">
      <dgm:prSet presAssocID="{6785EA0A-D0D1-49EE-BFF3-02F441576477}" presName="rootComposite" presStyleCnt="0"/>
      <dgm:spPr/>
    </dgm:pt>
    <dgm:pt modelId="{9DE4A689-D275-43CB-87B3-402D8E696D9E}" type="pres">
      <dgm:prSet presAssocID="{6785EA0A-D0D1-49EE-BFF3-02F44157647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5AF11-49DF-4EDA-899B-504F225692EC}" type="pres">
      <dgm:prSet presAssocID="{6785EA0A-D0D1-49EE-BFF3-02F441576477}" presName="rootConnector" presStyleLbl="node2" presStyleIdx="4" presStyleCnt="6"/>
      <dgm:spPr/>
      <dgm:t>
        <a:bodyPr/>
        <a:lstStyle/>
        <a:p>
          <a:endParaRPr lang="en-US"/>
        </a:p>
      </dgm:t>
    </dgm:pt>
    <dgm:pt modelId="{85FB877D-E375-42A7-B851-1CCAC5040B5A}" type="pres">
      <dgm:prSet presAssocID="{6785EA0A-D0D1-49EE-BFF3-02F441576477}" presName="hierChild4" presStyleCnt="0"/>
      <dgm:spPr/>
    </dgm:pt>
    <dgm:pt modelId="{A8E2ABBE-57D7-4AF9-86C1-BA72D5672A48}" type="pres">
      <dgm:prSet presAssocID="{BF83AAEE-36FE-4FBC-A51E-802A61C81FEE}" presName="Name37" presStyleLbl="parChTrans1D3" presStyleIdx="4" presStyleCnt="6"/>
      <dgm:spPr/>
      <dgm:t>
        <a:bodyPr/>
        <a:lstStyle/>
        <a:p>
          <a:endParaRPr lang="en-US"/>
        </a:p>
      </dgm:t>
    </dgm:pt>
    <dgm:pt modelId="{4013E1F9-93A3-413D-A04E-0C24CADFD204}" type="pres">
      <dgm:prSet presAssocID="{C64949DC-C21B-40BF-AB15-F4945847185F}" presName="hierRoot2" presStyleCnt="0">
        <dgm:presLayoutVars>
          <dgm:hierBranch val="init"/>
        </dgm:presLayoutVars>
      </dgm:prSet>
      <dgm:spPr/>
    </dgm:pt>
    <dgm:pt modelId="{08B2B422-FB58-43C6-81F2-5A0CC50ECD2D}" type="pres">
      <dgm:prSet presAssocID="{C64949DC-C21B-40BF-AB15-F4945847185F}" presName="rootComposite" presStyleCnt="0"/>
      <dgm:spPr/>
    </dgm:pt>
    <dgm:pt modelId="{165F4F98-D0BC-4BA1-A431-6B359A2A9F52}" type="pres">
      <dgm:prSet presAssocID="{C64949DC-C21B-40BF-AB15-F4945847185F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8C733-1AC2-441F-8009-24D610504453}" type="pres">
      <dgm:prSet presAssocID="{C64949DC-C21B-40BF-AB15-F4945847185F}" presName="rootConnector" presStyleLbl="node3" presStyleIdx="4" presStyleCnt="6"/>
      <dgm:spPr/>
      <dgm:t>
        <a:bodyPr/>
        <a:lstStyle/>
        <a:p>
          <a:endParaRPr lang="en-US"/>
        </a:p>
      </dgm:t>
    </dgm:pt>
    <dgm:pt modelId="{D55E8D40-3177-48C0-99CB-40B1D8B58878}" type="pres">
      <dgm:prSet presAssocID="{C64949DC-C21B-40BF-AB15-F4945847185F}" presName="hierChild4" presStyleCnt="0"/>
      <dgm:spPr/>
    </dgm:pt>
    <dgm:pt modelId="{C19D4BBD-5B48-4054-83F9-4CEADC2B5645}" type="pres">
      <dgm:prSet presAssocID="{C64949DC-C21B-40BF-AB15-F4945847185F}" presName="hierChild5" presStyleCnt="0"/>
      <dgm:spPr/>
    </dgm:pt>
    <dgm:pt modelId="{5666140A-D10A-48BD-81C4-141726160696}" type="pres">
      <dgm:prSet presAssocID="{6785EA0A-D0D1-49EE-BFF3-02F441576477}" presName="hierChild5" presStyleCnt="0"/>
      <dgm:spPr/>
    </dgm:pt>
    <dgm:pt modelId="{F1001D7B-5784-4462-8E84-43475D659A5A}" type="pres">
      <dgm:prSet presAssocID="{7249C3EE-35EF-4C17-92B6-7BAC95D0149D}" presName="Name37" presStyleLbl="parChTrans1D2" presStyleIdx="5" presStyleCnt="6"/>
      <dgm:spPr/>
      <dgm:t>
        <a:bodyPr/>
        <a:lstStyle/>
        <a:p>
          <a:endParaRPr lang="en-US"/>
        </a:p>
      </dgm:t>
    </dgm:pt>
    <dgm:pt modelId="{07251B86-F60C-4529-8E47-3F7262BBA33C}" type="pres">
      <dgm:prSet presAssocID="{906FF48C-FD4E-4AEB-B07E-08E00ED45DBB}" presName="hierRoot2" presStyleCnt="0">
        <dgm:presLayoutVars>
          <dgm:hierBranch val="init"/>
        </dgm:presLayoutVars>
      </dgm:prSet>
      <dgm:spPr/>
    </dgm:pt>
    <dgm:pt modelId="{B6E5F530-5D2B-49B6-82F5-30B9CB2043B0}" type="pres">
      <dgm:prSet presAssocID="{906FF48C-FD4E-4AEB-B07E-08E00ED45DBB}" presName="rootComposite" presStyleCnt="0"/>
      <dgm:spPr/>
    </dgm:pt>
    <dgm:pt modelId="{D59505BF-81D2-4F3C-9EC1-016CE39804D6}" type="pres">
      <dgm:prSet presAssocID="{906FF48C-FD4E-4AEB-B07E-08E00ED45DBB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791C5-D784-4F66-87F3-8B4A57456389}" type="pres">
      <dgm:prSet presAssocID="{906FF48C-FD4E-4AEB-B07E-08E00ED45DBB}" presName="rootConnector" presStyleLbl="node2" presStyleIdx="5" presStyleCnt="6"/>
      <dgm:spPr/>
      <dgm:t>
        <a:bodyPr/>
        <a:lstStyle/>
        <a:p>
          <a:endParaRPr lang="en-US"/>
        </a:p>
      </dgm:t>
    </dgm:pt>
    <dgm:pt modelId="{0EFF38FE-E5F4-4712-9FC3-F1E2C421B067}" type="pres">
      <dgm:prSet presAssocID="{906FF48C-FD4E-4AEB-B07E-08E00ED45DBB}" presName="hierChild4" presStyleCnt="0"/>
      <dgm:spPr/>
    </dgm:pt>
    <dgm:pt modelId="{E6B1BCFB-7669-4E56-9E4B-6D151220BEBC}" type="pres">
      <dgm:prSet presAssocID="{A861FE57-4DBC-42D1-86E6-8E96BE69408F}" presName="Name37" presStyleLbl="parChTrans1D3" presStyleIdx="5" presStyleCnt="6"/>
      <dgm:spPr/>
      <dgm:t>
        <a:bodyPr/>
        <a:lstStyle/>
        <a:p>
          <a:endParaRPr lang="en-US"/>
        </a:p>
      </dgm:t>
    </dgm:pt>
    <dgm:pt modelId="{3DEECFCE-BF63-4505-9E9C-9C63BAA841E0}" type="pres">
      <dgm:prSet presAssocID="{8221573B-7229-4736-ACCC-75D34710450B}" presName="hierRoot2" presStyleCnt="0">
        <dgm:presLayoutVars>
          <dgm:hierBranch val="init"/>
        </dgm:presLayoutVars>
      </dgm:prSet>
      <dgm:spPr/>
    </dgm:pt>
    <dgm:pt modelId="{824F89B5-F4BA-42E4-A35F-E971532B68F9}" type="pres">
      <dgm:prSet presAssocID="{8221573B-7229-4736-ACCC-75D34710450B}" presName="rootComposite" presStyleCnt="0"/>
      <dgm:spPr/>
    </dgm:pt>
    <dgm:pt modelId="{3CAA7327-9AC2-4A9C-A0AE-502AE84157D0}" type="pres">
      <dgm:prSet presAssocID="{8221573B-7229-4736-ACCC-75D34710450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E45BF-8925-4F10-A5F3-40916F82DF96}" type="pres">
      <dgm:prSet presAssocID="{8221573B-7229-4736-ACCC-75D34710450B}" presName="rootConnector" presStyleLbl="node3" presStyleIdx="5" presStyleCnt="6"/>
      <dgm:spPr/>
      <dgm:t>
        <a:bodyPr/>
        <a:lstStyle/>
        <a:p>
          <a:endParaRPr lang="en-US"/>
        </a:p>
      </dgm:t>
    </dgm:pt>
    <dgm:pt modelId="{AD50ACB7-2FCB-468E-B3DE-D2A97EF33F30}" type="pres">
      <dgm:prSet presAssocID="{8221573B-7229-4736-ACCC-75D34710450B}" presName="hierChild4" presStyleCnt="0"/>
      <dgm:spPr/>
    </dgm:pt>
    <dgm:pt modelId="{23DE797C-51DC-453B-B9A1-5C08A7D0050F}" type="pres">
      <dgm:prSet presAssocID="{8221573B-7229-4736-ACCC-75D34710450B}" presName="hierChild5" presStyleCnt="0"/>
      <dgm:spPr/>
    </dgm:pt>
    <dgm:pt modelId="{432583D9-369B-4419-A8BC-00453270980F}" type="pres">
      <dgm:prSet presAssocID="{906FF48C-FD4E-4AEB-B07E-08E00ED45DBB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CD390C8E-1BE9-4107-B53A-70289AD95D0B}" type="presOf" srcId="{5CFA4DF7-0C5E-4711-8946-8D08C0C11680}" destId="{7FF3EEE6-0264-4C01-92DD-0D3F008D0DE7}" srcOrd="1" destOrd="0" presId="urn:microsoft.com/office/officeart/2005/8/layout/orgChart1"/>
    <dgm:cxn modelId="{C939783B-5F74-43F4-BFF4-028F83A4E16D}" type="presOf" srcId="{6785EA0A-D0D1-49EE-BFF3-02F441576477}" destId="{B865AF11-49DF-4EDA-899B-504F225692EC}" srcOrd="1" destOrd="0" presId="urn:microsoft.com/office/officeart/2005/8/layout/orgChart1"/>
    <dgm:cxn modelId="{F0D0BDA7-4BE0-4D20-B87B-7111DB2E4204}" type="presOf" srcId="{35580DC4-0851-485B-A17C-A5E1F366F88B}" destId="{704FF59F-E0E7-44CF-936D-C0BB328E6B86}" srcOrd="1" destOrd="0" presId="urn:microsoft.com/office/officeart/2005/8/layout/orgChart1"/>
    <dgm:cxn modelId="{DA487E83-34E7-47FF-B0EB-DE557EC8C256}" type="presOf" srcId="{5CFA4DF7-0C5E-4711-8946-8D08C0C11680}" destId="{C990F7F6-B84F-48B9-BD96-482ECFED455B}" srcOrd="0" destOrd="0" presId="urn:microsoft.com/office/officeart/2005/8/layout/orgChart1"/>
    <dgm:cxn modelId="{44AAA977-A380-4E25-9E00-619262F3ACD5}" type="presOf" srcId="{CBFAE570-B831-41EB-9CC4-EDCB24CB932A}" destId="{663AEDD8-F88A-499E-B2BC-CB9901AFC95B}" srcOrd="0" destOrd="0" presId="urn:microsoft.com/office/officeart/2005/8/layout/orgChart1"/>
    <dgm:cxn modelId="{AEBC68F4-CFC6-43A8-8D3B-5DB049C25270}" type="presOf" srcId="{5A0E5CC9-AD32-4C76-9627-91929A0519D7}" destId="{CE50C4E4-2E38-47AB-ACE2-3BBE90733A5D}" srcOrd="0" destOrd="0" presId="urn:microsoft.com/office/officeart/2005/8/layout/orgChart1"/>
    <dgm:cxn modelId="{499EBF1D-80B4-494A-A6C8-33E27D327C10}" srcId="{5A145714-398A-494B-8DB5-D3E44D4C60D2}" destId="{4C9C20AB-A8CB-4414-8999-F41E8421D432}" srcOrd="3" destOrd="0" parTransId="{5A0E5CC9-AD32-4C76-9627-91929A0519D7}" sibTransId="{33EFE126-B693-4BAF-8395-7333B1BB92A7}"/>
    <dgm:cxn modelId="{3A9FD383-1457-4E19-8A1B-49A9BB0CD1AA}" type="presOf" srcId="{95C3030B-13E8-4DC9-9525-AF8D59D51FAB}" destId="{7C8BEEC8-D1A5-4464-8EF8-22885F3A0A67}" srcOrd="1" destOrd="0" presId="urn:microsoft.com/office/officeart/2005/8/layout/orgChart1"/>
    <dgm:cxn modelId="{B9EEE5AC-6DA4-45F8-AB85-6DF90E11CB95}" type="presOf" srcId="{95C3030B-13E8-4DC9-9525-AF8D59D51FAB}" destId="{1B6E66FF-0B88-4716-A0EB-D600667EA9E5}" srcOrd="0" destOrd="0" presId="urn:microsoft.com/office/officeart/2005/8/layout/orgChart1"/>
    <dgm:cxn modelId="{45513C26-318A-4B5B-8EEC-8FC85EB102D1}" type="presOf" srcId="{6B5B8656-251F-4BC8-BF68-A8B06FBDEA9F}" destId="{5B3C10ED-7E0E-40C8-80F3-CE625431E1A7}" srcOrd="1" destOrd="0" presId="urn:microsoft.com/office/officeart/2005/8/layout/orgChart1"/>
    <dgm:cxn modelId="{929C8EE8-DF31-4753-B793-857FB95FB903}" type="presOf" srcId="{0BC44AAB-FD23-4776-8326-6A1DE90E056F}" destId="{07A44979-A373-48EC-B762-861CD8EA5693}" srcOrd="0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04941BB0-F90F-4EAA-8227-C896F4854125}" type="presOf" srcId="{6B5B8656-251F-4BC8-BF68-A8B06FBDEA9F}" destId="{55E9E701-B0CF-4637-B044-94D261CD98CF}" srcOrd="0" destOrd="0" presId="urn:microsoft.com/office/officeart/2005/8/layout/orgChart1"/>
    <dgm:cxn modelId="{3FFB2013-BEDC-4BF8-9368-92A6A65FE1BC}" type="presOf" srcId="{4C9C20AB-A8CB-4414-8999-F41E8421D432}" destId="{7473F976-A953-4417-A80F-019843F3F8FE}" srcOrd="0" destOrd="0" presId="urn:microsoft.com/office/officeart/2005/8/layout/orgChart1"/>
    <dgm:cxn modelId="{AFB5E5A4-87CB-44A3-AF15-40A070FC988A}" type="presOf" srcId="{0429B22A-53FC-4C1A-A346-3B751421CEBF}" destId="{85A5D3B1-C35A-45EA-8D77-FA70F6C9B204}" srcOrd="0" destOrd="0" presId="urn:microsoft.com/office/officeart/2005/8/layout/orgChart1"/>
    <dgm:cxn modelId="{0A546124-C09E-4580-B928-996A3A666431}" type="presOf" srcId="{177FC808-B9A7-4EDD-A3EB-676E077C0724}" destId="{E00E39DD-8A20-4482-A9F4-801EB19856A6}" srcOrd="0" destOrd="0" presId="urn:microsoft.com/office/officeart/2005/8/layout/orgChart1"/>
    <dgm:cxn modelId="{842051C2-087F-40E5-AC76-A013E9278A54}" type="presOf" srcId="{6EF1B6AA-5C3B-4536-9847-DFC41D49FD03}" destId="{E1F2C1B8-0889-447D-9A60-BBC2281C6E02}" srcOrd="0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B5C57D21-870B-4D5A-857F-E54C38C21FC2}" type="presOf" srcId="{906FF48C-FD4E-4AEB-B07E-08E00ED45DBB}" destId="{D59505BF-81D2-4F3C-9EC1-016CE39804D6}" srcOrd="0" destOrd="0" presId="urn:microsoft.com/office/officeart/2005/8/layout/orgChart1"/>
    <dgm:cxn modelId="{95B59D62-306C-45F7-A36F-D61313924941}" type="presOf" srcId="{C64949DC-C21B-40BF-AB15-F4945847185F}" destId="{165F4F98-D0BC-4BA1-A431-6B359A2A9F52}" srcOrd="0" destOrd="0" presId="urn:microsoft.com/office/officeart/2005/8/layout/orgChart1"/>
    <dgm:cxn modelId="{0EB1C763-4CDF-41D7-B322-79F96F41AE4E}" srcId="{5A145714-398A-494B-8DB5-D3E44D4C60D2}" destId="{6785EA0A-D0D1-49EE-BFF3-02F441576477}" srcOrd="4" destOrd="0" parTransId="{C9078395-B952-4A36-9B92-A586F5F38CEB}" sibTransId="{A34DFF0D-0BEB-41BB-933A-D136D9DF58B3}"/>
    <dgm:cxn modelId="{C8CF2E3B-9FA4-4BC6-B7D6-D44187ACCF12}" type="presOf" srcId="{BF83AAEE-36FE-4FBC-A51E-802A61C81FEE}" destId="{A8E2ABBE-57D7-4AF9-86C1-BA72D5672A48}" srcOrd="0" destOrd="0" presId="urn:microsoft.com/office/officeart/2005/8/layout/orgChart1"/>
    <dgm:cxn modelId="{672919B4-9ECE-49A8-900B-EBD88A16344E}" type="presOf" srcId="{5A025772-B3EE-4C64-ABDD-7CFB02EFDB47}" destId="{E940E3B8-A5DE-444E-B740-A9518920CD43}" srcOrd="0" destOrd="0" presId="urn:microsoft.com/office/officeart/2005/8/layout/orgChart1"/>
    <dgm:cxn modelId="{880BFC9A-DE88-40E8-8DF8-ACCB3A366B1C}" srcId="{95C3030B-13E8-4DC9-9525-AF8D59D51FAB}" destId="{177FC808-B9A7-4EDD-A3EB-676E077C0724}" srcOrd="0" destOrd="0" parTransId="{0BC44AAB-FD23-4776-8326-6A1DE90E056F}" sibTransId="{132C4BB2-7188-4F00-BD1E-1D83BA903E55}"/>
    <dgm:cxn modelId="{D5060E83-F1E1-4673-AADA-CC119AAEAA37}" type="presOf" srcId="{906FF48C-FD4E-4AEB-B07E-08E00ED45DBB}" destId="{523791C5-D784-4F66-87F3-8B4A57456389}" srcOrd="1" destOrd="0" presId="urn:microsoft.com/office/officeart/2005/8/layout/orgChart1"/>
    <dgm:cxn modelId="{63386F6B-43D5-4685-BA98-96309796E5D5}" type="presOf" srcId="{8221573B-7229-4736-ACCC-75D34710450B}" destId="{3CAA7327-9AC2-4A9C-A0AE-502AE84157D0}" srcOrd="0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DF918920-3D0A-4595-914B-A80EF0C5D683}" type="presOf" srcId="{5A145714-398A-494B-8DB5-D3E44D4C60D2}" destId="{C12666A8-7E24-4EC2-88AD-0E1C4602BAB4}" srcOrd="0" destOrd="0" presId="urn:microsoft.com/office/officeart/2005/8/layout/orgChart1"/>
    <dgm:cxn modelId="{5BC318B8-E6DD-4DD8-8F0E-0D20B3F157CF}" type="presOf" srcId="{6EFFD239-752D-4A6D-BF5F-F946C245E881}" destId="{15D270DC-074D-4697-B42E-97F988C6D042}" srcOrd="0" destOrd="0" presId="urn:microsoft.com/office/officeart/2005/8/layout/orgChart1"/>
    <dgm:cxn modelId="{BC44AD2A-9CB0-440D-8E0F-49AA0033056F}" srcId="{4C9C20AB-A8CB-4414-8999-F41E8421D432}" destId="{CBFAE570-B831-41EB-9CC4-EDCB24CB932A}" srcOrd="0" destOrd="0" parTransId="{957F703F-B29F-49D4-8776-9A66A6A2D3B1}" sibTransId="{4B366B32-C9CF-40ED-8427-F792BDCA88F5}"/>
    <dgm:cxn modelId="{4A8D2610-EB6D-4498-B3B9-1BBAC92B9F01}" type="presOf" srcId="{C9078395-B952-4A36-9B92-A586F5F38CEB}" destId="{8FE1B495-9720-40D7-B00F-DFD7BB058AF3}" srcOrd="0" destOrd="0" presId="urn:microsoft.com/office/officeart/2005/8/layout/orgChart1"/>
    <dgm:cxn modelId="{7DCDADB1-58D1-4AFC-8F77-87F35CD67642}" type="presOf" srcId="{7249C3EE-35EF-4C17-92B6-7BAC95D0149D}" destId="{F1001D7B-5784-4462-8E84-43475D659A5A}" srcOrd="0" destOrd="0" presId="urn:microsoft.com/office/officeart/2005/8/layout/orgChart1"/>
    <dgm:cxn modelId="{927B4C57-E33B-4C63-A751-757669AD8441}" type="presOf" srcId="{C64949DC-C21B-40BF-AB15-F4945847185F}" destId="{CC58C733-1AC2-441F-8009-24D610504453}" srcOrd="1" destOrd="0" presId="urn:microsoft.com/office/officeart/2005/8/layout/orgChart1"/>
    <dgm:cxn modelId="{5A9FC7D2-8E94-43CD-AB91-FF23CAC4F6B9}" type="presOf" srcId="{6EF1B6AA-5C3B-4536-9847-DFC41D49FD03}" destId="{59A2BA6F-D67C-4E45-B95E-4B024462AC33}" srcOrd="1" destOrd="0" presId="urn:microsoft.com/office/officeart/2005/8/layout/orgChart1"/>
    <dgm:cxn modelId="{E157154B-4486-4EEC-9CF6-A9B426AB09FD}" srcId="{5CFA4DF7-0C5E-4711-8946-8D08C0C11680}" destId="{6B5B8656-251F-4BC8-BF68-A8B06FBDEA9F}" srcOrd="0" destOrd="0" parTransId="{0429B22A-53FC-4C1A-A346-3B751421CEBF}" sibTransId="{4311B0A2-54EE-4A6B-B5C5-B69002F83DC6}"/>
    <dgm:cxn modelId="{2C19C598-9C26-44FD-9ED2-EFE3239F04FD}" type="presOf" srcId="{177FC808-B9A7-4EDD-A3EB-676E077C0724}" destId="{11B7FDD7-BFEF-456B-93BA-C330E09D2AF3}" srcOrd="1" destOrd="0" presId="urn:microsoft.com/office/officeart/2005/8/layout/orgChart1"/>
    <dgm:cxn modelId="{1E63A990-F017-4F93-94AE-963AC445182F}" type="presOf" srcId="{6785EA0A-D0D1-49EE-BFF3-02F441576477}" destId="{9DE4A689-D275-43CB-87B3-402D8E696D9E}" srcOrd="0" destOrd="0" presId="urn:microsoft.com/office/officeart/2005/8/layout/orgChart1"/>
    <dgm:cxn modelId="{41E9F59A-C47C-4645-8A02-B564FE32FA4C}" srcId="{5A145714-398A-494B-8DB5-D3E44D4C60D2}" destId="{5CFA4DF7-0C5E-4711-8946-8D08C0C11680}" srcOrd="2" destOrd="0" parTransId="{1BE712AE-CB48-48CC-95BC-B8D52CB088B4}" sibTransId="{28885238-C457-4C67-B161-29327F5C5476}"/>
    <dgm:cxn modelId="{C518A0AE-2457-4F18-9C8A-524E2DA0D28B}" type="presOf" srcId="{35580DC4-0851-485B-A17C-A5E1F366F88B}" destId="{EC6170FC-0E09-4D4F-97BD-0DE26FEFDCCA}" srcOrd="0" destOrd="0" presId="urn:microsoft.com/office/officeart/2005/8/layout/orgChart1"/>
    <dgm:cxn modelId="{47BAB3F3-AF20-4529-BC7F-7D69AA81EFA3}" srcId="{6EF1B6AA-5C3B-4536-9847-DFC41D49FD03}" destId="{35580DC4-0851-485B-A17C-A5E1F366F88B}" srcOrd="0" destOrd="0" parTransId="{CA7FC58C-6DB9-4D21-B552-059BBD6393E3}" sibTransId="{17C61E5E-435E-4570-A9F2-6A8E3289DBBC}"/>
    <dgm:cxn modelId="{F87B8E37-B874-4DC3-BDE0-4E47BD9429C9}" srcId="{906FF48C-FD4E-4AEB-B07E-08E00ED45DBB}" destId="{8221573B-7229-4736-ACCC-75D34710450B}" srcOrd="0" destOrd="0" parTransId="{A861FE57-4DBC-42D1-86E6-8E96BE69408F}" sibTransId="{33762FDD-F719-4B8A-A40F-0CC4D9C8CCC9}"/>
    <dgm:cxn modelId="{87C155EF-EDB7-4789-AB4F-AD49C612E758}" type="presOf" srcId="{D53B5B5E-8856-4EDB-A26C-09316F488DB6}" destId="{2A71BE4B-9104-4F0F-8FD9-B51155C97EEE}" srcOrd="0" destOrd="0" presId="urn:microsoft.com/office/officeart/2005/8/layout/orgChart1"/>
    <dgm:cxn modelId="{2BAA1A26-D549-427F-90E6-5121FE5D036D}" srcId="{5A145714-398A-494B-8DB5-D3E44D4C60D2}" destId="{906FF48C-FD4E-4AEB-B07E-08E00ED45DBB}" srcOrd="5" destOrd="0" parTransId="{7249C3EE-35EF-4C17-92B6-7BAC95D0149D}" sibTransId="{21E3414C-8C27-481E-8691-F8E3BE68374B}"/>
    <dgm:cxn modelId="{8F4FBFCE-1DD7-47EC-A667-2B03E5969056}" type="presOf" srcId="{957F703F-B29F-49D4-8776-9A66A6A2D3B1}" destId="{CFAACB23-2472-4EA9-8310-E3F66A974B4F}" srcOrd="0" destOrd="0" presId="urn:microsoft.com/office/officeart/2005/8/layout/orgChart1"/>
    <dgm:cxn modelId="{FDB39A42-A227-4320-A311-386193862072}" type="presOf" srcId="{5A145714-398A-494B-8DB5-D3E44D4C60D2}" destId="{E6CA90C6-BA06-40C3-B94A-495451AA24B9}" srcOrd="1" destOrd="0" presId="urn:microsoft.com/office/officeart/2005/8/layout/orgChart1"/>
    <dgm:cxn modelId="{361BDC22-8352-49CE-84BA-CBCF6E6D9CCC}" srcId="{6785EA0A-D0D1-49EE-BFF3-02F441576477}" destId="{C64949DC-C21B-40BF-AB15-F4945847185F}" srcOrd="0" destOrd="0" parTransId="{BF83AAEE-36FE-4FBC-A51E-802A61C81FEE}" sibTransId="{72838DFA-1BD9-46D2-9416-4837716F4391}"/>
    <dgm:cxn modelId="{7B1425C9-DA14-4704-AD62-AA676CE7805E}" type="presOf" srcId="{8221573B-7229-4736-ACCC-75D34710450B}" destId="{72DE45BF-8925-4F10-A5F3-40916F82DF96}" srcOrd="1" destOrd="0" presId="urn:microsoft.com/office/officeart/2005/8/layout/orgChart1"/>
    <dgm:cxn modelId="{C54A31FF-B17E-4388-8997-1DDD704114FF}" type="presOf" srcId="{4C9C20AB-A8CB-4414-8999-F41E8421D432}" destId="{22D3D70B-3523-40E0-9A38-704EF6FD42F2}" srcOrd="1" destOrd="0" presId="urn:microsoft.com/office/officeart/2005/8/layout/orgChart1"/>
    <dgm:cxn modelId="{54C869B5-C7E7-422F-9D6D-003B96DC408C}" type="presOf" srcId="{A861FE57-4DBC-42D1-86E6-8E96BE69408F}" destId="{E6B1BCFB-7669-4E56-9E4B-6D151220BEBC}" srcOrd="0" destOrd="0" presId="urn:microsoft.com/office/officeart/2005/8/layout/orgChart1"/>
    <dgm:cxn modelId="{5C280D93-8516-4673-A6E6-DFE7F6DF386A}" type="presOf" srcId="{1BE712AE-CB48-48CC-95BC-B8D52CB088B4}" destId="{F51168FF-3168-4872-82AA-46D7EF9CA8CA}" srcOrd="0" destOrd="0" presId="urn:microsoft.com/office/officeart/2005/8/layout/orgChart1"/>
    <dgm:cxn modelId="{4289E260-6FBB-4F1F-AD4D-361468F14674}" type="presOf" srcId="{CA7FC58C-6DB9-4D21-B552-059BBD6393E3}" destId="{69FE1B86-C146-459B-BC14-7D31E4A67298}" srcOrd="0" destOrd="0" presId="urn:microsoft.com/office/officeart/2005/8/layout/orgChart1"/>
    <dgm:cxn modelId="{B1FAD58E-9A7A-4A7C-AEB9-D2F25961BD42}" type="presOf" srcId="{CBFAE570-B831-41EB-9CC4-EDCB24CB932A}" destId="{25104E6E-7478-4E38-9683-096B3EF7853F}" srcOrd="1" destOrd="0" presId="urn:microsoft.com/office/officeart/2005/8/layout/orgChart1"/>
    <dgm:cxn modelId="{73992642-B862-4506-9EE4-4DDE8F8149AF}" type="presParOf" srcId="{E940E3B8-A5DE-444E-B740-A9518920CD43}" destId="{86B727F1-A5AC-4D25-A31C-FAB286D00F15}" srcOrd="0" destOrd="0" presId="urn:microsoft.com/office/officeart/2005/8/layout/orgChart1"/>
    <dgm:cxn modelId="{EDC28400-430A-4F62-BD5E-EC64E2303CA6}" type="presParOf" srcId="{86B727F1-A5AC-4D25-A31C-FAB286D00F15}" destId="{9FEE0D6D-AE79-4460-8763-973B743EA50B}" srcOrd="0" destOrd="0" presId="urn:microsoft.com/office/officeart/2005/8/layout/orgChart1"/>
    <dgm:cxn modelId="{3BA3855A-BCC2-42BD-9A07-D7AD64393203}" type="presParOf" srcId="{9FEE0D6D-AE79-4460-8763-973B743EA50B}" destId="{C12666A8-7E24-4EC2-88AD-0E1C4602BAB4}" srcOrd="0" destOrd="0" presId="urn:microsoft.com/office/officeart/2005/8/layout/orgChart1"/>
    <dgm:cxn modelId="{58AFADBE-9A99-4A68-B207-05FF203D9DDB}" type="presParOf" srcId="{9FEE0D6D-AE79-4460-8763-973B743EA50B}" destId="{E6CA90C6-BA06-40C3-B94A-495451AA24B9}" srcOrd="1" destOrd="0" presId="urn:microsoft.com/office/officeart/2005/8/layout/orgChart1"/>
    <dgm:cxn modelId="{B1CA83BD-BF2E-492A-907A-3E202C8BD918}" type="presParOf" srcId="{86B727F1-A5AC-4D25-A31C-FAB286D00F15}" destId="{2CC44CB7-5785-42E4-AFE1-34D31FCFD88B}" srcOrd="1" destOrd="0" presId="urn:microsoft.com/office/officeart/2005/8/layout/orgChart1"/>
    <dgm:cxn modelId="{2653299D-CCDA-469A-B0B6-F98E7907B197}" type="presParOf" srcId="{2CC44CB7-5785-42E4-AFE1-34D31FCFD88B}" destId="{2A71BE4B-9104-4F0F-8FD9-B51155C97EEE}" srcOrd="0" destOrd="0" presId="urn:microsoft.com/office/officeart/2005/8/layout/orgChart1"/>
    <dgm:cxn modelId="{037E78FF-8FA5-41FC-9CA2-9CB1308AEE0B}" type="presParOf" srcId="{2CC44CB7-5785-42E4-AFE1-34D31FCFD88B}" destId="{98279AC1-E6D1-4644-A947-2773F2A4E879}" srcOrd="1" destOrd="0" presId="urn:microsoft.com/office/officeart/2005/8/layout/orgChart1"/>
    <dgm:cxn modelId="{38032664-30DF-4A9F-B993-3E82B76A7820}" type="presParOf" srcId="{98279AC1-E6D1-4644-A947-2773F2A4E879}" destId="{6573D331-A134-43AA-88F2-C0DEB190DBEC}" srcOrd="0" destOrd="0" presId="urn:microsoft.com/office/officeart/2005/8/layout/orgChart1"/>
    <dgm:cxn modelId="{4437D553-C4F5-4145-B1AC-A9FEAE1B0A05}" type="presParOf" srcId="{6573D331-A134-43AA-88F2-C0DEB190DBEC}" destId="{1B6E66FF-0B88-4716-A0EB-D600667EA9E5}" srcOrd="0" destOrd="0" presId="urn:microsoft.com/office/officeart/2005/8/layout/orgChart1"/>
    <dgm:cxn modelId="{B2AD9327-95E7-40FB-A034-C6DCAFFAE159}" type="presParOf" srcId="{6573D331-A134-43AA-88F2-C0DEB190DBEC}" destId="{7C8BEEC8-D1A5-4464-8EF8-22885F3A0A67}" srcOrd="1" destOrd="0" presId="urn:microsoft.com/office/officeart/2005/8/layout/orgChart1"/>
    <dgm:cxn modelId="{E5FB945F-6066-4709-BA71-B274E1A077A2}" type="presParOf" srcId="{98279AC1-E6D1-4644-A947-2773F2A4E879}" destId="{9D203BAA-91F0-4F50-844D-4AAB6B7B3DA2}" srcOrd="1" destOrd="0" presId="urn:microsoft.com/office/officeart/2005/8/layout/orgChart1"/>
    <dgm:cxn modelId="{A7F93ED1-49BF-43A9-B9BB-F0E83E2E9EAC}" type="presParOf" srcId="{9D203BAA-91F0-4F50-844D-4AAB6B7B3DA2}" destId="{07A44979-A373-48EC-B762-861CD8EA5693}" srcOrd="0" destOrd="0" presId="urn:microsoft.com/office/officeart/2005/8/layout/orgChart1"/>
    <dgm:cxn modelId="{AF3662DB-7DFF-474D-B75B-F42B71545FAE}" type="presParOf" srcId="{9D203BAA-91F0-4F50-844D-4AAB6B7B3DA2}" destId="{99B94288-521D-478B-9C3E-7529999CA206}" srcOrd="1" destOrd="0" presId="urn:microsoft.com/office/officeart/2005/8/layout/orgChart1"/>
    <dgm:cxn modelId="{AAAE0C23-CAF3-413B-BE6C-2872CFBA72D4}" type="presParOf" srcId="{99B94288-521D-478B-9C3E-7529999CA206}" destId="{9866F855-93D2-4021-AB82-72E2F10F2211}" srcOrd="0" destOrd="0" presId="urn:microsoft.com/office/officeart/2005/8/layout/orgChart1"/>
    <dgm:cxn modelId="{739DFF2C-BCCD-4435-AE90-295263F0DC23}" type="presParOf" srcId="{9866F855-93D2-4021-AB82-72E2F10F2211}" destId="{E00E39DD-8A20-4482-A9F4-801EB19856A6}" srcOrd="0" destOrd="0" presId="urn:microsoft.com/office/officeart/2005/8/layout/orgChart1"/>
    <dgm:cxn modelId="{F0DE7640-25BA-4957-84B0-F6FB17D1CE71}" type="presParOf" srcId="{9866F855-93D2-4021-AB82-72E2F10F2211}" destId="{11B7FDD7-BFEF-456B-93BA-C330E09D2AF3}" srcOrd="1" destOrd="0" presId="urn:microsoft.com/office/officeart/2005/8/layout/orgChart1"/>
    <dgm:cxn modelId="{35087847-68AD-45CC-822B-98D76D8AB45D}" type="presParOf" srcId="{99B94288-521D-478B-9C3E-7529999CA206}" destId="{1885AD56-BCA9-42C0-9F39-75953C64C020}" srcOrd="1" destOrd="0" presId="urn:microsoft.com/office/officeart/2005/8/layout/orgChart1"/>
    <dgm:cxn modelId="{E24411D8-5C5A-4D71-B26A-EC191B382314}" type="presParOf" srcId="{99B94288-521D-478B-9C3E-7529999CA206}" destId="{8F96F718-05CA-4006-937E-C11B8E86AA3B}" srcOrd="2" destOrd="0" presId="urn:microsoft.com/office/officeart/2005/8/layout/orgChart1"/>
    <dgm:cxn modelId="{C8D0D7B5-2206-43DF-93F5-83BC721A8C7C}" type="presParOf" srcId="{98279AC1-E6D1-4644-A947-2773F2A4E879}" destId="{D61EFEFF-C620-40E0-99EF-342F7D087E93}" srcOrd="2" destOrd="0" presId="urn:microsoft.com/office/officeart/2005/8/layout/orgChart1"/>
    <dgm:cxn modelId="{7F85EBFD-6EE2-40D8-93BF-C78C0C6D45B6}" type="presParOf" srcId="{2CC44CB7-5785-42E4-AFE1-34D31FCFD88B}" destId="{15D270DC-074D-4697-B42E-97F988C6D042}" srcOrd="2" destOrd="0" presId="urn:microsoft.com/office/officeart/2005/8/layout/orgChart1"/>
    <dgm:cxn modelId="{574E0FD4-D2E4-4CCA-88A7-CBA10F584B05}" type="presParOf" srcId="{2CC44CB7-5785-42E4-AFE1-34D31FCFD88B}" destId="{1A39D3F1-D4D9-4CAC-977B-1FF8549E09B7}" srcOrd="3" destOrd="0" presId="urn:microsoft.com/office/officeart/2005/8/layout/orgChart1"/>
    <dgm:cxn modelId="{4DA3E40D-2D57-4796-BA38-E0549520FC7E}" type="presParOf" srcId="{1A39D3F1-D4D9-4CAC-977B-1FF8549E09B7}" destId="{77A6163E-A666-4FA1-BFDE-5D0E1D7E2573}" srcOrd="0" destOrd="0" presId="urn:microsoft.com/office/officeart/2005/8/layout/orgChart1"/>
    <dgm:cxn modelId="{902A103B-E8DA-4257-B693-D5BB3E8FF80D}" type="presParOf" srcId="{77A6163E-A666-4FA1-BFDE-5D0E1D7E2573}" destId="{E1F2C1B8-0889-447D-9A60-BBC2281C6E02}" srcOrd="0" destOrd="0" presId="urn:microsoft.com/office/officeart/2005/8/layout/orgChart1"/>
    <dgm:cxn modelId="{8BA39318-5CB0-4BF7-B5A9-9EB9946496D8}" type="presParOf" srcId="{77A6163E-A666-4FA1-BFDE-5D0E1D7E2573}" destId="{59A2BA6F-D67C-4E45-B95E-4B024462AC33}" srcOrd="1" destOrd="0" presId="urn:microsoft.com/office/officeart/2005/8/layout/orgChart1"/>
    <dgm:cxn modelId="{7CD3E130-A9D2-402E-BDF7-06B3D5110971}" type="presParOf" srcId="{1A39D3F1-D4D9-4CAC-977B-1FF8549E09B7}" destId="{BEF6156D-5A1D-400C-898B-F455A72CA624}" srcOrd="1" destOrd="0" presId="urn:microsoft.com/office/officeart/2005/8/layout/orgChart1"/>
    <dgm:cxn modelId="{B00A730B-158D-4D2F-9C4C-045C70A0EAA3}" type="presParOf" srcId="{BEF6156D-5A1D-400C-898B-F455A72CA624}" destId="{69FE1B86-C146-459B-BC14-7D31E4A67298}" srcOrd="0" destOrd="0" presId="urn:microsoft.com/office/officeart/2005/8/layout/orgChart1"/>
    <dgm:cxn modelId="{59A645F5-5ED0-46DA-B0F9-F545DB4FFD76}" type="presParOf" srcId="{BEF6156D-5A1D-400C-898B-F455A72CA624}" destId="{C0876B98-A777-403B-8078-413E04285022}" srcOrd="1" destOrd="0" presId="urn:microsoft.com/office/officeart/2005/8/layout/orgChart1"/>
    <dgm:cxn modelId="{190F09E8-92BA-4CB0-BF34-FE644932357E}" type="presParOf" srcId="{C0876B98-A777-403B-8078-413E04285022}" destId="{1B5EA979-C4C0-4AA3-BF0E-496E4B3587F0}" srcOrd="0" destOrd="0" presId="urn:microsoft.com/office/officeart/2005/8/layout/orgChart1"/>
    <dgm:cxn modelId="{8A5D9DA3-4BC3-411A-8A37-80C7D14A3FCA}" type="presParOf" srcId="{1B5EA979-C4C0-4AA3-BF0E-496E4B3587F0}" destId="{EC6170FC-0E09-4D4F-97BD-0DE26FEFDCCA}" srcOrd="0" destOrd="0" presId="urn:microsoft.com/office/officeart/2005/8/layout/orgChart1"/>
    <dgm:cxn modelId="{69BDDFF4-D142-4600-812E-46C8EBFD297F}" type="presParOf" srcId="{1B5EA979-C4C0-4AA3-BF0E-496E4B3587F0}" destId="{704FF59F-E0E7-44CF-936D-C0BB328E6B86}" srcOrd="1" destOrd="0" presId="urn:microsoft.com/office/officeart/2005/8/layout/orgChart1"/>
    <dgm:cxn modelId="{4FCE2734-5670-496A-B722-FB28AFD0E831}" type="presParOf" srcId="{C0876B98-A777-403B-8078-413E04285022}" destId="{2AE0E6F4-2A95-4E83-90D6-49E9C6F413CC}" srcOrd="1" destOrd="0" presId="urn:microsoft.com/office/officeart/2005/8/layout/orgChart1"/>
    <dgm:cxn modelId="{953857E2-E27D-43F7-80AE-74203B08B88D}" type="presParOf" srcId="{C0876B98-A777-403B-8078-413E04285022}" destId="{EA9EA37A-EB1F-44A9-A9A1-2EA83314282A}" srcOrd="2" destOrd="0" presId="urn:microsoft.com/office/officeart/2005/8/layout/orgChart1"/>
    <dgm:cxn modelId="{AFB63620-58DA-44E5-A811-FEA78F2EAC00}" type="presParOf" srcId="{1A39D3F1-D4D9-4CAC-977B-1FF8549E09B7}" destId="{ACAA5890-2C8C-4E5B-AC65-C31A12DF272D}" srcOrd="2" destOrd="0" presId="urn:microsoft.com/office/officeart/2005/8/layout/orgChart1"/>
    <dgm:cxn modelId="{1DF59754-9B85-44A8-BE96-23112A7D0E41}" type="presParOf" srcId="{2CC44CB7-5785-42E4-AFE1-34D31FCFD88B}" destId="{F51168FF-3168-4872-82AA-46D7EF9CA8CA}" srcOrd="4" destOrd="0" presId="urn:microsoft.com/office/officeart/2005/8/layout/orgChart1"/>
    <dgm:cxn modelId="{7DCE50B0-604C-4EE4-8E09-60F8B56EE674}" type="presParOf" srcId="{2CC44CB7-5785-42E4-AFE1-34D31FCFD88B}" destId="{22F39B23-A289-4B9A-BC9E-F724C5E4EEB3}" srcOrd="5" destOrd="0" presId="urn:microsoft.com/office/officeart/2005/8/layout/orgChart1"/>
    <dgm:cxn modelId="{50060FEA-5AD7-4D33-A578-AC9A70A49DF9}" type="presParOf" srcId="{22F39B23-A289-4B9A-BC9E-F724C5E4EEB3}" destId="{86A99B20-6B89-4B13-92B2-D5461A0A04D5}" srcOrd="0" destOrd="0" presId="urn:microsoft.com/office/officeart/2005/8/layout/orgChart1"/>
    <dgm:cxn modelId="{91A9C726-6E63-4BD3-966F-E110E7B6836C}" type="presParOf" srcId="{86A99B20-6B89-4B13-92B2-D5461A0A04D5}" destId="{C990F7F6-B84F-48B9-BD96-482ECFED455B}" srcOrd="0" destOrd="0" presId="urn:microsoft.com/office/officeart/2005/8/layout/orgChart1"/>
    <dgm:cxn modelId="{951A09B2-2950-4DD3-8E40-5042E72A2606}" type="presParOf" srcId="{86A99B20-6B89-4B13-92B2-D5461A0A04D5}" destId="{7FF3EEE6-0264-4C01-92DD-0D3F008D0DE7}" srcOrd="1" destOrd="0" presId="urn:microsoft.com/office/officeart/2005/8/layout/orgChart1"/>
    <dgm:cxn modelId="{AA3D91F5-774F-4F66-A8D7-F17F0307B21E}" type="presParOf" srcId="{22F39B23-A289-4B9A-BC9E-F724C5E4EEB3}" destId="{F0EBC7A8-DDB2-4048-BFD5-29A9C1BFE162}" srcOrd="1" destOrd="0" presId="urn:microsoft.com/office/officeart/2005/8/layout/orgChart1"/>
    <dgm:cxn modelId="{EC96AFD0-E161-48E6-B436-0C8899CBCEBE}" type="presParOf" srcId="{F0EBC7A8-DDB2-4048-BFD5-29A9C1BFE162}" destId="{85A5D3B1-C35A-45EA-8D77-FA70F6C9B204}" srcOrd="0" destOrd="0" presId="urn:microsoft.com/office/officeart/2005/8/layout/orgChart1"/>
    <dgm:cxn modelId="{A11CE236-A8B5-4329-B29F-D2B21D854BB8}" type="presParOf" srcId="{F0EBC7A8-DDB2-4048-BFD5-29A9C1BFE162}" destId="{9A817AC8-04FE-4A03-ABD7-005EB7E03E85}" srcOrd="1" destOrd="0" presId="urn:microsoft.com/office/officeart/2005/8/layout/orgChart1"/>
    <dgm:cxn modelId="{259DE67B-102D-4C8B-AF27-CFDAB3D8AF31}" type="presParOf" srcId="{9A817AC8-04FE-4A03-ABD7-005EB7E03E85}" destId="{4707CD57-F341-4250-BE0C-531C6D3A5F36}" srcOrd="0" destOrd="0" presId="urn:microsoft.com/office/officeart/2005/8/layout/orgChart1"/>
    <dgm:cxn modelId="{C1988757-646E-4FF6-B26F-D86CC319D599}" type="presParOf" srcId="{4707CD57-F341-4250-BE0C-531C6D3A5F36}" destId="{55E9E701-B0CF-4637-B044-94D261CD98CF}" srcOrd="0" destOrd="0" presId="urn:microsoft.com/office/officeart/2005/8/layout/orgChart1"/>
    <dgm:cxn modelId="{BE168662-1333-4B4B-85C3-CFF852702381}" type="presParOf" srcId="{4707CD57-F341-4250-BE0C-531C6D3A5F36}" destId="{5B3C10ED-7E0E-40C8-80F3-CE625431E1A7}" srcOrd="1" destOrd="0" presId="urn:microsoft.com/office/officeart/2005/8/layout/orgChart1"/>
    <dgm:cxn modelId="{653A0839-EBC3-46A7-AEC6-E7E3A448C4DA}" type="presParOf" srcId="{9A817AC8-04FE-4A03-ABD7-005EB7E03E85}" destId="{592AB6A5-B1AA-48FF-815E-42AA413B0CC3}" srcOrd="1" destOrd="0" presId="urn:microsoft.com/office/officeart/2005/8/layout/orgChart1"/>
    <dgm:cxn modelId="{7CC08E0D-1A87-49B1-9836-0A66024D442B}" type="presParOf" srcId="{9A817AC8-04FE-4A03-ABD7-005EB7E03E85}" destId="{950D260A-0FBD-4F03-AB7B-037111D9102C}" srcOrd="2" destOrd="0" presId="urn:microsoft.com/office/officeart/2005/8/layout/orgChart1"/>
    <dgm:cxn modelId="{26DDBD5D-A22E-4B65-A155-B04C7F0F8A30}" type="presParOf" srcId="{22F39B23-A289-4B9A-BC9E-F724C5E4EEB3}" destId="{495EAF6A-A400-4DB1-8AF7-57438846C159}" srcOrd="2" destOrd="0" presId="urn:microsoft.com/office/officeart/2005/8/layout/orgChart1"/>
    <dgm:cxn modelId="{B2A9C1DF-BB5D-4EA2-9B29-97846056216C}" type="presParOf" srcId="{2CC44CB7-5785-42E4-AFE1-34D31FCFD88B}" destId="{CE50C4E4-2E38-47AB-ACE2-3BBE90733A5D}" srcOrd="6" destOrd="0" presId="urn:microsoft.com/office/officeart/2005/8/layout/orgChart1"/>
    <dgm:cxn modelId="{31587D32-3BDA-4A87-9FC3-E1A3C4864936}" type="presParOf" srcId="{2CC44CB7-5785-42E4-AFE1-34D31FCFD88B}" destId="{E7FB1B38-4577-400B-B3F7-8D98486C4665}" srcOrd="7" destOrd="0" presId="urn:microsoft.com/office/officeart/2005/8/layout/orgChart1"/>
    <dgm:cxn modelId="{409332A4-7BB9-4AA0-9E16-6DDB8E94EAEE}" type="presParOf" srcId="{E7FB1B38-4577-400B-B3F7-8D98486C4665}" destId="{0E0AD83F-4D03-49FF-93DB-ECB04437EDFB}" srcOrd="0" destOrd="0" presId="urn:microsoft.com/office/officeart/2005/8/layout/orgChart1"/>
    <dgm:cxn modelId="{186EA722-ED9C-40C2-AB96-40616D22EFB6}" type="presParOf" srcId="{0E0AD83F-4D03-49FF-93DB-ECB04437EDFB}" destId="{7473F976-A953-4417-A80F-019843F3F8FE}" srcOrd="0" destOrd="0" presId="urn:microsoft.com/office/officeart/2005/8/layout/orgChart1"/>
    <dgm:cxn modelId="{1AB61EE5-4208-4A1E-B1CD-8557B9B7E987}" type="presParOf" srcId="{0E0AD83F-4D03-49FF-93DB-ECB04437EDFB}" destId="{22D3D70B-3523-40E0-9A38-704EF6FD42F2}" srcOrd="1" destOrd="0" presId="urn:microsoft.com/office/officeart/2005/8/layout/orgChart1"/>
    <dgm:cxn modelId="{78D1C84F-7E90-4761-B722-5E2A6946561A}" type="presParOf" srcId="{E7FB1B38-4577-400B-B3F7-8D98486C4665}" destId="{CC25272C-28F8-4945-9948-2EB69C3AF633}" srcOrd="1" destOrd="0" presId="urn:microsoft.com/office/officeart/2005/8/layout/orgChart1"/>
    <dgm:cxn modelId="{02B75351-7337-4F0C-B315-00E22C3F923D}" type="presParOf" srcId="{CC25272C-28F8-4945-9948-2EB69C3AF633}" destId="{CFAACB23-2472-4EA9-8310-E3F66A974B4F}" srcOrd="0" destOrd="0" presId="urn:microsoft.com/office/officeart/2005/8/layout/orgChart1"/>
    <dgm:cxn modelId="{7BF22B31-20C4-4B8E-B3D3-14B7EA70813E}" type="presParOf" srcId="{CC25272C-28F8-4945-9948-2EB69C3AF633}" destId="{7C6AC7F9-8483-4F56-9E08-33EEF8F0C162}" srcOrd="1" destOrd="0" presId="urn:microsoft.com/office/officeart/2005/8/layout/orgChart1"/>
    <dgm:cxn modelId="{157EE396-D239-4CAD-A5BE-CDB3DFEFBFAF}" type="presParOf" srcId="{7C6AC7F9-8483-4F56-9E08-33EEF8F0C162}" destId="{72C748EA-EEFF-4FAC-A943-00F6496AD26D}" srcOrd="0" destOrd="0" presId="urn:microsoft.com/office/officeart/2005/8/layout/orgChart1"/>
    <dgm:cxn modelId="{7F4A1BC9-A392-4836-B60D-01C9A6C16E7C}" type="presParOf" srcId="{72C748EA-EEFF-4FAC-A943-00F6496AD26D}" destId="{663AEDD8-F88A-499E-B2BC-CB9901AFC95B}" srcOrd="0" destOrd="0" presId="urn:microsoft.com/office/officeart/2005/8/layout/orgChart1"/>
    <dgm:cxn modelId="{91DCD5E8-8525-4548-92A9-F1878793B091}" type="presParOf" srcId="{72C748EA-EEFF-4FAC-A943-00F6496AD26D}" destId="{25104E6E-7478-4E38-9683-096B3EF7853F}" srcOrd="1" destOrd="0" presId="urn:microsoft.com/office/officeart/2005/8/layout/orgChart1"/>
    <dgm:cxn modelId="{D42065C1-F797-4C55-B930-BDF47AE69450}" type="presParOf" srcId="{7C6AC7F9-8483-4F56-9E08-33EEF8F0C162}" destId="{91E42DBC-863C-4BA6-9C7A-31CE827AAEA2}" srcOrd="1" destOrd="0" presId="urn:microsoft.com/office/officeart/2005/8/layout/orgChart1"/>
    <dgm:cxn modelId="{163092DB-76A4-45A0-82DF-2170A7090EBF}" type="presParOf" srcId="{7C6AC7F9-8483-4F56-9E08-33EEF8F0C162}" destId="{964BD1DC-233E-46B4-BA2E-B7CBB114105F}" srcOrd="2" destOrd="0" presId="urn:microsoft.com/office/officeart/2005/8/layout/orgChart1"/>
    <dgm:cxn modelId="{A87DE520-5CD3-4CCF-A60F-14F3A7D2F8F1}" type="presParOf" srcId="{E7FB1B38-4577-400B-B3F7-8D98486C4665}" destId="{E112A018-8876-4C58-8717-52A3FD882E95}" srcOrd="2" destOrd="0" presId="urn:microsoft.com/office/officeart/2005/8/layout/orgChart1"/>
    <dgm:cxn modelId="{79DEFCEE-43B4-4C63-AD90-BAB1A533CA62}" type="presParOf" srcId="{2CC44CB7-5785-42E4-AFE1-34D31FCFD88B}" destId="{8FE1B495-9720-40D7-B00F-DFD7BB058AF3}" srcOrd="8" destOrd="0" presId="urn:microsoft.com/office/officeart/2005/8/layout/orgChart1"/>
    <dgm:cxn modelId="{1F9AEDBA-1A7B-43A5-B5A1-C73BFC267910}" type="presParOf" srcId="{2CC44CB7-5785-42E4-AFE1-34D31FCFD88B}" destId="{6DE4F8A6-297C-4DA6-B6A9-B2EB6E0EACF3}" srcOrd="9" destOrd="0" presId="urn:microsoft.com/office/officeart/2005/8/layout/orgChart1"/>
    <dgm:cxn modelId="{42FE271A-0AC8-433A-AE5B-3D6460BFC2C2}" type="presParOf" srcId="{6DE4F8A6-297C-4DA6-B6A9-B2EB6E0EACF3}" destId="{2C09466B-819A-4B70-A8F6-2A1CED495D15}" srcOrd="0" destOrd="0" presId="urn:microsoft.com/office/officeart/2005/8/layout/orgChart1"/>
    <dgm:cxn modelId="{391158AE-E32E-499C-84A3-BE6A19DD382C}" type="presParOf" srcId="{2C09466B-819A-4B70-A8F6-2A1CED495D15}" destId="{9DE4A689-D275-43CB-87B3-402D8E696D9E}" srcOrd="0" destOrd="0" presId="urn:microsoft.com/office/officeart/2005/8/layout/orgChart1"/>
    <dgm:cxn modelId="{69E394EB-06BB-489E-9567-DFD971CA1BF9}" type="presParOf" srcId="{2C09466B-819A-4B70-A8F6-2A1CED495D15}" destId="{B865AF11-49DF-4EDA-899B-504F225692EC}" srcOrd="1" destOrd="0" presId="urn:microsoft.com/office/officeart/2005/8/layout/orgChart1"/>
    <dgm:cxn modelId="{E8C957DA-BE01-411F-AD85-E3A661E84BFB}" type="presParOf" srcId="{6DE4F8A6-297C-4DA6-B6A9-B2EB6E0EACF3}" destId="{85FB877D-E375-42A7-B851-1CCAC5040B5A}" srcOrd="1" destOrd="0" presId="urn:microsoft.com/office/officeart/2005/8/layout/orgChart1"/>
    <dgm:cxn modelId="{41F316A5-AA3A-4423-89E0-EF7FE1777878}" type="presParOf" srcId="{85FB877D-E375-42A7-B851-1CCAC5040B5A}" destId="{A8E2ABBE-57D7-4AF9-86C1-BA72D5672A48}" srcOrd="0" destOrd="0" presId="urn:microsoft.com/office/officeart/2005/8/layout/orgChart1"/>
    <dgm:cxn modelId="{53377538-BB16-441C-9B6D-76D15FEC6C96}" type="presParOf" srcId="{85FB877D-E375-42A7-B851-1CCAC5040B5A}" destId="{4013E1F9-93A3-413D-A04E-0C24CADFD204}" srcOrd="1" destOrd="0" presId="urn:microsoft.com/office/officeart/2005/8/layout/orgChart1"/>
    <dgm:cxn modelId="{5F1D90EE-ABDD-4A5E-B570-D67ED2DFEE40}" type="presParOf" srcId="{4013E1F9-93A3-413D-A04E-0C24CADFD204}" destId="{08B2B422-FB58-43C6-81F2-5A0CC50ECD2D}" srcOrd="0" destOrd="0" presId="urn:microsoft.com/office/officeart/2005/8/layout/orgChart1"/>
    <dgm:cxn modelId="{4A1B38E4-7098-4E94-8F7C-CB0E92E9AE7C}" type="presParOf" srcId="{08B2B422-FB58-43C6-81F2-5A0CC50ECD2D}" destId="{165F4F98-D0BC-4BA1-A431-6B359A2A9F52}" srcOrd="0" destOrd="0" presId="urn:microsoft.com/office/officeart/2005/8/layout/orgChart1"/>
    <dgm:cxn modelId="{157AABDB-E115-4686-8366-1E50568E35B9}" type="presParOf" srcId="{08B2B422-FB58-43C6-81F2-5A0CC50ECD2D}" destId="{CC58C733-1AC2-441F-8009-24D610504453}" srcOrd="1" destOrd="0" presId="urn:microsoft.com/office/officeart/2005/8/layout/orgChart1"/>
    <dgm:cxn modelId="{B8B46786-305F-46A5-A976-EBABB0C6FD5E}" type="presParOf" srcId="{4013E1F9-93A3-413D-A04E-0C24CADFD204}" destId="{D55E8D40-3177-48C0-99CB-40B1D8B58878}" srcOrd="1" destOrd="0" presId="urn:microsoft.com/office/officeart/2005/8/layout/orgChart1"/>
    <dgm:cxn modelId="{DA1EC123-0CCF-44EA-A535-237182339351}" type="presParOf" srcId="{4013E1F9-93A3-413D-A04E-0C24CADFD204}" destId="{C19D4BBD-5B48-4054-83F9-4CEADC2B5645}" srcOrd="2" destOrd="0" presId="urn:microsoft.com/office/officeart/2005/8/layout/orgChart1"/>
    <dgm:cxn modelId="{12FF291C-2A57-416A-8D96-D6F18588286C}" type="presParOf" srcId="{6DE4F8A6-297C-4DA6-B6A9-B2EB6E0EACF3}" destId="{5666140A-D10A-48BD-81C4-141726160696}" srcOrd="2" destOrd="0" presId="urn:microsoft.com/office/officeart/2005/8/layout/orgChart1"/>
    <dgm:cxn modelId="{A2D2685D-2B76-4F41-ADC5-15AED9B776EB}" type="presParOf" srcId="{2CC44CB7-5785-42E4-AFE1-34D31FCFD88B}" destId="{F1001D7B-5784-4462-8E84-43475D659A5A}" srcOrd="10" destOrd="0" presId="urn:microsoft.com/office/officeart/2005/8/layout/orgChart1"/>
    <dgm:cxn modelId="{C35F1158-902A-4080-BD92-78BD91B8F2D4}" type="presParOf" srcId="{2CC44CB7-5785-42E4-AFE1-34D31FCFD88B}" destId="{07251B86-F60C-4529-8E47-3F7262BBA33C}" srcOrd="11" destOrd="0" presId="urn:microsoft.com/office/officeart/2005/8/layout/orgChart1"/>
    <dgm:cxn modelId="{DD888007-90D0-457D-A220-501CECF616D4}" type="presParOf" srcId="{07251B86-F60C-4529-8E47-3F7262BBA33C}" destId="{B6E5F530-5D2B-49B6-82F5-30B9CB2043B0}" srcOrd="0" destOrd="0" presId="urn:microsoft.com/office/officeart/2005/8/layout/orgChart1"/>
    <dgm:cxn modelId="{CC64726C-F041-4878-97E8-026258B51448}" type="presParOf" srcId="{B6E5F530-5D2B-49B6-82F5-30B9CB2043B0}" destId="{D59505BF-81D2-4F3C-9EC1-016CE39804D6}" srcOrd="0" destOrd="0" presId="urn:microsoft.com/office/officeart/2005/8/layout/orgChart1"/>
    <dgm:cxn modelId="{12684115-FE7F-438E-9FEC-D48929EC7E23}" type="presParOf" srcId="{B6E5F530-5D2B-49B6-82F5-30B9CB2043B0}" destId="{523791C5-D784-4F66-87F3-8B4A57456389}" srcOrd="1" destOrd="0" presId="urn:microsoft.com/office/officeart/2005/8/layout/orgChart1"/>
    <dgm:cxn modelId="{83F123B0-B3E3-46C4-B2F5-974A12E72B4E}" type="presParOf" srcId="{07251B86-F60C-4529-8E47-3F7262BBA33C}" destId="{0EFF38FE-E5F4-4712-9FC3-F1E2C421B067}" srcOrd="1" destOrd="0" presId="urn:microsoft.com/office/officeart/2005/8/layout/orgChart1"/>
    <dgm:cxn modelId="{E0180360-22E7-41D2-8300-01C08B09086D}" type="presParOf" srcId="{0EFF38FE-E5F4-4712-9FC3-F1E2C421B067}" destId="{E6B1BCFB-7669-4E56-9E4B-6D151220BEBC}" srcOrd="0" destOrd="0" presId="urn:microsoft.com/office/officeart/2005/8/layout/orgChart1"/>
    <dgm:cxn modelId="{159EA7D9-87E5-4A0A-B708-CEFD6C2BE806}" type="presParOf" srcId="{0EFF38FE-E5F4-4712-9FC3-F1E2C421B067}" destId="{3DEECFCE-BF63-4505-9E9C-9C63BAA841E0}" srcOrd="1" destOrd="0" presId="urn:microsoft.com/office/officeart/2005/8/layout/orgChart1"/>
    <dgm:cxn modelId="{298AB45B-9E9B-47C2-9230-5B5D3E62CDCD}" type="presParOf" srcId="{3DEECFCE-BF63-4505-9E9C-9C63BAA841E0}" destId="{824F89B5-F4BA-42E4-A35F-E971532B68F9}" srcOrd="0" destOrd="0" presId="urn:microsoft.com/office/officeart/2005/8/layout/orgChart1"/>
    <dgm:cxn modelId="{70DB4822-1B96-4DF0-B9F6-1BEE58BC2CD7}" type="presParOf" srcId="{824F89B5-F4BA-42E4-A35F-E971532B68F9}" destId="{3CAA7327-9AC2-4A9C-A0AE-502AE84157D0}" srcOrd="0" destOrd="0" presId="urn:microsoft.com/office/officeart/2005/8/layout/orgChart1"/>
    <dgm:cxn modelId="{CCB92D6E-A891-45C1-9F29-2FBB8931915F}" type="presParOf" srcId="{824F89B5-F4BA-42E4-A35F-E971532B68F9}" destId="{72DE45BF-8925-4F10-A5F3-40916F82DF96}" srcOrd="1" destOrd="0" presId="urn:microsoft.com/office/officeart/2005/8/layout/orgChart1"/>
    <dgm:cxn modelId="{DE77E9F7-C782-44D1-B402-BDA37C4127E1}" type="presParOf" srcId="{3DEECFCE-BF63-4505-9E9C-9C63BAA841E0}" destId="{AD50ACB7-2FCB-468E-B3DE-D2A97EF33F30}" srcOrd="1" destOrd="0" presId="urn:microsoft.com/office/officeart/2005/8/layout/orgChart1"/>
    <dgm:cxn modelId="{CAA7C281-0545-4F79-A70F-7917783ED17E}" type="presParOf" srcId="{3DEECFCE-BF63-4505-9E9C-9C63BAA841E0}" destId="{23DE797C-51DC-453B-B9A1-5C08A7D0050F}" srcOrd="2" destOrd="0" presId="urn:microsoft.com/office/officeart/2005/8/layout/orgChart1"/>
    <dgm:cxn modelId="{41E7F677-7CE1-48A8-83F1-58153DFADFDC}" type="presParOf" srcId="{07251B86-F60C-4529-8E47-3F7262BBA33C}" destId="{432583D9-369B-4419-A8BC-00453270980F}" srcOrd="2" destOrd="0" presId="urn:microsoft.com/office/officeart/2005/8/layout/orgChart1"/>
    <dgm:cxn modelId="{90C6D80E-BF2A-44DB-A4DD-A4A093A6F8F4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OPM</a:t>
          </a:r>
        </a:p>
        <a:p>
          <a:r>
            <a:rPr lang="en-US" dirty="0" smtClean="0"/>
            <a:t>Vinay</a:t>
          </a:r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/>
      <dgm:spPr/>
      <dgm:t>
        <a:bodyPr/>
        <a:lstStyle/>
        <a:p>
          <a:r>
            <a:rPr lang="en-US" dirty="0" smtClean="0"/>
            <a:t>TL</a:t>
          </a:r>
        </a:p>
        <a:p>
          <a:r>
            <a:rPr lang="en-US" dirty="0" smtClean="0"/>
            <a:t>Anik</a:t>
          </a:r>
          <a:endParaRPr lang="en-US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TL</a:t>
          </a:r>
        </a:p>
        <a:p>
          <a:r>
            <a:rPr lang="en-US" dirty="0" smtClean="0"/>
            <a:t>Anuradha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smtClean="0"/>
            <a:t>Karthik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177FC808-B9A7-4EDD-A3EB-676E077C0724}">
      <dgm:prSet/>
      <dgm:spPr/>
      <dgm:t>
        <a:bodyPr/>
        <a:lstStyle/>
        <a:p>
          <a:r>
            <a:rPr lang="en-US" dirty="0" smtClean="0"/>
            <a:t>Devender</a:t>
          </a:r>
          <a:endParaRPr lang="en-US" dirty="0"/>
        </a:p>
      </dgm:t>
    </dgm:pt>
    <dgm:pt modelId="{0BC44AAB-FD23-4776-8326-6A1DE90E056F}" type="parTrans" cxnId="{880BFC9A-DE88-40E8-8DF8-ACCB3A366B1C}">
      <dgm:prSet/>
      <dgm:spPr/>
      <dgm:t>
        <a:bodyPr/>
        <a:lstStyle/>
        <a:p>
          <a:endParaRPr lang="en-US"/>
        </a:p>
      </dgm:t>
    </dgm:pt>
    <dgm:pt modelId="{132C4BB2-7188-4F00-BD1E-1D83BA903E55}" type="sibTrans" cxnId="{880BFC9A-DE88-40E8-8DF8-ACCB3A366B1C}">
      <dgm:prSet/>
      <dgm:spPr/>
      <dgm:t>
        <a:bodyPr/>
        <a:lstStyle/>
        <a:p>
          <a:endParaRPr lang="en-US"/>
        </a:p>
      </dgm:t>
    </dgm:pt>
    <dgm:pt modelId="{984028A5-69AE-4402-B5D7-3E23FEF6E6D9}">
      <dgm:prSet/>
      <dgm:spPr/>
      <dgm:t>
        <a:bodyPr/>
        <a:lstStyle/>
        <a:p>
          <a:r>
            <a:rPr lang="en-US" dirty="0" smtClean="0"/>
            <a:t>Pavankumar</a:t>
          </a:r>
          <a:endParaRPr lang="en-US" dirty="0"/>
        </a:p>
      </dgm:t>
    </dgm:pt>
    <dgm:pt modelId="{BF515AC5-9ECB-4361-BFF3-60C1818778CF}" type="parTrans" cxnId="{E0479DFB-8E83-4900-950A-AAFB39B700D0}">
      <dgm:prSet/>
      <dgm:spPr/>
      <dgm:t>
        <a:bodyPr/>
        <a:lstStyle/>
        <a:p>
          <a:endParaRPr lang="en-US"/>
        </a:p>
      </dgm:t>
    </dgm:pt>
    <dgm:pt modelId="{B2883201-42E1-4FE8-B447-55C7AD0ABC41}" type="sibTrans" cxnId="{E0479DFB-8E83-4900-950A-AAFB39B700D0}">
      <dgm:prSet/>
      <dgm:spPr/>
      <dgm:t>
        <a:bodyPr/>
        <a:lstStyle/>
        <a:p>
          <a:endParaRPr lang="en-US"/>
        </a:p>
      </dgm:t>
    </dgm:pt>
    <dgm:pt modelId="{ADD2159B-5104-4C07-8346-EF1654941BD6}">
      <dgm:prSet phldrT="[Text]"/>
      <dgm:spPr/>
      <dgm:t>
        <a:bodyPr/>
        <a:lstStyle/>
        <a:p>
          <a:r>
            <a:rPr lang="en-US" dirty="0" smtClean="0"/>
            <a:t>Divyesh</a:t>
          </a:r>
          <a:endParaRPr lang="en-US" dirty="0"/>
        </a:p>
      </dgm:t>
    </dgm:pt>
    <dgm:pt modelId="{31531A7F-1CCB-4BF8-90CC-75D121657B2A}" type="parTrans" cxnId="{99FC786C-904C-4286-ACB3-4EDD72AB7E90}">
      <dgm:prSet/>
      <dgm:spPr/>
      <dgm:t>
        <a:bodyPr/>
        <a:lstStyle/>
        <a:p>
          <a:endParaRPr lang="en-US"/>
        </a:p>
      </dgm:t>
    </dgm:pt>
    <dgm:pt modelId="{B9911E59-6D67-4357-9F52-C0E84B5B4E0B}" type="sibTrans" cxnId="{99FC786C-904C-4286-ACB3-4EDD72AB7E90}">
      <dgm:prSet/>
      <dgm:spPr/>
      <dgm:t>
        <a:bodyPr/>
        <a:lstStyle/>
        <a:p>
          <a:endParaRPr lang="en-US"/>
        </a:p>
      </dgm:t>
    </dgm:pt>
    <dgm:pt modelId="{253FEE1A-69EC-4135-9FE7-915A0F09E1D1}">
      <dgm:prSet phldrT="[Text]"/>
      <dgm:spPr/>
      <dgm:t>
        <a:bodyPr/>
        <a:lstStyle/>
        <a:p>
          <a:r>
            <a:rPr lang="en-US" dirty="0" smtClean="0"/>
            <a:t>Ninan</a:t>
          </a:r>
          <a:endParaRPr lang="en-US" dirty="0"/>
        </a:p>
      </dgm:t>
    </dgm:pt>
    <dgm:pt modelId="{26A0D6D2-AFEE-4CF9-9856-6C8817A617FE}" type="parTrans" cxnId="{13304725-1B47-4365-8BC8-FBEC12F9690B}">
      <dgm:prSet/>
      <dgm:spPr/>
      <dgm:t>
        <a:bodyPr/>
        <a:lstStyle/>
        <a:p>
          <a:endParaRPr lang="en-US"/>
        </a:p>
      </dgm:t>
    </dgm:pt>
    <dgm:pt modelId="{70A28016-BD35-4F60-B28C-5D3EE42963C5}" type="sibTrans" cxnId="{13304725-1B47-4365-8BC8-FBEC12F9690B}">
      <dgm:prSet/>
      <dgm:spPr/>
      <dgm:t>
        <a:bodyPr/>
        <a:lstStyle/>
        <a:p>
          <a:endParaRPr lang="en-US"/>
        </a:p>
      </dgm:t>
    </dgm:pt>
    <dgm:pt modelId="{186F3EFA-42CD-4CD3-845C-4CDEBA69A6EE}">
      <dgm:prSet phldrT="[Text]"/>
      <dgm:spPr/>
      <dgm:t>
        <a:bodyPr/>
        <a:lstStyle/>
        <a:p>
          <a:r>
            <a:rPr lang="en-US" dirty="0" smtClean="0"/>
            <a:t>Ramya</a:t>
          </a:r>
          <a:endParaRPr lang="en-US" dirty="0"/>
        </a:p>
      </dgm:t>
    </dgm:pt>
    <dgm:pt modelId="{D424FDA9-622E-4D31-A88F-72C19447C6A2}" type="parTrans" cxnId="{8A785F52-90DF-495B-B65E-B963EBFC32EB}">
      <dgm:prSet/>
      <dgm:spPr/>
      <dgm:t>
        <a:bodyPr/>
        <a:lstStyle/>
        <a:p>
          <a:endParaRPr lang="en-US"/>
        </a:p>
      </dgm:t>
    </dgm:pt>
    <dgm:pt modelId="{6F753284-F1D7-4DD7-8A31-77D9D467A45A}" type="sibTrans" cxnId="{8A785F52-90DF-495B-B65E-B963EBFC32EB}">
      <dgm:prSet/>
      <dgm:spPr/>
      <dgm:t>
        <a:bodyPr/>
        <a:lstStyle/>
        <a:p>
          <a:endParaRPr lang="en-US"/>
        </a:p>
      </dgm:t>
    </dgm:pt>
    <dgm:pt modelId="{7D6E7755-19AC-4DB2-9279-4E59B0D60BE1}">
      <dgm:prSet phldrT="[Text]"/>
      <dgm:spPr/>
      <dgm:t>
        <a:bodyPr/>
        <a:lstStyle/>
        <a:p>
          <a:r>
            <a:rPr lang="en-US" dirty="0" smtClean="0"/>
            <a:t>Sandeep</a:t>
          </a:r>
          <a:endParaRPr lang="en-US" dirty="0"/>
        </a:p>
      </dgm:t>
    </dgm:pt>
    <dgm:pt modelId="{295172F7-5304-4723-AC4C-57EAAF267846}" type="parTrans" cxnId="{799A2DDE-D202-44DB-865C-013A632161BB}">
      <dgm:prSet/>
      <dgm:spPr/>
      <dgm:t>
        <a:bodyPr/>
        <a:lstStyle/>
        <a:p>
          <a:endParaRPr lang="en-US"/>
        </a:p>
      </dgm:t>
    </dgm:pt>
    <dgm:pt modelId="{7B36D79B-82DA-4807-8C57-25D863496937}" type="sibTrans" cxnId="{799A2DDE-D202-44DB-865C-013A632161BB}">
      <dgm:prSet/>
      <dgm:spPr/>
      <dgm:t>
        <a:bodyPr/>
        <a:lstStyle/>
        <a:p>
          <a:endParaRPr lang="en-US"/>
        </a:p>
      </dgm:t>
    </dgm:pt>
    <dgm:pt modelId="{1E0AF066-C297-41B4-ADCC-7215F3BE4DE7}">
      <dgm:prSet phldrT="[Text]"/>
      <dgm:spPr/>
      <dgm:t>
        <a:bodyPr/>
        <a:lstStyle/>
        <a:p>
          <a:r>
            <a:rPr lang="en-US" dirty="0" smtClean="0"/>
            <a:t>Sreevani</a:t>
          </a:r>
          <a:endParaRPr lang="en-US" dirty="0"/>
        </a:p>
      </dgm:t>
    </dgm:pt>
    <dgm:pt modelId="{FA8DD08D-3798-47CB-8B41-46B0A48EB1CE}" type="parTrans" cxnId="{F9648CED-8305-4595-87F9-A8D1C8D7913B}">
      <dgm:prSet/>
      <dgm:spPr/>
      <dgm:t>
        <a:bodyPr/>
        <a:lstStyle/>
        <a:p>
          <a:endParaRPr lang="en-US"/>
        </a:p>
      </dgm:t>
    </dgm:pt>
    <dgm:pt modelId="{FCF1059D-01BB-40E9-9211-C570535ABB9A}" type="sibTrans" cxnId="{F9648CED-8305-4595-87F9-A8D1C8D7913B}">
      <dgm:prSet/>
      <dgm:spPr/>
      <dgm:t>
        <a:bodyPr/>
        <a:lstStyle/>
        <a:p>
          <a:endParaRPr lang="en-US"/>
        </a:p>
      </dgm:t>
    </dgm:pt>
    <dgm:pt modelId="{38EF9BF5-CCB0-484E-A2E0-B8A954C360D9}">
      <dgm:prSet phldrT="[Text]"/>
      <dgm:spPr/>
      <dgm:t>
        <a:bodyPr/>
        <a:lstStyle/>
        <a:p>
          <a:r>
            <a:rPr lang="en-US" dirty="0" smtClean="0"/>
            <a:t>Srinivas</a:t>
          </a:r>
          <a:endParaRPr lang="en-US" dirty="0"/>
        </a:p>
      </dgm:t>
    </dgm:pt>
    <dgm:pt modelId="{A6EEE309-7647-4E24-87BF-DA97FB52D5B0}" type="parTrans" cxnId="{8E5C00C5-491C-4D31-8663-061BE9BFE636}">
      <dgm:prSet/>
      <dgm:spPr/>
      <dgm:t>
        <a:bodyPr/>
        <a:lstStyle/>
        <a:p>
          <a:endParaRPr lang="en-US"/>
        </a:p>
      </dgm:t>
    </dgm:pt>
    <dgm:pt modelId="{D2A817D5-1148-444A-A2E5-6878F44FCAF1}" type="sibTrans" cxnId="{8E5C00C5-491C-4D31-8663-061BE9BFE636}">
      <dgm:prSet/>
      <dgm:spPr/>
      <dgm:t>
        <a:bodyPr/>
        <a:lstStyle/>
        <a:p>
          <a:endParaRPr lang="en-US"/>
        </a:p>
      </dgm:t>
    </dgm:pt>
    <dgm:pt modelId="{AEF7076E-7127-44F1-AC67-61DF42CF512E}">
      <dgm:prSet phldrT="[Text]"/>
      <dgm:spPr/>
      <dgm:t>
        <a:bodyPr/>
        <a:lstStyle/>
        <a:p>
          <a:r>
            <a:rPr lang="en-US" dirty="0" smtClean="0"/>
            <a:t>Thirupathi</a:t>
          </a:r>
          <a:endParaRPr lang="en-US" dirty="0"/>
        </a:p>
      </dgm:t>
    </dgm:pt>
    <dgm:pt modelId="{CF449A74-0537-4887-980A-19F50F98FD0C}" type="parTrans" cxnId="{3E11C2B1-A7BE-4C99-909D-FB58F005E250}">
      <dgm:prSet/>
      <dgm:spPr/>
      <dgm:t>
        <a:bodyPr/>
        <a:lstStyle/>
        <a:p>
          <a:endParaRPr lang="en-US"/>
        </a:p>
      </dgm:t>
    </dgm:pt>
    <dgm:pt modelId="{FBB662AA-B0B2-4765-9D8B-D51A9EA7F046}" type="sibTrans" cxnId="{3E11C2B1-A7BE-4C99-909D-FB58F005E250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3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07A44979-A373-48EC-B762-861CD8EA5693}" type="pres">
      <dgm:prSet presAssocID="{0BC44AAB-FD23-4776-8326-6A1DE90E056F}" presName="Name37" presStyleLbl="parChTrans1D3" presStyleIdx="0" presStyleCnt="9"/>
      <dgm:spPr/>
      <dgm:t>
        <a:bodyPr/>
        <a:lstStyle/>
        <a:p>
          <a:endParaRPr lang="en-US"/>
        </a:p>
      </dgm:t>
    </dgm:pt>
    <dgm:pt modelId="{99B94288-521D-478B-9C3E-7529999CA206}" type="pres">
      <dgm:prSet presAssocID="{177FC808-B9A7-4EDD-A3EB-676E077C0724}" presName="hierRoot2" presStyleCnt="0">
        <dgm:presLayoutVars>
          <dgm:hierBranch val="init"/>
        </dgm:presLayoutVars>
      </dgm:prSet>
      <dgm:spPr/>
    </dgm:pt>
    <dgm:pt modelId="{9866F855-93D2-4021-AB82-72E2F10F2211}" type="pres">
      <dgm:prSet presAssocID="{177FC808-B9A7-4EDD-A3EB-676E077C0724}" presName="rootComposite" presStyleCnt="0"/>
      <dgm:spPr/>
    </dgm:pt>
    <dgm:pt modelId="{E00E39DD-8A20-4482-A9F4-801EB19856A6}" type="pres">
      <dgm:prSet presAssocID="{177FC808-B9A7-4EDD-A3EB-676E077C0724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FDD7-BFEF-456B-93BA-C330E09D2AF3}" type="pres">
      <dgm:prSet presAssocID="{177FC808-B9A7-4EDD-A3EB-676E077C0724}" presName="rootConnector" presStyleLbl="node3" presStyleIdx="0" presStyleCnt="9"/>
      <dgm:spPr/>
      <dgm:t>
        <a:bodyPr/>
        <a:lstStyle/>
        <a:p>
          <a:endParaRPr lang="en-US"/>
        </a:p>
      </dgm:t>
    </dgm:pt>
    <dgm:pt modelId="{1885AD56-BCA9-42C0-9F39-75953C64C020}" type="pres">
      <dgm:prSet presAssocID="{177FC808-B9A7-4EDD-A3EB-676E077C0724}" presName="hierChild4" presStyleCnt="0"/>
      <dgm:spPr/>
    </dgm:pt>
    <dgm:pt modelId="{8F96F718-05CA-4006-937E-C11B8E86AA3B}" type="pres">
      <dgm:prSet presAssocID="{177FC808-B9A7-4EDD-A3EB-676E077C0724}" presName="hierChild5" presStyleCnt="0"/>
      <dgm:spPr/>
    </dgm:pt>
    <dgm:pt modelId="{E4A50809-B903-4AFC-BC98-807A02D20D13}" type="pres">
      <dgm:prSet presAssocID="{BF515AC5-9ECB-4361-BFF3-60C1818778CF}" presName="Name37" presStyleLbl="parChTrans1D3" presStyleIdx="1" presStyleCnt="9"/>
      <dgm:spPr/>
      <dgm:t>
        <a:bodyPr/>
        <a:lstStyle/>
        <a:p>
          <a:endParaRPr lang="en-US"/>
        </a:p>
      </dgm:t>
    </dgm:pt>
    <dgm:pt modelId="{078919E4-9378-4CC1-9C09-A9A08D01D1F9}" type="pres">
      <dgm:prSet presAssocID="{984028A5-69AE-4402-B5D7-3E23FEF6E6D9}" presName="hierRoot2" presStyleCnt="0">
        <dgm:presLayoutVars>
          <dgm:hierBranch val="init"/>
        </dgm:presLayoutVars>
      </dgm:prSet>
      <dgm:spPr/>
    </dgm:pt>
    <dgm:pt modelId="{6400ABC2-C511-480E-8CFA-6EFD4A630F39}" type="pres">
      <dgm:prSet presAssocID="{984028A5-69AE-4402-B5D7-3E23FEF6E6D9}" presName="rootComposite" presStyleCnt="0"/>
      <dgm:spPr/>
    </dgm:pt>
    <dgm:pt modelId="{9147C99F-E9D3-450B-A74A-B59C7C35C87F}" type="pres">
      <dgm:prSet presAssocID="{984028A5-69AE-4402-B5D7-3E23FEF6E6D9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5E3A4-4D37-4733-A610-727E6A7A7768}" type="pres">
      <dgm:prSet presAssocID="{984028A5-69AE-4402-B5D7-3E23FEF6E6D9}" presName="rootConnector" presStyleLbl="node3" presStyleIdx="1" presStyleCnt="9"/>
      <dgm:spPr/>
      <dgm:t>
        <a:bodyPr/>
        <a:lstStyle/>
        <a:p>
          <a:endParaRPr lang="en-US"/>
        </a:p>
      </dgm:t>
    </dgm:pt>
    <dgm:pt modelId="{D2F87708-B2B8-4ABF-92C7-121BBD6EEBBB}" type="pres">
      <dgm:prSet presAssocID="{984028A5-69AE-4402-B5D7-3E23FEF6E6D9}" presName="hierChild4" presStyleCnt="0"/>
      <dgm:spPr/>
    </dgm:pt>
    <dgm:pt modelId="{DB4B197E-9F96-4762-82D9-DAB0A446F83E}" type="pres">
      <dgm:prSet presAssocID="{984028A5-69AE-4402-B5D7-3E23FEF6E6D9}" presName="hierChild5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1A88B3D6-945F-4893-B6C1-780B55D61EF1}" type="pres">
      <dgm:prSet presAssocID="{31531A7F-1CCB-4BF8-90CC-75D121657B2A}" presName="Name37" presStyleLbl="parChTrans1D3" presStyleIdx="2" presStyleCnt="9"/>
      <dgm:spPr/>
      <dgm:t>
        <a:bodyPr/>
        <a:lstStyle/>
        <a:p>
          <a:endParaRPr lang="en-US"/>
        </a:p>
      </dgm:t>
    </dgm:pt>
    <dgm:pt modelId="{75F0828F-DBD5-4E84-B59D-4B88BA7D2A9C}" type="pres">
      <dgm:prSet presAssocID="{ADD2159B-5104-4C07-8346-EF1654941BD6}" presName="hierRoot2" presStyleCnt="0">
        <dgm:presLayoutVars>
          <dgm:hierBranch val="init"/>
        </dgm:presLayoutVars>
      </dgm:prSet>
      <dgm:spPr/>
    </dgm:pt>
    <dgm:pt modelId="{C031988D-9AE8-4CA9-8D01-E58E330B8216}" type="pres">
      <dgm:prSet presAssocID="{ADD2159B-5104-4C07-8346-EF1654941BD6}" presName="rootComposite" presStyleCnt="0"/>
      <dgm:spPr/>
    </dgm:pt>
    <dgm:pt modelId="{18264442-B350-4D0D-9287-F1C5B49A80F1}" type="pres">
      <dgm:prSet presAssocID="{ADD2159B-5104-4C07-8346-EF1654941BD6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77ACE-1AA5-4A17-BADC-2243A97B2701}" type="pres">
      <dgm:prSet presAssocID="{ADD2159B-5104-4C07-8346-EF1654941BD6}" presName="rootConnector" presStyleLbl="node3" presStyleIdx="2" presStyleCnt="9"/>
      <dgm:spPr/>
      <dgm:t>
        <a:bodyPr/>
        <a:lstStyle/>
        <a:p>
          <a:endParaRPr lang="en-US"/>
        </a:p>
      </dgm:t>
    </dgm:pt>
    <dgm:pt modelId="{190E56C1-46C0-4B6B-9A49-5F495795F4A9}" type="pres">
      <dgm:prSet presAssocID="{ADD2159B-5104-4C07-8346-EF1654941BD6}" presName="hierChild4" presStyleCnt="0"/>
      <dgm:spPr/>
    </dgm:pt>
    <dgm:pt modelId="{9EF1D6F2-ADD4-40FF-AD20-003532E14B26}" type="pres">
      <dgm:prSet presAssocID="{ADD2159B-5104-4C07-8346-EF1654941BD6}" presName="hierChild5" presStyleCnt="0"/>
      <dgm:spPr/>
    </dgm:pt>
    <dgm:pt modelId="{C27D00F7-3BF5-4CCF-9161-6FBB3F3B2CE4}" type="pres">
      <dgm:prSet presAssocID="{26A0D6D2-AFEE-4CF9-9856-6C8817A617FE}" presName="Name37" presStyleLbl="parChTrans1D3" presStyleIdx="3" presStyleCnt="9"/>
      <dgm:spPr/>
      <dgm:t>
        <a:bodyPr/>
        <a:lstStyle/>
        <a:p>
          <a:endParaRPr lang="en-US"/>
        </a:p>
      </dgm:t>
    </dgm:pt>
    <dgm:pt modelId="{6D84E6AD-F957-4A15-9C86-C4339314B562}" type="pres">
      <dgm:prSet presAssocID="{253FEE1A-69EC-4135-9FE7-915A0F09E1D1}" presName="hierRoot2" presStyleCnt="0">
        <dgm:presLayoutVars>
          <dgm:hierBranch val="init"/>
        </dgm:presLayoutVars>
      </dgm:prSet>
      <dgm:spPr/>
    </dgm:pt>
    <dgm:pt modelId="{02673196-8574-4BCC-AAAC-8EEDFCEE99CA}" type="pres">
      <dgm:prSet presAssocID="{253FEE1A-69EC-4135-9FE7-915A0F09E1D1}" presName="rootComposite" presStyleCnt="0"/>
      <dgm:spPr/>
    </dgm:pt>
    <dgm:pt modelId="{28BB59A9-D54D-4BC6-B789-2D7795A9DAE4}" type="pres">
      <dgm:prSet presAssocID="{253FEE1A-69EC-4135-9FE7-915A0F09E1D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504F8-B087-4775-A6E9-788ED9D0CBBF}" type="pres">
      <dgm:prSet presAssocID="{253FEE1A-69EC-4135-9FE7-915A0F09E1D1}" presName="rootConnector" presStyleLbl="node3" presStyleIdx="3" presStyleCnt="9"/>
      <dgm:spPr/>
      <dgm:t>
        <a:bodyPr/>
        <a:lstStyle/>
        <a:p>
          <a:endParaRPr lang="en-US"/>
        </a:p>
      </dgm:t>
    </dgm:pt>
    <dgm:pt modelId="{A70FA129-426D-44D9-A1B0-061E07352138}" type="pres">
      <dgm:prSet presAssocID="{253FEE1A-69EC-4135-9FE7-915A0F09E1D1}" presName="hierChild4" presStyleCnt="0"/>
      <dgm:spPr/>
    </dgm:pt>
    <dgm:pt modelId="{E10C6FC8-480F-417F-9DA1-98E779206024}" type="pres">
      <dgm:prSet presAssocID="{253FEE1A-69EC-4135-9FE7-915A0F09E1D1}" presName="hierChild5" presStyleCnt="0"/>
      <dgm:spPr/>
    </dgm:pt>
    <dgm:pt modelId="{B4489C80-75A7-4ACC-A20D-FEFE06AD7683}" type="pres">
      <dgm:prSet presAssocID="{D424FDA9-622E-4D31-A88F-72C19447C6A2}" presName="Name37" presStyleLbl="parChTrans1D3" presStyleIdx="4" presStyleCnt="9"/>
      <dgm:spPr/>
      <dgm:t>
        <a:bodyPr/>
        <a:lstStyle/>
        <a:p>
          <a:endParaRPr lang="en-US"/>
        </a:p>
      </dgm:t>
    </dgm:pt>
    <dgm:pt modelId="{8D8EB456-0A02-4327-92C5-2FB39F68F308}" type="pres">
      <dgm:prSet presAssocID="{186F3EFA-42CD-4CD3-845C-4CDEBA69A6EE}" presName="hierRoot2" presStyleCnt="0">
        <dgm:presLayoutVars>
          <dgm:hierBranch val="init"/>
        </dgm:presLayoutVars>
      </dgm:prSet>
      <dgm:spPr/>
    </dgm:pt>
    <dgm:pt modelId="{8D853EF1-3D7E-4F95-B21F-6AF8AB6911F6}" type="pres">
      <dgm:prSet presAssocID="{186F3EFA-42CD-4CD3-845C-4CDEBA69A6EE}" presName="rootComposite" presStyleCnt="0"/>
      <dgm:spPr/>
    </dgm:pt>
    <dgm:pt modelId="{B6025420-E3C9-4022-8A2C-4101CCAD589C}" type="pres">
      <dgm:prSet presAssocID="{186F3EFA-42CD-4CD3-845C-4CDEBA69A6EE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F098-96DB-408B-A5F7-1E79384861A5}" type="pres">
      <dgm:prSet presAssocID="{186F3EFA-42CD-4CD3-845C-4CDEBA69A6EE}" presName="rootConnector" presStyleLbl="node3" presStyleIdx="4" presStyleCnt="9"/>
      <dgm:spPr/>
      <dgm:t>
        <a:bodyPr/>
        <a:lstStyle/>
        <a:p>
          <a:endParaRPr lang="en-US"/>
        </a:p>
      </dgm:t>
    </dgm:pt>
    <dgm:pt modelId="{DBC8C4A8-15EC-425C-B9FB-A97CD69BD1F4}" type="pres">
      <dgm:prSet presAssocID="{186F3EFA-42CD-4CD3-845C-4CDEBA69A6EE}" presName="hierChild4" presStyleCnt="0"/>
      <dgm:spPr/>
    </dgm:pt>
    <dgm:pt modelId="{3D9E463A-0DC9-41F2-9671-2BAF7967878D}" type="pres">
      <dgm:prSet presAssocID="{186F3EFA-42CD-4CD3-845C-4CDEBA69A6EE}" presName="hierChild5" presStyleCnt="0"/>
      <dgm:spPr/>
    </dgm:pt>
    <dgm:pt modelId="{3CB92860-4882-442D-B076-A5DDE7C79ECB}" type="pres">
      <dgm:prSet presAssocID="{295172F7-5304-4723-AC4C-57EAAF267846}" presName="Name37" presStyleLbl="parChTrans1D3" presStyleIdx="5" presStyleCnt="9"/>
      <dgm:spPr/>
      <dgm:t>
        <a:bodyPr/>
        <a:lstStyle/>
        <a:p>
          <a:endParaRPr lang="en-US"/>
        </a:p>
      </dgm:t>
    </dgm:pt>
    <dgm:pt modelId="{5002224D-E748-4906-B39D-F2D6FD0C3782}" type="pres">
      <dgm:prSet presAssocID="{7D6E7755-19AC-4DB2-9279-4E59B0D60BE1}" presName="hierRoot2" presStyleCnt="0">
        <dgm:presLayoutVars>
          <dgm:hierBranch val="init"/>
        </dgm:presLayoutVars>
      </dgm:prSet>
      <dgm:spPr/>
    </dgm:pt>
    <dgm:pt modelId="{D4F45117-415F-4B66-886B-A45C4E6DC48F}" type="pres">
      <dgm:prSet presAssocID="{7D6E7755-19AC-4DB2-9279-4E59B0D60BE1}" presName="rootComposite" presStyleCnt="0"/>
      <dgm:spPr/>
    </dgm:pt>
    <dgm:pt modelId="{7076AAE0-2027-4F30-B2FE-43704FBB5239}" type="pres">
      <dgm:prSet presAssocID="{7D6E7755-19AC-4DB2-9279-4E59B0D60BE1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428F6-DF3C-492B-ACE3-3EBA524EEFF6}" type="pres">
      <dgm:prSet presAssocID="{7D6E7755-19AC-4DB2-9279-4E59B0D60BE1}" presName="rootConnector" presStyleLbl="node3" presStyleIdx="5" presStyleCnt="9"/>
      <dgm:spPr/>
      <dgm:t>
        <a:bodyPr/>
        <a:lstStyle/>
        <a:p>
          <a:endParaRPr lang="en-US"/>
        </a:p>
      </dgm:t>
    </dgm:pt>
    <dgm:pt modelId="{71E2D9C9-901C-4FA5-B33D-1E746698E637}" type="pres">
      <dgm:prSet presAssocID="{7D6E7755-19AC-4DB2-9279-4E59B0D60BE1}" presName="hierChild4" presStyleCnt="0"/>
      <dgm:spPr/>
    </dgm:pt>
    <dgm:pt modelId="{C0E3E61F-05F5-4772-8062-877CC6C624C8}" type="pres">
      <dgm:prSet presAssocID="{7D6E7755-19AC-4DB2-9279-4E59B0D60BE1}" presName="hierChild5" presStyleCnt="0"/>
      <dgm:spPr/>
    </dgm:pt>
    <dgm:pt modelId="{89AD6BC5-6756-4164-9874-55021109EDB8}" type="pres">
      <dgm:prSet presAssocID="{FA8DD08D-3798-47CB-8B41-46B0A48EB1CE}" presName="Name37" presStyleLbl="parChTrans1D3" presStyleIdx="6" presStyleCnt="9"/>
      <dgm:spPr/>
      <dgm:t>
        <a:bodyPr/>
        <a:lstStyle/>
        <a:p>
          <a:endParaRPr lang="en-US"/>
        </a:p>
      </dgm:t>
    </dgm:pt>
    <dgm:pt modelId="{13FAB820-588A-42D2-8202-8AD2B798B98A}" type="pres">
      <dgm:prSet presAssocID="{1E0AF066-C297-41B4-ADCC-7215F3BE4DE7}" presName="hierRoot2" presStyleCnt="0">
        <dgm:presLayoutVars>
          <dgm:hierBranch val="init"/>
        </dgm:presLayoutVars>
      </dgm:prSet>
      <dgm:spPr/>
    </dgm:pt>
    <dgm:pt modelId="{2C42F248-D7C1-4C9C-A0E5-2676D4F0A119}" type="pres">
      <dgm:prSet presAssocID="{1E0AF066-C297-41B4-ADCC-7215F3BE4DE7}" presName="rootComposite" presStyleCnt="0"/>
      <dgm:spPr/>
    </dgm:pt>
    <dgm:pt modelId="{A51234B4-062F-4119-A967-DA84658D4631}" type="pres">
      <dgm:prSet presAssocID="{1E0AF066-C297-41B4-ADCC-7215F3BE4DE7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C265C3-64EF-426B-A521-13B683F1D308}" type="pres">
      <dgm:prSet presAssocID="{1E0AF066-C297-41B4-ADCC-7215F3BE4DE7}" presName="rootConnector" presStyleLbl="node3" presStyleIdx="6" presStyleCnt="9"/>
      <dgm:spPr/>
      <dgm:t>
        <a:bodyPr/>
        <a:lstStyle/>
        <a:p>
          <a:endParaRPr lang="en-US"/>
        </a:p>
      </dgm:t>
    </dgm:pt>
    <dgm:pt modelId="{CD3630D1-FFB7-4910-8762-BE742DC79CD8}" type="pres">
      <dgm:prSet presAssocID="{1E0AF066-C297-41B4-ADCC-7215F3BE4DE7}" presName="hierChild4" presStyleCnt="0"/>
      <dgm:spPr/>
    </dgm:pt>
    <dgm:pt modelId="{C2BA139A-680E-4279-87D5-3C5656058C1C}" type="pres">
      <dgm:prSet presAssocID="{1E0AF066-C297-41B4-ADCC-7215F3BE4DE7}" presName="hierChild5" presStyleCnt="0"/>
      <dgm:spPr/>
    </dgm:pt>
    <dgm:pt modelId="{6F9B2558-43FF-4250-A6C4-8FFBC79B5E1E}" type="pres">
      <dgm:prSet presAssocID="{A6EEE309-7647-4E24-87BF-DA97FB52D5B0}" presName="Name37" presStyleLbl="parChTrans1D3" presStyleIdx="7" presStyleCnt="9"/>
      <dgm:spPr/>
      <dgm:t>
        <a:bodyPr/>
        <a:lstStyle/>
        <a:p>
          <a:endParaRPr lang="en-US"/>
        </a:p>
      </dgm:t>
    </dgm:pt>
    <dgm:pt modelId="{9324B228-7C5E-453D-9F88-50B5738D3FED}" type="pres">
      <dgm:prSet presAssocID="{38EF9BF5-CCB0-484E-A2E0-B8A954C360D9}" presName="hierRoot2" presStyleCnt="0">
        <dgm:presLayoutVars>
          <dgm:hierBranch val="init"/>
        </dgm:presLayoutVars>
      </dgm:prSet>
      <dgm:spPr/>
    </dgm:pt>
    <dgm:pt modelId="{E3D51661-CC84-4ECB-9BC8-2866D0B6EDAD}" type="pres">
      <dgm:prSet presAssocID="{38EF9BF5-CCB0-484E-A2E0-B8A954C360D9}" presName="rootComposite" presStyleCnt="0"/>
      <dgm:spPr/>
    </dgm:pt>
    <dgm:pt modelId="{38F49661-836C-4320-BD45-3C94F7B57D28}" type="pres">
      <dgm:prSet presAssocID="{38EF9BF5-CCB0-484E-A2E0-B8A954C360D9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52141-BF24-437B-AA6C-B607B96659CF}" type="pres">
      <dgm:prSet presAssocID="{38EF9BF5-CCB0-484E-A2E0-B8A954C360D9}" presName="rootConnector" presStyleLbl="node3" presStyleIdx="7" presStyleCnt="9"/>
      <dgm:spPr/>
      <dgm:t>
        <a:bodyPr/>
        <a:lstStyle/>
        <a:p>
          <a:endParaRPr lang="en-US"/>
        </a:p>
      </dgm:t>
    </dgm:pt>
    <dgm:pt modelId="{3D3BEC62-8282-4BB3-8B36-9805BCF91C09}" type="pres">
      <dgm:prSet presAssocID="{38EF9BF5-CCB0-484E-A2E0-B8A954C360D9}" presName="hierChild4" presStyleCnt="0"/>
      <dgm:spPr/>
    </dgm:pt>
    <dgm:pt modelId="{8EED97B4-0B94-4B1E-A5EE-1F6621E1C887}" type="pres">
      <dgm:prSet presAssocID="{38EF9BF5-CCB0-484E-A2E0-B8A954C360D9}" presName="hierChild5" presStyleCnt="0"/>
      <dgm:spPr/>
    </dgm:pt>
    <dgm:pt modelId="{975E3A73-D45E-4D98-82D7-830038314543}" type="pres">
      <dgm:prSet presAssocID="{CF449A74-0537-4887-980A-19F50F98FD0C}" presName="Name37" presStyleLbl="parChTrans1D3" presStyleIdx="8" presStyleCnt="9"/>
      <dgm:spPr/>
      <dgm:t>
        <a:bodyPr/>
        <a:lstStyle/>
        <a:p>
          <a:endParaRPr lang="en-US"/>
        </a:p>
      </dgm:t>
    </dgm:pt>
    <dgm:pt modelId="{99AC1043-11A9-4FB3-B833-717A56F57DF2}" type="pres">
      <dgm:prSet presAssocID="{AEF7076E-7127-44F1-AC67-61DF42CF512E}" presName="hierRoot2" presStyleCnt="0">
        <dgm:presLayoutVars>
          <dgm:hierBranch val="init"/>
        </dgm:presLayoutVars>
      </dgm:prSet>
      <dgm:spPr/>
    </dgm:pt>
    <dgm:pt modelId="{296F575D-BED0-4F57-8C39-6D6287D1C465}" type="pres">
      <dgm:prSet presAssocID="{AEF7076E-7127-44F1-AC67-61DF42CF512E}" presName="rootComposite" presStyleCnt="0"/>
      <dgm:spPr/>
    </dgm:pt>
    <dgm:pt modelId="{D4F23616-3C02-454C-941E-60A4D3109BFA}" type="pres">
      <dgm:prSet presAssocID="{AEF7076E-7127-44F1-AC67-61DF42CF512E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D87C8-DFB6-46DD-9F8C-7F64A5D20B18}" type="pres">
      <dgm:prSet presAssocID="{AEF7076E-7127-44F1-AC67-61DF42CF512E}" presName="rootConnector" presStyleLbl="node3" presStyleIdx="8" presStyleCnt="9"/>
      <dgm:spPr/>
      <dgm:t>
        <a:bodyPr/>
        <a:lstStyle/>
        <a:p>
          <a:endParaRPr lang="en-US"/>
        </a:p>
      </dgm:t>
    </dgm:pt>
    <dgm:pt modelId="{43FDD36B-A65E-43E9-A770-79D8DEAA38D7}" type="pres">
      <dgm:prSet presAssocID="{AEF7076E-7127-44F1-AC67-61DF42CF512E}" presName="hierChild4" presStyleCnt="0"/>
      <dgm:spPr/>
    </dgm:pt>
    <dgm:pt modelId="{A6C2A49F-1E28-4281-BE84-5E723C2C0622}" type="pres">
      <dgm:prSet presAssocID="{AEF7076E-7127-44F1-AC67-61DF42CF512E}" presName="hierChild5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2" presStyleCnt="3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57644B44-883D-4900-AC05-671C04134600}" type="presOf" srcId="{ADD2159B-5104-4C07-8346-EF1654941BD6}" destId="{1FE77ACE-1AA5-4A17-BADC-2243A97B2701}" srcOrd="1" destOrd="0" presId="urn:microsoft.com/office/officeart/2005/8/layout/orgChart1"/>
    <dgm:cxn modelId="{F9863A14-C236-414F-B7F3-5CC2CD1E565D}" type="presOf" srcId="{AEF7076E-7127-44F1-AC67-61DF42CF512E}" destId="{4EED87C8-DFB6-46DD-9F8C-7F64A5D20B18}" srcOrd="1" destOrd="0" presId="urn:microsoft.com/office/officeart/2005/8/layout/orgChart1"/>
    <dgm:cxn modelId="{6CDE6F0F-726D-4A47-80B4-CFAAB72C6F0F}" type="presOf" srcId="{26A0D6D2-AFEE-4CF9-9856-6C8817A617FE}" destId="{C27D00F7-3BF5-4CCF-9161-6FBB3F3B2CE4}" srcOrd="0" destOrd="0" presId="urn:microsoft.com/office/officeart/2005/8/layout/orgChart1"/>
    <dgm:cxn modelId="{F9648CED-8305-4595-87F9-A8D1C8D7913B}" srcId="{6EF1B6AA-5C3B-4536-9847-DFC41D49FD03}" destId="{1E0AF066-C297-41B4-ADCC-7215F3BE4DE7}" srcOrd="4" destOrd="0" parTransId="{FA8DD08D-3798-47CB-8B41-46B0A48EB1CE}" sibTransId="{FCF1059D-01BB-40E9-9211-C570535ABB9A}"/>
    <dgm:cxn modelId="{62F49C73-E24A-479F-9221-70BE6106E485}" type="presOf" srcId="{984028A5-69AE-4402-B5D7-3E23FEF6E6D9}" destId="{9147C99F-E9D3-450B-A74A-B59C7C35C87F}" srcOrd="0" destOrd="0" presId="urn:microsoft.com/office/officeart/2005/8/layout/orgChart1"/>
    <dgm:cxn modelId="{499EBF1D-80B4-494A-A6C8-33E27D327C10}" srcId="{5A145714-398A-494B-8DB5-D3E44D4C60D2}" destId="{4C9C20AB-A8CB-4414-8999-F41E8421D432}" srcOrd="2" destOrd="0" parTransId="{5A0E5CC9-AD32-4C76-9627-91929A0519D7}" sibTransId="{33EFE126-B693-4BAF-8395-7333B1BB92A7}"/>
    <dgm:cxn modelId="{86F5371B-8276-4C21-B415-F5C81386EFF9}" type="presOf" srcId="{0BC44AAB-FD23-4776-8326-6A1DE90E056F}" destId="{07A44979-A373-48EC-B762-861CD8EA5693}" srcOrd="0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70BCD646-ABC6-455B-8EA0-5B9CD6E8F2FA}" type="presOf" srcId="{38EF9BF5-CCB0-484E-A2E0-B8A954C360D9}" destId="{38F49661-836C-4320-BD45-3C94F7B57D28}" srcOrd="0" destOrd="0" presId="urn:microsoft.com/office/officeart/2005/8/layout/orgChart1"/>
    <dgm:cxn modelId="{00DC50D5-D900-46B5-9A59-A366E390C9BC}" type="presOf" srcId="{5A145714-398A-494B-8DB5-D3E44D4C60D2}" destId="{C12666A8-7E24-4EC2-88AD-0E1C4602BAB4}" srcOrd="0" destOrd="0" presId="urn:microsoft.com/office/officeart/2005/8/layout/orgChart1"/>
    <dgm:cxn modelId="{799A2DDE-D202-44DB-865C-013A632161BB}" srcId="{6EF1B6AA-5C3B-4536-9847-DFC41D49FD03}" destId="{7D6E7755-19AC-4DB2-9279-4E59B0D60BE1}" srcOrd="3" destOrd="0" parTransId="{295172F7-5304-4723-AC4C-57EAAF267846}" sibTransId="{7B36D79B-82DA-4807-8C57-25D863496937}"/>
    <dgm:cxn modelId="{99FC786C-904C-4286-ACB3-4EDD72AB7E90}" srcId="{6EF1B6AA-5C3B-4536-9847-DFC41D49FD03}" destId="{ADD2159B-5104-4C07-8346-EF1654941BD6}" srcOrd="0" destOrd="0" parTransId="{31531A7F-1CCB-4BF8-90CC-75D121657B2A}" sibTransId="{B9911E59-6D67-4357-9F52-C0E84B5B4E0B}"/>
    <dgm:cxn modelId="{D34B4D53-4C33-447F-BA3C-2F006F7A7F05}" type="presOf" srcId="{7D6E7755-19AC-4DB2-9279-4E59B0D60BE1}" destId="{570428F6-DF3C-492B-ACE3-3EBA524EEFF6}" srcOrd="1" destOrd="0" presId="urn:microsoft.com/office/officeart/2005/8/layout/orgChart1"/>
    <dgm:cxn modelId="{358C9020-7617-4695-BC9B-939ECEBA1E26}" type="presOf" srcId="{186F3EFA-42CD-4CD3-845C-4CDEBA69A6EE}" destId="{B6025420-E3C9-4022-8A2C-4101CCAD589C}" srcOrd="0" destOrd="0" presId="urn:microsoft.com/office/officeart/2005/8/layout/orgChart1"/>
    <dgm:cxn modelId="{D5F84485-72BF-4277-97E7-C8D9010FFA51}" type="presOf" srcId="{5A145714-398A-494B-8DB5-D3E44D4C60D2}" destId="{E6CA90C6-BA06-40C3-B94A-495451AA24B9}" srcOrd="1" destOrd="0" presId="urn:microsoft.com/office/officeart/2005/8/layout/orgChart1"/>
    <dgm:cxn modelId="{E0479DFB-8E83-4900-950A-AAFB39B700D0}" srcId="{95C3030B-13E8-4DC9-9525-AF8D59D51FAB}" destId="{984028A5-69AE-4402-B5D7-3E23FEF6E6D9}" srcOrd="1" destOrd="0" parTransId="{BF515AC5-9ECB-4361-BFF3-60C1818778CF}" sibTransId="{B2883201-42E1-4FE8-B447-55C7AD0ABC41}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70D312FD-0979-4E6A-9960-7CCCCD9684FE}" type="presOf" srcId="{177FC808-B9A7-4EDD-A3EB-676E077C0724}" destId="{E00E39DD-8A20-4482-A9F4-801EB19856A6}" srcOrd="0" destOrd="0" presId="urn:microsoft.com/office/officeart/2005/8/layout/orgChart1"/>
    <dgm:cxn modelId="{687DD64E-977A-4013-A206-EFA1883706E0}" type="presOf" srcId="{7D6E7755-19AC-4DB2-9279-4E59B0D60BE1}" destId="{7076AAE0-2027-4F30-B2FE-43704FBB5239}" srcOrd="0" destOrd="0" presId="urn:microsoft.com/office/officeart/2005/8/layout/orgChart1"/>
    <dgm:cxn modelId="{B593FD5F-3318-4238-B5C7-E3CA463C5EB7}" type="presOf" srcId="{1E0AF066-C297-41B4-ADCC-7215F3BE4DE7}" destId="{9BC265C3-64EF-426B-A521-13B683F1D308}" srcOrd="1" destOrd="0" presId="urn:microsoft.com/office/officeart/2005/8/layout/orgChart1"/>
    <dgm:cxn modelId="{7DA8C59D-80CA-4692-80CE-AB723BC42FB0}" type="presOf" srcId="{1E0AF066-C297-41B4-ADCC-7215F3BE4DE7}" destId="{A51234B4-062F-4119-A967-DA84658D4631}" srcOrd="0" destOrd="0" presId="urn:microsoft.com/office/officeart/2005/8/layout/orgChart1"/>
    <dgm:cxn modelId="{C09EAA48-2189-4CEE-96A9-D2E02FDFBABF}" type="presOf" srcId="{5A025772-B3EE-4C64-ABDD-7CFB02EFDB47}" destId="{E940E3B8-A5DE-444E-B740-A9518920CD43}" srcOrd="0" destOrd="0" presId="urn:microsoft.com/office/officeart/2005/8/layout/orgChart1"/>
    <dgm:cxn modelId="{D8E3D9B1-1DCE-4E06-B579-3698894754A1}" type="presOf" srcId="{984028A5-69AE-4402-B5D7-3E23FEF6E6D9}" destId="{67A5E3A4-4D37-4733-A610-727E6A7A7768}" srcOrd="1" destOrd="0" presId="urn:microsoft.com/office/officeart/2005/8/layout/orgChart1"/>
    <dgm:cxn modelId="{51F2EE06-5CBA-41AE-AB23-E2DDEE636E75}" type="presOf" srcId="{4C9C20AB-A8CB-4414-8999-F41E8421D432}" destId="{7473F976-A953-4417-A80F-019843F3F8FE}" srcOrd="0" destOrd="0" presId="urn:microsoft.com/office/officeart/2005/8/layout/orgChart1"/>
    <dgm:cxn modelId="{9C0423CA-9EE1-4894-BD43-7FF2F56C71E4}" type="presOf" srcId="{295172F7-5304-4723-AC4C-57EAAF267846}" destId="{3CB92860-4882-442D-B076-A5DDE7C79ECB}" srcOrd="0" destOrd="0" presId="urn:microsoft.com/office/officeart/2005/8/layout/orgChart1"/>
    <dgm:cxn modelId="{3F9CF14C-F5F9-4A1C-9A48-DB3940426EA8}" type="presOf" srcId="{CF449A74-0537-4887-980A-19F50F98FD0C}" destId="{975E3A73-D45E-4D98-82D7-830038314543}" srcOrd="0" destOrd="0" presId="urn:microsoft.com/office/officeart/2005/8/layout/orgChart1"/>
    <dgm:cxn modelId="{880BFC9A-DE88-40E8-8DF8-ACCB3A366B1C}" srcId="{95C3030B-13E8-4DC9-9525-AF8D59D51FAB}" destId="{177FC808-B9A7-4EDD-A3EB-676E077C0724}" srcOrd="0" destOrd="0" parTransId="{0BC44AAB-FD23-4776-8326-6A1DE90E056F}" sibTransId="{132C4BB2-7188-4F00-BD1E-1D83BA903E55}"/>
    <dgm:cxn modelId="{8A785F52-90DF-495B-B65E-B963EBFC32EB}" srcId="{6EF1B6AA-5C3B-4536-9847-DFC41D49FD03}" destId="{186F3EFA-42CD-4CD3-845C-4CDEBA69A6EE}" srcOrd="2" destOrd="0" parTransId="{D424FDA9-622E-4D31-A88F-72C19447C6A2}" sibTransId="{6F753284-F1D7-4DD7-8A31-77D9D467A45A}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97D2A4A9-D5FC-4295-BE09-D67CE4608CAF}" type="presOf" srcId="{5A0E5CC9-AD32-4C76-9627-91929A0519D7}" destId="{CE50C4E4-2E38-47AB-ACE2-3BBE90733A5D}" srcOrd="0" destOrd="0" presId="urn:microsoft.com/office/officeart/2005/8/layout/orgChart1"/>
    <dgm:cxn modelId="{1991A382-F389-4D77-BECC-81DCC889307B}" type="presOf" srcId="{D424FDA9-622E-4D31-A88F-72C19447C6A2}" destId="{B4489C80-75A7-4ACC-A20D-FEFE06AD7683}" srcOrd="0" destOrd="0" presId="urn:microsoft.com/office/officeart/2005/8/layout/orgChart1"/>
    <dgm:cxn modelId="{301522AA-A881-4462-B12F-069A68CFFB78}" type="presOf" srcId="{31531A7F-1CCB-4BF8-90CC-75D121657B2A}" destId="{1A88B3D6-945F-4893-B6C1-780B55D61EF1}" srcOrd="0" destOrd="0" presId="urn:microsoft.com/office/officeart/2005/8/layout/orgChart1"/>
    <dgm:cxn modelId="{9CBAC2C2-4998-4FA4-889A-93D5B9F94932}" type="presOf" srcId="{95C3030B-13E8-4DC9-9525-AF8D59D51FAB}" destId="{1B6E66FF-0B88-4716-A0EB-D600667EA9E5}" srcOrd="0" destOrd="0" presId="urn:microsoft.com/office/officeart/2005/8/layout/orgChart1"/>
    <dgm:cxn modelId="{0A35285E-C91F-4207-9764-87E8FDBA0670}" type="presOf" srcId="{BF515AC5-9ECB-4361-BFF3-60C1818778CF}" destId="{E4A50809-B903-4AFC-BC98-807A02D20D13}" srcOrd="0" destOrd="0" presId="urn:microsoft.com/office/officeart/2005/8/layout/orgChart1"/>
    <dgm:cxn modelId="{C127B5E5-4C61-412D-A91A-8C8B98F3C7D3}" type="presOf" srcId="{95C3030B-13E8-4DC9-9525-AF8D59D51FAB}" destId="{7C8BEEC8-D1A5-4464-8EF8-22885F3A0A67}" srcOrd="1" destOrd="0" presId="urn:microsoft.com/office/officeart/2005/8/layout/orgChart1"/>
    <dgm:cxn modelId="{FF94AD6B-111C-4EDE-BE8B-0261D62B637B}" type="presOf" srcId="{186F3EFA-42CD-4CD3-845C-4CDEBA69A6EE}" destId="{FBDCF098-96DB-408B-A5F7-1E79384861A5}" srcOrd="1" destOrd="0" presId="urn:microsoft.com/office/officeart/2005/8/layout/orgChart1"/>
    <dgm:cxn modelId="{9CFCB2D7-4645-46E1-B5C6-5FD0935893D2}" type="presOf" srcId="{AEF7076E-7127-44F1-AC67-61DF42CF512E}" destId="{D4F23616-3C02-454C-941E-60A4D3109BFA}" srcOrd="0" destOrd="0" presId="urn:microsoft.com/office/officeart/2005/8/layout/orgChart1"/>
    <dgm:cxn modelId="{A4908854-5CE9-4436-A192-DE87EB70CBD1}" type="presOf" srcId="{6EF1B6AA-5C3B-4536-9847-DFC41D49FD03}" destId="{E1F2C1B8-0889-447D-9A60-BBC2281C6E02}" srcOrd="0" destOrd="0" presId="urn:microsoft.com/office/officeart/2005/8/layout/orgChart1"/>
    <dgm:cxn modelId="{3A989901-E9E1-4DCC-92CC-21361EC4B3C0}" type="presOf" srcId="{253FEE1A-69EC-4135-9FE7-915A0F09E1D1}" destId="{28BB59A9-D54D-4BC6-B789-2D7795A9DAE4}" srcOrd="0" destOrd="0" presId="urn:microsoft.com/office/officeart/2005/8/layout/orgChart1"/>
    <dgm:cxn modelId="{49A49F37-E103-4AA8-A10B-AFE9D4D4DF8F}" type="presOf" srcId="{4C9C20AB-A8CB-4414-8999-F41E8421D432}" destId="{22D3D70B-3523-40E0-9A38-704EF6FD42F2}" srcOrd="1" destOrd="0" presId="urn:microsoft.com/office/officeart/2005/8/layout/orgChart1"/>
    <dgm:cxn modelId="{2E4F28F0-2FA2-4061-9AE9-28D18894C959}" type="presOf" srcId="{6EFFD239-752D-4A6D-BF5F-F946C245E881}" destId="{15D270DC-074D-4697-B42E-97F988C6D042}" srcOrd="0" destOrd="0" presId="urn:microsoft.com/office/officeart/2005/8/layout/orgChart1"/>
    <dgm:cxn modelId="{8E5C00C5-491C-4D31-8663-061BE9BFE636}" srcId="{6EF1B6AA-5C3B-4536-9847-DFC41D49FD03}" destId="{38EF9BF5-CCB0-484E-A2E0-B8A954C360D9}" srcOrd="5" destOrd="0" parTransId="{A6EEE309-7647-4E24-87BF-DA97FB52D5B0}" sibTransId="{D2A817D5-1148-444A-A2E5-6878F44FCAF1}"/>
    <dgm:cxn modelId="{FDE19801-9EBE-4D76-AAF7-BB998F85BF09}" type="presOf" srcId="{38EF9BF5-CCB0-484E-A2E0-B8A954C360D9}" destId="{17652141-BF24-437B-AA6C-B607B96659CF}" srcOrd="1" destOrd="0" presId="urn:microsoft.com/office/officeart/2005/8/layout/orgChart1"/>
    <dgm:cxn modelId="{DD786291-AD9B-4D71-A005-343667864C7F}" type="presOf" srcId="{6EF1B6AA-5C3B-4536-9847-DFC41D49FD03}" destId="{59A2BA6F-D67C-4E45-B95E-4B024462AC33}" srcOrd="1" destOrd="0" presId="urn:microsoft.com/office/officeart/2005/8/layout/orgChart1"/>
    <dgm:cxn modelId="{5C14EB5C-4F59-48CD-B9A5-CDC333D78A24}" type="presOf" srcId="{177FC808-B9A7-4EDD-A3EB-676E077C0724}" destId="{11B7FDD7-BFEF-456B-93BA-C330E09D2AF3}" srcOrd="1" destOrd="0" presId="urn:microsoft.com/office/officeart/2005/8/layout/orgChart1"/>
    <dgm:cxn modelId="{F8A45217-1F02-4063-9821-275E36743031}" type="presOf" srcId="{FA8DD08D-3798-47CB-8B41-46B0A48EB1CE}" destId="{89AD6BC5-6756-4164-9874-55021109EDB8}" srcOrd="0" destOrd="0" presId="urn:microsoft.com/office/officeart/2005/8/layout/orgChart1"/>
    <dgm:cxn modelId="{14CC9130-79C6-40A3-A0E6-3B9697F7E0E8}" type="presOf" srcId="{ADD2159B-5104-4C07-8346-EF1654941BD6}" destId="{18264442-B350-4D0D-9287-F1C5B49A80F1}" srcOrd="0" destOrd="0" presId="urn:microsoft.com/office/officeart/2005/8/layout/orgChart1"/>
    <dgm:cxn modelId="{1FF334BD-766B-46E1-BF41-0135E7BE52B5}" type="presOf" srcId="{253FEE1A-69EC-4135-9FE7-915A0F09E1D1}" destId="{258504F8-B087-4775-A6E9-788ED9D0CBBF}" srcOrd="1" destOrd="0" presId="urn:microsoft.com/office/officeart/2005/8/layout/orgChart1"/>
    <dgm:cxn modelId="{7F2702BB-BAAB-41BE-BB54-320D6E96A40C}" type="presOf" srcId="{D53B5B5E-8856-4EDB-A26C-09316F488DB6}" destId="{2A71BE4B-9104-4F0F-8FD9-B51155C97EEE}" srcOrd="0" destOrd="0" presId="urn:microsoft.com/office/officeart/2005/8/layout/orgChart1"/>
    <dgm:cxn modelId="{13304725-1B47-4365-8BC8-FBEC12F9690B}" srcId="{6EF1B6AA-5C3B-4536-9847-DFC41D49FD03}" destId="{253FEE1A-69EC-4135-9FE7-915A0F09E1D1}" srcOrd="1" destOrd="0" parTransId="{26A0D6D2-AFEE-4CF9-9856-6C8817A617FE}" sibTransId="{70A28016-BD35-4F60-B28C-5D3EE42963C5}"/>
    <dgm:cxn modelId="{E51A7BC6-9460-4470-AD70-B05B3F827EAA}" type="presOf" srcId="{A6EEE309-7647-4E24-87BF-DA97FB52D5B0}" destId="{6F9B2558-43FF-4250-A6C4-8FFBC79B5E1E}" srcOrd="0" destOrd="0" presId="urn:microsoft.com/office/officeart/2005/8/layout/orgChart1"/>
    <dgm:cxn modelId="{3E11C2B1-A7BE-4C99-909D-FB58F005E250}" srcId="{6EF1B6AA-5C3B-4536-9847-DFC41D49FD03}" destId="{AEF7076E-7127-44F1-AC67-61DF42CF512E}" srcOrd="6" destOrd="0" parTransId="{CF449A74-0537-4887-980A-19F50F98FD0C}" sibTransId="{FBB662AA-B0B2-4765-9D8B-D51A9EA7F046}"/>
    <dgm:cxn modelId="{3845F0BF-C133-499B-9E45-1CFEBFA75140}" type="presParOf" srcId="{E940E3B8-A5DE-444E-B740-A9518920CD43}" destId="{86B727F1-A5AC-4D25-A31C-FAB286D00F15}" srcOrd="0" destOrd="0" presId="urn:microsoft.com/office/officeart/2005/8/layout/orgChart1"/>
    <dgm:cxn modelId="{5A8260F2-4F79-4E12-BE29-7600FD79EC59}" type="presParOf" srcId="{86B727F1-A5AC-4D25-A31C-FAB286D00F15}" destId="{9FEE0D6D-AE79-4460-8763-973B743EA50B}" srcOrd="0" destOrd="0" presId="urn:microsoft.com/office/officeart/2005/8/layout/orgChart1"/>
    <dgm:cxn modelId="{BCB562EC-96C3-44C0-BC27-89D4038C858B}" type="presParOf" srcId="{9FEE0D6D-AE79-4460-8763-973B743EA50B}" destId="{C12666A8-7E24-4EC2-88AD-0E1C4602BAB4}" srcOrd="0" destOrd="0" presId="urn:microsoft.com/office/officeart/2005/8/layout/orgChart1"/>
    <dgm:cxn modelId="{22AA59F8-A30E-4084-933C-819B47C60C25}" type="presParOf" srcId="{9FEE0D6D-AE79-4460-8763-973B743EA50B}" destId="{E6CA90C6-BA06-40C3-B94A-495451AA24B9}" srcOrd="1" destOrd="0" presId="urn:microsoft.com/office/officeart/2005/8/layout/orgChart1"/>
    <dgm:cxn modelId="{1EA24646-ECE1-4A04-A56A-591F519AD792}" type="presParOf" srcId="{86B727F1-A5AC-4D25-A31C-FAB286D00F15}" destId="{2CC44CB7-5785-42E4-AFE1-34D31FCFD88B}" srcOrd="1" destOrd="0" presId="urn:microsoft.com/office/officeart/2005/8/layout/orgChart1"/>
    <dgm:cxn modelId="{67F0CB48-A767-4564-B776-A94F03FDDBF9}" type="presParOf" srcId="{2CC44CB7-5785-42E4-AFE1-34D31FCFD88B}" destId="{2A71BE4B-9104-4F0F-8FD9-B51155C97EEE}" srcOrd="0" destOrd="0" presId="urn:microsoft.com/office/officeart/2005/8/layout/orgChart1"/>
    <dgm:cxn modelId="{5C3B535E-B05E-4283-8D71-7A560EF5634A}" type="presParOf" srcId="{2CC44CB7-5785-42E4-AFE1-34D31FCFD88B}" destId="{98279AC1-E6D1-4644-A947-2773F2A4E879}" srcOrd="1" destOrd="0" presId="urn:microsoft.com/office/officeart/2005/8/layout/orgChart1"/>
    <dgm:cxn modelId="{57E8A58C-E849-4357-A32E-7FA4E6A1926C}" type="presParOf" srcId="{98279AC1-E6D1-4644-A947-2773F2A4E879}" destId="{6573D331-A134-43AA-88F2-C0DEB190DBEC}" srcOrd="0" destOrd="0" presId="urn:microsoft.com/office/officeart/2005/8/layout/orgChart1"/>
    <dgm:cxn modelId="{65D2DB2C-8C08-4723-9288-D8214202B5B9}" type="presParOf" srcId="{6573D331-A134-43AA-88F2-C0DEB190DBEC}" destId="{1B6E66FF-0B88-4716-A0EB-D600667EA9E5}" srcOrd="0" destOrd="0" presId="urn:microsoft.com/office/officeart/2005/8/layout/orgChart1"/>
    <dgm:cxn modelId="{CA9678C0-6BD5-452C-A662-F584747F20E7}" type="presParOf" srcId="{6573D331-A134-43AA-88F2-C0DEB190DBEC}" destId="{7C8BEEC8-D1A5-4464-8EF8-22885F3A0A67}" srcOrd="1" destOrd="0" presId="urn:microsoft.com/office/officeart/2005/8/layout/orgChart1"/>
    <dgm:cxn modelId="{FE175DBC-EC8A-437E-AC24-846FDD5D049D}" type="presParOf" srcId="{98279AC1-E6D1-4644-A947-2773F2A4E879}" destId="{9D203BAA-91F0-4F50-844D-4AAB6B7B3DA2}" srcOrd="1" destOrd="0" presId="urn:microsoft.com/office/officeart/2005/8/layout/orgChart1"/>
    <dgm:cxn modelId="{EBE02511-6C76-487E-8BBC-31AA47312AFA}" type="presParOf" srcId="{9D203BAA-91F0-4F50-844D-4AAB6B7B3DA2}" destId="{07A44979-A373-48EC-B762-861CD8EA5693}" srcOrd="0" destOrd="0" presId="urn:microsoft.com/office/officeart/2005/8/layout/orgChart1"/>
    <dgm:cxn modelId="{C62FCD73-EBB7-4FAB-A697-FE7D32BDB82D}" type="presParOf" srcId="{9D203BAA-91F0-4F50-844D-4AAB6B7B3DA2}" destId="{99B94288-521D-478B-9C3E-7529999CA206}" srcOrd="1" destOrd="0" presId="urn:microsoft.com/office/officeart/2005/8/layout/orgChart1"/>
    <dgm:cxn modelId="{D6812FB3-0EE6-4B61-88C2-9DD15A06E59C}" type="presParOf" srcId="{99B94288-521D-478B-9C3E-7529999CA206}" destId="{9866F855-93D2-4021-AB82-72E2F10F2211}" srcOrd="0" destOrd="0" presId="urn:microsoft.com/office/officeart/2005/8/layout/orgChart1"/>
    <dgm:cxn modelId="{375B783E-A6A9-4516-B52D-1444B8D40123}" type="presParOf" srcId="{9866F855-93D2-4021-AB82-72E2F10F2211}" destId="{E00E39DD-8A20-4482-A9F4-801EB19856A6}" srcOrd="0" destOrd="0" presId="urn:microsoft.com/office/officeart/2005/8/layout/orgChart1"/>
    <dgm:cxn modelId="{250F8A77-87A7-4A48-AF4C-B216C3C43754}" type="presParOf" srcId="{9866F855-93D2-4021-AB82-72E2F10F2211}" destId="{11B7FDD7-BFEF-456B-93BA-C330E09D2AF3}" srcOrd="1" destOrd="0" presId="urn:microsoft.com/office/officeart/2005/8/layout/orgChart1"/>
    <dgm:cxn modelId="{8BE1E2A8-5A30-4655-8B07-F1782749E6A8}" type="presParOf" srcId="{99B94288-521D-478B-9C3E-7529999CA206}" destId="{1885AD56-BCA9-42C0-9F39-75953C64C020}" srcOrd="1" destOrd="0" presId="urn:microsoft.com/office/officeart/2005/8/layout/orgChart1"/>
    <dgm:cxn modelId="{CC294C5C-6525-4F2C-88EC-EFD8FF89ECA9}" type="presParOf" srcId="{99B94288-521D-478B-9C3E-7529999CA206}" destId="{8F96F718-05CA-4006-937E-C11B8E86AA3B}" srcOrd="2" destOrd="0" presId="urn:microsoft.com/office/officeart/2005/8/layout/orgChart1"/>
    <dgm:cxn modelId="{31C02787-8C1B-4FB9-AB45-6F1DEF3E9625}" type="presParOf" srcId="{9D203BAA-91F0-4F50-844D-4AAB6B7B3DA2}" destId="{E4A50809-B903-4AFC-BC98-807A02D20D13}" srcOrd="2" destOrd="0" presId="urn:microsoft.com/office/officeart/2005/8/layout/orgChart1"/>
    <dgm:cxn modelId="{4A23C279-8897-4A2F-A0E4-B0ED192E30A5}" type="presParOf" srcId="{9D203BAA-91F0-4F50-844D-4AAB6B7B3DA2}" destId="{078919E4-9378-4CC1-9C09-A9A08D01D1F9}" srcOrd="3" destOrd="0" presId="urn:microsoft.com/office/officeart/2005/8/layout/orgChart1"/>
    <dgm:cxn modelId="{6F756B7D-0A3C-4509-B1E9-E7E86D9A166E}" type="presParOf" srcId="{078919E4-9378-4CC1-9C09-A9A08D01D1F9}" destId="{6400ABC2-C511-480E-8CFA-6EFD4A630F39}" srcOrd="0" destOrd="0" presId="urn:microsoft.com/office/officeart/2005/8/layout/orgChart1"/>
    <dgm:cxn modelId="{1649DCB1-F677-47DD-B0CC-F6A7F75D73E4}" type="presParOf" srcId="{6400ABC2-C511-480E-8CFA-6EFD4A630F39}" destId="{9147C99F-E9D3-450B-A74A-B59C7C35C87F}" srcOrd="0" destOrd="0" presId="urn:microsoft.com/office/officeart/2005/8/layout/orgChart1"/>
    <dgm:cxn modelId="{78397ACE-AAF2-4DC7-A3A9-5DA69B1A22DD}" type="presParOf" srcId="{6400ABC2-C511-480E-8CFA-6EFD4A630F39}" destId="{67A5E3A4-4D37-4733-A610-727E6A7A7768}" srcOrd="1" destOrd="0" presId="urn:microsoft.com/office/officeart/2005/8/layout/orgChart1"/>
    <dgm:cxn modelId="{9271BB47-3048-47CA-9EEC-9A777412C196}" type="presParOf" srcId="{078919E4-9378-4CC1-9C09-A9A08D01D1F9}" destId="{D2F87708-B2B8-4ABF-92C7-121BBD6EEBBB}" srcOrd="1" destOrd="0" presId="urn:microsoft.com/office/officeart/2005/8/layout/orgChart1"/>
    <dgm:cxn modelId="{1666A13D-9935-422C-8208-4DB4DB6951CE}" type="presParOf" srcId="{078919E4-9378-4CC1-9C09-A9A08D01D1F9}" destId="{DB4B197E-9F96-4762-82D9-DAB0A446F83E}" srcOrd="2" destOrd="0" presId="urn:microsoft.com/office/officeart/2005/8/layout/orgChart1"/>
    <dgm:cxn modelId="{13788C9A-7CEB-4E6F-BE4E-06AB5E083ACB}" type="presParOf" srcId="{98279AC1-E6D1-4644-A947-2773F2A4E879}" destId="{D61EFEFF-C620-40E0-99EF-342F7D087E93}" srcOrd="2" destOrd="0" presId="urn:microsoft.com/office/officeart/2005/8/layout/orgChart1"/>
    <dgm:cxn modelId="{2C06888F-B93C-4F8B-A828-B3CBE5981DCC}" type="presParOf" srcId="{2CC44CB7-5785-42E4-AFE1-34D31FCFD88B}" destId="{15D270DC-074D-4697-B42E-97F988C6D042}" srcOrd="2" destOrd="0" presId="urn:microsoft.com/office/officeart/2005/8/layout/orgChart1"/>
    <dgm:cxn modelId="{A9AA6848-7743-4ABA-BD6C-7AFD970C2BD0}" type="presParOf" srcId="{2CC44CB7-5785-42E4-AFE1-34D31FCFD88B}" destId="{1A39D3F1-D4D9-4CAC-977B-1FF8549E09B7}" srcOrd="3" destOrd="0" presId="urn:microsoft.com/office/officeart/2005/8/layout/orgChart1"/>
    <dgm:cxn modelId="{E078B9E3-0854-43FC-A7D8-AF3761F933B0}" type="presParOf" srcId="{1A39D3F1-D4D9-4CAC-977B-1FF8549E09B7}" destId="{77A6163E-A666-4FA1-BFDE-5D0E1D7E2573}" srcOrd="0" destOrd="0" presId="urn:microsoft.com/office/officeart/2005/8/layout/orgChart1"/>
    <dgm:cxn modelId="{E3C013CC-60FA-478D-A914-85817961E3F6}" type="presParOf" srcId="{77A6163E-A666-4FA1-BFDE-5D0E1D7E2573}" destId="{E1F2C1B8-0889-447D-9A60-BBC2281C6E02}" srcOrd="0" destOrd="0" presId="urn:microsoft.com/office/officeart/2005/8/layout/orgChart1"/>
    <dgm:cxn modelId="{55EC6230-17FB-4614-AB14-0023F806E5B8}" type="presParOf" srcId="{77A6163E-A666-4FA1-BFDE-5D0E1D7E2573}" destId="{59A2BA6F-D67C-4E45-B95E-4B024462AC33}" srcOrd="1" destOrd="0" presId="urn:microsoft.com/office/officeart/2005/8/layout/orgChart1"/>
    <dgm:cxn modelId="{0DE33B1A-B16B-4862-9D39-512D72915000}" type="presParOf" srcId="{1A39D3F1-D4D9-4CAC-977B-1FF8549E09B7}" destId="{BEF6156D-5A1D-400C-898B-F455A72CA624}" srcOrd="1" destOrd="0" presId="urn:microsoft.com/office/officeart/2005/8/layout/orgChart1"/>
    <dgm:cxn modelId="{C6B2386A-CCA5-4EE3-BA9C-2745B0DC6B67}" type="presParOf" srcId="{BEF6156D-5A1D-400C-898B-F455A72CA624}" destId="{1A88B3D6-945F-4893-B6C1-780B55D61EF1}" srcOrd="0" destOrd="0" presId="urn:microsoft.com/office/officeart/2005/8/layout/orgChart1"/>
    <dgm:cxn modelId="{A2913A15-6289-4FCE-84D0-1EFFAF41F147}" type="presParOf" srcId="{BEF6156D-5A1D-400C-898B-F455A72CA624}" destId="{75F0828F-DBD5-4E84-B59D-4B88BA7D2A9C}" srcOrd="1" destOrd="0" presId="urn:microsoft.com/office/officeart/2005/8/layout/orgChart1"/>
    <dgm:cxn modelId="{4E7131CB-77A4-4F50-8795-A09E9933DEB8}" type="presParOf" srcId="{75F0828F-DBD5-4E84-B59D-4B88BA7D2A9C}" destId="{C031988D-9AE8-4CA9-8D01-E58E330B8216}" srcOrd="0" destOrd="0" presId="urn:microsoft.com/office/officeart/2005/8/layout/orgChart1"/>
    <dgm:cxn modelId="{0159BC67-251C-43D6-BD28-37C565D840E1}" type="presParOf" srcId="{C031988D-9AE8-4CA9-8D01-E58E330B8216}" destId="{18264442-B350-4D0D-9287-F1C5B49A80F1}" srcOrd="0" destOrd="0" presId="urn:microsoft.com/office/officeart/2005/8/layout/orgChart1"/>
    <dgm:cxn modelId="{DB8D7D9B-B598-4DA5-9783-66ECB8C1B54E}" type="presParOf" srcId="{C031988D-9AE8-4CA9-8D01-E58E330B8216}" destId="{1FE77ACE-1AA5-4A17-BADC-2243A97B2701}" srcOrd="1" destOrd="0" presId="urn:microsoft.com/office/officeart/2005/8/layout/orgChart1"/>
    <dgm:cxn modelId="{F3BBEC17-1205-49C0-B9B5-60FFA241B43E}" type="presParOf" srcId="{75F0828F-DBD5-4E84-B59D-4B88BA7D2A9C}" destId="{190E56C1-46C0-4B6B-9A49-5F495795F4A9}" srcOrd="1" destOrd="0" presId="urn:microsoft.com/office/officeart/2005/8/layout/orgChart1"/>
    <dgm:cxn modelId="{CB1B40E5-9980-4772-8B0D-908F69CFAF6D}" type="presParOf" srcId="{75F0828F-DBD5-4E84-B59D-4B88BA7D2A9C}" destId="{9EF1D6F2-ADD4-40FF-AD20-003532E14B26}" srcOrd="2" destOrd="0" presId="urn:microsoft.com/office/officeart/2005/8/layout/orgChart1"/>
    <dgm:cxn modelId="{092C0D0D-0BD8-43A0-98EC-A373B27DE318}" type="presParOf" srcId="{BEF6156D-5A1D-400C-898B-F455A72CA624}" destId="{C27D00F7-3BF5-4CCF-9161-6FBB3F3B2CE4}" srcOrd="2" destOrd="0" presId="urn:microsoft.com/office/officeart/2005/8/layout/orgChart1"/>
    <dgm:cxn modelId="{B715FEA8-0460-424C-8F0D-F55E0245A4A9}" type="presParOf" srcId="{BEF6156D-5A1D-400C-898B-F455A72CA624}" destId="{6D84E6AD-F957-4A15-9C86-C4339314B562}" srcOrd="3" destOrd="0" presId="urn:microsoft.com/office/officeart/2005/8/layout/orgChart1"/>
    <dgm:cxn modelId="{E59D5EA4-5AFD-468E-BFC1-553B783AEA22}" type="presParOf" srcId="{6D84E6AD-F957-4A15-9C86-C4339314B562}" destId="{02673196-8574-4BCC-AAAC-8EEDFCEE99CA}" srcOrd="0" destOrd="0" presId="urn:microsoft.com/office/officeart/2005/8/layout/orgChart1"/>
    <dgm:cxn modelId="{84539F67-9413-4F27-A3A9-79E97D1EC0B1}" type="presParOf" srcId="{02673196-8574-4BCC-AAAC-8EEDFCEE99CA}" destId="{28BB59A9-D54D-4BC6-B789-2D7795A9DAE4}" srcOrd="0" destOrd="0" presId="urn:microsoft.com/office/officeart/2005/8/layout/orgChart1"/>
    <dgm:cxn modelId="{7583C19A-B4DF-4B6E-8B9B-4069AE628F72}" type="presParOf" srcId="{02673196-8574-4BCC-AAAC-8EEDFCEE99CA}" destId="{258504F8-B087-4775-A6E9-788ED9D0CBBF}" srcOrd="1" destOrd="0" presId="urn:microsoft.com/office/officeart/2005/8/layout/orgChart1"/>
    <dgm:cxn modelId="{F9152EEB-D060-4537-B8A8-D497BEAF5D10}" type="presParOf" srcId="{6D84E6AD-F957-4A15-9C86-C4339314B562}" destId="{A70FA129-426D-44D9-A1B0-061E07352138}" srcOrd="1" destOrd="0" presId="urn:microsoft.com/office/officeart/2005/8/layout/orgChart1"/>
    <dgm:cxn modelId="{04886B62-7C36-48DE-B1F4-048E659FAA9E}" type="presParOf" srcId="{6D84E6AD-F957-4A15-9C86-C4339314B562}" destId="{E10C6FC8-480F-417F-9DA1-98E779206024}" srcOrd="2" destOrd="0" presId="urn:microsoft.com/office/officeart/2005/8/layout/orgChart1"/>
    <dgm:cxn modelId="{9EC43D95-73BD-4EC4-AEF1-0290175CE793}" type="presParOf" srcId="{BEF6156D-5A1D-400C-898B-F455A72CA624}" destId="{B4489C80-75A7-4ACC-A20D-FEFE06AD7683}" srcOrd="4" destOrd="0" presId="urn:microsoft.com/office/officeart/2005/8/layout/orgChart1"/>
    <dgm:cxn modelId="{1ABC494D-7F02-45C2-B4C3-ECDBC929CAD9}" type="presParOf" srcId="{BEF6156D-5A1D-400C-898B-F455A72CA624}" destId="{8D8EB456-0A02-4327-92C5-2FB39F68F308}" srcOrd="5" destOrd="0" presId="urn:microsoft.com/office/officeart/2005/8/layout/orgChart1"/>
    <dgm:cxn modelId="{D9BA12CD-1346-444A-A808-FE425C9BCC58}" type="presParOf" srcId="{8D8EB456-0A02-4327-92C5-2FB39F68F308}" destId="{8D853EF1-3D7E-4F95-B21F-6AF8AB6911F6}" srcOrd="0" destOrd="0" presId="urn:microsoft.com/office/officeart/2005/8/layout/orgChart1"/>
    <dgm:cxn modelId="{0F6CEB78-0EB4-4D5E-AFBC-6DDA3386558D}" type="presParOf" srcId="{8D853EF1-3D7E-4F95-B21F-6AF8AB6911F6}" destId="{B6025420-E3C9-4022-8A2C-4101CCAD589C}" srcOrd="0" destOrd="0" presId="urn:microsoft.com/office/officeart/2005/8/layout/orgChart1"/>
    <dgm:cxn modelId="{0A9A9F27-FB44-4B77-B65B-2C9DE63100FD}" type="presParOf" srcId="{8D853EF1-3D7E-4F95-B21F-6AF8AB6911F6}" destId="{FBDCF098-96DB-408B-A5F7-1E79384861A5}" srcOrd="1" destOrd="0" presId="urn:microsoft.com/office/officeart/2005/8/layout/orgChart1"/>
    <dgm:cxn modelId="{D43E17DC-6F56-4EAB-80F7-2183F663C5C3}" type="presParOf" srcId="{8D8EB456-0A02-4327-92C5-2FB39F68F308}" destId="{DBC8C4A8-15EC-425C-B9FB-A97CD69BD1F4}" srcOrd="1" destOrd="0" presId="urn:microsoft.com/office/officeart/2005/8/layout/orgChart1"/>
    <dgm:cxn modelId="{94CA8437-6C40-4DDE-BB50-82F42C8E9D60}" type="presParOf" srcId="{8D8EB456-0A02-4327-92C5-2FB39F68F308}" destId="{3D9E463A-0DC9-41F2-9671-2BAF7967878D}" srcOrd="2" destOrd="0" presId="urn:microsoft.com/office/officeart/2005/8/layout/orgChart1"/>
    <dgm:cxn modelId="{F88A502D-09E8-473B-B6B9-3CE6EA9D157C}" type="presParOf" srcId="{BEF6156D-5A1D-400C-898B-F455A72CA624}" destId="{3CB92860-4882-442D-B076-A5DDE7C79ECB}" srcOrd="6" destOrd="0" presId="urn:microsoft.com/office/officeart/2005/8/layout/orgChart1"/>
    <dgm:cxn modelId="{487E400D-24E2-4789-9222-CD4A212AE274}" type="presParOf" srcId="{BEF6156D-5A1D-400C-898B-F455A72CA624}" destId="{5002224D-E748-4906-B39D-F2D6FD0C3782}" srcOrd="7" destOrd="0" presId="urn:microsoft.com/office/officeart/2005/8/layout/orgChart1"/>
    <dgm:cxn modelId="{C86A1927-5602-4AC0-9D60-13E32994F914}" type="presParOf" srcId="{5002224D-E748-4906-B39D-F2D6FD0C3782}" destId="{D4F45117-415F-4B66-886B-A45C4E6DC48F}" srcOrd="0" destOrd="0" presId="urn:microsoft.com/office/officeart/2005/8/layout/orgChart1"/>
    <dgm:cxn modelId="{4D2A1772-058E-4466-AF29-E1DBB6710012}" type="presParOf" srcId="{D4F45117-415F-4B66-886B-A45C4E6DC48F}" destId="{7076AAE0-2027-4F30-B2FE-43704FBB5239}" srcOrd="0" destOrd="0" presId="urn:microsoft.com/office/officeart/2005/8/layout/orgChart1"/>
    <dgm:cxn modelId="{93003B21-0F7C-4803-8274-9D56FEF1F077}" type="presParOf" srcId="{D4F45117-415F-4B66-886B-A45C4E6DC48F}" destId="{570428F6-DF3C-492B-ACE3-3EBA524EEFF6}" srcOrd="1" destOrd="0" presId="urn:microsoft.com/office/officeart/2005/8/layout/orgChart1"/>
    <dgm:cxn modelId="{4324E679-328C-4F87-8955-11D3A20BC970}" type="presParOf" srcId="{5002224D-E748-4906-B39D-F2D6FD0C3782}" destId="{71E2D9C9-901C-4FA5-B33D-1E746698E637}" srcOrd="1" destOrd="0" presId="urn:microsoft.com/office/officeart/2005/8/layout/orgChart1"/>
    <dgm:cxn modelId="{85BA64D9-4DAD-4266-B0C2-E70A1C503443}" type="presParOf" srcId="{5002224D-E748-4906-B39D-F2D6FD0C3782}" destId="{C0E3E61F-05F5-4772-8062-877CC6C624C8}" srcOrd="2" destOrd="0" presId="urn:microsoft.com/office/officeart/2005/8/layout/orgChart1"/>
    <dgm:cxn modelId="{5ED33F28-3438-4876-A8FF-AB05C625118B}" type="presParOf" srcId="{BEF6156D-5A1D-400C-898B-F455A72CA624}" destId="{89AD6BC5-6756-4164-9874-55021109EDB8}" srcOrd="8" destOrd="0" presId="urn:microsoft.com/office/officeart/2005/8/layout/orgChart1"/>
    <dgm:cxn modelId="{5730D4B6-B3C2-4743-93F6-A9893C814D9F}" type="presParOf" srcId="{BEF6156D-5A1D-400C-898B-F455A72CA624}" destId="{13FAB820-588A-42D2-8202-8AD2B798B98A}" srcOrd="9" destOrd="0" presId="urn:microsoft.com/office/officeart/2005/8/layout/orgChart1"/>
    <dgm:cxn modelId="{20976D7E-A451-41CF-89D1-A84358E733C2}" type="presParOf" srcId="{13FAB820-588A-42D2-8202-8AD2B798B98A}" destId="{2C42F248-D7C1-4C9C-A0E5-2676D4F0A119}" srcOrd="0" destOrd="0" presId="urn:microsoft.com/office/officeart/2005/8/layout/orgChart1"/>
    <dgm:cxn modelId="{04EBD87A-F7FA-4AA7-97A4-CE2A17EE2C33}" type="presParOf" srcId="{2C42F248-D7C1-4C9C-A0E5-2676D4F0A119}" destId="{A51234B4-062F-4119-A967-DA84658D4631}" srcOrd="0" destOrd="0" presId="urn:microsoft.com/office/officeart/2005/8/layout/orgChart1"/>
    <dgm:cxn modelId="{2CB48C40-26FA-4576-95DA-AE2EBC462A5E}" type="presParOf" srcId="{2C42F248-D7C1-4C9C-A0E5-2676D4F0A119}" destId="{9BC265C3-64EF-426B-A521-13B683F1D308}" srcOrd="1" destOrd="0" presId="urn:microsoft.com/office/officeart/2005/8/layout/orgChart1"/>
    <dgm:cxn modelId="{BD18CB98-321A-4A5A-850E-8F5772266D8E}" type="presParOf" srcId="{13FAB820-588A-42D2-8202-8AD2B798B98A}" destId="{CD3630D1-FFB7-4910-8762-BE742DC79CD8}" srcOrd="1" destOrd="0" presId="urn:microsoft.com/office/officeart/2005/8/layout/orgChart1"/>
    <dgm:cxn modelId="{95CBCA07-30F6-440D-B557-947677A34FF0}" type="presParOf" srcId="{13FAB820-588A-42D2-8202-8AD2B798B98A}" destId="{C2BA139A-680E-4279-87D5-3C5656058C1C}" srcOrd="2" destOrd="0" presId="urn:microsoft.com/office/officeart/2005/8/layout/orgChart1"/>
    <dgm:cxn modelId="{96B2B3E8-0902-4F5E-BFF2-1140F5CBC52B}" type="presParOf" srcId="{BEF6156D-5A1D-400C-898B-F455A72CA624}" destId="{6F9B2558-43FF-4250-A6C4-8FFBC79B5E1E}" srcOrd="10" destOrd="0" presId="urn:microsoft.com/office/officeart/2005/8/layout/orgChart1"/>
    <dgm:cxn modelId="{A8186D25-1DEE-4DC7-B41D-2AD14CCEAD83}" type="presParOf" srcId="{BEF6156D-5A1D-400C-898B-F455A72CA624}" destId="{9324B228-7C5E-453D-9F88-50B5738D3FED}" srcOrd="11" destOrd="0" presId="urn:microsoft.com/office/officeart/2005/8/layout/orgChart1"/>
    <dgm:cxn modelId="{B371AFA6-E86C-48FB-8901-3251A65FEFF7}" type="presParOf" srcId="{9324B228-7C5E-453D-9F88-50B5738D3FED}" destId="{E3D51661-CC84-4ECB-9BC8-2866D0B6EDAD}" srcOrd="0" destOrd="0" presId="urn:microsoft.com/office/officeart/2005/8/layout/orgChart1"/>
    <dgm:cxn modelId="{05CDECD7-5731-4F97-A6D4-52900C74227B}" type="presParOf" srcId="{E3D51661-CC84-4ECB-9BC8-2866D0B6EDAD}" destId="{38F49661-836C-4320-BD45-3C94F7B57D28}" srcOrd="0" destOrd="0" presId="urn:microsoft.com/office/officeart/2005/8/layout/orgChart1"/>
    <dgm:cxn modelId="{7265E070-3AFE-4B99-B445-C2B10C3B2EF4}" type="presParOf" srcId="{E3D51661-CC84-4ECB-9BC8-2866D0B6EDAD}" destId="{17652141-BF24-437B-AA6C-B607B96659CF}" srcOrd="1" destOrd="0" presId="urn:microsoft.com/office/officeart/2005/8/layout/orgChart1"/>
    <dgm:cxn modelId="{52398C62-619E-47C9-821C-94025EB43E4D}" type="presParOf" srcId="{9324B228-7C5E-453D-9F88-50B5738D3FED}" destId="{3D3BEC62-8282-4BB3-8B36-9805BCF91C09}" srcOrd="1" destOrd="0" presId="urn:microsoft.com/office/officeart/2005/8/layout/orgChart1"/>
    <dgm:cxn modelId="{B6450636-B8FA-4ABE-B741-83422FF8B429}" type="presParOf" srcId="{9324B228-7C5E-453D-9F88-50B5738D3FED}" destId="{8EED97B4-0B94-4B1E-A5EE-1F6621E1C887}" srcOrd="2" destOrd="0" presId="urn:microsoft.com/office/officeart/2005/8/layout/orgChart1"/>
    <dgm:cxn modelId="{4CB5481F-5BF9-4DBB-8652-659D233EBEF8}" type="presParOf" srcId="{BEF6156D-5A1D-400C-898B-F455A72CA624}" destId="{975E3A73-D45E-4D98-82D7-830038314543}" srcOrd="12" destOrd="0" presId="urn:microsoft.com/office/officeart/2005/8/layout/orgChart1"/>
    <dgm:cxn modelId="{C453D759-75CE-48DB-9FE3-9BE65852EE41}" type="presParOf" srcId="{BEF6156D-5A1D-400C-898B-F455A72CA624}" destId="{99AC1043-11A9-4FB3-B833-717A56F57DF2}" srcOrd="13" destOrd="0" presId="urn:microsoft.com/office/officeart/2005/8/layout/orgChart1"/>
    <dgm:cxn modelId="{9247869B-D9DA-41ED-A6C6-C32230431DCF}" type="presParOf" srcId="{99AC1043-11A9-4FB3-B833-717A56F57DF2}" destId="{296F575D-BED0-4F57-8C39-6D6287D1C465}" srcOrd="0" destOrd="0" presId="urn:microsoft.com/office/officeart/2005/8/layout/orgChart1"/>
    <dgm:cxn modelId="{BC4C4E88-F234-4D3E-AC74-63EE6D2E673B}" type="presParOf" srcId="{296F575D-BED0-4F57-8C39-6D6287D1C465}" destId="{D4F23616-3C02-454C-941E-60A4D3109BFA}" srcOrd="0" destOrd="0" presId="urn:microsoft.com/office/officeart/2005/8/layout/orgChart1"/>
    <dgm:cxn modelId="{3D160FF3-D5A4-44F2-B02E-A1F455F62E69}" type="presParOf" srcId="{296F575D-BED0-4F57-8C39-6D6287D1C465}" destId="{4EED87C8-DFB6-46DD-9F8C-7F64A5D20B18}" srcOrd="1" destOrd="0" presId="urn:microsoft.com/office/officeart/2005/8/layout/orgChart1"/>
    <dgm:cxn modelId="{013FA695-1B73-46B7-BE59-40FFA275BA17}" type="presParOf" srcId="{99AC1043-11A9-4FB3-B833-717A56F57DF2}" destId="{43FDD36B-A65E-43E9-A770-79D8DEAA38D7}" srcOrd="1" destOrd="0" presId="urn:microsoft.com/office/officeart/2005/8/layout/orgChart1"/>
    <dgm:cxn modelId="{0C0F7914-669B-4C87-A08C-87D70CFFA44C}" type="presParOf" srcId="{99AC1043-11A9-4FB3-B833-717A56F57DF2}" destId="{A6C2A49F-1E28-4281-BE84-5E723C2C0622}" srcOrd="2" destOrd="0" presId="urn:microsoft.com/office/officeart/2005/8/layout/orgChart1"/>
    <dgm:cxn modelId="{A48B0E9D-C1D1-4B6D-B657-683B0945AB6B}" type="presParOf" srcId="{1A39D3F1-D4D9-4CAC-977B-1FF8549E09B7}" destId="{ACAA5890-2C8C-4E5B-AC65-C31A12DF272D}" srcOrd="2" destOrd="0" presId="urn:microsoft.com/office/officeart/2005/8/layout/orgChart1"/>
    <dgm:cxn modelId="{99EC2240-32BC-4374-9F9D-532745D3491A}" type="presParOf" srcId="{2CC44CB7-5785-42E4-AFE1-34D31FCFD88B}" destId="{CE50C4E4-2E38-47AB-ACE2-3BBE90733A5D}" srcOrd="4" destOrd="0" presId="urn:microsoft.com/office/officeart/2005/8/layout/orgChart1"/>
    <dgm:cxn modelId="{4A7052DD-FDAD-4B09-999A-F4D19D17614C}" type="presParOf" srcId="{2CC44CB7-5785-42E4-AFE1-34D31FCFD88B}" destId="{E7FB1B38-4577-400B-B3F7-8D98486C4665}" srcOrd="5" destOrd="0" presId="urn:microsoft.com/office/officeart/2005/8/layout/orgChart1"/>
    <dgm:cxn modelId="{8DEE9390-ED1B-4B12-8494-D3C7B7D5210F}" type="presParOf" srcId="{E7FB1B38-4577-400B-B3F7-8D98486C4665}" destId="{0E0AD83F-4D03-49FF-93DB-ECB04437EDFB}" srcOrd="0" destOrd="0" presId="urn:microsoft.com/office/officeart/2005/8/layout/orgChart1"/>
    <dgm:cxn modelId="{26AE724F-335F-4542-93C3-39A91177F453}" type="presParOf" srcId="{0E0AD83F-4D03-49FF-93DB-ECB04437EDFB}" destId="{7473F976-A953-4417-A80F-019843F3F8FE}" srcOrd="0" destOrd="0" presId="urn:microsoft.com/office/officeart/2005/8/layout/orgChart1"/>
    <dgm:cxn modelId="{4AE50FA7-86BA-44A9-868A-880DFA03B6FE}" type="presParOf" srcId="{0E0AD83F-4D03-49FF-93DB-ECB04437EDFB}" destId="{22D3D70B-3523-40E0-9A38-704EF6FD42F2}" srcOrd="1" destOrd="0" presId="urn:microsoft.com/office/officeart/2005/8/layout/orgChart1"/>
    <dgm:cxn modelId="{81CFED7C-DDE3-4F2F-8B87-94C077D4068D}" type="presParOf" srcId="{E7FB1B38-4577-400B-B3F7-8D98486C4665}" destId="{CC25272C-28F8-4945-9948-2EB69C3AF633}" srcOrd="1" destOrd="0" presId="urn:microsoft.com/office/officeart/2005/8/layout/orgChart1"/>
    <dgm:cxn modelId="{40318D29-0D8F-4137-AC40-961DDE91DC20}" type="presParOf" srcId="{E7FB1B38-4577-400B-B3F7-8D98486C4665}" destId="{E112A018-8876-4C58-8717-52A3FD882E95}" srcOrd="2" destOrd="0" presId="urn:microsoft.com/office/officeart/2005/8/layout/orgChart1"/>
    <dgm:cxn modelId="{BC640CFA-236C-41B7-BFE6-E86A2951D561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E485EE5-56E2-4B0B-98FC-AEE1F808F728}" type="presOf" srcId="{5A025772-B3EE-4C64-ABDD-7CFB02EFDB47}" destId="{E940E3B8-A5DE-444E-B740-A9518920CD43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E95C9-3B35-4BAB-A2D3-E426F1E0151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C5A9F3B-43FD-4619-919D-7F1BDA3AB69C}">
      <dgm:prSet phldrT="[Text]"/>
      <dgm:spPr/>
      <dgm:t>
        <a:bodyPr/>
        <a:lstStyle/>
        <a:p>
          <a:r>
            <a:rPr lang="en-US" dirty="0" smtClean="0"/>
            <a:t>Ophtha Pharma</a:t>
          </a:r>
        </a:p>
        <a:p>
          <a:r>
            <a:rPr lang="en-US" dirty="0" smtClean="0"/>
            <a:t>Syamala Schoemperlen</a:t>
          </a:r>
          <a:endParaRPr lang="en-US" dirty="0"/>
        </a:p>
      </dgm:t>
    </dgm:pt>
    <dgm:pt modelId="{7BFA4562-F858-4109-B54E-4A2C55DC94AB}" type="parTrans" cxnId="{26C31BBF-618C-48A7-BF45-1107D6176051}">
      <dgm:prSet/>
      <dgm:spPr/>
      <dgm:t>
        <a:bodyPr/>
        <a:lstStyle/>
        <a:p>
          <a:endParaRPr lang="en-US"/>
        </a:p>
      </dgm:t>
    </dgm:pt>
    <dgm:pt modelId="{CAA00F31-5E29-4F6B-B706-838623214491}" type="sibTrans" cxnId="{26C31BBF-618C-48A7-BF45-1107D6176051}">
      <dgm:prSet/>
      <dgm:spPr/>
      <dgm:t>
        <a:bodyPr/>
        <a:lstStyle/>
        <a:p>
          <a:endParaRPr lang="en-US"/>
        </a:p>
      </dgm:t>
    </dgm:pt>
    <dgm:pt modelId="{991A983A-C6EC-4D74-96FA-F688738C3BED}">
      <dgm:prSet phldrT="[Text]" custT="1"/>
      <dgm:spPr/>
      <dgm:t>
        <a:bodyPr/>
        <a:lstStyle/>
        <a:p>
          <a:r>
            <a:rPr lang="en-US" sz="1400" dirty="0" smtClean="0"/>
            <a:t>Retina/External Diseases/Glaucoma</a:t>
          </a:r>
        </a:p>
        <a:p>
          <a:r>
            <a:rPr lang="en-US" sz="1400" dirty="0" smtClean="0"/>
            <a:t>Syamala Schoemperlen</a:t>
          </a:r>
        </a:p>
      </dgm:t>
    </dgm:pt>
    <dgm:pt modelId="{86DC051B-6238-4C4F-9310-F8FBC639F40A}" type="parTrans" cxnId="{842FE256-7EB8-46D4-9511-255E721D5FC9}">
      <dgm:prSet/>
      <dgm:spPr/>
      <dgm:t>
        <a:bodyPr/>
        <a:lstStyle/>
        <a:p>
          <a:endParaRPr lang="en-US"/>
        </a:p>
      </dgm:t>
    </dgm:pt>
    <dgm:pt modelId="{E865851B-2E28-4AB6-9E8A-BB2C63496BE2}" type="sibTrans" cxnId="{842FE256-7EB8-46D4-9511-255E721D5FC9}">
      <dgm:prSet/>
      <dgm:spPr/>
      <dgm:t>
        <a:bodyPr/>
        <a:lstStyle/>
        <a:p>
          <a:endParaRPr lang="en-US"/>
        </a:p>
      </dgm:t>
    </dgm:pt>
    <dgm:pt modelId="{E75D48B0-74DF-411B-80A9-3F7E1491DA85}">
      <dgm:prSet phldrT="[Text]" custT="1"/>
      <dgm:spPr/>
      <dgm:t>
        <a:bodyPr/>
        <a:lstStyle/>
        <a:p>
          <a:r>
            <a:rPr lang="en-US" sz="1400" dirty="0" smtClean="0"/>
            <a:t>IOL/Surgical/</a:t>
          </a:r>
        </a:p>
        <a:p>
          <a:r>
            <a:rPr lang="en-US" sz="1400" dirty="0" smtClean="0"/>
            <a:t>Transcend</a:t>
          </a:r>
        </a:p>
        <a:p>
          <a:r>
            <a:rPr lang="en-US" sz="1400" dirty="0" smtClean="0"/>
            <a:t>Jimmy Fernandes</a:t>
          </a:r>
          <a:endParaRPr lang="en-US" sz="1400" dirty="0"/>
        </a:p>
      </dgm:t>
    </dgm:pt>
    <dgm:pt modelId="{69C886F1-85A6-4D20-84A1-B0B0E1DBA37C}" type="parTrans" cxnId="{FA05DE47-AEC6-4B76-A8E4-FEC609A8CB42}">
      <dgm:prSet/>
      <dgm:spPr/>
      <dgm:t>
        <a:bodyPr/>
        <a:lstStyle/>
        <a:p>
          <a:endParaRPr lang="en-US"/>
        </a:p>
      </dgm:t>
    </dgm:pt>
    <dgm:pt modelId="{012C1042-1042-4488-A3FD-3BEA7A063D60}" type="sibTrans" cxnId="{FA05DE47-AEC6-4B76-A8E4-FEC609A8CB42}">
      <dgm:prSet/>
      <dgm:spPr/>
      <dgm:t>
        <a:bodyPr/>
        <a:lstStyle/>
        <a:p>
          <a:endParaRPr lang="en-US"/>
        </a:p>
      </dgm:t>
    </dgm:pt>
    <dgm:pt modelId="{A1FE3FE4-2F6C-4EF8-A280-C988AEE0D979}">
      <dgm:prSet custT="1"/>
      <dgm:spPr/>
      <dgm:t>
        <a:bodyPr/>
        <a:lstStyle/>
        <a:p>
          <a:r>
            <a:rPr lang="en-US" sz="1400" dirty="0" smtClean="0"/>
            <a:t>Vision Care/Randomization</a:t>
          </a:r>
        </a:p>
        <a:p>
          <a:r>
            <a:rPr lang="en-US" sz="1400" dirty="0" smtClean="0"/>
            <a:t>Wilminda Martin</a:t>
          </a:r>
          <a:endParaRPr lang="en-US" sz="1400" dirty="0"/>
        </a:p>
      </dgm:t>
    </dgm:pt>
    <dgm:pt modelId="{82C00F8A-05EC-4B82-9BF1-9E343F9B2872}" type="parTrans" cxnId="{BD2DE2A2-C717-493F-B3D3-9E787AE1ADFB}">
      <dgm:prSet/>
      <dgm:spPr/>
      <dgm:t>
        <a:bodyPr/>
        <a:lstStyle/>
        <a:p>
          <a:endParaRPr lang="en-US"/>
        </a:p>
      </dgm:t>
    </dgm:pt>
    <dgm:pt modelId="{4A46B2DC-10D1-44A9-9042-A283BAC8CB07}" type="sibTrans" cxnId="{BD2DE2A2-C717-493F-B3D3-9E787AE1ADFB}">
      <dgm:prSet/>
      <dgm:spPr/>
      <dgm:t>
        <a:bodyPr/>
        <a:lstStyle/>
        <a:p>
          <a:endParaRPr lang="en-US"/>
        </a:p>
      </dgm:t>
    </dgm:pt>
    <dgm:pt modelId="{76A3A771-3F89-4A93-B015-5B14DC10FA21}">
      <dgm:prSet custT="1"/>
      <dgm:spPr/>
      <dgm:t>
        <a:bodyPr/>
        <a:lstStyle/>
        <a:p>
          <a:r>
            <a:rPr lang="en-US" sz="1400" dirty="0" smtClean="0"/>
            <a:t>OAP/</a:t>
          </a:r>
          <a:r>
            <a:rPr lang="en-US" sz="1400" dirty="0" err="1" smtClean="0"/>
            <a:t>Lucentis</a:t>
          </a:r>
          <a:endParaRPr lang="en-US" sz="1400" dirty="0" smtClean="0"/>
        </a:p>
        <a:p>
          <a:r>
            <a:rPr lang="en-US" sz="1400" dirty="0" smtClean="0"/>
            <a:t>Bo Wang</a:t>
          </a:r>
          <a:endParaRPr lang="en-US" sz="1400" dirty="0"/>
        </a:p>
      </dgm:t>
    </dgm:pt>
    <dgm:pt modelId="{040804D8-80F1-4521-905F-FA7B724C43C8}" type="parTrans" cxnId="{D26FFC35-121E-40E5-86C0-9690906B2D24}">
      <dgm:prSet/>
      <dgm:spPr/>
      <dgm:t>
        <a:bodyPr/>
        <a:lstStyle/>
        <a:p>
          <a:endParaRPr lang="en-US"/>
        </a:p>
      </dgm:t>
    </dgm:pt>
    <dgm:pt modelId="{E03CD7EE-C2DD-455A-BD1E-ECE368283236}" type="sibTrans" cxnId="{D26FFC35-121E-40E5-86C0-9690906B2D24}">
      <dgm:prSet/>
      <dgm:spPr/>
      <dgm:t>
        <a:bodyPr/>
        <a:lstStyle/>
        <a:p>
          <a:endParaRPr lang="en-US"/>
        </a:p>
      </dgm:t>
    </dgm:pt>
    <dgm:pt modelId="{E8520B4C-6061-439B-9923-DB56719B0658}" type="pres">
      <dgm:prSet presAssocID="{E6AE95C9-3B35-4BAB-A2D3-E426F1E015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78F086-85FA-4EFB-9008-13D16B1634AF}" type="pres">
      <dgm:prSet presAssocID="{EC5A9F3B-43FD-4619-919D-7F1BDA3AB69C}" presName="hierRoot1" presStyleCnt="0">
        <dgm:presLayoutVars>
          <dgm:hierBranch val="init"/>
        </dgm:presLayoutVars>
      </dgm:prSet>
      <dgm:spPr/>
    </dgm:pt>
    <dgm:pt modelId="{EBC2A689-02C6-4164-8D36-C4B8527234E4}" type="pres">
      <dgm:prSet presAssocID="{EC5A9F3B-43FD-4619-919D-7F1BDA3AB69C}" presName="rootComposite1" presStyleCnt="0"/>
      <dgm:spPr/>
    </dgm:pt>
    <dgm:pt modelId="{B703A36B-1FA5-4D47-80FD-9B8314883DD1}" type="pres">
      <dgm:prSet presAssocID="{EC5A9F3B-43FD-4619-919D-7F1BDA3AB69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50DB29-682D-4188-AE45-DC5080FF3ADC}" type="pres">
      <dgm:prSet presAssocID="{EC5A9F3B-43FD-4619-919D-7F1BDA3AB69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E46802-22DC-4BB2-937C-0DF0442DBE1A}" type="pres">
      <dgm:prSet presAssocID="{EC5A9F3B-43FD-4619-919D-7F1BDA3AB69C}" presName="hierChild2" presStyleCnt="0"/>
      <dgm:spPr/>
    </dgm:pt>
    <dgm:pt modelId="{60E8E034-C039-4C9A-A4C3-6227E5D627D9}" type="pres">
      <dgm:prSet presAssocID="{86DC051B-6238-4C4F-9310-F8FBC639F40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BA13DB8-ACFC-46F4-8582-70503B04DB0B}" type="pres">
      <dgm:prSet presAssocID="{991A983A-C6EC-4D74-96FA-F688738C3BED}" presName="hierRoot2" presStyleCnt="0">
        <dgm:presLayoutVars>
          <dgm:hierBranch val="init"/>
        </dgm:presLayoutVars>
      </dgm:prSet>
      <dgm:spPr/>
    </dgm:pt>
    <dgm:pt modelId="{5BBED7E8-86C4-4944-BA7D-36CB87D3D957}" type="pres">
      <dgm:prSet presAssocID="{991A983A-C6EC-4D74-96FA-F688738C3BED}" presName="rootComposite" presStyleCnt="0"/>
      <dgm:spPr/>
    </dgm:pt>
    <dgm:pt modelId="{EC272526-1BE9-4DBC-A198-7B751793E1AA}" type="pres">
      <dgm:prSet presAssocID="{991A983A-C6EC-4D74-96FA-F688738C3B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5BBCE-865D-4291-AF5E-E85E244E5427}" type="pres">
      <dgm:prSet presAssocID="{991A983A-C6EC-4D74-96FA-F688738C3B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E51C719-F2D3-4C5A-B27E-D0C1363717F2}" type="pres">
      <dgm:prSet presAssocID="{991A983A-C6EC-4D74-96FA-F688738C3BED}" presName="hierChild4" presStyleCnt="0"/>
      <dgm:spPr/>
    </dgm:pt>
    <dgm:pt modelId="{74FBCBEB-B397-43D9-AC98-12F80EF56EF4}" type="pres">
      <dgm:prSet presAssocID="{991A983A-C6EC-4D74-96FA-F688738C3BED}" presName="hierChild5" presStyleCnt="0"/>
      <dgm:spPr/>
    </dgm:pt>
    <dgm:pt modelId="{50B18DD5-2A61-473E-843C-96C639007C42}" type="pres">
      <dgm:prSet presAssocID="{040804D8-80F1-4521-905F-FA7B724C43C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1FC909A-65DB-4334-B098-752E10A04F52}" type="pres">
      <dgm:prSet presAssocID="{76A3A771-3F89-4A93-B015-5B14DC10FA21}" presName="hierRoot2" presStyleCnt="0">
        <dgm:presLayoutVars>
          <dgm:hierBranch val="init"/>
        </dgm:presLayoutVars>
      </dgm:prSet>
      <dgm:spPr/>
    </dgm:pt>
    <dgm:pt modelId="{5702A979-916D-41BC-92BF-C775596532F3}" type="pres">
      <dgm:prSet presAssocID="{76A3A771-3F89-4A93-B015-5B14DC10FA21}" presName="rootComposite" presStyleCnt="0"/>
      <dgm:spPr/>
    </dgm:pt>
    <dgm:pt modelId="{E8BF6490-3711-49C2-87B3-BD76ECF7E530}" type="pres">
      <dgm:prSet presAssocID="{76A3A771-3F89-4A93-B015-5B14DC10FA2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55A7-0435-421A-968D-8E620E4E4203}" type="pres">
      <dgm:prSet presAssocID="{76A3A771-3F89-4A93-B015-5B14DC10FA21}" presName="rootConnector" presStyleLbl="node2" presStyleIdx="1" presStyleCnt="4"/>
      <dgm:spPr/>
      <dgm:t>
        <a:bodyPr/>
        <a:lstStyle/>
        <a:p>
          <a:endParaRPr lang="en-US"/>
        </a:p>
      </dgm:t>
    </dgm:pt>
    <dgm:pt modelId="{AAD3475A-5C1E-4B39-A98A-25639728AA98}" type="pres">
      <dgm:prSet presAssocID="{76A3A771-3F89-4A93-B015-5B14DC10FA21}" presName="hierChild4" presStyleCnt="0"/>
      <dgm:spPr/>
    </dgm:pt>
    <dgm:pt modelId="{6B22563B-9804-4B16-A105-1B54026DEFB5}" type="pres">
      <dgm:prSet presAssocID="{76A3A771-3F89-4A93-B015-5B14DC10FA21}" presName="hierChild5" presStyleCnt="0"/>
      <dgm:spPr/>
    </dgm:pt>
    <dgm:pt modelId="{E937C296-C1E4-440C-901A-D7BB77232215}" type="pres">
      <dgm:prSet presAssocID="{82C00F8A-05EC-4B82-9BF1-9E343F9B287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C0755F4-E2EC-485F-8B94-F5C4A6AC91C6}" type="pres">
      <dgm:prSet presAssocID="{A1FE3FE4-2F6C-4EF8-A280-C988AEE0D979}" presName="hierRoot2" presStyleCnt="0">
        <dgm:presLayoutVars>
          <dgm:hierBranch val="init"/>
        </dgm:presLayoutVars>
      </dgm:prSet>
      <dgm:spPr/>
    </dgm:pt>
    <dgm:pt modelId="{8A01D4C5-FB93-4935-9FEF-F97E868F1055}" type="pres">
      <dgm:prSet presAssocID="{A1FE3FE4-2F6C-4EF8-A280-C988AEE0D979}" presName="rootComposite" presStyleCnt="0"/>
      <dgm:spPr/>
    </dgm:pt>
    <dgm:pt modelId="{A5A30311-E800-4DCC-9EE3-4B632E7ECE87}" type="pres">
      <dgm:prSet presAssocID="{A1FE3FE4-2F6C-4EF8-A280-C988AEE0D97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491DB-75EF-4425-97FF-8633790910FC}" type="pres">
      <dgm:prSet presAssocID="{A1FE3FE4-2F6C-4EF8-A280-C988AEE0D9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98AA6192-71EF-4BDB-A288-BAD55B824E9B}" type="pres">
      <dgm:prSet presAssocID="{A1FE3FE4-2F6C-4EF8-A280-C988AEE0D979}" presName="hierChild4" presStyleCnt="0"/>
      <dgm:spPr/>
    </dgm:pt>
    <dgm:pt modelId="{2E796661-D09A-4081-9D6F-3E6CD9765D68}" type="pres">
      <dgm:prSet presAssocID="{A1FE3FE4-2F6C-4EF8-A280-C988AEE0D979}" presName="hierChild5" presStyleCnt="0"/>
      <dgm:spPr/>
    </dgm:pt>
    <dgm:pt modelId="{C9862D6B-DAC3-4284-9751-B4F6E5AC43CA}" type="pres">
      <dgm:prSet presAssocID="{69C886F1-85A6-4D20-84A1-B0B0E1DBA37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70858EFF-13AD-49B6-B15C-EB8463749313}" type="pres">
      <dgm:prSet presAssocID="{E75D48B0-74DF-411B-80A9-3F7E1491DA85}" presName="hierRoot2" presStyleCnt="0">
        <dgm:presLayoutVars>
          <dgm:hierBranch val="init"/>
        </dgm:presLayoutVars>
      </dgm:prSet>
      <dgm:spPr/>
    </dgm:pt>
    <dgm:pt modelId="{CA5E61E2-5C35-468A-B63B-47A9021AEA73}" type="pres">
      <dgm:prSet presAssocID="{E75D48B0-74DF-411B-80A9-3F7E1491DA85}" presName="rootComposite" presStyleCnt="0"/>
      <dgm:spPr/>
    </dgm:pt>
    <dgm:pt modelId="{EA0E7D9E-0341-4074-919D-9ABE64E4BEAE}" type="pres">
      <dgm:prSet presAssocID="{E75D48B0-74DF-411B-80A9-3F7E1491DA8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F5568E-417A-4021-8F2A-EAFFDD80AE94}" type="pres">
      <dgm:prSet presAssocID="{E75D48B0-74DF-411B-80A9-3F7E1491DA85}" presName="rootConnector" presStyleLbl="node2" presStyleIdx="3" presStyleCnt="4"/>
      <dgm:spPr/>
      <dgm:t>
        <a:bodyPr/>
        <a:lstStyle/>
        <a:p>
          <a:endParaRPr lang="en-US"/>
        </a:p>
      </dgm:t>
    </dgm:pt>
    <dgm:pt modelId="{6EC017C3-BAD1-4EED-BB82-BD3E290DB9B9}" type="pres">
      <dgm:prSet presAssocID="{E75D48B0-74DF-411B-80A9-3F7E1491DA85}" presName="hierChild4" presStyleCnt="0"/>
      <dgm:spPr/>
    </dgm:pt>
    <dgm:pt modelId="{9449FA28-F8D3-42CA-825C-C0F25EED517E}" type="pres">
      <dgm:prSet presAssocID="{E75D48B0-74DF-411B-80A9-3F7E1491DA85}" presName="hierChild5" presStyleCnt="0"/>
      <dgm:spPr/>
    </dgm:pt>
    <dgm:pt modelId="{9039FA1E-1BD1-45F5-9040-FB1775EA82CC}" type="pres">
      <dgm:prSet presAssocID="{EC5A9F3B-43FD-4619-919D-7F1BDA3AB69C}" presName="hierChild3" presStyleCnt="0"/>
      <dgm:spPr/>
    </dgm:pt>
  </dgm:ptLst>
  <dgm:cxnLst>
    <dgm:cxn modelId="{B9D3D8E6-3DC0-4287-B4A3-BE5F0B56C167}" type="presOf" srcId="{76A3A771-3F89-4A93-B015-5B14DC10FA21}" destId="{1B9055A7-0435-421A-968D-8E620E4E4203}" srcOrd="1" destOrd="0" presId="urn:microsoft.com/office/officeart/2005/8/layout/orgChart1"/>
    <dgm:cxn modelId="{6C970C5A-5DE1-4E1C-AFB6-B4EA24D23C7C}" type="presOf" srcId="{A1FE3FE4-2F6C-4EF8-A280-C988AEE0D979}" destId="{A5A30311-E800-4DCC-9EE3-4B632E7ECE87}" srcOrd="0" destOrd="0" presId="urn:microsoft.com/office/officeart/2005/8/layout/orgChart1"/>
    <dgm:cxn modelId="{5631F878-29D2-4B5B-AB57-7F6C4C8CB67D}" type="presOf" srcId="{76A3A771-3F89-4A93-B015-5B14DC10FA21}" destId="{E8BF6490-3711-49C2-87B3-BD76ECF7E530}" srcOrd="0" destOrd="0" presId="urn:microsoft.com/office/officeart/2005/8/layout/orgChart1"/>
    <dgm:cxn modelId="{26C31BBF-618C-48A7-BF45-1107D6176051}" srcId="{E6AE95C9-3B35-4BAB-A2D3-E426F1E01519}" destId="{EC5A9F3B-43FD-4619-919D-7F1BDA3AB69C}" srcOrd="0" destOrd="0" parTransId="{7BFA4562-F858-4109-B54E-4A2C55DC94AB}" sibTransId="{CAA00F31-5E29-4F6B-B706-838623214491}"/>
    <dgm:cxn modelId="{A7CA909C-630C-4B1B-9A17-3B409F4C0318}" type="presOf" srcId="{82C00F8A-05EC-4B82-9BF1-9E343F9B2872}" destId="{E937C296-C1E4-440C-901A-D7BB77232215}" srcOrd="0" destOrd="0" presId="urn:microsoft.com/office/officeart/2005/8/layout/orgChart1"/>
    <dgm:cxn modelId="{BD2DE2A2-C717-493F-B3D3-9E787AE1ADFB}" srcId="{EC5A9F3B-43FD-4619-919D-7F1BDA3AB69C}" destId="{A1FE3FE4-2F6C-4EF8-A280-C988AEE0D979}" srcOrd="2" destOrd="0" parTransId="{82C00F8A-05EC-4B82-9BF1-9E343F9B2872}" sibTransId="{4A46B2DC-10D1-44A9-9042-A283BAC8CB07}"/>
    <dgm:cxn modelId="{07411179-A212-4DCB-ADA1-3FCB1A89B745}" type="presOf" srcId="{69C886F1-85A6-4D20-84A1-B0B0E1DBA37C}" destId="{C9862D6B-DAC3-4284-9751-B4F6E5AC43CA}" srcOrd="0" destOrd="0" presId="urn:microsoft.com/office/officeart/2005/8/layout/orgChart1"/>
    <dgm:cxn modelId="{2E6FEB87-A911-402F-A632-496E980747FB}" type="presOf" srcId="{E75D48B0-74DF-411B-80A9-3F7E1491DA85}" destId="{EA0E7D9E-0341-4074-919D-9ABE64E4BEAE}" srcOrd="0" destOrd="0" presId="urn:microsoft.com/office/officeart/2005/8/layout/orgChart1"/>
    <dgm:cxn modelId="{E4914C97-5E27-49DA-A834-3689491B8F0D}" type="presOf" srcId="{E75D48B0-74DF-411B-80A9-3F7E1491DA85}" destId="{04F5568E-417A-4021-8F2A-EAFFDD80AE94}" srcOrd="1" destOrd="0" presId="urn:microsoft.com/office/officeart/2005/8/layout/orgChart1"/>
    <dgm:cxn modelId="{63A559C6-D704-4E5D-871B-B3DD113F2F07}" type="presOf" srcId="{EC5A9F3B-43FD-4619-919D-7F1BDA3AB69C}" destId="{B703A36B-1FA5-4D47-80FD-9B8314883DD1}" srcOrd="0" destOrd="0" presId="urn:microsoft.com/office/officeart/2005/8/layout/orgChart1"/>
    <dgm:cxn modelId="{AB98E1E5-0C1E-4331-8C71-DA6465DAAC9B}" type="presOf" srcId="{991A983A-C6EC-4D74-96FA-F688738C3BED}" destId="{92D5BBCE-865D-4291-AF5E-E85E244E5427}" srcOrd="1" destOrd="0" presId="urn:microsoft.com/office/officeart/2005/8/layout/orgChart1"/>
    <dgm:cxn modelId="{0225AC9F-D6F0-4B3E-B874-5EDC69B9D650}" type="presOf" srcId="{040804D8-80F1-4521-905F-FA7B724C43C8}" destId="{50B18DD5-2A61-473E-843C-96C639007C42}" srcOrd="0" destOrd="0" presId="urn:microsoft.com/office/officeart/2005/8/layout/orgChart1"/>
    <dgm:cxn modelId="{D26FFC35-121E-40E5-86C0-9690906B2D24}" srcId="{EC5A9F3B-43FD-4619-919D-7F1BDA3AB69C}" destId="{76A3A771-3F89-4A93-B015-5B14DC10FA21}" srcOrd="1" destOrd="0" parTransId="{040804D8-80F1-4521-905F-FA7B724C43C8}" sibTransId="{E03CD7EE-C2DD-455A-BD1E-ECE368283236}"/>
    <dgm:cxn modelId="{E3BB88D5-E0C1-4045-86A2-9243C61CD088}" type="presOf" srcId="{991A983A-C6EC-4D74-96FA-F688738C3BED}" destId="{EC272526-1BE9-4DBC-A198-7B751793E1AA}" srcOrd="0" destOrd="0" presId="urn:microsoft.com/office/officeart/2005/8/layout/orgChart1"/>
    <dgm:cxn modelId="{3C300EA5-37D4-44DF-A6D2-95B61F98B709}" type="presOf" srcId="{EC5A9F3B-43FD-4619-919D-7F1BDA3AB69C}" destId="{0C50DB29-682D-4188-AE45-DC5080FF3ADC}" srcOrd="1" destOrd="0" presId="urn:microsoft.com/office/officeart/2005/8/layout/orgChart1"/>
    <dgm:cxn modelId="{8F001824-4670-46DE-8338-CBF2F514D339}" type="presOf" srcId="{E6AE95C9-3B35-4BAB-A2D3-E426F1E01519}" destId="{E8520B4C-6061-439B-9923-DB56719B0658}" srcOrd="0" destOrd="0" presId="urn:microsoft.com/office/officeart/2005/8/layout/orgChart1"/>
    <dgm:cxn modelId="{FA05DE47-AEC6-4B76-A8E4-FEC609A8CB42}" srcId="{EC5A9F3B-43FD-4619-919D-7F1BDA3AB69C}" destId="{E75D48B0-74DF-411B-80A9-3F7E1491DA85}" srcOrd="3" destOrd="0" parTransId="{69C886F1-85A6-4D20-84A1-B0B0E1DBA37C}" sibTransId="{012C1042-1042-4488-A3FD-3BEA7A063D60}"/>
    <dgm:cxn modelId="{842FE256-7EB8-46D4-9511-255E721D5FC9}" srcId="{EC5A9F3B-43FD-4619-919D-7F1BDA3AB69C}" destId="{991A983A-C6EC-4D74-96FA-F688738C3BED}" srcOrd="0" destOrd="0" parTransId="{86DC051B-6238-4C4F-9310-F8FBC639F40A}" sibTransId="{E865851B-2E28-4AB6-9E8A-BB2C63496BE2}"/>
    <dgm:cxn modelId="{57505356-6845-4F5B-8064-D2C58D098358}" type="presOf" srcId="{86DC051B-6238-4C4F-9310-F8FBC639F40A}" destId="{60E8E034-C039-4C9A-A4C3-6227E5D627D9}" srcOrd="0" destOrd="0" presId="urn:microsoft.com/office/officeart/2005/8/layout/orgChart1"/>
    <dgm:cxn modelId="{072BA877-DA13-4C15-95DE-675BB4D52C0F}" type="presOf" srcId="{A1FE3FE4-2F6C-4EF8-A280-C988AEE0D979}" destId="{FD0491DB-75EF-4425-97FF-8633790910FC}" srcOrd="1" destOrd="0" presId="urn:microsoft.com/office/officeart/2005/8/layout/orgChart1"/>
    <dgm:cxn modelId="{AE5208AB-BCF8-4177-B597-2A575B4BD6E3}" type="presParOf" srcId="{E8520B4C-6061-439B-9923-DB56719B0658}" destId="{EA78F086-85FA-4EFB-9008-13D16B1634AF}" srcOrd="0" destOrd="0" presId="urn:microsoft.com/office/officeart/2005/8/layout/orgChart1"/>
    <dgm:cxn modelId="{7EE193E8-7B54-4BDB-9B9C-A4B9FBB63C19}" type="presParOf" srcId="{EA78F086-85FA-4EFB-9008-13D16B1634AF}" destId="{EBC2A689-02C6-4164-8D36-C4B8527234E4}" srcOrd="0" destOrd="0" presId="urn:microsoft.com/office/officeart/2005/8/layout/orgChart1"/>
    <dgm:cxn modelId="{41BCB0AB-5F0F-4C00-BF2E-3C3719E45500}" type="presParOf" srcId="{EBC2A689-02C6-4164-8D36-C4B8527234E4}" destId="{B703A36B-1FA5-4D47-80FD-9B8314883DD1}" srcOrd="0" destOrd="0" presId="urn:microsoft.com/office/officeart/2005/8/layout/orgChart1"/>
    <dgm:cxn modelId="{DEE04A05-4C77-40F6-8D4F-392F70E12702}" type="presParOf" srcId="{EBC2A689-02C6-4164-8D36-C4B8527234E4}" destId="{0C50DB29-682D-4188-AE45-DC5080FF3ADC}" srcOrd="1" destOrd="0" presId="urn:microsoft.com/office/officeart/2005/8/layout/orgChart1"/>
    <dgm:cxn modelId="{0CAACB88-EC91-42BC-A335-701352EFB9BF}" type="presParOf" srcId="{EA78F086-85FA-4EFB-9008-13D16B1634AF}" destId="{84E46802-22DC-4BB2-937C-0DF0442DBE1A}" srcOrd="1" destOrd="0" presId="urn:microsoft.com/office/officeart/2005/8/layout/orgChart1"/>
    <dgm:cxn modelId="{A7FFB477-E4EB-4B04-8020-8C7577EDA872}" type="presParOf" srcId="{84E46802-22DC-4BB2-937C-0DF0442DBE1A}" destId="{60E8E034-C039-4C9A-A4C3-6227E5D627D9}" srcOrd="0" destOrd="0" presId="urn:microsoft.com/office/officeart/2005/8/layout/orgChart1"/>
    <dgm:cxn modelId="{85B0A8FC-7DBD-4740-9035-4563C319FBBB}" type="presParOf" srcId="{84E46802-22DC-4BB2-937C-0DF0442DBE1A}" destId="{1BA13DB8-ACFC-46F4-8582-70503B04DB0B}" srcOrd="1" destOrd="0" presId="urn:microsoft.com/office/officeart/2005/8/layout/orgChart1"/>
    <dgm:cxn modelId="{0B0C793F-F457-4138-9B28-CFE834CA98F7}" type="presParOf" srcId="{1BA13DB8-ACFC-46F4-8582-70503B04DB0B}" destId="{5BBED7E8-86C4-4944-BA7D-36CB87D3D957}" srcOrd="0" destOrd="0" presId="urn:microsoft.com/office/officeart/2005/8/layout/orgChart1"/>
    <dgm:cxn modelId="{BEE4BE47-F5DC-4FD6-A8A5-13010221A567}" type="presParOf" srcId="{5BBED7E8-86C4-4944-BA7D-36CB87D3D957}" destId="{EC272526-1BE9-4DBC-A198-7B751793E1AA}" srcOrd="0" destOrd="0" presId="urn:microsoft.com/office/officeart/2005/8/layout/orgChart1"/>
    <dgm:cxn modelId="{1D86B11D-2D53-4EAF-A0E8-8E4EFF0D6C5B}" type="presParOf" srcId="{5BBED7E8-86C4-4944-BA7D-36CB87D3D957}" destId="{92D5BBCE-865D-4291-AF5E-E85E244E5427}" srcOrd="1" destOrd="0" presId="urn:microsoft.com/office/officeart/2005/8/layout/orgChart1"/>
    <dgm:cxn modelId="{72D9B665-4540-43DA-9B1A-6EA575216940}" type="presParOf" srcId="{1BA13DB8-ACFC-46F4-8582-70503B04DB0B}" destId="{4E51C719-F2D3-4C5A-B27E-D0C1363717F2}" srcOrd="1" destOrd="0" presId="urn:microsoft.com/office/officeart/2005/8/layout/orgChart1"/>
    <dgm:cxn modelId="{C5EE6429-0BB9-4F18-9528-1152453DCD0B}" type="presParOf" srcId="{1BA13DB8-ACFC-46F4-8582-70503B04DB0B}" destId="{74FBCBEB-B397-43D9-AC98-12F80EF56EF4}" srcOrd="2" destOrd="0" presId="urn:microsoft.com/office/officeart/2005/8/layout/orgChart1"/>
    <dgm:cxn modelId="{C5A9477F-EF69-4085-9DE0-D2B11156F3D6}" type="presParOf" srcId="{84E46802-22DC-4BB2-937C-0DF0442DBE1A}" destId="{50B18DD5-2A61-473E-843C-96C639007C42}" srcOrd="2" destOrd="0" presId="urn:microsoft.com/office/officeart/2005/8/layout/orgChart1"/>
    <dgm:cxn modelId="{F68D7193-CBD2-4338-B6A7-FBC14158B8B9}" type="presParOf" srcId="{84E46802-22DC-4BB2-937C-0DF0442DBE1A}" destId="{B1FC909A-65DB-4334-B098-752E10A04F52}" srcOrd="3" destOrd="0" presId="urn:microsoft.com/office/officeart/2005/8/layout/orgChart1"/>
    <dgm:cxn modelId="{FE96070F-9B27-4E77-824F-4DF9CEC1EB2E}" type="presParOf" srcId="{B1FC909A-65DB-4334-B098-752E10A04F52}" destId="{5702A979-916D-41BC-92BF-C775596532F3}" srcOrd="0" destOrd="0" presId="urn:microsoft.com/office/officeart/2005/8/layout/orgChart1"/>
    <dgm:cxn modelId="{4F53D48C-E515-4FD7-B1F1-DD652FB19EAD}" type="presParOf" srcId="{5702A979-916D-41BC-92BF-C775596532F3}" destId="{E8BF6490-3711-49C2-87B3-BD76ECF7E530}" srcOrd="0" destOrd="0" presId="urn:microsoft.com/office/officeart/2005/8/layout/orgChart1"/>
    <dgm:cxn modelId="{B272BF51-646A-4205-ADC0-612D20DF2304}" type="presParOf" srcId="{5702A979-916D-41BC-92BF-C775596532F3}" destId="{1B9055A7-0435-421A-968D-8E620E4E4203}" srcOrd="1" destOrd="0" presId="urn:microsoft.com/office/officeart/2005/8/layout/orgChart1"/>
    <dgm:cxn modelId="{15AB21E5-C4A2-43BE-9E3E-CDD58174ECF3}" type="presParOf" srcId="{B1FC909A-65DB-4334-B098-752E10A04F52}" destId="{AAD3475A-5C1E-4B39-A98A-25639728AA98}" srcOrd="1" destOrd="0" presId="urn:microsoft.com/office/officeart/2005/8/layout/orgChart1"/>
    <dgm:cxn modelId="{82441402-4F01-4694-90E8-8E095D92C921}" type="presParOf" srcId="{B1FC909A-65DB-4334-B098-752E10A04F52}" destId="{6B22563B-9804-4B16-A105-1B54026DEFB5}" srcOrd="2" destOrd="0" presId="urn:microsoft.com/office/officeart/2005/8/layout/orgChart1"/>
    <dgm:cxn modelId="{47B92DCE-5DEE-4621-B986-53C67626E82F}" type="presParOf" srcId="{84E46802-22DC-4BB2-937C-0DF0442DBE1A}" destId="{E937C296-C1E4-440C-901A-D7BB77232215}" srcOrd="4" destOrd="0" presId="urn:microsoft.com/office/officeart/2005/8/layout/orgChart1"/>
    <dgm:cxn modelId="{A3832CDA-20F5-4361-BF05-C5E24D5E99D4}" type="presParOf" srcId="{84E46802-22DC-4BB2-937C-0DF0442DBE1A}" destId="{CC0755F4-E2EC-485F-8B94-F5C4A6AC91C6}" srcOrd="5" destOrd="0" presId="urn:microsoft.com/office/officeart/2005/8/layout/orgChart1"/>
    <dgm:cxn modelId="{BC0BDF15-A6CA-4BB6-A0DF-E1A6889451B2}" type="presParOf" srcId="{CC0755F4-E2EC-485F-8B94-F5C4A6AC91C6}" destId="{8A01D4C5-FB93-4935-9FEF-F97E868F1055}" srcOrd="0" destOrd="0" presId="urn:microsoft.com/office/officeart/2005/8/layout/orgChart1"/>
    <dgm:cxn modelId="{C3E8A40C-3045-40B9-AD4E-0ED6B4153C08}" type="presParOf" srcId="{8A01D4C5-FB93-4935-9FEF-F97E868F1055}" destId="{A5A30311-E800-4DCC-9EE3-4B632E7ECE87}" srcOrd="0" destOrd="0" presId="urn:microsoft.com/office/officeart/2005/8/layout/orgChart1"/>
    <dgm:cxn modelId="{9B3184CD-5542-49A6-9DA3-7C4B38E09F56}" type="presParOf" srcId="{8A01D4C5-FB93-4935-9FEF-F97E868F1055}" destId="{FD0491DB-75EF-4425-97FF-8633790910FC}" srcOrd="1" destOrd="0" presId="urn:microsoft.com/office/officeart/2005/8/layout/orgChart1"/>
    <dgm:cxn modelId="{332C91A6-5AF6-4D45-B2AB-91DBD9F35B37}" type="presParOf" srcId="{CC0755F4-E2EC-485F-8B94-F5C4A6AC91C6}" destId="{98AA6192-71EF-4BDB-A288-BAD55B824E9B}" srcOrd="1" destOrd="0" presId="urn:microsoft.com/office/officeart/2005/8/layout/orgChart1"/>
    <dgm:cxn modelId="{ABD62FF5-3787-457C-9554-62167A05569D}" type="presParOf" srcId="{CC0755F4-E2EC-485F-8B94-F5C4A6AC91C6}" destId="{2E796661-D09A-4081-9D6F-3E6CD9765D68}" srcOrd="2" destOrd="0" presId="urn:microsoft.com/office/officeart/2005/8/layout/orgChart1"/>
    <dgm:cxn modelId="{E907A593-C323-436C-9368-25104E16E086}" type="presParOf" srcId="{84E46802-22DC-4BB2-937C-0DF0442DBE1A}" destId="{C9862D6B-DAC3-4284-9751-B4F6E5AC43CA}" srcOrd="6" destOrd="0" presId="urn:microsoft.com/office/officeart/2005/8/layout/orgChart1"/>
    <dgm:cxn modelId="{1E7902C7-AEC2-4B6D-8318-C3C5906D0779}" type="presParOf" srcId="{84E46802-22DC-4BB2-937C-0DF0442DBE1A}" destId="{70858EFF-13AD-49B6-B15C-EB8463749313}" srcOrd="7" destOrd="0" presId="urn:microsoft.com/office/officeart/2005/8/layout/orgChart1"/>
    <dgm:cxn modelId="{0E365920-F087-4B11-B6D7-62F29B58754A}" type="presParOf" srcId="{70858EFF-13AD-49B6-B15C-EB8463749313}" destId="{CA5E61E2-5C35-468A-B63B-47A9021AEA73}" srcOrd="0" destOrd="0" presId="urn:microsoft.com/office/officeart/2005/8/layout/orgChart1"/>
    <dgm:cxn modelId="{DC7B1760-B508-4D85-BA50-2BF239A95FF4}" type="presParOf" srcId="{CA5E61E2-5C35-468A-B63B-47A9021AEA73}" destId="{EA0E7D9E-0341-4074-919D-9ABE64E4BEAE}" srcOrd="0" destOrd="0" presId="urn:microsoft.com/office/officeart/2005/8/layout/orgChart1"/>
    <dgm:cxn modelId="{B3388FF7-AA72-411B-9BFB-8BBC702B79C5}" type="presParOf" srcId="{CA5E61E2-5C35-468A-B63B-47A9021AEA73}" destId="{04F5568E-417A-4021-8F2A-EAFFDD80AE94}" srcOrd="1" destOrd="0" presId="urn:microsoft.com/office/officeart/2005/8/layout/orgChart1"/>
    <dgm:cxn modelId="{8A87BEFD-3E15-4C9C-B608-6694936449C4}" type="presParOf" srcId="{70858EFF-13AD-49B6-B15C-EB8463749313}" destId="{6EC017C3-BAD1-4EED-BB82-BD3E290DB9B9}" srcOrd="1" destOrd="0" presId="urn:microsoft.com/office/officeart/2005/8/layout/orgChart1"/>
    <dgm:cxn modelId="{1C08692C-BCB9-41B1-8176-1FC58EC57564}" type="presParOf" srcId="{70858EFF-13AD-49B6-B15C-EB8463749313}" destId="{9449FA28-F8D3-42CA-825C-C0F25EED517E}" srcOrd="2" destOrd="0" presId="urn:microsoft.com/office/officeart/2005/8/layout/orgChart1"/>
    <dgm:cxn modelId="{6CF315DA-AA9D-4EC0-B663-88EC782323A3}" type="presParOf" srcId="{EA78F086-85FA-4EFB-9008-13D16B1634AF}" destId="{9039FA1E-1BD1-45F5-9040-FB1775EA82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Alcon Devices</a:t>
          </a:r>
        </a:p>
        <a:p>
          <a:r>
            <a:rPr lang="en-US" dirty="0" smtClean="0"/>
            <a:t>Jimmy Fernandes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smtClean="0"/>
            <a:t>IOL</a:t>
          </a:r>
        </a:p>
        <a:p>
          <a:r>
            <a:rPr lang="en-US" dirty="0" smtClean="0"/>
            <a:t>(Intra Ocular Lenses)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B366C6F7-EBC5-4595-ADD2-8A253FDDA455}">
      <dgm:prSet/>
      <dgm:spPr/>
      <dgm:t>
        <a:bodyPr/>
        <a:lstStyle/>
        <a:p>
          <a:r>
            <a:rPr lang="en-US" dirty="0" smtClean="0"/>
            <a:t>Surgical</a:t>
          </a:r>
          <a:endParaRPr lang="en-US" dirty="0"/>
        </a:p>
      </dgm:t>
    </dgm:pt>
    <dgm:pt modelId="{37E06D53-3154-4A2A-9662-9CA5C7F424B5}" type="parTrans" cxnId="{85DB8FB4-C652-478B-8640-1C3A0FBAD973}">
      <dgm:prSet/>
      <dgm:spPr/>
      <dgm:t>
        <a:bodyPr/>
        <a:lstStyle/>
        <a:p>
          <a:endParaRPr lang="en-US"/>
        </a:p>
      </dgm:t>
    </dgm:pt>
    <dgm:pt modelId="{C23A1C63-371E-4E30-AC8E-9AF6E2735B86}" type="sibTrans" cxnId="{85DB8FB4-C652-478B-8640-1C3A0FBAD973}">
      <dgm:prSet/>
      <dgm:spPr/>
      <dgm:t>
        <a:bodyPr/>
        <a:lstStyle/>
        <a:p>
          <a:endParaRPr lang="en-US"/>
        </a:p>
      </dgm:t>
    </dgm:pt>
    <dgm:pt modelId="{3F346DC4-9BE2-460A-9346-BBC5615B6F56}">
      <dgm:prSet/>
      <dgm:spPr/>
      <dgm:t>
        <a:bodyPr/>
        <a:lstStyle/>
        <a:p>
          <a:r>
            <a:rPr lang="en-US" dirty="0" smtClean="0"/>
            <a:t>Doug Leonard</a:t>
          </a:r>
          <a:endParaRPr lang="en-US" dirty="0"/>
        </a:p>
      </dgm:t>
    </dgm:pt>
    <dgm:pt modelId="{45995E48-2457-4BED-A033-9D7966D21D0C}" type="parTrans" cxnId="{203B2941-EA75-4E1C-938F-ECC304C339AA}">
      <dgm:prSet/>
      <dgm:spPr/>
      <dgm:t>
        <a:bodyPr/>
        <a:lstStyle/>
        <a:p>
          <a:endParaRPr lang="en-US"/>
        </a:p>
      </dgm:t>
    </dgm:pt>
    <dgm:pt modelId="{7B227AB1-C0A8-4673-B4EF-D6B885FB33D0}" type="sibTrans" cxnId="{203B2941-EA75-4E1C-938F-ECC304C339AA}">
      <dgm:prSet/>
      <dgm:spPr/>
      <dgm:t>
        <a:bodyPr/>
        <a:lstStyle/>
        <a:p>
          <a:endParaRPr lang="en-US"/>
        </a:p>
      </dgm:t>
    </dgm:pt>
    <dgm:pt modelId="{EC494EED-D59A-4B90-A672-263D93FC04AA}">
      <dgm:prSet/>
      <dgm:spPr/>
      <dgm:t>
        <a:bodyPr/>
        <a:lstStyle/>
        <a:p>
          <a:r>
            <a:rPr lang="en-US" dirty="0" smtClean="0"/>
            <a:t>Mary Rosenbloom</a:t>
          </a:r>
          <a:endParaRPr lang="en-US" dirty="0"/>
        </a:p>
      </dgm:t>
    </dgm:pt>
    <dgm:pt modelId="{B420EC63-A453-4CF6-873A-C5305BAE8EFE}" type="parTrans" cxnId="{BA971D7E-922B-423A-82AC-7CE5AB250FFE}">
      <dgm:prSet/>
      <dgm:spPr/>
      <dgm:t>
        <a:bodyPr/>
        <a:lstStyle/>
        <a:p>
          <a:endParaRPr lang="en-US"/>
        </a:p>
      </dgm:t>
    </dgm:pt>
    <dgm:pt modelId="{B5B0A75F-2D79-44C6-AE1B-DD38F394AC23}" type="sibTrans" cxnId="{BA971D7E-922B-423A-82AC-7CE5AB250FFE}">
      <dgm:prSet/>
      <dgm:spPr/>
      <dgm:t>
        <a:bodyPr/>
        <a:lstStyle/>
        <a:p>
          <a:endParaRPr lang="en-US"/>
        </a:p>
      </dgm:t>
    </dgm:pt>
    <dgm:pt modelId="{7EEC9D9E-66AC-4A80-AFB1-921AEC567564}">
      <dgm:prSet/>
      <dgm:spPr/>
      <dgm:t>
        <a:bodyPr/>
        <a:lstStyle/>
        <a:p>
          <a:r>
            <a:rPr lang="en-US" dirty="0" smtClean="0"/>
            <a:t>Transcend</a:t>
          </a:r>
          <a:endParaRPr lang="en-US" dirty="0"/>
        </a:p>
      </dgm:t>
    </dgm:pt>
    <dgm:pt modelId="{66788AE5-38B7-4ECA-8875-E93ACE4B7C4A}" type="parTrans" cxnId="{670DE7F2-7984-4999-867B-F7543DC66E6D}">
      <dgm:prSet/>
      <dgm:spPr/>
      <dgm:t>
        <a:bodyPr/>
        <a:lstStyle/>
        <a:p>
          <a:endParaRPr lang="en-US"/>
        </a:p>
      </dgm:t>
    </dgm:pt>
    <dgm:pt modelId="{D7E2D0D6-BFD7-4EFF-81A9-5F01520CD99F}" type="sibTrans" cxnId="{670DE7F2-7984-4999-867B-F7543DC66E6D}">
      <dgm:prSet/>
      <dgm:spPr/>
      <dgm:t>
        <a:bodyPr/>
        <a:lstStyle/>
        <a:p>
          <a:endParaRPr lang="en-US"/>
        </a:p>
      </dgm:t>
    </dgm:pt>
    <dgm:pt modelId="{5BCF8928-4AFD-4EAB-886D-A2BFDF42CF5C}">
      <dgm:prSet/>
      <dgm:spPr/>
      <dgm:t>
        <a:bodyPr/>
        <a:lstStyle/>
        <a:p>
          <a:r>
            <a:rPr lang="en-US" dirty="0" smtClean="0"/>
            <a:t>Minyi Zhou</a:t>
          </a:r>
          <a:endParaRPr lang="en-US" dirty="0"/>
        </a:p>
      </dgm:t>
    </dgm:pt>
    <dgm:pt modelId="{60D3A50C-8A7D-455C-BD4A-7E84A0371685}" type="parTrans" cxnId="{2CD005AC-0181-4F51-A6C4-73156CEACF84}">
      <dgm:prSet/>
      <dgm:spPr/>
      <dgm:t>
        <a:bodyPr/>
        <a:lstStyle/>
        <a:p>
          <a:endParaRPr lang="en-US"/>
        </a:p>
      </dgm:t>
    </dgm:pt>
    <dgm:pt modelId="{66BD96AF-E180-479B-86EB-55D34D0FF1D8}" type="sibTrans" cxnId="{2CD005AC-0181-4F51-A6C4-73156CEACF84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CE50C4E4-2E38-47AB-ACE2-3BBE90733A5D}" type="pres">
      <dgm:prSet presAssocID="{5A0E5CC9-AD32-4C76-9627-91929A0519D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0" presStyleCnt="3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95EF2D0D-0E8E-4D27-8492-70D2CC3DCE74}" type="pres">
      <dgm:prSet presAssocID="{45995E48-2457-4BED-A033-9D7966D21D0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E50CE821-BF86-43C7-B756-EB14969736B4}" type="pres">
      <dgm:prSet presAssocID="{3F346DC4-9BE2-460A-9346-BBC5615B6F56}" presName="hierRoot2" presStyleCnt="0">
        <dgm:presLayoutVars>
          <dgm:hierBranch val="init"/>
        </dgm:presLayoutVars>
      </dgm:prSet>
      <dgm:spPr/>
    </dgm:pt>
    <dgm:pt modelId="{FDBAC86F-9657-42BE-AA0C-9643E16A199C}" type="pres">
      <dgm:prSet presAssocID="{3F346DC4-9BE2-460A-9346-BBC5615B6F56}" presName="rootComposite" presStyleCnt="0"/>
      <dgm:spPr/>
    </dgm:pt>
    <dgm:pt modelId="{1B665244-C920-49D5-A8F6-B4B513C53E86}" type="pres">
      <dgm:prSet presAssocID="{3F346DC4-9BE2-460A-9346-BBC5615B6F5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229E2-EE96-4A62-B1EF-EA4BF7E77C77}" type="pres">
      <dgm:prSet presAssocID="{3F346DC4-9BE2-460A-9346-BBC5615B6F56}" presName="rootConnector" presStyleLbl="node3" presStyleIdx="0" presStyleCnt="3"/>
      <dgm:spPr/>
      <dgm:t>
        <a:bodyPr/>
        <a:lstStyle/>
        <a:p>
          <a:endParaRPr lang="en-US"/>
        </a:p>
      </dgm:t>
    </dgm:pt>
    <dgm:pt modelId="{F899D23E-C390-416F-8CE7-0C2A205217ED}" type="pres">
      <dgm:prSet presAssocID="{3F346DC4-9BE2-460A-9346-BBC5615B6F56}" presName="hierChild4" presStyleCnt="0"/>
      <dgm:spPr/>
    </dgm:pt>
    <dgm:pt modelId="{85D356A3-9820-4053-AE65-B21C677BCAF8}" type="pres">
      <dgm:prSet presAssocID="{3F346DC4-9BE2-460A-9346-BBC5615B6F56}" presName="hierChild5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1FEA53AC-DCCB-4506-9AA0-B8B7A6CF0158}" type="pres">
      <dgm:prSet presAssocID="{37E06D53-3154-4A2A-9662-9CA5C7F424B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846A558-045F-4B67-92CE-BDA872B43AD1}" type="pres">
      <dgm:prSet presAssocID="{B366C6F7-EBC5-4595-ADD2-8A253FDDA455}" presName="hierRoot2" presStyleCnt="0">
        <dgm:presLayoutVars>
          <dgm:hierBranch val="init"/>
        </dgm:presLayoutVars>
      </dgm:prSet>
      <dgm:spPr/>
    </dgm:pt>
    <dgm:pt modelId="{84275752-A9AB-43DB-BB4B-20C087810121}" type="pres">
      <dgm:prSet presAssocID="{B366C6F7-EBC5-4595-ADD2-8A253FDDA455}" presName="rootComposite" presStyleCnt="0"/>
      <dgm:spPr/>
    </dgm:pt>
    <dgm:pt modelId="{18FE13F1-179B-4F6C-9663-2393B1A6ADC4}" type="pres">
      <dgm:prSet presAssocID="{B366C6F7-EBC5-4595-ADD2-8A253FDDA45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79469-3A61-4289-B543-CD478BC0B3CA}" type="pres">
      <dgm:prSet presAssocID="{B366C6F7-EBC5-4595-ADD2-8A253FDDA455}" presName="rootConnector" presStyleLbl="node2" presStyleIdx="1" presStyleCnt="3"/>
      <dgm:spPr/>
      <dgm:t>
        <a:bodyPr/>
        <a:lstStyle/>
        <a:p>
          <a:endParaRPr lang="en-US"/>
        </a:p>
      </dgm:t>
    </dgm:pt>
    <dgm:pt modelId="{31E12F48-3C7F-4678-9241-864D0F73BDD1}" type="pres">
      <dgm:prSet presAssocID="{B366C6F7-EBC5-4595-ADD2-8A253FDDA455}" presName="hierChild4" presStyleCnt="0"/>
      <dgm:spPr/>
    </dgm:pt>
    <dgm:pt modelId="{C56A05E1-2E06-4827-BA42-67C22E9581D1}" type="pres">
      <dgm:prSet presAssocID="{B420EC63-A453-4CF6-873A-C5305BAE8EF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20D46448-6316-427E-815C-15373426AA53}" type="pres">
      <dgm:prSet presAssocID="{EC494EED-D59A-4B90-A672-263D93FC04AA}" presName="hierRoot2" presStyleCnt="0">
        <dgm:presLayoutVars>
          <dgm:hierBranch val="init"/>
        </dgm:presLayoutVars>
      </dgm:prSet>
      <dgm:spPr/>
    </dgm:pt>
    <dgm:pt modelId="{FFF30CCC-FC0A-4BB6-B5EB-A2340A3EA8C0}" type="pres">
      <dgm:prSet presAssocID="{EC494EED-D59A-4B90-A672-263D93FC04AA}" presName="rootComposite" presStyleCnt="0"/>
      <dgm:spPr/>
    </dgm:pt>
    <dgm:pt modelId="{E99CFB36-E275-452C-9FC0-736358BD0CE1}" type="pres">
      <dgm:prSet presAssocID="{EC494EED-D59A-4B90-A672-263D93FC04A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5CAFB-77E1-4943-ACAC-511930C49BFE}" type="pres">
      <dgm:prSet presAssocID="{EC494EED-D59A-4B90-A672-263D93FC04AA}" presName="rootConnector" presStyleLbl="node3" presStyleIdx="1" presStyleCnt="3"/>
      <dgm:spPr/>
      <dgm:t>
        <a:bodyPr/>
        <a:lstStyle/>
        <a:p>
          <a:endParaRPr lang="en-US"/>
        </a:p>
      </dgm:t>
    </dgm:pt>
    <dgm:pt modelId="{63931D80-2499-4B2D-BDA4-B8FCDEBAF71D}" type="pres">
      <dgm:prSet presAssocID="{EC494EED-D59A-4B90-A672-263D93FC04AA}" presName="hierChild4" presStyleCnt="0"/>
      <dgm:spPr/>
    </dgm:pt>
    <dgm:pt modelId="{29A0BFC6-50B8-4F59-8BA7-B9F88C5E6AD3}" type="pres">
      <dgm:prSet presAssocID="{EC494EED-D59A-4B90-A672-263D93FC04AA}" presName="hierChild5" presStyleCnt="0"/>
      <dgm:spPr/>
    </dgm:pt>
    <dgm:pt modelId="{5C3BD474-EF44-4A2E-8EC7-5E2E05549C04}" type="pres">
      <dgm:prSet presAssocID="{B366C6F7-EBC5-4595-ADD2-8A253FDDA455}" presName="hierChild5" presStyleCnt="0"/>
      <dgm:spPr/>
    </dgm:pt>
    <dgm:pt modelId="{41AF5716-ADFB-4DFA-8560-43339AAF3052}" type="pres">
      <dgm:prSet presAssocID="{66788AE5-38B7-4ECA-8875-E93ACE4B7C4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5F3EFC3-3B8D-4007-B6F8-EAC2A98317D4}" type="pres">
      <dgm:prSet presAssocID="{7EEC9D9E-66AC-4A80-AFB1-921AEC567564}" presName="hierRoot2" presStyleCnt="0">
        <dgm:presLayoutVars>
          <dgm:hierBranch val="init"/>
        </dgm:presLayoutVars>
      </dgm:prSet>
      <dgm:spPr/>
    </dgm:pt>
    <dgm:pt modelId="{294C20CC-5952-4154-80FE-776D310E9F47}" type="pres">
      <dgm:prSet presAssocID="{7EEC9D9E-66AC-4A80-AFB1-921AEC567564}" presName="rootComposite" presStyleCnt="0"/>
      <dgm:spPr/>
    </dgm:pt>
    <dgm:pt modelId="{FD3FC8A9-0F45-4718-8A31-A79C38580671}" type="pres">
      <dgm:prSet presAssocID="{7EEC9D9E-66AC-4A80-AFB1-921AEC56756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B39F7-C134-40FE-A317-F3763EB439AE}" type="pres">
      <dgm:prSet presAssocID="{7EEC9D9E-66AC-4A80-AFB1-921AEC567564}" presName="rootConnector" presStyleLbl="node2" presStyleIdx="2" presStyleCnt="3"/>
      <dgm:spPr/>
      <dgm:t>
        <a:bodyPr/>
        <a:lstStyle/>
        <a:p>
          <a:endParaRPr lang="en-US"/>
        </a:p>
      </dgm:t>
    </dgm:pt>
    <dgm:pt modelId="{3C5C0040-B37B-48AB-A12D-4104067CA34F}" type="pres">
      <dgm:prSet presAssocID="{7EEC9D9E-66AC-4A80-AFB1-921AEC567564}" presName="hierChild4" presStyleCnt="0"/>
      <dgm:spPr/>
    </dgm:pt>
    <dgm:pt modelId="{78E04E85-2BD8-4BA5-BC38-FF2A87798467}" type="pres">
      <dgm:prSet presAssocID="{60D3A50C-8A7D-455C-BD4A-7E84A03716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4AF35525-7A29-4674-829D-C6971D479768}" type="pres">
      <dgm:prSet presAssocID="{5BCF8928-4AFD-4EAB-886D-A2BFDF42CF5C}" presName="hierRoot2" presStyleCnt="0">
        <dgm:presLayoutVars>
          <dgm:hierBranch val="init"/>
        </dgm:presLayoutVars>
      </dgm:prSet>
      <dgm:spPr/>
    </dgm:pt>
    <dgm:pt modelId="{F5C198FD-8AFC-4E1E-BC13-8319E21A6EF5}" type="pres">
      <dgm:prSet presAssocID="{5BCF8928-4AFD-4EAB-886D-A2BFDF42CF5C}" presName="rootComposite" presStyleCnt="0"/>
      <dgm:spPr/>
    </dgm:pt>
    <dgm:pt modelId="{5CDD522B-2E47-49D1-B44B-D55E81424763}" type="pres">
      <dgm:prSet presAssocID="{5BCF8928-4AFD-4EAB-886D-A2BFDF42CF5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D5D008-4BD9-4455-9630-CC6333C7B3F4}" type="pres">
      <dgm:prSet presAssocID="{5BCF8928-4AFD-4EAB-886D-A2BFDF42CF5C}" presName="rootConnector" presStyleLbl="node3" presStyleIdx="2" presStyleCnt="3"/>
      <dgm:spPr/>
      <dgm:t>
        <a:bodyPr/>
        <a:lstStyle/>
        <a:p>
          <a:endParaRPr lang="en-US"/>
        </a:p>
      </dgm:t>
    </dgm:pt>
    <dgm:pt modelId="{43B5B518-23C2-4959-8719-B872CD7D6BDB}" type="pres">
      <dgm:prSet presAssocID="{5BCF8928-4AFD-4EAB-886D-A2BFDF42CF5C}" presName="hierChild4" presStyleCnt="0"/>
      <dgm:spPr/>
    </dgm:pt>
    <dgm:pt modelId="{B34113A6-290B-4DDB-98C7-E313C431A16D}" type="pres">
      <dgm:prSet presAssocID="{5BCF8928-4AFD-4EAB-886D-A2BFDF42CF5C}" presName="hierChild5" presStyleCnt="0"/>
      <dgm:spPr/>
    </dgm:pt>
    <dgm:pt modelId="{08183019-F04D-4035-9F60-6D76092AD241}" type="pres">
      <dgm:prSet presAssocID="{7EEC9D9E-66AC-4A80-AFB1-921AEC567564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499EBF1D-80B4-494A-A6C8-33E27D327C10}" srcId="{5A145714-398A-494B-8DB5-D3E44D4C60D2}" destId="{4C9C20AB-A8CB-4414-8999-F41E8421D432}" srcOrd="0" destOrd="0" parTransId="{5A0E5CC9-AD32-4C76-9627-91929A0519D7}" sibTransId="{33EFE126-B693-4BAF-8395-7333B1BB92A7}"/>
    <dgm:cxn modelId="{12106F2A-FE19-4D23-9AF8-AE5DAD136AA2}" type="presOf" srcId="{45995E48-2457-4BED-A033-9D7966D21D0C}" destId="{95EF2D0D-0E8E-4D27-8492-70D2CC3DCE74}" srcOrd="0" destOrd="0" presId="urn:microsoft.com/office/officeart/2005/8/layout/orgChart1"/>
    <dgm:cxn modelId="{EB87B41B-A161-4EAC-AF75-98A2A5E9AD8A}" type="presOf" srcId="{37E06D53-3154-4A2A-9662-9CA5C7F424B5}" destId="{1FEA53AC-DCCB-4506-9AA0-B8B7A6CF0158}" srcOrd="0" destOrd="0" presId="urn:microsoft.com/office/officeart/2005/8/layout/orgChart1"/>
    <dgm:cxn modelId="{1A7C9FC1-5832-4D7D-9D39-09C6571AF2D9}" type="presOf" srcId="{3F346DC4-9BE2-460A-9346-BBC5615B6F56}" destId="{423229E2-EE96-4A62-B1EF-EA4BF7E77C77}" srcOrd="1" destOrd="0" presId="urn:microsoft.com/office/officeart/2005/8/layout/orgChart1"/>
    <dgm:cxn modelId="{3A6DFC3D-0902-4B57-A09C-B2AE0F7A1DF6}" type="presOf" srcId="{5A0E5CC9-AD32-4C76-9627-91929A0519D7}" destId="{CE50C4E4-2E38-47AB-ACE2-3BBE90733A5D}" srcOrd="0" destOrd="0" presId="urn:microsoft.com/office/officeart/2005/8/layout/orgChart1"/>
    <dgm:cxn modelId="{4FAE7CAB-AFA4-4144-B199-A44699A1F2BF}" type="presOf" srcId="{EC494EED-D59A-4B90-A672-263D93FC04AA}" destId="{3025CAFB-77E1-4943-ACAC-511930C49BFE}" srcOrd="1" destOrd="0" presId="urn:microsoft.com/office/officeart/2005/8/layout/orgChart1"/>
    <dgm:cxn modelId="{5A2D5434-1C81-4401-80A2-CA9B2175FD9F}" type="presOf" srcId="{60D3A50C-8A7D-455C-BD4A-7E84A0371685}" destId="{78E04E85-2BD8-4BA5-BC38-FF2A87798467}" srcOrd="0" destOrd="0" presId="urn:microsoft.com/office/officeart/2005/8/layout/orgChart1"/>
    <dgm:cxn modelId="{29B959B0-432A-43AD-AD9E-678834164190}" type="presOf" srcId="{B366C6F7-EBC5-4595-ADD2-8A253FDDA455}" destId="{DBA79469-3A61-4289-B543-CD478BC0B3CA}" srcOrd="1" destOrd="0" presId="urn:microsoft.com/office/officeart/2005/8/layout/orgChart1"/>
    <dgm:cxn modelId="{FF18244D-1E35-4C36-9BE6-26F280D09F53}" type="presOf" srcId="{5A025772-B3EE-4C64-ABDD-7CFB02EFDB47}" destId="{E940E3B8-A5DE-444E-B740-A9518920CD43}" srcOrd="0" destOrd="0" presId="urn:microsoft.com/office/officeart/2005/8/layout/orgChart1"/>
    <dgm:cxn modelId="{0D1B328C-B9F0-4FA2-80CF-74C346D79075}" type="presOf" srcId="{7EEC9D9E-66AC-4A80-AFB1-921AEC567564}" destId="{1CBB39F7-C134-40FE-A317-F3763EB439AE}" srcOrd="1" destOrd="0" presId="urn:microsoft.com/office/officeart/2005/8/layout/orgChart1"/>
    <dgm:cxn modelId="{34CA1E74-3522-46AC-A9AE-0B9D89C561B2}" type="presOf" srcId="{B420EC63-A453-4CF6-873A-C5305BAE8EFE}" destId="{C56A05E1-2E06-4827-BA42-67C22E9581D1}" srcOrd="0" destOrd="0" presId="urn:microsoft.com/office/officeart/2005/8/layout/orgChart1"/>
    <dgm:cxn modelId="{BA971D7E-922B-423A-82AC-7CE5AB250FFE}" srcId="{B366C6F7-EBC5-4595-ADD2-8A253FDDA455}" destId="{EC494EED-D59A-4B90-A672-263D93FC04AA}" srcOrd="0" destOrd="0" parTransId="{B420EC63-A453-4CF6-873A-C5305BAE8EFE}" sibTransId="{B5B0A75F-2D79-44C6-AE1B-DD38F394AC23}"/>
    <dgm:cxn modelId="{7EAF9DD1-FA51-45BC-A1A8-B04A69917699}" type="presOf" srcId="{5BCF8928-4AFD-4EAB-886D-A2BFDF42CF5C}" destId="{5CDD522B-2E47-49D1-B44B-D55E81424763}" srcOrd="0" destOrd="0" presId="urn:microsoft.com/office/officeart/2005/8/layout/orgChart1"/>
    <dgm:cxn modelId="{BA9B5448-5F72-4D63-8BE1-A556914A7C84}" type="presOf" srcId="{EC494EED-D59A-4B90-A672-263D93FC04AA}" destId="{E99CFB36-E275-452C-9FC0-736358BD0CE1}" srcOrd="0" destOrd="0" presId="urn:microsoft.com/office/officeart/2005/8/layout/orgChart1"/>
    <dgm:cxn modelId="{1B77B609-D944-4275-9463-6370AC5C0317}" type="presOf" srcId="{4C9C20AB-A8CB-4414-8999-F41E8421D432}" destId="{22D3D70B-3523-40E0-9A38-704EF6FD42F2}" srcOrd="1" destOrd="0" presId="urn:microsoft.com/office/officeart/2005/8/layout/orgChart1"/>
    <dgm:cxn modelId="{AB1B2C52-2231-4A07-B3F0-EB0CBF5A8E75}" type="presOf" srcId="{4C9C20AB-A8CB-4414-8999-F41E8421D432}" destId="{7473F976-A953-4417-A80F-019843F3F8FE}" srcOrd="0" destOrd="0" presId="urn:microsoft.com/office/officeart/2005/8/layout/orgChart1"/>
    <dgm:cxn modelId="{6D1F4037-07FE-4332-B9B8-354FAE63930C}" type="presOf" srcId="{5A145714-398A-494B-8DB5-D3E44D4C60D2}" destId="{C12666A8-7E24-4EC2-88AD-0E1C4602BAB4}" srcOrd="0" destOrd="0" presId="urn:microsoft.com/office/officeart/2005/8/layout/orgChart1"/>
    <dgm:cxn modelId="{203B2941-EA75-4E1C-938F-ECC304C339AA}" srcId="{4C9C20AB-A8CB-4414-8999-F41E8421D432}" destId="{3F346DC4-9BE2-460A-9346-BBC5615B6F56}" srcOrd="0" destOrd="0" parTransId="{45995E48-2457-4BED-A033-9D7966D21D0C}" sibTransId="{7B227AB1-C0A8-4673-B4EF-D6B885FB33D0}"/>
    <dgm:cxn modelId="{670DE7F2-7984-4999-867B-F7543DC66E6D}" srcId="{5A145714-398A-494B-8DB5-D3E44D4C60D2}" destId="{7EEC9D9E-66AC-4A80-AFB1-921AEC567564}" srcOrd="2" destOrd="0" parTransId="{66788AE5-38B7-4ECA-8875-E93ACE4B7C4A}" sibTransId="{D7E2D0D6-BFD7-4EFF-81A9-5F01520CD99F}"/>
    <dgm:cxn modelId="{3E5CE826-0179-4DDC-B9E9-DA11735EB865}" type="presOf" srcId="{3F346DC4-9BE2-460A-9346-BBC5615B6F56}" destId="{1B665244-C920-49D5-A8F6-B4B513C53E86}" srcOrd="0" destOrd="0" presId="urn:microsoft.com/office/officeart/2005/8/layout/orgChart1"/>
    <dgm:cxn modelId="{B1EDF966-1555-46CE-AEB6-99EDAFF2B7CB}" type="presOf" srcId="{5BCF8928-4AFD-4EAB-886D-A2BFDF42CF5C}" destId="{EED5D008-4BD9-4455-9630-CC6333C7B3F4}" srcOrd="1" destOrd="0" presId="urn:microsoft.com/office/officeart/2005/8/layout/orgChart1"/>
    <dgm:cxn modelId="{73DD6A2C-6280-4193-BBA7-62664F537534}" type="presOf" srcId="{B366C6F7-EBC5-4595-ADD2-8A253FDDA455}" destId="{18FE13F1-179B-4F6C-9663-2393B1A6ADC4}" srcOrd="0" destOrd="0" presId="urn:microsoft.com/office/officeart/2005/8/layout/orgChart1"/>
    <dgm:cxn modelId="{2CD005AC-0181-4F51-A6C4-73156CEACF84}" srcId="{7EEC9D9E-66AC-4A80-AFB1-921AEC567564}" destId="{5BCF8928-4AFD-4EAB-886D-A2BFDF42CF5C}" srcOrd="0" destOrd="0" parTransId="{60D3A50C-8A7D-455C-BD4A-7E84A0371685}" sibTransId="{66BD96AF-E180-479B-86EB-55D34D0FF1D8}"/>
    <dgm:cxn modelId="{B5E42ADE-EAD3-4B05-A03B-07EBCE0F6ED2}" type="presOf" srcId="{66788AE5-38B7-4ECA-8875-E93ACE4B7C4A}" destId="{41AF5716-ADFB-4DFA-8560-43339AAF3052}" srcOrd="0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7D89BEFA-3985-4734-B5B1-67E75D519D73}" type="presOf" srcId="{5A145714-398A-494B-8DB5-D3E44D4C60D2}" destId="{E6CA90C6-BA06-40C3-B94A-495451AA24B9}" srcOrd="1" destOrd="0" presId="urn:microsoft.com/office/officeart/2005/8/layout/orgChart1"/>
    <dgm:cxn modelId="{85DB8FB4-C652-478B-8640-1C3A0FBAD973}" srcId="{5A145714-398A-494B-8DB5-D3E44D4C60D2}" destId="{B366C6F7-EBC5-4595-ADD2-8A253FDDA455}" srcOrd="1" destOrd="0" parTransId="{37E06D53-3154-4A2A-9662-9CA5C7F424B5}" sibTransId="{C23A1C63-371E-4E30-AC8E-9AF6E2735B86}"/>
    <dgm:cxn modelId="{1A3CE798-5C3B-4037-8695-4A29CC80B7AA}" type="presOf" srcId="{7EEC9D9E-66AC-4A80-AFB1-921AEC567564}" destId="{FD3FC8A9-0F45-4718-8A31-A79C38580671}" srcOrd="0" destOrd="0" presId="urn:microsoft.com/office/officeart/2005/8/layout/orgChart1"/>
    <dgm:cxn modelId="{5EA08AC8-6E1D-4E2E-BD5A-7213D43B5A1D}" type="presParOf" srcId="{E940E3B8-A5DE-444E-B740-A9518920CD43}" destId="{86B727F1-A5AC-4D25-A31C-FAB286D00F15}" srcOrd="0" destOrd="0" presId="urn:microsoft.com/office/officeart/2005/8/layout/orgChart1"/>
    <dgm:cxn modelId="{B36D9246-BA30-45A3-B565-F8DFE48CC588}" type="presParOf" srcId="{86B727F1-A5AC-4D25-A31C-FAB286D00F15}" destId="{9FEE0D6D-AE79-4460-8763-973B743EA50B}" srcOrd="0" destOrd="0" presId="urn:microsoft.com/office/officeart/2005/8/layout/orgChart1"/>
    <dgm:cxn modelId="{0D509F66-D3E3-49C5-A73C-AE8DE9B0A64A}" type="presParOf" srcId="{9FEE0D6D-AE79-4460-8763-973B743EA50B}" destId="{C12666A8-7E24-4EC2-88AD-0E1C4602BAB4}" srcOrd="0" destOrd="0" presId="urn:microsoft.com/office/officeart/2005/8/layout/orgChart1"/>
    <dgm:cxn modelId="{B1A1F6FB-9927-407E-A115-7DD9A7403DCC}" type="presParOf" srcId="{9FEE0D6D-AE79-4460-8763-973B743EA50B}" destId="{E6CA90C6-BA06-40C3-B94A-495451AA24B9}" srcOrd="1" destOrd="0" presId="urn:microsoft.com/office/officeart/2005/8/layout/orgChart1"/>
    <dgm:cxn modelId="{F502E80F-7DFA-4AB3-AD4E-C79EE327295A}" type="presParOf" srcId="{86B727F1-A5AC-4D25-A31C-FAB286D00F15}" destId="{2CC44CB7-5785-42E4-AFE1-34D31FCFD88B}" srcOrd="1" destOrd="0" presId="urn:microsoft.com/office/officeart/2005/8/layout/orgChart1"/>
    <dgm:cxn modelId="{43F7F28D-BC83-4C01-BE76-ACB6E275F75E}" type="presParOf" srcId="{2CC44CB7-5785-42E4-AFE1-34D31FCFD88B}" destId="{CE50C4E4-2E38-47AB-ACE2-3BBE90733A5D}" srcOrd="0" destOrd="0" presId="urn:microsoft.com/office/officeart/2005/8/layout/orgChart1"/>
    <dgm:cxn modelId="{2F304ED7-5D65-4106-8865-092B182ED0B7}" type="presParOf" srcId="{2CC44CB7-5785-42E4-AFE1-34D31FCFD88B}" destId="{E7FB1B38-4577-400B-B3F7-8D98486C4665}" srcOrd="1" destOrd="0" presId="urn:microsoft.com/office/officeart/2005/8/layout/orgChart1"/>
    <dgm:cxn modelId="{1F445D93-F79E-47C7-9749-DF95F3358907}" type="presParOf" srcId="{E7FB1B38-4577-400B-B3F7-8D98486C4665}" destId="{0E0AD83F-4D03-49FF-93DB-ECB04437EDFB}" srcOrd="0" destOrd="0" presId="urn:microsoft.com/office/officeart/2005/8/layout/orgChart1"/>
    <dgm:cxn modelId="{6BD8E009-53DE-4DB8-86A3-5B320F6B491D}" type="presParOf" srcId="{0E0AD83F-4D03-49FF-93DB-ECB04437EDFB}" destId="{7473F976-A953-4417-A80F-019843F3F8FE}" srcOrd="0" destOrd="0" presId="urn:microsoft.com/office/officeart/2005/8/layout/orgChart1"/>
    <dgm:cxn modelId="{D9B161B5-7912-4400-8A47-A6ED6C79D88B}" type="presParOf" srcId="{0E0AD83F-4D03-49FF-93DB-ECB04437EDFB}" destId="{22D3D70B-3523-40E0-9A38-704EF6FD42F2}" srcOrd="1" destOrd="0" presId="urn:microsoft.com/office/officeart/2005/8/layout/orgChart1"/>
    <dgm:cxn modelId="{FA52BE88-FA37-4A86-A63A-5B65924DDC80}" type="presParOf" srcId="{E7FB1B38-4577-400B-B3F7-8D98486C4665}" destId="{CC25272C-28F8-4945-9948-2EB69C3AF633}" srcOrd="1" destOrd="0" presId="urn:microsoft.com/office/officeart/2005/8/layout/orgChart1"/>
    <dgm:cxn modelId="{4D4F1B87-D63E-4E91-8665-C3E61366BA19}" type="presParOf" srcId="{CC25272C-28F8-4945-9948-2EB69C3AF633}" destId="{95EF2D0D-0E8E-4D27-8492-70D2CC3DCE74}" srcOrd="0" destOrd="0" presId="urn:microsoft.com/office/officeart/2005/8/layout/orgChart1"/>
    <dgm:cxn modelId="{15DD24B1-17EF-40A0-9ECA-DDE677787CEA}" type="presParOf" srcId="{CC25272C-28F8-4945-9948-2EB69C3AF633}" destId="{E50CE821-BF86-43C7-B756-EB14969736B4}" srcOrd="1" destOrd="0" presId="urn:microsoft.com/office/officeart/2005/8/layout/orgChart1"/>
    <dgm:cxn modelId="{9A8CC03C-459C-460B-8294-0E81AE3A7E3D}" type="presParOf" srcId="{E50CE821-BF86-43C7-B756-EB14969736B4}" destId="{FDBAC86F-9657-42BE-AA0C-9643E16A199C}" srcOrd="0" destOrd="0" presId="urn:microsoft.com/office/officeart/2005/8/layout/orgChart1"/>
    <dgm:cxn modelId="{83330D1C-005D-4A8C-8D84-0B6A9DA78971}" type="presParOf" srcId="{FDBAC86F-9657-42BE-AA0C-9643E16A199C}" destId="{1B665244-C920-49D5-A8F6-B4B513C53E86}" srcOrd="0" destOrd="0" presId="urn:microsoft.com/office/officeart/2005/8/layout/orgChart1"/>
    <dgm:cxn modelId="{553C35BC-6058-483C-B7C8-A385215B1B8A}" type="presParOf" srcId="{FDBAC86F-9657-42BE-AA0C-9643E16A199C}" destId="{423229E2-EE96-4A62-B1EF-EA4BF7E77C77}" srcOrd="1" destOrd="0" presId="urn:microsoft.com/office/officeart/2005/8/layout/orgChart1"/>
    <dgm:cxn modelId="{D79452CB-059A-4DD5-B8FB-F20E0D3158C0}" type="presParOf" srcId="{E50CE821-BF86-43C7-B756-EB14969736B4}" destId="{F899D23E-C390-416F-8CE7-0C2A205217ED}" srcOrd="1" destOrd="0" presId="urn:microsoft.com/office/officeart/2005/8/layout/orgChart1"/>
    <dgm:cxn modelId="{6156373D-FE10-4827-9E62-A294CF3E362C}" type="presParOf" srcId="{E50CE821-BF86-43C7-B756-EB14969736B4}" destId="{85D356A3-9820-4053-AE65-B21C677BCAF8}" srcOrd="2" destOrd="0" presId="urn:microsoft.com/office/officeart/2005/8/layout/orgChart1"/>
    <dgm:cxn modelId="{0C34A2C3-20B2-4D7D-B53F-A18171D7190F}" type="presParOf" srcId="{E7FB1B38-4577-400B-B3F7-8D98486C4665}" destId="{E112A018-8876-4C58-8717-52A3FD882E95}" srcOrd="2" destOrd="0" presId="urn:microsoft.com/office/officeart/2005/8/layout/orgChart1"/>
    <dgm:cxn modelId="{554A1B4E-B1FC-4923-8B34-37546ECA3571}" type="presParOf" srcId="{2CC44CB7-5785-42E4-AFE1-34D31FCFD88B}" destId="{1FEA53AC-DCCB-4506-9AA0-B8B7A6CF0158}" srcOrd="2" destOrd="0" presId="urn:microsoft.com/office/officeart/2005/8/layout/orgChart1"/>
    <dgm:cxn modelId="{8E3EB11E-FC58-4AB6-9A4E-A187C863C65F}" type="presParOf" srcId="{2CC44CB7-5785-42E4-AFE1-34D31FCFD88B}" destId="{6846A558-045F-4B67-92CE-BDA872B43AD1}" srcOrd="3" destOrd="0" presId="urn:microsoft.com/office/officeart/2005/8/layout/orgChart1"/>
    <dgm:cxn modelId="{9A4317A8-FC4E-41F3-985C-3F3B79B88917}" type="presParOf" srcId="{6846A558-045F-4B67-92CE-BDA872B43AD1}" destId="{84275752-A9AB-43DB-BB4B-20C087810121}" srcOrd="0" destOrd="0" presId="urn:microsoft.com/office/officeart/2005/8/layout/orgChart1"/>
    <dgm:cxn modelId="{21D80050-0107-4E9C-8311-5F18E7201EE4}" type="presParOf" srcId="{84275752-A9AB-43DB-BB4B-20C087810121}" destId="{18FE13F1-179B-4F6C-9663-2393B1A6ADC4}" srcOrd="0" destOrd="0" presId="urn:microsoft.com/office/officeart/2005/8/layout/orgChart1"/>
    <dgm:cxn modelId="{E2EDD796-ADB2-4B6F-BBED-D35681C4AC98}" type="presParOf" srcId="{84275752-A9AB-43DB-BB4B-20C087810121}" destId="{DBA79469-3A61-4289-B543-CD478BC0B3CA}" srcOrd="1" destOrd="0" presId="urn:microsoft.com/office/officeart/2005/8/layout/orgChart1"/>
    <dgm:cxn modelId="{1ED3BDDC-8850-48C1-AAEE-1D525149A95E}" type="presParOf" srcId="{6846A558-045F-4B67-92CE-BDA872B43AD1}" destId="{31E12F48-3C7F-4678-9241-864D0F73BDD1}" srcOrd="1" destOrd="0" presId="urn:microsoft.com/office/officeart/2005/8/layout/orgChart1"/>
    <dgm:cxn modelId="{4E16EBA5-3B33-41B8-982A-C2058BA1CB25}" type="presParOf" srcId="{31E12F48-3C7F-4678-9241-864D0F73BDD1}" destId="{C56A05E1-2E06-4827-BA42-67C22E9581D1}" srcOrd="0" destOrd="0" presId="urn:microsoft.com/office/officeart/2005/8/layout/orgChart1"/>
    <dgm:cxn modelId="{1D60361D-8007-4D0A-A0B5-6AC0C223BBDA}" type="presParOf" srcId="{31E12F48-3C7F-4678-9241-864D0F73BDD1}" destId="{20D46448-6316-427E-815C-15373426AA53}" srcOrd="1" destOrd="0" presId="urn:microsoft.com/office/officeart/2005/8/layout/orgChart1"/>
    <dgm:cxn modelId="{609D5675-B0DA-4056-B657-90D7054D54CC}" type="presParOf" srcId="{20D46448-6316-427E-815C-15373426AA53}" destId="{FFF30CCC-FC0A-4BB6-B5EB-A2340A3EA8C0}" srcOrd="0" destOrd="0" presId="urn:microsoft.com/office/officeart/2005/8/layout/orgChart1"/>
    <dgm:cxn modelId="{4609324E-F9EE-4C2E-9ED4-38BDC74017B6}" type="presParOf" srcId="{FFF30CCC-FC0A-4BB6-B5EB-A2340A3EA8C0}" destId="{E99CFB36-E275-452C-9FC0-736358BD0CE1}" srcOrd="0" destOrd="0" presId="urn:microsoft.com/office/officeart/2005/8/layout/orgChart1"/>
    <dgm:cxn modelId="{9CD1234D-F1B6-47CE-8D7E-D6327AD856F7}" type="presParOf" srcId="{FFF30CCC-FC0A-4BB6-B5EB-A2340A3EA8C0}" destId="{3025CAFB-77E1-4943-ACAC-511930C49BFE}" srcOrd="1" destOrd="0" presId="urn:microsoft.com/office/officeart/2005/8/layout/orgChart1"/>
    <dgm:cxn modelId="{F3CDCFA8-755D-44FC-AC5D-1AA640E44C3E}" type="presParOf" srcId="{20D46448-6316-427E-815C-15373426AA53}" destId="{63931D80-2499-4B2D-BDA4-B8FCDEBAF71D}" srcOrd="1" destOrd="0" presId="urn:microsoft.com/office/officeart/2005/8/layout/orgChart1"/>
    <dgm:cxn modelId="{1274FDD6-F05A-456B-A349-36C583025074}" type="presParOf" srcId="{20D46448-6316-427E-815C-15373426AA53}" destId="{29A0BFC6-50B8-4F59-8BA7-B9F88C5E6AD3}" srcOrd="2" destOrd="0" presId="urn:microsoft.com/office/officeart/2005/8/layout/orgChart1"/>
    <dgm:cxn modelId="{22C7A060-26E2-42E6-8C39-9CD48E4587FA}" type="presParOf" srcId="{6846A558-045F-4B67-92CE-BDA872B43AD1}" destId="{5C3BD474-EF44-4A2E-8EC7-5E2E05549C04}" srcOrd="2" destOrd="0" presId="urn:microsoft.com/office/officeart/2005/8/layout/orgChart1"/>
    <dgm:cxn modelId="{E308B42E-B106-437F-8E96-78D41EBA443C}" type="presParOf" srcId="{2CC44CB7-5785-42E4-AFE1-34D31FCFD88B}" destId="{41AF5716-ADFB-4DFA-8560-43339AAF3052}" srcOrd="4" destOrd="0" presId="urn:microsoft.com/office/officeart/2005/8/layout/orgChart1"/>
    <dgm:cxn modelId="{8F0348D0-25D2-4668-85BC-A5D0040A36FB}" type="presParOf" srcId="{2CC44CB7-5785-42E4-AFE1-34D31FCFD88B}" destId="{05F3EFC3-3B8D-4007-B6F8-EAC2A98317D4}" srcOrd="5" destOrd="0" presId="urn:microsoft.com/office/officeart/2005/8/layout/orgChart1"/>
    <dgm:cxn modelId="{8AB1A42D-2D85-40F3-9322-0CB32AE69D56}" type="presParOf" srcId="{05F3EFC3-3B8D-4007-B6F8-EAC2A98317D4}" destId="{294C20CC-5952-4154-80FE-776D310E9F47}" srcOrd="0" destOrd="0" presId="urn:microsoft.com/office/officeart/2005/8/layout/orgChart1"/>
    <dgm:cxn modelId="{8E1D77F9-A56E-421D-9327-EC21DF0D3942}" type="presParOf" srcId="{294C20CC-5952-4154-80FE-776D310E9F47}" destId="{FD3FC8A9-0F45-4718-8A31-A79C38580671}" srcOrd="0" destOrd="0" presId="urn:microsoft.com/office/officeart/2005/8/layout/orgChart1"/>
    <dgm:cxn modelId="{30E52B5F-CD6F-4D6F-8DEA-F02BD01D25B0}" type="presParOf" srcId="{294C20CC-5952-4154-80FE-776D310E9F47}" destId="{1CBB39F7-C134-40FE-A317-F3763EB439AE}" srcOrd="1" destOrd="0" presId="urn:microsoft.com/office/officeart/2005/8/layout/orgChart1"/>
    <dgm:cxn modelId="{D95B137C-55E0-45FD-82CC-B70822F4FE11}" type="presParOf" srcId="{05F3EFC3-3B8D-4007-B6F8-EAC2A98317D4}" destId="{3C5C0040-B37B-48AB-A12D-4104067CA34F}" srcOrd="1" destOrd="0" presId="urn:microsoft.com/office/officeart/2005/8/layout/orgChart1"/>
    <dgm:cxn modelId="{A063CF68-C175-4102-9E93-28314205F3CF}" type="presParOf" srcId="{3C5C0040-B37B-48AB-A12D-4104067CA34F}" destId="{78E04E85-2BD8-4BA5-BC38-FF2A87798467}" srcOrd="0" destOrd="0" presId="urn:microsoft.com/office/officeart/2005/8/layout/orgChart1"/>
    <dgm:cxn modelId="{98264FBD-A2F2-4A49-B2D6-2FD1D9AB9B8A}" type="presParOf" srcId="{3C5C0040-B37B-48AB-A12D-4104067CA34F}" destId="{4AF35525-7A29-4674-829D-C6971D479768}" srcOrd="1" destOrd="0" presId="urn:microsoft.com/office/officeart/2005/8/layout/orgChart1"/>
    <dgm:cxn modelId="{1BCF5913-2E9B-46E9-87AD-EA0E0710F514}" type="presParOf" srcId="{4AF35525-7A29-4674-829D-C6971D479768}" destId="{F5C198FD-8AFC-4E1E-BC13-8319E21A6EF5}" srcOrd="0" destOrd="0" presId="urn:microsoft.com/office/officeart/2005/8/layout/orgChart1"/>
    <dgm:cxn modelId="{FF0B3491-4966-48F8-A25F-44D3A2181C74}" type="presParOf" srcId="{F5C198FD-8AFC-4E1E-BC13-8319E21A6EF5}" destId="{5CDD522B-2E47-49D1-B44B-D55E81424763}" srcOrd="0" destOrd="0" presId="urn:microsoft.com/office/officeart/2005/8/layout/orgChart1"/>
    <dgm:cxn modelId="{22B03EA1-7B5D-4728-BA18-AA183D592CC1}" type="presParOf" srcId="{F5C198FD-8AFC-4E1E-BC13-8319E21A6EF5}" destId="{EED5D008-4BD9-4455-9630-CC6333C7B3F4}" srcOrd="1" destOrd="0" presId="urn:microsoft.com/office/officeart/2005/8/layout/orgChart1"/>
    <dgm:cxn modelId="{00A414B0-2FFC-4C8A-BEEB-09D135C99272}" type="presParOf" srcId="{4AF35525-7A29-4674-829D-C6971D479768}" destId="{43B5B518-23C2-4959-8719-B872CD7D6BDB}" srcOrd="1" destOrd="0" presId="urn:microsoft.com/office/officeart/2005/8/layout/orgChart1"/>
    <dgm:cxn modelId="{23927E0C-99F3-47D5-8CB7-3B12FE345ADE}" type="presParOf" srcId="{4AF35525-7A29-4674-829D-C6971D479768}" destId="{B34113A6-290B-4DDB-98C7-E313C431A16D}" srcOrd="2" destOrd="0" presId="urn:microsoft.com/office/officeart/2005/8/layout/orgChart1"/>
    <dgm:cxn modelId="{221CA5CB-114D-422B-BDD4-71FC41879BBF}" type="presParOf" srcId="{05F3EFC3-3B8D-4007-B6F8-EAC2A98317D4}" destId="{08183019-F04D-4035-9F60-6D76092AD241}" srcOrd="2" destOrd="0" presId="urn:microsoft.com/office/officeart/2005/8/layout/orgChart1"/>
    <dgm:cxn modelId="{8EE74D4E-5081-4994-B84A-677B095176C6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Alcon Vision care/</a:t>
          </a:r>
        </a:p>
        <a:p>
          <a:r>
            <a:rPr lang="en-US" dirty="0" smtClean="0"/>
            <a:t>Randomization</a:t>
          </a:r>
        </a:p>
        <a:p>
          <a:r>
            <a:rPr lang="en-US" dirty="0" smtClean="0"/>
            <a:t>Wilminda Martin</a:t>
          </a:r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Randomization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01DA202A-BC30-4F29-878B-233F4AE4FF13}">
      <dgm:prSet/>
      <dgm:spPr/>
      <dgm:t>
        <a:bodyPr/>
        <a:lstStyle/>
        <a:p>
          <a:r>
            <a:rPr lang="en-US" dirty="0" smtClean="0"/>
            <a:t>Brenda Brooks</a:t>
          </a:r>
          <a:endParaRPr lang="en-US" dirty="0"/>
        </a:p>
      </dgm:t>
    </dgm:pt>
    <dgm:pt modelId="{16A771CA-3867-42F5-B0A7-67CE8C97404E}" type="parTrans" cxnId="{BE316DD2-63F5-434E-A626-1D8E33647221}">
      <dgm:prSet/>
      <dgm:spPr/>
      <dgm:t>
        <a:bodyPr/>
        <a:lstStyle/>
        <a:p>
          <a:endParaRPr lang="en-US"/>
        </a:p>
      </dgm:t>
    </dgm:pt>
    <dgm:pt modelId="{02F1D19B-DE4D-49F8-AA13-ACBFAB3EA5DC}" type="sibTrans" cxnId="{BE316DD2-63F5-434E-A626-1D8E33647221}">
      <dgm:prSet/>
      <dgm:spPr/>
      <dgm:t>
        <a:bodyPr/>
        <a:lstStyle/>
        <a:p>
          <a:endParaRPr lang="en-US"/>
        </a:p>
      </dgm:t>
    </dgm:pt>
    <dgm:pt modelId="{D691DD84-C848-42F7-B437-47B0B1C9DD9B}">
      <dgm:prSet/>
      <dgm:spPr/>
      <dgm:t>
        <a:bodyPr/>
        <a:lstStyle/>
        <a:p>
          <a:r>
            <a:rPr lang="en-US" dirty="0" smtClean="0"/>
            <a:t>Michael Ziegler</a:t>
          </a:r>
          <a:endParaRPr lang="en-US" dirty="0"/>
        </a:p>
      </dgm:t>
    </dgm:pt>
    <dgm:pt modelId="{65A4F982-6006-448F-952E-08ECCBD80515}" type="parTrans" cxnId="{4283BF0D-DD62-49D0-AC00-307F544B6B68}">
      <dgm:prSet/>
      <dgm:spPr/>
      <dgm:t>
        <a:bodyPr/>
        <a:lstStyle/>
        <a:p>
          <a:endParaRPr lang="en-US"/>
        </a:p>
      </dgm:t>
    </dgm:pt>
    <dgm:pt modelId="{EB4740C7-1244-4E8C-9137-1F9F809E9E0D}" type="sibTrans" cxnId="{4283BF0D-DD62-49D0-AC00-307F544B6B68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/>
      <dgm:spPr/>
      <dgm:t>
        <a:bodyPr/>
        <a:lstStyle/>
        <a:p>
          <a:r>
            <a:rPr lang="en-US" dirty="0" smtClean="0"/>
            <a:t>Vision Care</a:t>
          </a:r>
        </a:p>
        <a:p>
          <a:r>
            <a:rPr lang="en-US" dirty="0" smtClean="0"/>
            <a:t>Lanie Quintana</a:t>
          </a:r>
          <a:endParaRPr lang="en-US" dirty="0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2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0A223304-0997-4F5F-98D4-705A22BC0099}" type="pres">
      <dgm:prSet presAssocID="{16A771CA-3867-42F5-B0A7-67CE8C97404E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5F4598A-5A30-4961-979B-20B3545CC321}" type="pres">
      <dgm:prSet presAssocID="{01DA202A-BC30-4F29-878B-233F4AE4FF13}" presName="hierRoot2" presStyleCnt="0">
        <dgm:presLayoutVars>
          <dgm:hierBranch val="init"/>
        </dgm:presLayoutVars>
      </dgm:prSet>
      <dgm:spPr/>
    </dgm:pt>
    <dgm:pt modelId="{ED0221A1-3DB7-40FE-92BA-7D8F949AA667}" type="pres">
      <dgm:prSet presAssocID="{01DA202A-BC30-4F29-878B-233F4AE4FF13}" presName="rootComposite" presStyleCnt="0"/>
      <dgm:spPr/>
    </dgm:pt>
    <dgm:pt modelId="{667C719D-6BF9-4537-A138-1AFF4146B77E}" type="pres">
      <dgm:prSet presAssocID="{01DA202A-BC30-4F29-878B-233F4AE4FF1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32002-22BC-491E-80A5-08711B8CA514}" type="pres">
      <dgm:prSet presAssocID="{01DA202A-BC30-4F29-878B-233F4AE4FF13}" presName="rootConnector" presStyleLbl="node3" presStyleIdx="0" presStyleCnt="2"/>
      <dgm:spPr/>
      <dgm:t>
        <a:bodyPr/>
        <a:lstStyle/>
        <a:p>
          <a:endParaRPr lang="en-US"/>
        </a:p>
      </dgm:t>
    </dgm:pt>
    <dgm:pt modelId="{788A164E-B2EF-440D-8DC9-A42B6E6B1A60}" type="pres">
      <dgm:prSet presAssocID="{01DA202A-BC30-4F29-878B-233F4AE4FF13}" presName="hierChild4" presStyleCnt="0"/>
      <dgm:spPr/>
    </dgm:pt>
    <dgm:pt modelId="{11B668DB-45D1-4EA1-82C2-90A5E89FA0B7}" type="pres">
      <dgm:prSet presAssocID="{01DA202A-BC30-4F29-878B-233F4AE4FF13}" presName="hierChild5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2" custLinFactNeighborX="9878" custLinFactNeighborY="-6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2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3F5425D8-0ABF-4B3D-BC8E-B59E8C318658}" type="pres">
      <dgm:prSet presAssocID="{65A4F982-6006-448F-952E-08ECCBD80515}" presName="Name37" presStyleLbl="parChTrans1D3" presStyleIdx="1" presStyleCnt="2"/>
      <dgm:spPr/>
      <dgm:t>
        <a:bodyPr/>
        <a:lstStyle/>
        <a:p>
          <a:endParaRPr lang="en-US"/>
        </a:p>
      </dgm:t>
    </dgm:pt>
    <dgm:pt modelId="{374DDA26-E4A3-4C90-827C-C383736C6B8A}" type="pres">
      <dgm:prSet presAssocID="{D691DD84-C848-42F7-B437-47B0B1C9DD9B}" presName="hierRoot2" presStyleCnt="0">
        <dgm:presLayoutVars>
          <dgm:hierBranch val="init"/>
        </dgm:presLayoutVars>
      </dgm:prSet>
      <dgm:spPr/>
    </dgm:pt>
    <dgm:pt modelId="{F8596696-2840-41CF-932C-1DA704A03A2E}" type="pres">
      <dgm:prSet presAssocID="{D691DD84-C848-42F7-B437-47B0B1C9DD9B}" presName="rootComposite" presStyleCnt="0"/>
      <dgm:spPr/>
    </dgm:pt>
    <dgm:pt modelId="{9A383668-DF8E-40BA-A68B-6E3D4FB8F934}" type="pres">
      <dgm:prSet presAssocID="{D691DD84-C848-42F7-B437-47B0B1C9DD9B}" presName="rootText" presStyleLbl="node3" presStyleIdx="1" presStyleCnt="2" custLinFactNeighborX="27599" custLinFactNeighborY="-7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164CF-920C-447C-A91D-4E19821EB0FA}" type="pres">
      <dgm:prSet presAssocID="{D691DD84-C848-42F7-B437-47B0B1C9DD9B}" presName="rootConnector" presStyleLbl="node3" presStyleIdx="1" presStyleCnt="2"/>
      <dgm:spPr/>
      <dgm:t>
        <a:bodyPr/>
        <a:lstStyle/>
        <a:p>
          <a:endParaRPr lang="en-US"/>
        </a:p>
      </dgm:t>
    </dgm:pt>
    <dgm:pt modelId="{C6BC796F-9724-4623-9C1A-5229C1B2254B}" type="pres">
      <dgm:prSet presAssocID="{D691DD84-C848-42F7-B437-47B0B1C9DD9B}" presName="hierChild4" presStyleCnt="0"/>
      <dgm:spPr/>
    </dgm:pt>
    <dgm:pt modelId="{58AA669F-73A5-402D-965B-C58B7C05F0D9}" type="pres">
      <dgm:prSet presAssocID="{D691DD84-C848-42F7-B437-47B0B1C9DD9B}" presName="hierChild5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C452A496-812C-4DCF-BD33-91A6E75E457E}" type="presOf" srcId="{16A771CA-3867-42F5-B0A7-67CE8C97404E}" destId="{0A223304-0997-4F5F-98D4-705A22BC0099}" srcOrd="0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C8803678-6D73-4823-BFDD-497EE52392B4}" type="presOf" srcId="{5A145714-398A-494B-8DB5-D3E44D4C60D2}" destId="{E6CA90C6-BA06-40C3-B94A-495451AA24B9}" srcOrd="1" destOrd="0" presId="urn:microsoft.com/office/officeart/2005/8/layout/orgChart1"/>
    <dgm:cxn modelId="{9ECD1CB2-E658-46DD-BCA8-C360EADC41C6}" type="presOf" srcId="{D691DD84-C848-42F7-B437-47B0B1C9DD9B}" destId="{271164CF-920C-447C-A91D-4E19821EB0FA}" srcOrd="1" destOrd="0" presId="urn:microsoft.com/office/officeart/2005/8/layout/orgChart1"/>
    <dgm:cxn modelId="{BE316DD2-63F5-434E-A626-1D8E33647221}" srcId="{95C3030B-13E8-4DC9-9525-AF8D59D51FAB}" destId="{01DA202A-BC30-4F29-878B-233F4AE4FF13}" srcOrd="0" destOrd="0" parTransId="{16A771CA-3867-42F5-B0A7-67CE8C97404E}" sibTransId="{02F1D19B-DE4D-49F8-AA13-ACBFAB3EA5DC}"/>
    <dgm:cxn modelId="{4283BF0D-DD62-49D0-AC00-307F544B6B68}" srcId="{6EF1B6AA-5C3B-4536-9847-DFC41D49FD03}" destId="{D691DD84-C848-42F7-B437-47B0B1C9DD9B}" srcOrd="0" destOrd="0" parTransId="{65A4F982-6006-448F-952E-08ECCBD80515}" sibTransId="{EB4740C7-1244-4E8C-9137-1F9F809E9E0D}"/>
    <dgm:cxn modelId="{9F6478FE-393B-4A58-842A-55E0D296CD5A}" type="presOf" srcId="{6EF1B6AA-5C3B-4536-9847-DFC41D49FD03}" destId="{E1F2C1B8-0889-447D-9A60-BBC2281C6E02}" srcOrd="0" destOrd="0" presId="urn:microsoft.com/office/officeart/2005/8/layout/orgChart1"/>
    <dgm:cxn modelId="{200B213F-633E-4250-AE19-F208F37FAAA1}" type="presOf" srcId="{D691DD84-C848-42F7-B437-47B0B1C9DD9B}" destId="{9A383668-DF8E-40BA-A68B-6E3D4FB8F934}" srcOrd="0" destOrd="0" presId="urn:microsoft.com/office/officeart/2005/8/layout/orgChart1"/>
    <dgm:cxn modelId="{810F379B-BF39-4AB7-8FC6-1E3FFBFABB6D}" type="presOf" srcId="{6EF1B6AA-5C3B-4536-9847-DFC41D49FD03}" destId="{59A2BA6F-D67C-4E45-B95E-4B024462AC33}" srcOrd="1" destOrd="0" presId="urn:microsoft.com/office/officeart/2005/8/layout/orgChart1"/>
    <dgm:cxn modelId="{707CBDA4-9003-4C4A-A4D1-A0CE6E8D0599}" type="presOf" srcId="{95C3030B-13E8-4DC9-9525-AF8D59D51FAB}" destId="{1B6E66FF-0B88-4716-A0EB-D600667EA9E5}" srcOrd="0" destOrd="0" presId="urn:microsoft.com/office/officeart/2005/8/layout/orgChart1"/>
    <dgm:cxn modelId="{80FB8E22-A43D-4AFA-96BA-17B3B8CF238D}" type="presOf" srcId="{01DA202A-BC30-4F29-878B-233F4AE4FF13}" destId="{E1832002-22BC-491E-80A5-08711B8CA514}" srcOrd="1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0FF9F6D8-E539-4B23-AA9F-CFC291EC2F51}" type="presOf" srcId="{5A145714-398A-494B-8DB5-D3E44D4C60D2}" destId="{C12666A8-7E24-4EC2-88AD-0E1C4602BAB4}" srcOrd="0" destOrd="0" presId="urn:microsoft.com/office/officeart/2005/8/layout/orgChart1"/>
    <dgm:cxn modelId="{C2FF4FC1-88E3-4924-BD4F-69DD9310460C}" type="presOf" srcId="{D53B5B5E-8856-4EDB-A26C-09316F488DB6}" destId="{2A71BE4B-9104-4F0F-8FD9-B51155C97EEE}" srcOrd="0" destOrd="0" presId="urn:microsoft.com/office/officeart/2005/8/layout/orgChart1"/>
    <dgm:cxn modelId="{725D975D-2009-45FA-BF73-76E31DC4B93C}" type="presOf" srcId="{65A4F982-6006-448F-952E-08ECCBD80515}" destId="{3F5425D8-0ABF-4B3D-BC8E-B59E8C318658}" srcOrd="0" destOrd="0" presId="urn:microsoft.com/office/officeart/2005/8/layout/orgChart1"/>
    <dgm:cxn modelId="{80268509-3B51-45FB-89D8-2ACF6139E999}" type="presOf" srcId="{5A025772-B3EE-4C64-ABDD-7CFB02EFDB47}" destId="{E940E3B8-A5DE-444E-B740-A9518920CD43}" srcOrd="0" destOrd="0" presId="urn:microsoft.com/office/officeart/2005/8/layout/orgChart1"/>
    <dgm:cxn modelId="{CD4F1752-403D-477B-9F5A-5AE3CC68B9D4}" type="presOf" srcId="{6EFFD239-752D-4A6D-BF5F-F946C245E881}" destId="{15D270DC-074D-4697-B42E-97F988C6D042}" srcOrd="0" destOrd="0" presId="urn:microsoft.com/office/officeart/2005/8/layout/orgChart1"/>
    <dgm:cxn modelId="{822E36D9-481A-4DFA-B8ED-502EC1F37433}" type="presOf" srcId="{95C3030B-13E8-4DC9-9525-AF8D59D51FAB}" destId="{7C8BEEC8-D1A5-4464-8EF8-22885F3A0A67}" srcOrd="1" destOrd="0" presId="urn:microsoft.com/office/officeart/2005/8/layout/orgChart1"/>
    <dgm:cxn modelId="{FBBAB51C-F217-4D18-AC5C-2997528277F6}" type="presOf" srcId="{01DA202A-BC30-4F29-878B-233F4AE4FF13}" destId="{667C719D-6BF9-4537-A138-1AFF4146B77E}" srcOrd="0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817833C5-C978-4A85-BF0A-94B3EEADBF3A}" type="presParOf" srcId="{E940E3B8-A5DE-444E-B740-A9518920CD43}" destId="{86B727F1-A5AC-4D25-A31C-FAB286D00F15}" srcOrd="0" destOrd="0" presId="urn:microsoft.com/office/officeart/2005/8/layout/orgChart1"/>
    <dgm:cxn modelId="{D9903892-3754-4981-B9D4-1B5841799AA3}" type="presParOf" srcId="{86B727F1-A5AC-4D25-A31C-FAB286D00F15}" destId="{9FEE0D6D-AE79-4460-8763-973B743EA50B}" srcOrd="0" destOrd="0" presId="urn:microsoft.com/office/officeart/2005/8/layout/orgChart1"/>
    <dgm:cxn modelId="{FFC9E030-5B33-4560-AFAF-519F3C8B4AFB}" type="presParOf" srcId="{9FEE0D6D-AE79-4460-8763-973B743EA50B}" destId="{C12666A8-7E24-4EC2-88AD-0E1C4602BAB4}" srcOrd="0" destOrd="0" presId="urn:microsoft.com/office/officeart/2005/8/layout/orgChart1"/>
    <dgm:cxn modelId="{5FA1839C-1BE1-43C6-B798-E17B8EF7A27B}" type="presParOf" srcId="{9FEE0D6D-AE79-4460-8763-973B743EA50B}" destId="{E6CA90C6-BA06-40C3-B94A-495451AA24B9}" srcOrd="1" destOrd="0" presId="urn:microsoft.com/office/officeart/2005/8/layout/orgChart1"/>
    <dgm:cxn modelId="{27809D0E-F097-40B6-A591-885098BCBA70}" type="presParOf" srcId="{86B727F1-A5AC-4D25-A31C-FAB286D00F15}" destId="{2CC44CB7-5785-42E4-AFE1-34D31FCFD88B}" srcOrd="1" destOrd="0" presId="urn:microsoft.com/office/officeart/2005/8/layout/orgChart1"/>
    <dgm:cxn modelId="{940286E0-DBDB-450B-837D-2FF542C79A61}" type="presParOf" srcId="{2CC44CB7-5785-42E4-AFE1-34D31FCFD88B}" destId="{2A71BE4B-9104-4F0F-8FD9-B51155C97EEE}" srcOrd="0" destOrd="0" presId="urn:microsoft.com/office/officeart/2005/8/layout/orgChart1"/>
    <dgm:cxn modelId="{E92E02F8-F48D-474E-B83E-60D75768BEE6}" type="presParOf" srcId="{2CC44CB7-5785-42E4-AFE1-34D31FCFD88B}" destId="{98279AC1-E6D1-4644-A947-2773F2A4E879}" srcOrd="1" destOrd="0" presId="urn:microsoft.com/office/officeart/2005/8/layout/orgChart1"/>
    <dgm:cxn modelId="{DB61B53A-0E30-4067-9066-1955397B2499}" type="presParOf" srcId="{98279AC1-E6D1-4644-A947-2773F2A4E879}" destId="{6573D331-A134-43AA-88F2-C0DEB190DBEC}" srcOrd="0" destOrd="0" presId="urn:microsoft.com/office/officeart/2005/8/layout/orgChart1"/>
    <dgm:cxn modelId="{C5D47437-3A43-4BAA-AE40-B4B6B72C6B21}" type="presParOf" srcId="{6573D331-A134-43AA-88F2-C0DEB190DBEC}" destId="{1B6E66FF-0B88-4716-A0EB-D600667EA9E5}" srcOrd="0" destOrd="0" presId="urn:microsoft.com/office/officeart/2005/8/layout/orgChart1"/>
    <dgm:cxn modelId="{531E660E-016B-4EF4-AA6F-EFD1616FBC93}" type="presParOf" srcId="{6573D331-A134-43AA-88F2-C0DEB190DBEC}" destId="{7C8BEEC8-D1A5-4464-8EF8-22885F3A0A67}" srcOrd="1" destOrd="0" presId="urn:microsoft.com/office/officeart/2005/8/layout/orgChart1"/>
    <dgm:cxn modelId="{AE0816D7-CAC2-4EA5-8EAE-AAA37D96A2A2}" type="presParOf" srcId="{98279AC1-E6D1-4644-A947-2773F2A4E879}" destId="{9D203BAA-91F0-4F50-844D-4AAB6B7B3DA2}" srcOrd="1" destOrd="0" presId="urn:microsoft.com/office/officeart/2005/8/layout/orgChart1"/>
    <dgm:cxn modelId="{C0092545-5DF3-4FFD-A603-36045E376F6B}" type="presParOf" srcId="{9D203BAA-91F0-4F50-844D-4AAB6B7B3DA2}" destId="{0A223304-0997-4F5F-98D4-705A22BC0099}" srcOrd="0" destOrd="0" presId="urn:microsoft.com/office/officeart/2005/8/layout/orgChart1"/>
    <dgm:cxn modelId="{9BC077E1-0049-4F36-8E75-F12DE171B158}" type="presParOf" srcId="{9D203BAA-91F0-4F50-844D-4AAB6B7B3DA2}" destId="{35F4598A-5A30-4961-979B-20B3545CC321}" srcOrd="1" destOrd="0" presId="urn:microsoft.com/office/officeart/2005/8/layout/orgChart1"/>
    <dgm:cxn modelId="{EB7819C3-ACB4-4C19-9A1E-2C226936431B}" type="presParOf" srcId="{35F4598A-5A30-4961-979B-20B3545CC321}" destId="{ED0221A1-3DB7-40FE-92BA-7D8F949AA667}" srcOrd="0" destOrd="0" presId="urn:microsoft.com/office/officeart/2005/8/layout/orgChart1"/>
    <dgm:cxn modelId="{D247F69E-BFD8-4AC8-8EB9-D1FD3F3900DA}" type="presParOf" srcId="{ED0221A1-3DB7-40FE-92BA-7D8F949AA667}" destId="{667C719D-6BF9-4537-A138-1AFF4146B77E}" srcOrd="0" destOrd="0" presId="urn:microsoft.com/office/officeart/2005/8/layout/orgChart1"/>
    <dgm:cxn modelId="{2B675FFF-5622-4C2A-9E65-D6FD76867EC0}" type="presParOf" srcId="{ED0221A1-3DB7-40FE-92BA-7D8F949AA667}" destId="{E1832002-22BC-491E-80A5-08711B8CA514}" srcOrd="1" destOrd="0" presId="urn:microsoft.com/office/officeart/2005/8/layout/orgChart1"/>
    <dgm:cxn modelId="{890C59B3-34DF-4723-945F-6D9530DFAEAE}" type="presParOf" srcId="{35F4598A-5A30-4961-979B-20B3545CC321}" destId="{788A164E-B2EF-440D-8DC9-A42B6E6B1A60}" srcOrd="1" destOrd="0" presId="urn:microsoft.com/office/officeart/2005/8/layout/orgChart1"/>
    <dgm:cxn modelId="{8709F3EA-D561-4B96-8CFB-4CA2D150D36A}" type="presParOf" srcId="{35F4598A-5A30-4961-979B-20B3545CC321}" destId="{11B668DB-45D1-4EA1-82C2-90A5E89FA0B7}" srcOrd="2" destOrd="0" presId="urn:microsoft.com/office/officeart/2005/8/layout/orgChart1"/>
    <dgm:cxn modelId="{846CE75D-31A6-4823-919C-67A52A78F43D}" type="presParOf" srcId="{98279AC1-E6D1-4644-A947-2773F2A4E879}" destId="{D61EFEFF-C620-40E0-99EF-342F7D087E93}" srcOrd="2" destOrd="0" presId="urn:microsoft.com/office/officeart/2005/8/layout/orgChart1"/>
    <dgm:cxn modelId="{0D6BD3EF-6611-403B-8C09-C4A923546130}" type="presParOf" srcId="{2CC44CB7-5785-42E4-AFE1-34D31FCFD88B}" destId="{15D270DC-074D-4697-B42E-97F988C6D042}" srcOrd="2" destOrd="0" presId="urn:microsoft.com/office/officeart/2005/8/layout/orgChart1"/>
    <dgm:cxn modelId="{C37A4479-0D3D-4197-9ECD-45E58DCB07CA}" type="presParOf" srcId="{2CC44CB7-5785-42E4-AFE1-34D31FCFD88B}" destId="{1A39D3F1-D4D9-4CAC-977B-1FF8549E09B7}" srcOrd="3" destOrd="0" presId="urn:microsoft.com/office/officeart/2005/8/layout/orgChart1"/>
    <dgm:cxn modelId="{E92783B3-901F-495E-8897-0120CF902BAC}" type="presParOf" srcId="{1A39D3F1-D4D9-4CAC-977B-1FF8549E09B7}" destId="{77A6163E-A666-4FA1-BFDE-5D0E1D7E2573}" srcOrd="0" destOrd="0" presId="urn:microsoft.com/office/officeart/2005/8/layout/orgChart1"/>
    <dgm:cxn modelId="{0194C410-BAF7-46F5-9A23-ABC17CB11526}" type="presParOf" srcId="{77A6163E-A666-4FA1-BFDE-5D0E1D7E2573}" destId="{E1F2C1B8-0889-447D-9A60-BBC2281C6E02}" srcOrd="0" destOrd="0" presId="urn:microsoft.com/office/officeart/2005/8/layout/orgChart1"/>
    <dgm:cxn modelId="{261A6186-9912-45EE-8F3C-59C05DE16A4C}" type="presParOf" srcId="{77A6163E-A666-4FA1-BFDE-5D0E1D7E2573}" destId="{59A2BA6F-D67C-4E45-B95E-4B024462AC33}" srcOrd="1" destOrd="0" presId="urn:microsoft.com/office/officeart/2005/8/layout/orgChart1"/>
    <dgm:cxn modelId="{AFB4938E-F39E-404C-9E71-673E18FBF536}" type="presParOf" srcId="{1A39D3F1-D4D9-4CAC-977B-1FF8549E09B7}" destId="{BEF6156D-5A1D-400C-898B-F455A72CA624}" srcOrd="1" destOrd="0" presId="urn:microsoft.com/office/officeart/2005/8/layout/orgChart1"/>
    <dgm:cxn modelId="{DCECA09A-8A9B-4097-A04B-791568C821E3}" type="presParOf" srcId="{BEF6156D-5A1D-400C-898B-F455A72CA624}" destId="{3F5425D8-0ABF-4B3D-BC8E-B59E8C318658}" srcOrd="0" destOrd="0" presId="urn:microsoft.com/office/officeart/2005/8/layout/orgChart1"/>
    <dgm:cxn modelId="{C0C12DFD-116F-4F0B-9819-F77E832615C8}" type="presParOf" srcId="{BEF6156D-5A1D-400C-898B-F455A72CA624}" destId="{374DDA26-E4A3-4C90-827C-C383736C6B8A}" srcOrd="1" destOrd="0" presId="urn:microsoft.com/office/officeart/2005/8/layout/orgChart1"/>
    <dgm:cxn modelId="{0E3B951A-4BDB-46A1-AA29-D90674C5100A}" type="presParOf" srcId="{374DDA26-E4A3-4C90-827C-C383736C6B8A}" destId="{F8596696-2840-41CF-932C-1DA704A03A2E}" srcOrd="0" destOrd="0" presId="urn:microsoft.com/office/officeart/2005/8/layout/orgChart1"/>
    <dgm:cxn modelId="{341C8A08-AE70-46CC-8ADF-E3EFBA94DD43}" type="presParOf" srcId="{F8596696-2840-41CF-932C-1DA704A03A2E}" destId="{9A383668-DF8E-40BA-A68B-6E3D4FB8F934}" srcOrd="0" destOrd="0" presId="urn:microsoft.com/office/officeart/2005/8/layout/orgChart1"/>
    <dgm:cxn modelId="{4548AB59-8459-413F-ACE8-7451BEF4F66D}" type="presParOf" srcId="{F8596696-2840-41CF-932C-1DA704A03A2E}" destId="{271164CF-920C-447C-A91D-4E19821EB0FA}" srcOrd="1" destOrd="0" presId="urn:microsoft.com/office/officeart/2005/8/layout/orgChart1"/>
    <dgm:cxn modelId="{0CE740B1-EC6E-421F-8444-506D73B2DC14}" type="presParOf" srcId="{374DDA26-E4A3-4C90-827C-C383736C6B8A}" destId="{C6BC796F-9724-4623-9C1A-5229C1B2254B}" srcOrd="1" destOrd="0" presId="urn:microsoft.com/office/officeart/2005/8/layout/orgChart1"/>
    <dgm:cxn modelId="{4FCEC97A-673D-4030-AA86-2A40E0B6B17E}" type="presParOf" srcId="{374DDA26-E4A3-4C90-827C-C383736C6B8A}" destId="{58AA669F-73A5-402D-965B-C58B7C05F0D9}" srcOrd="2" destOrd="0" presId="urn:microsoft.com/office/officeart/2005/8/layout/orgChart1"/>
    <dgm:cxn modelId="{DB857140-1D06-452A-A8DB-FBB3F824536A}" type="presParOf" srcId="{1A39D3F1-D4D9-4CAC-977B-1FF8549E09B7}" destId="{ACAA5890-2C8C-4E5B-AC65-C31A12DF272D}" srcOrd="2" destOrd="0" presId="urn:microsoft.com/office/officeart/2005/8/layout/orgChart1"/>
    <dgm:cxn modelId="{570ABCE6-1CF1-4E91-9F3B-63A7A8F377EE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Ophtha Pharma</a:t>
          </a:r>
        </a:p>
        <a:p>
          <a:r>
            <a:rPr lang="en-US" dirty="0" smtClean="0"/>
            <a:t>OAP/</a:t>
          </a:r>
          <a:r>
            <a:rPr lang="en-US" dirty="0" err="1" smtClean="0"/>
            <a:t>Lucentis</a:t>
          </a:r>
          <a:endParaRPr lang="en-US" dirty="0" smtClean="0"/>
        </a:p>
        <a:p>
          <a:r>
            <a:rPr lang="en-US" dirty="0" smtClean="0"/>
            <a:t>Bo Wang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err="1" smtClean="0"/>
            <a:t>Lucentis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CBFAE570-B831-41EB-9CC4-EDCB24CB932A}">
      <dgm:prSet/>
      <dgm:spPr/>
      <dgm:t>
        <a:bodyPr/>
        <a:lstStyle/>
        <a:p>
          <a:r>
            <a:rPr lang="en-US" dirty="0" smtClean="0"/>
            <a:t>Sandeep Kambhampati</a:t>
          </a:r>
          <a:endParaRPr lang="en-US" dirty="0"/>
        </a:p>
      </dgm:t>
    </dgm:pt>
    <dgm:pt modelId="{957F703F-B29F-49D4-8776-9A66A6A2D3B1}" type="parTrans" cxnId="{BC44AD2A-9CB0-440D-8E0F-49AA0033056F}">
      <dgm:prSet/>
      <dgm:spPr/>
      <dgm:t>
        <a:bodyPr/>
        <a:lstStyle/>
        <a:p>
          <a:endParaRPr lang="en-US"/>
        </a:p>
      </dgm:t>
    </dgm:pt>
    <dgm:pt modelId="{4B366B32-C9CF-40ED-8427-F792BDCA88F5}" type="sibTrans" cxnId="{BC44AD2A-9CB0-440D-8E0F-49AA0033056F}">
      <dgm:prSet/>
      <dgm:spPr/>
      <dgm:t>
        <a:bodyPr/>
        <a:lstStyle/>
        <a:p>
          <a:endParaRPr lang="en-US"/>
        </a:p>
      </dgm:t>
    </dgm:pt>
    <dgm:pt modelId="{2F3E3FD2-4B22-4AEC-80D5-7D394004FBA5}">
      <dgm:prSet/>
      <dgm:spPr/>
      <dgm:t>
        <a:bodyPr/>
        <a:lstStyle/>
        <a:p>
          <a:r>
            <a:rPr lang="en-US" dirty="0" smtClean="0"/>
            <a:t>OAP</a:t>
          </a:r>
          <a:endParaRPr lang="en-US" dirty="0"/>
        </a:p>
      </dgm:t>
    </dgm:pt>
    <dgm:pt modelId="{5939A674-A31D-4EC5-9D88-9122DC8C703A}" type="parTrans" cxnId="{98138D1D-A1B0-4803-90EC-D803D48F399E}">
      <dgm:prSet/>
      <dgm:spPr/>
      <dgm:t>
        <a:bodyPr/>
        <a:lstStyle/>
        <a:p>
          <a:endParaRPr lang="en-US"/>
        </a:p>
      </dgm:t>
    </dgm:pt>
    <dgm:pt modelId="{A3CE5AA1-0A70-4E6B-A39B-01AB75785CB0}" type="sibTrans" cxnId="{98138D1D-A1B0-4803-90EC-D803D48F399E}">
      <dgm:prSet/>
      <dgm:spPr/>
      <dgm:t>
        <a:bodyPr/>
        <a:lstStyle/>
        <a:p>
          <a:endParaRPr lang="en-US"/>
        </a:p>
      </dgm:t>
    </dgm:pt>
    <dgm:pt modelId="{B28A344F-DEEF-45AA-8D33-697701D9B591}">
      <dgm:prSet/>
      <dgm:spPr/>
      <dgm:t>
        <a:bodyPr/>
        <a:lstStyle/>
        <a:p>
          <a:r>
            <a:rPr lang="en-US" dirty="0" smtClean="0"/>
            <a:t>Bo Wang</a:t>
          </a:r>
          <a:endParaRPr lang="en-US" dirty="0"/>
        </a:p>
      </dgm:t>
    </dgm:pt>
    <dgm:pt modelId="{9F6021A5-86B6-4060-BEB5-4FA32BDFD324}" type="parTrans" cxnId="{CEC6FA99-39CA-4678-9903-95944062FB81}">
      <dgm:prSet/>
      <dgm:spPr/>
      <dgm:t>
        <a:bodyPr/>
        <a:lstStyle/>
        <a:p>
          <a:endParaRPr lang="en-US"/>
        </a:p>
      </dgm:t>
    </dgm:pt>
    <dgm:pt modelId="{20D8618B-4CA2-4398-AAB7-58C13B657022}" type="sibTrans" cxnId="{CEC6FA99-39CA-4678-9903-95944062FB81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7BF29DAA-075F-4913-9CE3-8F771CA7AD3D}" type="pres">
      <dgm:prSet presAssocID="{5939A674-A31D-4EC5-9D88-9122DC8C703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FF312C3-1FA2-4C3F-9D8A-9FB23C6F223B}" type="pres">
      <dgm:prSet presAssocID="{2F3E3FD2-4B22-4AEC-80D5-7D394004FBA5}" presName="hierRoot2" presStyleCnt="0">
        <dgm:presLayoutVars>
          <dgm:hierBranch val="init"/>
        </dgm:presLayoutVars>
      </dgm:prSet>
      <dgm:spPr/>
    </dgm:pt>
    <dgm:pt modelId="{456E6062-886B-4720-9A9A-46A71A9E7495}" type="pres">
      <dgm:prSet presAssocID="{2F3E3FD2-4B22-4AEC-80D5-7D394004FBA5}" presName="rootComposite" presStyleCnt="0"/>
      <dgm:spPr/>
    </dgm:pt>
    <dgm:pt modelId="{B4732FCE-2AB7-45F4-93A2-A3F044CBF5FE}" type="pres">
      <dgm:prSet presAssocID="{2F3E3FD2-4B22-4AEC-80D5-7D394004FBA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7C8B5-0B12-4A22-BAA7-F3B9F3716633}" type="pres">
      <dgm:prSet presAssocID="{2F3E3FD2-4B22-4AEC-80D5-7D394004FBA5}" presName="rootConnector" presStyleLbl="node2" presStyleIdx="0" presStyleCnt="2"/>
      <dgm:spPr/>
      <dgm:t>
        <a:bodyPr/>
        <a:lstStyle/>
        <a:p>
          <a:endParaRPr lang="en-US"/>
        </a:p>
      </dgm:t>
    </dgm:pt>
    <dgm:pt modelId="{A98808BA-EFB4-4BF0-80C1-7F0CE17B36C0}" type="pres">
      <dgm:prSet presAssocID="{2F3E3FD2-4B22-4AEC-80D5-7D394004FBA5}" presName="hierChild4" presStyleCnt="0"/>
      <dgm:spPr/>
    </dgm:pt>
    <dgm:pt modelId="{D881B059-B0EC-4C58-8A58-7C48EEEDC7D7}" type="pres">
      <dgm:prSet presAssocID="{9F6021A5-86B6-4060-BEB5-4FA32BDFD324}" presName="Name37" presStyleLbl="parChTrans1D3" presStyleIdx="0" presStyleCnt="2"/>
      <dgm:spPr/>
      <dgm:t>
        <a:bodyPr/>
        <a:lstStyle/>
        <a:p>
          <a:endParaRPr lang="en-US"/>
        </a:p>
      </dgm:t>
    </dgm:pt>
    <dgm:pt modelId="{EA226495-747B-4A4C-8296-082EDE380363}" type="pres">
      <dgm:prSet presAssocID="{B28A344F-DEEF-45AA-8D33-697701D9B591}" presName="hierRoot2" presStyleCnt="0">
        <dgm:presLayoutVars>
          <dgm:hierBranch val="init"/>
        </dgm:presLayoutVars>
      </dgm:prSet>
      <dgm:spPr/>
    </dgm:pt>
    <dgm:pt modelId="{A79FFB82-DE4D-4C18-A8C0-4F0BB1424C84}" type="pres">
      <dgm:prSet presAssocID="{B28A344F-DEEF-45AA-8D33-697701D9B591}" presName="rootComposite" presStyleCnt="0"/>
      <dgm:spPr/>
    </dgm:pt>
    <dgm:pt modelId="{FB2B9AC6-3610-4640-913D-40B06608D0FC}" type="pres">
      <dgm:prSet presAssocID="{B28A344F-DEEF-45AA-8D33-697701D9B591}" presName="rootText" presStyleLbl="node3" presStyleIdx="0" presStyleCnt="2" custLinFactNeighborX="-8950" custLinFactNeighborY="42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6350CE-DB1B-4662-99AA-C730C7DEA3B6}" type="pres">
      <dgm:prSet presAssocID="{B28A344F-DEEF-45AA-8D33-697701D9B591}" presName="rootConnector" presStyleLbl="node3" presStyleIdx="0" presStyleCnt="2"/>
      <dgm:spPr/>
      <dgm:t>
        <a:bodyPr/>
        <a:lstStyle/>
        <a:p>
          <a:endParaRPr lang="en-US"/>
        </a:p>
      </dgm:t>
    </dgm:pt>
    <dgm:pt modelId="{2BEDCC3F-A436-4F32-B1F0-84F78BB58FB0}" type="pres">
      <dgm:prSet presAssocID="{B28A344F-DEEF-45AA-8D33-697701D9B591}" presName="hierChild4" presStyleCnt="0"/>
      <dgm:spPr/>
    </dgm:pt>
    <dgm:pt modelId="{A6AE52CA-3926-4099-B3C7-B37E310D62D2}" type="pres">
      <dgm:prSet presAssocID="{B28A344F-DEEF-45AA-8D33-697701D9B591}" presName="hierChild5" presStyleCnt="0"/>
      <dgm:spPr/>
    </dgm:pt>
    <dgm:pt modelId="{094DCCAC-31C4-4964-9F7F-A9C5080D95EC}" type="pres">
      <dgm:prSet presAssocID="{2F3E3FD2-4B22-4AEC-80D5-7D394004FBA5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CFAACB23-2472-4EA9-8310-E3F66A974B4F}" type="pres">
      <dgm:prSet presAssocID="{957F703F-B29F-49D4-8776-9A66A6A2D3B1}" presName="Name37" presStyleLbl="parChTrans1D3" presStyleIdx="1" presStyleCnt="2"/>
      <dgm:spPr/>
      <dgm:t>
        <a:bodyPr/>
        <a:lstStyle/>
        <a:p>
          <a:endParaRPr lang="en-US"/>
        </a:p>
      </dgm:t>
    </dgm:pt>
    <dgm:pt modelId="{7C6AC7F9-8483-4F56-9E08-33EEF8F0C162}" type="pres">
      <dgm:prSet presAssocID="{CBFAE570-B831-41EB-9CC4-EDCB24CB932A}" presName="hierRoot2" presStyleCnt="0">
        <dgm:presLayoutVars>
          <dgm:hierBranch val="init"/>
        </dgm:presLayoutVars>
      </dgm:prSet>
      <dgm:spPr/>
    </dgm:pt>
    <dgm:pt modelId="{72C748EA-EEFF-4FAC-A943-00F6496AD26D}" type="pres">
      <dgm:prSet presAssocID="{CBFAE570-B831-41EB-9CC4-EDCB24CB932A}" presName="rootComposite" presStyleCnt="0"/>
      <dgm:spPr/>
    </dgm:pt>
    <dgm:pt modelId="{663AEDD8-F88A-499E-B2BC-CB9901AFC95B}" type="pres">
      <dgm:prSet presAssocID="{CBFAE570-B831-41EB-9CC4-EDCB24CB932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104E6E-7478-4E38-9683-096B3EF7853F}" type="pres">
      <dgm:prSet presAssocID="{CBFAE570-B831-41EB-9CC4-EDCB24CB932A}" presName="rootConnector" presStyleLbl="node3" presStyleIdx="1" presStyleCnt="2"/>
      <dgm:spPr/>
      <dgm:t>
        <a:bodyPr/>
        <a:lstStyle/>
        <a:p>
          <a:endParaRPr lang="en-US"/>
        </a:p>
      </dgm:t>
    </dgm:pt>
    <dgm:pt modelId="{91E42DBC-863C-4BA6-9C7A-31CE827AAEA2}" type="pres">
      <dgm:prSet presAssocID="{CBFAE570-B831-41EB-9CC4-EDCB24CB932A}" presName="hierChild4" presStyleCnt="0"/>
      <dgm:spPr/>
    </dgm:pt>
    <dgm:pt modelId="{964BD1DC-233E-46B4-BA2E-B7CBB114105F}" type="pres">
      <dgm:prSet presAssocID="{CBFAE570-B831-41EB-9CC4-EDCB24CB932A}" presName="hierChild5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FD10905B-4FDD-4F27-9E9D-1D4FDEF93FEE}" type="presOf" srcId="{4C9C20AB-A8CB-4414-8999-F41E8421D432}" destId="{7473F976-A953-4417-A80F-019843F3F8FE}" srcOrd="0" destOrd="0" presId="urn:microsoft.com/office/officeart/2005/8/layout/orgChart1"/>
    <dgm:cxn modelId="{98138D1D-A1B0-4803-90EC-D803D48F399E}" srcId="{5A145714-398A-494B-8DB5-D3E44D4C60D2}" destId="{2F3E3FD2-4B22-4AEC-80D5-7D394004FBA5}" srcOrd="0" destOrd="0" parTransId="{5939A674-A31D-4EC5-9D88-9122DC8C703A}" sibTransId="{A3CE5AA1-0A70-4E6B-A39B-01AB75785CB0}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CEC6FA99-39CA-4678-9903-95944062FB81}" srcId="{2F3E3FD2-4B22-4AEC-80D5-7D394004FBA5}" destId="{B28A344F-DEEF-45AA-8D33-697701D9B591}" srcOrd="0" destOrd="0" parTransId="{9F6021A5-86B6-4060-BEB5-4FA32BDFD324}" sibTransId="{20D8618B-4CA2-4398-AAB7-58C13B657022}"/>
    <dgm:cxn modelId="{023778C6-AF83-49C1-923E-CE64072C19CB}" type="presOf" srcId="{B28A344F-DEEF-45AA-8D33-697701D9B591}" destId="{276350CE-DB1B-4662-99AA-C730C7DEA3B6}" srcOrd="1" destOrd="0" presId="urn:microsoft.com/office/officeart/2005/8/layout/orgChart1"/>
    <dgm:cxn modelId="{499EBF1D-80B4-494A-A6C8-33E27D327C10}" srcId="{5A145714-398A-494B-8DB5-D3E44D4C60D2}" destId="{4C9C20AB-A8CB-4414-8999-F41E8421D432}" srcOrd="1" destOrd="0" parTransId="{5A0E5CC9-AD32-4C76-9627-91929A0519D7}" sibTransId="{33EFE126-B693-4BAF-8395-7333B1BB92A7}"/>
    <dgm:cxn modelId="{7AA78191-462E-43F8-8A9D-0F54110FF673}" type="presOf" srcId="{4C9C20AB-A8CB-4414-8999-F41E8421D432}" destId="{22D3D70B-3523-40E0-9A38-704EF6FD42F2}" srcOrd="1" destOrd="0" presId="urn:microsoft.com/office/officeart/2005/8/layout/orgChart1"/>
    <dgm:cxn modelId="{0FF11678-4850-4BCE-AE5F-8DB8A4535797}" type="presOf" srcId="{5A145714-398A-494B-8DB5-D3E44D4C60D2}" destId="{E6CA90C6-BA06-40C3-B94A-495451AA24B9}" srcOrd="1" destOrd="0" presId="urn:microsoft.com/office/officeart/2005/8/layout/orgChart1"/>
    <dgm:cxn modelId="{E82C4F28-59D8-4448-AFEB-AFC9B606FCBB}" type="presOf" srcId="{B28A344F-DEEF-45AA-8D33-697701D9B591}" destId="{FB2B9AC6-3610-4640-913D-40B06608D0FC}" srcOrd="0" destOrd="0" presId="urn:microsoft.com/office/officeart/2005/8/layout/orgChart1"/>
    <dgm:cxn modelId="{6984C2FF-29DF-44C3-ADFC-8C928846C773}" type="presOf" srcId="{957F703F-B29F-49D4-8776-9A66A6A2D3B1}" destId="{CFAACB23-2472-4EA9-8310-E3F66A974B4F}" srcOrd="0" destOrd="0" presId="urn:microsoft.com/office/officeart/2005/8/layout/orgChart1"/>
    <dgm:cxn modelId="{9E9912ED-6FF8-4478-8E15-60E2366CF79B}" type="presOf" srcId="{5A145714-398A-494B-8DB5-D3E44D4C60D2}" destId="{C12666A8-7E24-4EC2-88AD-0E1C4602BAB4}" srcOrd="0" destOrd="0" presId="urn:microsoft.com/office/officeart/2005/8/layout/orgChart1"/>
    <dgm:cxn modelId="{BC44AD2A-9CB0-440D-8E0F-49AA0033056F}" srcId="{4C9C20AB-A8CB-4414-8999-F41E8421D432}" destId="{CBFAE570-B831-41EB-9CC4-EDCB24CB932A}" srcOrd="0" destOrd="0" parTransId="{957F703F-B29F-49D4-8776-9A66A6A2D3B1}" sibTransId="{4B366B32-C9CF-40ED-8427-F792BDCA88F5}"/>
    <dgm:cxn modelId="{19A71858-BD5C-4669-907C-94BFBFB5144D}" type="presOf" srcId="{CBFAE570-B831-41EB-9CC4-EDCB24CB932A}" destId="{663AEDD8-F88A-499E-B2BC-CB9901AFC95B}" srcOrd="0" destOrd="0" presId="urn:microsoft.com/office/officeart/2005/8/layout/orgChart1"/>
    <dgm:cxn modelId="{1EAD35D0-0DB1-4205-90AB-1C298FD25C1F}" type="presOf" srcId="{5A0E5CC9-AD32-4C76-9627-91929A0519D7}" destId="{CE50C4E4-2E38-47AB-ACE2-3BBE90733A5D}" srcOrd="0" destOrd="0" presId="urn:microsoft.com/office/officeart/2005/8/layout/orgChart1"/>
    <dgm:cxn modelId="{397ECCE5-2EA6-4D13-BEB7-B8CFE3564A54}" type="presOf" srcId="{9F6021A5-86B6-4060-BEB5-4FA32BDFD324}" destId="{D881B059-B0EC-4C58-8A58-7C48EEEDC7D7}" srcOrd="0" destOrd="0" presId="urn:microsoft.com/office/officeart/2005/8/layout/orgChart1"/>
    <dgm:cxn modelId="{5ADB2690-ED65-494E-9428-5762692AE853}" type="presOf" srcId="{CBFAE570-B831-41EB-9CC4-EDCB24CB932A}" destId="{25104E6E-7478-4E38-9683-096B3EF7853F}" srcOrd="1" destOrd="0" presId="urn:microsoft.com/office/officeart/2005/8/layout/orgChart1"/>
    <dgm:cxn modelId="{610B6C89-9E17-43BC-ABB6-32C6F50D9202}" type="presOf" srcId="{5A025772-B3EE-4C64-ABDD-7CFB02EFDB47}" destId="{E940E3B8-A5DE-444E-B740-A9518920CD43}" srcOrd="0" destOrd="0" presId="urn:microsoft.com/office/officeart/2005/8/layout/orgChart1"/>
    <dgm:cxn modelId="{EBD288A9-AB0D-4F40-A3C9-D7C510DD0352}" type="presOf" srcId="{5939A674-A31D-4EC5-9D88-9122DC8C703A}" destId="{7BF29DAA-075F-4913-9CE3-8F771CA7AD3D}" srcOrd="0" destOrd="0" presId="urn:microsoft.com/office/officeart/2005/8/layout/orgChart1"/>
    <dgm:cxn modelId="{F034BC2A-471A-444E-A4E1-99447C28E2E0}" type="presOf" srcId="{2F3E3FD2-4B22-4AEC-80D5-7D394004FBA5}" destId="{ADD7C8B5-0B12-4A22-BAA7-F3B9F3716633}" srcOrd="1" destOrd="0" presId="urn:microsoft.com/office/officeart/2005/8/layout/orgChart1"/>
    <dgm:cxn modelId="{952F91CE-54BF-471C-9369-FE5490C980BE}" type="presOf" srcId="{2F3E3FD2-4B22-4AEC-80D5-7D394004FBA5}" destId="{B4732FCE-2AB7-45F4-93A2-A3F044CBF5FE}" srcOrd="0" destOrd="0" presId="urn:microsoft.com/office/officeart/2005/8/layout/orgChart1"/>
    <dgm:cxn modelId="{2AF7D9D0-D7C1-4BE5-869A-425CAA41AF7A}" type="presParOf" srcId="{E940E3B8-A5DE-444E-B740-A9518920CD43}" destId="{86B727F1-A5AC-4D25-A31C-FAB286D00F15}" srcOrd="0" destOrd="0" presId="urn:microsoft.com/office/officeart/2005/8/layout/orgChart1"/>
    <dgm:cxn modelId="{45978BE5-B9D6-4B5D-99A1-5D03702D6A1C}" type="presParOf" srcId="{86B727F1-A5AC-4D25-A31C-FAB286D00F15}" destId="{9FEE0D6D-AE79-4460-8763-973B743EA50B}" srcOrd="0" destOrd="0" presId="urn:microsoft.com/office/officeart/2005/8/layout/orgChart1"/>
    <dgm:cxn modelId="{FDAEAC36-A906-4417-9E01-FBE40D15C6B9}" type="presParOf" srcId="{9FEE0D6D-AE79-4460-8763-973B743EA50B}" destId="{C12666A8-7E24-4EC2-88AD-0E1C4602BAB4}" srcOrd="0" destOrd="0" presId="urn:microsoft.com/office/officeart/2005/8/layout/orgChart1"/>
    <dgm:cxn modelId="{FD7249B7-CB6C-4803-9F19-D89788F535D1}" type="presParOf" srcId="{9FEE0D6D-AE79-4460-8763-973B743EA50B}" destId="{E6CA90C6-BA06-40C3-B94A-495451AA24B9}" srcOrd="1" destOrd="0" presId="urn:microsoft.com/office/officeart/2005/8/layout/orgChart1"/>
    <dgm:cxn modelId="{6D5119A5-761D-46F4-8BB1-58EB9CE2AA84}" type="presParOf" srcId="{86B727F1-A5AC-4D25-A31C-FAB286D00F15}" destId="{2CC44CB7-5785-42E4-AFE1-34D31FCFD88B}" srcOrd="1" destOrd="0" presId="urn:microsoft.com/office/officeart/2005/8/layout/orgChart1"/>
    <dgm:cxn modelId="{3A714172-D522-4EA2-9EE7-4DD7CF2FA768}" type="presParOf" srcId="{2CC44CB7-5785-42E4-AFE1-34D31FCFD88B}" destId="{7BF29DAA-075F-4913-9CE3-8F771CA7AD3D}" srcOrd="0" destOrd="0" presId="urn:microsoft.com/office/officeart/2005/8/layout/orgChart1"/>
    <dgm:cxn modelId="{FF468B92-A310-4E73-B2A9-D0866D5835E3}" type="presParOf" srcId="{2CC44CB7-5785-42E4-AFE1-34D31FCFD88B}" destId="{0FF312C3-1FA2-4C3F-9D8A-9FB23C6F223B}" srcOrd="1" destOrd="0" presId="urn:microsoft.com/office/officeart/2005/8/layout/orgChart1"/>
    <dgm:cxn modelId="{1E24B749-8126-4FFD-AEA7-B3B9D183D600}" type="presParOf" srcId="{0FF312C3-1FA2-4C3F-9D8A-9FB23C6F223B}" destId="{456E6062-886B-4720-9A9A-46A71A9E7495}" srcOrd="0" destOrd="0" presId="urn:microsoft.com/office/officeart/2005/8/layout/orgChart1"/>
    <dgm:cxn modelId="{490E126B-4180-43B1-8EA9-F031C3EBFC14}" type="presParOf" srcId="{456E6062-886B-4720-9A9A-46A71A9E7495}" destId="{B4732FCE-2AB7-45F4-93A2-A3F044CBF5FE}" srcOrd="0" destOrd="0" presId="urn:microsoft.com/office/officeart/2005/8/layout/orgChart1"/>
    <dgm:cxn modelId="{CD17B9AF-0E54-43B3-982D-BF50A6B49D4E}" type="presParOf" srcId="{456E6062-886B-4720-9A9A-46A71A9E7495}" destId="{ADD7C8B5-0B12-4A22-BAA7-F3B9F3716633}" srcOrd="1" destOrd="0" presId="urn:microsoft.com/office/officeart/2005/8/layout/orgChart1"/>
    <dgm:cxn modelId="{A59B6CD9-EC2D-46A2-8B82-129C0C495A19}" type="presParOf" srcId="{0FF312C3-1FA2-4C3F-9D8A-9FB23C6F223B}" destId="{A98808BA-EFB4-4BF0-80C1-7F0CE17B36C0}" srcOrd="1" destOrd="0" presId="urn:microsoft.com/office/officeart/2005/8/layout/orgChart1"/>
    <dgm:cxn modelId="{3F989F48-B76F-48DD-A475-DBE357053F10}" type="presParOf" srcId="{A98808BA-EFB4-4BF0-80C1-7F0CE17B36C0}" destId="{D881B059-B0EC-4C58-8A58-7C48EEEDC7D7}" srcOrd="0" destOrd="0" presId="urn:microsoft.com/office/officeart/2005/8/layout/orgChart1"/>
    <dgm:cxn modelId="{901125B0-DA5C-4FDE-8BCD-332D6E078EF6}" type="presParOf" srcId="{A98808BA-EFB4-4BF0-80C1-7F0CE17B36C0}" destId="{EA226495-747B-4A4C-8296-082EDE380363}" srcOrd="1" destOrd="0" presId="urn:microsoft.com/office/officeart/2005/8/layout/orgChart1"/>
    <dgm:cxn modelId="{320FED4C-F722-4F75-BF5B-635E9241D142}" type="presParOf" srcId="{EA226495-747B-4A4C-8296-082EDE380363}" destId="{A79FFB82-DE4D-4C18-A8C0-4F0BB1424C84}" srcOrd="0" destOrd="0" presId="urn:microsoft.com/office/officeart/2005/8/layout/orgChart1"/>
    <dgm:cxn modelId="{61CB4943-FBF5-464C-B18D-4542973B8E0B}" type="presParOf" srcId="{A79FFB82-DE4D-4C18-A8C0-4F0BB1424C84}" destId="{FB2B9AC6-3610-4640-913D-40B06608D0FC}" srcOrd="0" destOrd="0" presId="urn:microsoft.com/office/officeart/2005/8/layout/orgChart1"/>
    <dgm:cxn modelId="{5627B6C4-AEA3-4E82-BFA8-A67757AE72D5}" type="presParOf" srcId="{A79FFB82-DE4D-4C18-A8C0-4F0BB1424C84}" destId="{276350CE-DB1B-4662-99AA-C730C7DEA3B6}" srcOrd="1" destOrd="0" presId="urn:microsoft.com/office/officeart/2005/8/layout/orgChart1"/>
    <dgm:cxn modelId="{B7F68CF5-579D-449E-8832-FCF9975F84BC}" type="presParOf" srcId="{EA226495-747B-4A4C-8296-082EDE380363}" destId="{2BEDCC3F-A436-4F32-B1F0-84F78BB58FB0}" srcOrd="1" destOrd="0" presId="urn:microsoft.com/office/officeart/2005/8/layout/orgChart1"/>
    <dgm:cxn modelId="{D2FBFC57-2CA2-4E38-83EF-926069087A35}" type="presParOf" srcId="{EA226495-747B-4A4C-8296-082EDE380363}" destId="{A6AE52CA-3926-4099-B3C7-B37E310D62D2}" srcOrd="2" destOrd="0" presId="urn:microsoft.com/office/officeart/2005/8/layout/orgChart1"/>
    <dgm:cxn modelId="{68D25E75-1E4E-40A5-ABE5-D52DB5813D7E}" type="presParOf" srcId="{0FF312C3-1FA2-4C3F-9D8A-9FB23C6F223B}" destId="{094DCCAC-31C4-4964-9F7F-A9C5080D95EC}" srcOrd="2" destOrd="0" presId="urn:microsoft.com/office/officeart/2005/8/layout/orgChart1"/>
    <dgm:cxn modelId="{BAAA8CEA-99E9-49DF-A0FF-56CDBEFAFDE0}" type="presParOf" srcId="{2CC44CB7-5785-42E4-AFE1-34D31FCFD88B}" destId="{CE50C4E4-2E38-47AB-ACE2-3BBE90733A5D}" srcOrd="2" destOrd="0" presId="urn:microsoft.com/office/officeart/2005/8/layout/orgChart1"/>
    <dgm:cxn modelId="{C9B48D15-E68E-4BB9-84DF-4AC0DB5D8563}" type="presParOf" srcId="{2CC44CB7-5785-42E4-AFE1-34D31FCFD88B}" destId="{E7FB1B38-4577-400B-B3F7-8D98486C4665}" srcOrd="3" destOrd="0" presId="urn:microsoft.com/office/officeart/2005/8/layout/orgChart1"/>
    <dgm:cxn modelId="{5787DE34-DEF7-424D-993E-06CAE702C73C}" type="presParOf" srcId="{E7FB1B38-4577-400B-B3F7-8D98486C4665}" destId="{0E0AD83F-4D03-49FF-93DB-ECB04437EDFB}" srcOrd="0" destOrd="0" presId="urn:microsoft.com/office/officeart/2005/8/layout/orgChart1"/>
    <dgm:cxn modelId="{B133CB5C-FD57-47DD-9D43-8629CFBC5702}" type="presParOf" srcId="{0E0AD83F-4D03-49FF-93DB-ECB04437EDFB}" destId="{7473F976-A953-4417-A80F-019843F3F8FE}" srcOrd="0" destOrd="0" presId="urn:microsoft.com/office/officeart/2005/8/layout/orgChart1"/>
    <dgm:cxn modelId="{B10194EE-A54F-4BC8-BEC2-539D93E66D4E}" type="presParOf" srcId="{0E0AD83F-4D03-49FF-93DB-ECB04437EDFB}" destId="{22D3D70B-3523-40E0-9A38-704EF6FD42F2}" srcOrd="1" destOrd="0" presId="urn:microsoft.com/office/officeart/2005/8/layout/orgChart1"/>
    <dgm:cxn modelId="{FCE1F628-E929-4519-A46D-CC2C151E2523}" type="presParOf" srcId="{E7FB1B38-4577-400B-B3F7-8D98486C4665}" destId="{CC25272C-28F8-4945-9948-2EB69C3AF633}" srcOrd="1" destOrd="0" presId="urn:microsoft.com/office/officeart/2005/8/layout/orgChart1"/>
    <dgm:cxn modelId="{D3B1C10F-A6DF-4967-B1E6-C0DD61150189}" type="presParOf" srcId="{CC25272C-28F8-4945-9948-2EB69C3AF633}" destId="{CFAACB23-2472-4EA9-8310-E3F66A974B4F}" srcOrd="0" destOrd="0" presId="urn:microsoft.com/office/officeart/2005/8/layout/orgChart1"/>
    <dgm:cxn modelId="{99A4DE50-010E-48EF-93E2-21B6F95862D5}" type="presParOf" srcId="{CC25272C-28F8-4945-9948-2EB69C3AF633}" destId="{7C6AC7F9-8483-4F56-9E08-33EEF8F0C162}" srcOrd="1" destOrd="0" presId="urn:microsoft.com/office/officeart/2005/8/layout/orgChart1"/>
    <dgm:cxn modelId="{51186189-C03E-402D-A67C-60AB017A021C}" type="presParOf" srcId="{7C6AC7F9-8483-4F56-9E08-33EEF8F0C162}" destId="{72C748EA-EEFF-4FAC-A943-00F6496AD26D}" srcOrd="0" destOrd="0" presId="urn:microsoft.com/office/officeart/2005/8/layout/orgChart1"/>
    <dgm:cxn modelId="{E28C49FE-8E3E-45DC-BA65-8367287C0A68}" type="presParOf" srcId="{72C748EA-EEFF-4FAC-A943-00F6496AD26D}" destId="{663AEDD8-F88A-499E-B2BC-CB9901AFC95B}" srcOrd="0" destOrd="0" presId="urn:microsoft.com/office/officeart/2005/8/layout/orgChart1"/>
    <dgm:cxn modelId="{1ADD1086-95F7-4A3E-88E7-419C79F16153}" type="presParOf" srcId="{72C748EA-EEFF-4FAC-A943-00F6496AD26D}" destId="{25104E6E-7478-4E38-9683-096B3EF7853F}" srcOrd="1" destOrd="0" presId="urn:microsoft.com/office/officeart/2005/8/layout/orgChart1"/>
    <dgm:cxn modelId="{01BA2A79-FF99-4BF5-825E-F5418257D317}" type="presParOf" srcId="{7C6AC7F9-8483-4F56-9E08-33EEF8F0C162}" destId="{91E42DBC-863C-4BA6-9C7A-31CE827AAEA2}" srcOrd="1" destOrd="0" presId="urn:microsoft.com/office/officeart/2005/8/layout/orgChart1"/>
    <dgm:cxn modelId="{AC7A8E07-540B-417F-8CDA-A20A7B16896E}" type="presParOf" srcId="{7C6AC7F9-8483-4F56-9E08-33EEF8F0C162}" destId="{964BD1DC-233E-46B4-BA2E-B7CBB114105F}" srcOrd="2" destOrd="0" presId="urn:microsoft.com/office/officeart/2005/8/layout/orgChart1"/>
    <dgm:cxn modelId="{2FF831FA-44A6-4368-8941-37B0DCB56AF9}" type="presParOf" srcId="{E7FB1B38-4577-400B-B3F7-8D98486C4665}" destId="{E112A018-8876-4C58-8717-52A3FD882E95}" srcOrd="2" destOrd="0" presId="urn:microsoft.com/office/officeart/2005/8/layout/orgChart1"/>
    <dgm:cxn modelId="{CFF67D05-27EB-4301-B322-F8661720E858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Ophtha Pharma</a:t>
          </a:r>
        </a:p>
        <a:p>
          <a:r>
            <a:rPr lang="en-US" dirty="0" smtClean="0"/>
            <a:t>Syamala Schoemperlen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/>
      <dgm:spPr/>
      <dgm:t>
        <a:bodyPr/>
        <a:lstStyle/>
        <a:p>
          <a:r>
            <a:rPr lang="en-US" dirty="0" smtClean="0"/>
            <a:t>Retina</a:t>
          </a:r>
          <a:endParaRPr lang="en-US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External Disease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smtClean="0"/>
            <a:t>Glaucoma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177FC808-B9A7-4EDD-A3EB-676E077C0724}">
      <dgm:prSet/>
      <dgm:spPr/>
      <dgm:t>
        <a:bodyPr/>
        <a:lstStyle/>
        <a:p>
          <a:r>
            <a:rPr lang="en-US" dirty="0" smtClean="0"/>
            <a:t>Rex Tungala</a:t>
          </a:r>
          <a:endParaRPr lang="en-US" dirty="0"/>
        </a:p>
      </dgm:t>
    </dgm:pt>
    <dgm:pt modelId="{0BC44AAB-FD23-4776-8326-6A1DE90E056F}" type="parTrans" cxnId="{880BFC9A-DE88-40E8-8DF8-ACCB3A366B1C}">
      <dgm:prSet/>
      <dgm:spPr/>
      <dgm:t>
        <a:bodyPr/>
        <a:lstStyle/>
        <a:p>
          <a:endParaRPr lang="en-US"/>
        </a:p>
      </dgm:t>
    </dgm:pt>
    <dgm:pt modelId="{132C4BB2-7188-4F00-BD1E-1D83BA903E55}" type="sibTrans" cxnId="{880BFC9A-DE88-40E8-8DF8-ACCB3A366B1C}">
      <dgm:prSet/>
      <dgm:spPr/>
      <dgm:t>
        <a:bodyPr/>
        <a:lstStyle/>
        <a:p>
          <a:endParaRPr lang="en-US"/>
        </a:p>
      </dgm:t>
    </dgm:pt>
    <dgm:pt modelId="{35580DC4-0851-485B-A17C-A5E1F366F88B}">
      <dgm:prSet/>
      <dgm:spPr/>
      <dgm:t>
        <a:bodyPr/>
        <a:lstStyle/>
        <a:p>
          <a:r>
            <a:rPr lang="en-US" dirty="0" smtClean="0"/>
            <a:t>Carolyn Courtney</a:t>
          </a:r>
          <a:endParaRPr lang="en-US" dirty="0"/>
        </a:p>
      </dgm:t>
    </dgm:pt>
    <dgm:pt modelId="{CA7FC58C-6DB9-4D21-B552-059BBD6393E3}" type="parTrans" cxnId="{47BAB3F3-AF20-4529-BC7F-7D69AA81EFA3}">
      <dgm:prSet/>
      <dgm:spPr/>
      <dgm:t>
        <a:bodyPr/>
        <a:lstStyle/>
        <a:p>
          <a:endParaRPr lang="en-US"/>
        </a:p>
      </dgm:t>
    </dgm:pt>
    <dgm:pt modelId="{17C61E5E-435E-4570-A9F2-6A8E3289DBBC}" type="sibTrans" cxnId="{47BAB3F3-AF20-4529-BC7F-7D69AA81EFA3}">
      <dgm:prSet/>
      <dgm:spPr/>
      <dgm:t>
        <a:bodyPr/>
        <a:lstStyle/>
        <a:p>
          <a:endParaRPr lang="en-US"/>
        </a:p>
      </dgm:t>
    </dgm:pt>
    <dgm:pt modelId="{CBFAE570-B831-41EB-9CC4-EDCB24CB932A}">
      <dgm:prSet/>
      <dgm:spPr/>
      <dgm:t>
        <a:bodyPr/>
        <a:lstStyle/>
        <a:p>
          <a:r>
            <a:rPr lang="en-US" dirty="0" smtClean="0"/>
            <a:t>Carolyn Courtney</a:t>
          </a:r>
          <a:endParaRPr lang="en-US" dirty="0"/>
        </a:p>
      </dgm:t>
    </dgm:pt>
    <dgm:pt modelId="{957F703F-B29F-49D4-8776-9A66A6A2D3B1}" type="parTrans" cxnId="{BC44AD2A-9CB0-440D-8E0F-49AA0033056F}">
      <dgm:prSet/>
      <dgm:spPr/>
      <dgm:t>
        <a:bodyPr/>
        <a:lstStyle/>
        <a:p>
          <a:endParaRPr lang="en-US"/>
        </a:p>
      </dgm:t>
    </dgm:pt>
    <dgm:pt modelId="{4B366B32-C9CF-40ED-8427-F792BDCA88F5}" type="sibTrans" cxnId="{BC44AD2A-9CB0-440D-8E0F-49AA0033056F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3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07A44979-A373-48EC-B762-861CD8EA5693}" type="pres">
      <dgm:prSet presAssocID="{0BC44AAB-FD23-4776-8326-6A1DE90E056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9B94288-521D-478B-9C3E-7529999CA206}" type="pres">
      <dgm:prSet presAssocID="{177FC808-B9A7-4EDD-A3EB-676E077C0724}" presName="hierRoot2" presStyleCnt="0">
        <dgm:presLayoutVars>
          <dgm:hierBranch val="init"/>
        </dgm:presLayoutVars>
      </dgm:prSet>
      <dgm:spPr/>
    </dgm:pt>
    <dgm:pt modelId="{9866F855-93D2-4021-AB82-72E2F10F2211}" type="pres">
      <dgm:prSet presAssocID="{177FC808-B9A7-4EDD-A3EB-676E077C0724}" presName="rootComposite" presStyleCnt="0"/>
      <dgm:spPr/>
    </dgm:pt>
    <dgm:pt modelId="{E00E39DD-8A20-4482-A9F4-801EB19856A6}" type="pres">
      <dgm:prSet presAssocID="{177FC808-B9A7-4EDD-A3EB-676E077C072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FDD7-BFEF-456B-93BA-C330E09D2AF3}" type="pres">
      <dgm:prSet presAssocID="{177FC808-B9A7-4EDD-A3EB-676E077C0724}" presName="rootConnector" presStyleLbl="node3" presStyleIdx="0" presStyleCnt="3"/>
      <dgm:spPr/>
      <dgm:t>
        <a:bodyPr/>
        <a:lstStyle/>
        <a:p>
          <a:endParaRPr lang="en-US"/>
        </a:p>
      </dgm:t>
    </dgm:pt>
    <dgm:pt modelId="{1885AD56-BCA9-42C0-9F39-75953C64C020}" type="pres">
      <dgm:prSet presAssocID="{177FC808-B9A7-4EDD-A3EB-676E077C0724}" presName="hierChild4" presStyleCnt="0"/>
      <dgm:spPr/>
    </dgm:pt>
    <dgm:pt modelId="{8F96F718-05CA-4006-937E-C11B8E86AA3B}" type="pres">
      <dgm:prSet presAssocID="{177FC808-B9A7-4EDD-A3EB-676E077C0724}" presName="hierChild5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69FE1B86-C146-459B-BC14-7D31E4A67298}" type="pres">
      <dgm:prSet presAssocID="{CA7FC58C-6DB9-4D21-B552-059BBD6393E3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0876B98-A777-403B-8078-413E04285022}" type="pres">
      <dgm:prSet presAssocID="{35580DC4-0851-485B-A17C-A5E1F366F88B}" presName="hierRoot2" presStyleCnt="0">
        <dgm:presLayoutVars>
          <dgm:hierBranch val="init"/>
        </dgm:presLayoutVars>
      </dgm:prSet>
      <dgm:spPr/>
    </dgm:pt>
    <dgm:pt modelId="{1B5EA979-C4C0-4AA3-BF0E-496E4B3587F0}" type="pres">
      <dgm:prSet presAssocID="{35580DC4-0851-485B-A17C-A5E1F366F88B}" presName="rootComposite" presStyleCnt="0"/>
      <dgm:spPr/>
    </dgm:pt>
    <dgm:pt modelId="{EC6170FC-0E09-4D4F-97BD-0DE26FEFDCCA}" type="pres">
      <dgm:prSet presAssocID="{35580DC4-0851-485B-A17C-A5E1F366F88B}" presName="rootText" presStyleLbl="node3" presStyleIdx="1" presStyleCnt="3" custLinFactNeighborX="-4528" custLinFactNeighborY="-1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FF59F-E0E7-44CF-936D-C0BB328E6B86}" type="pres">
      <dgm:prSet presAssocID="{35580DC4-0851-485B-A17C-A5E1F366F88B}" presName="rootConnector" presStyleLbl="node3" presStyleIdx="1" presStyleCnt="3"/>
      <dgm:spPr/>
      <dgm:t>
        <a:bodyPr/>
        <a:lstStyle/>
        <a:p>
          <a:endParaRPr lang="en-US"/>
        </a:p>
      </dgm:t>
    </dgm:pt>
    <dgm:pt modelId="{2AE0E6F4-2A95-4E83-90D6-49E9C6F413CC}" type="pres">
      <dgm:prSet presAssocID="{35580DC4-0851-485B-A17C-A5E1F366F88B}" presName="hierChild4" presStyleCnt="0"/>
      <dgm:spPr/>
    </dgm:pt>
    <dgm:pt modelId="{EA9EA37A-EB1F-44A9-A9A1-2EA83314282A}" type="pres">
      <dgm:prSet presAssocID="{35580DC4-0851-485B-A17C-A5E1F366F88B}" presName="hierChild5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2" presStyleCnt="3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CFAACB23-2472-4EA9-8310-E3F66A974B4F}" type="pres">
      <dgm:prSet presAssocID="{957F703F-B29F-49D4-8776-9A66A6A2D3B1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C6AC7F9-8483-4F56-9E08-33EEF8F0C162}" type="pres">
      <dgm:prSet presAssocID="{CBFAE570-B831-41EB-9CC4-EDCB24CB932A}" presName="hierRoot2" presStyleCnt="0">
        <dgm:presLayoutVars>
          <dgm:hierBranch val="init"/>
        </dgm:presLayoutVars>
      </dgm:prSet>
      <dgm:spPr/>
    </dgm:pt>
    <dgm:pt modelId="{72C748EA-EEFF-4FAC-A943-00F6496AD26D}" type="pres">
      <dgm:prSet presAssocID="{CBFAE570-B831-41EB-9CC4-EDCB24CB932A}" presName="rootComposite" presStyleCnt="0"/>
      <dgm:spPr/>
    </dgm:pt>
    <dgm:pt modelId="{663AEDD8-F88A-499E-B2BC-CB9901AFC95B}" type="pres">
      <dgm:prSet presAssocID="{CBFAE570-B831-41EB-9CC4-EDCB24CB932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104E6E-7478-4E38-9683-096B3EF7853F}" type="pres">
      <dgm:prSet presAssocID="{CBFAE570-B831-41EB-9CC4-EDCB24CB932A}" presName="rootConnector" presStyleLbl="node3" presStyleIdx="2" presStyleCnt="3"/>
      <dgm:spPr/>
      <dgm:t>
        <a:bodyPr/>
        <a:lstStyle/>
        <a:p>
          <a:endParaRPr lang="en-US"/>
        </a:p>
      </dgm:t>
    </dgm:pt>
    <dgm:pt modelId="{91E42DBC-863C-4BA6-9C7A-31CE827AAEA2}" type="pres">
      <dgm:prSet presAssocID="{CBFAE570-B831-41EB-9CC4-EDCB24CB932A}" presName="hierChild4" presStyleCnt="0"/>
      <dgm:spPr/>
    </dgm:pt>
    <dgm:pt modelId="{964BD1DC-233E-46B4-BA2E-B7CBB114105F}" type="pres">
      <dgm:prSet presAssocID="{CBFAE570-B831-41EB-9CC4-EDCB24CB932A}" presName="hierChild5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FBD08E69-8692-417F-BC4E-88D518D06365}" type="presOf" srcId="{CBFAE570-B831-41EB-9CC4-EDCB24CB932A}" destId="{663AEDD8-F88A-499E-B2BC-CB9901AFC95B}" srcOrd="0" destOrd="0" presId="urn:microsoft.com/office/officeart/2005/8/layout/orgChart1"/>
    <dgm:cxn modelId="{499EBF1D-80B4-494A-A6C8-33E27D327C10}" srcId="{5A145714-398A-494B-8DB5-D3E44D4C60D2}" destId="{4C9C20AB-A8CB-4414-8999-F41E8421D432}" srcOrd="2" destOrd="0" parTransId="{5A0E5CC9-AD32-4C76-9627-91929A0519D7}" sibTransId="{33EFE126-B693-4BAF-8395-7333B1BB92A7}"/>
    <dgm:cxn modelId="{766EEA82-A59F-4D76-9842-B5D83CDD1A26}" type="presOf" srcId="{5A0E5CC9-AD32-4C76-9627-91929A0519D7}" destId="{CE50C4E4-2E38-47AB-ACE2-3BBE90733A5D}" srcOrd="0" destOrd="0" presId="urn:microsoft.com/office/officeart/2005/8/layout/orgChart1"/>
    <dgm:cxn modelId="{47BAB3F3-AF20-4529-BC7F-7D69AA81EFA3}" srcId="{6EF1B6AA-5C3B-4536-9847-DFC41D49FD03}" destId="{35580DC4-0851-485B-A17C-A5E1F366F88B}" srcOrd="0" destOrd="0" parTransId="{CA7FC58C-6DB9-4D21-B552-059BBD6393E3}" sibTransId="{17C61E5E-435E-4570-A9F2-6A8E3289DBBC}"/>
    <dgm:cxn modelId="{9BE160FD-37FE-4C12-95D0-B5B9591E9EF3}" type="presOf" srcId="{CA7FC58C-6DB9-4D21-B552-059BBD6393E3}" destId="{69FE1B86-C146-459B-BC14-7D31E4A67298}" srcOrd="0" destOrd="0" presId="urn:microsoft.com/office/officeart/2005/8/layout/orgChart1"/>
    <dgm:cxn modelId="{5D1B6582-5269-4D57-80DD-4C302FEA0461}" type="presOf" srcId="{4C9C20AB-A8CB-4414-8999-F41E8421D432}" destId="{22D3D70B-3523-40E0-9A38-704EF6FD42F2}" srcOrd="1" destOrd="0" presId="urn:microsoft.com/office/officeart/2005/8/layout/orgChart1"/>
    <dgm:cxn modelId="{5EEAEF71-62C1-4E0C-995C-ED883A191D22}" type="presOf" srcId="{35580DC4-0851-485B-A17C-A5E1F366F88B}" destId="{EC6170FC-0E09-4D4F-97BD-0DE26FEFDCCA}" srcOrd="0" destOrd="0" presId="urn:microsoft.com/office/officeart/2005/8/layout/orgChart1"/>
    <dgm:cxn modelId="{5DF199D2-9ED7-4A75-A3FD-6DF2469FCD17}" type="presOf" srcId="{5A025772-B3EE-4C64-ABDD-7CFB02EFDB47}" destId="{E940E3B8-A5DE-444E-B740-A9518920CD43}" srcOrd="0" destOrd="0" presId="urn:microsoft.com/office/officeart/2005/8/layout/orgChart1"/>
    <dgm:cxn modelId="{92E5E3D3-6C46-4A20-AA16-5D5EC4DA0741}" type="presOf" srcId="{95C3030B-13E8-4DC9-9525-AF8D59D51FAB}" destId="{7C8BEEC8-D1A5-4464-8EF8-22885F3A0A67}" srcOrd="1" destOrd="0" presId="urn:microsoft.com/office/officeart/2005/8/layout/orgChart1"/>
    <dgm:cxn modelId="{3B5354C5-19BC-4B64-BF16-316B16803E7A}" type="presOf" srcId="{6EFFD239-752D-4A6D-BF5F-F946C245E881}" destId="{15D270DC-074D-4697-B42E-97F988C6D042}" srcOrd="0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6E9CD7DF-8D3D-4452-AD8D-FE1EF3C53816}" type="presOf" srcId="{6EF1B6AA-5C3B-4536-9847-DFC41D49FD03}" destId="{E1F2C1B8-0889-447D-9A60-BBC2281C6E02}" srcOrd="0" destOrd="0" presId="urn:microsoft.com/office/officeart/2005/8/layout/orgChart1"/>
    <dgm:cxn modelId="{456FC348-D214-408F-9A6D-04F6266AF24F}" type="presOf" srcId="{177FC808-B9A7-4EDD-A3EB-676E077C0724}" destId="{E00E39DD-8A20-4482-A9F4-801EB19856A6}" srcOrd="0" destOrd="0" presId="urn:microsoft.com/office/officeart/2005/8/layout/orgChart1"/>
    <dgm:cxn modelId="{ED999C35-6AC2-44EE-A684-EAAE774B35E7}" type="presOf" srcId="{D53B5B5E-8856-4EDB-A26C-09316F488DB6}" destId="{2A71BE4B-9104-4F0F-8FD9-B51155C97EEE}" srcOrd="0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EE35FC04-3BED-4C7C-99D7-18C99AE0594F}" type="presOf" srcId="{95C3030B-13E8-4DC9-9525-AF8D59D51FAB}" destId="{1B6E66FF-0B88-4716-A0EB-D600667EA9E5}" srcOrd="0" destOrd="0" presId="urn:microsoft.com/office/officeart/2005/8/layout/orgChart1"/>
    <dgm:cxn modelId="{13C758A3-4D35-490A-B5EF-8AAF39F3759C}" type="presOf" srcId="{957F703F-B29F-49D4-8776-9A66A6A2D3B1}" destId="{CFAACB23-2472-4EA9-8310-E3F66A974B4F}" srcOrd="0" destOrd="0" presId="urn:microsoft.com/office/officeart/2005/8/layout/orgChart1"/>
    <dgm:cxn modelId="{880BFC9A-DE88-40E8-8DF8-ACCB3A366B1C}" srcId="{95C3030B-13E8-4DC9-9525-AF8D59D51FAB}" destId="{177FC808-B9A7-4EDD-A3EB-676E077C0724}" srcOrd="0" destOrd="0" parTransId="{0BC44AAB-FD23-4776-8326-6A1DE90E056F}" sibTransId="{132C4BB2-7188-4F00-BD1E-1D83BA903E55}"/>
    <dgm:cxn modelId="{BC44AD2A-9CB0-440D-8E0F-49AA0033056F}" srcId="{4C9C20AB-A8CB-4414-8999-F41E8421D432}" destId="{CBFAE570-B831-41EB-9CC4-EDCB24CB932A}" srcOrd="0" destOrd="0" parTransId="{957F703F-B29F-49D4-8776-9A66A6A2D3B1}" sibTransId="{4B366B32-C9CF-40ED-8427-F792BDCA88F5}"/>
    <dgm:cxn modelId="{4AAB46B1-768C-4ECC-AB24-98F26FAB1485}" type="presOf" srcId="{6EF1B6AA-5C3B-4536-9847-DFC41D49FD03}" destId="{59A2BA6F-D67C-4E45-B95E-4B024462AC33}" srcOrd="1" destOrd="0" presId="urn:microsoft.com/office/officeart/2005/8/layout/orgChart1"/>
    <dgm:cxn modelId="{37C246F6-A9A9-4EB0-A459-0F084DD20A59}" type="presOf" srcId="{5A145714-398A-494B-8DB5-D3E44D4C60D2}" destId="{C12666A8-7E24-4EC2-88AD-0E1C4602BAB4}" srcOrd="0" destOrd="0" presId="urn:microsoft.com/office/officeart/2005/8/layout/orgChart1"/>
    <dgm:cxn modelId="{E334A453-F98B-495A-BD96-C873977CD42D}" type="presOf" srcId="{CBFAE570-B831-41EB-9CC4-EDCB24CB932A}" destId="{25104E6E-7478-4E38-9683-096B3EF7853F}" srcOrd="1" destOrd="0" presId="urn:microsoft.com/office/officeart/2005/8/layout/orgChart1"/>
    <dgm:cxn modelId="{8A107AFF-EE55-4366-BDB0-45B32952FCFC}" type="presOf" srcId="{0BC44AAB-FD23-4776-8326-6A1DE90E056F}" destId="{07A44979-A373-48EC-B762-861CD8EA5693}" srcOrd="0" destOrd="0" presId="urn:microsoft.com/office/officeart/2005/8/layout/orgChart1"/>
    <dgm:cxn modelId="{A4932C47-7174-4265-B55B-4086DF0B6DEA}" type="presOf" srcId="{177FC808-B9A7-4EDD-A3EB-676E077C0724}" destId="{11B7FDD7-BFEF-456B-93BA-C330E09D2AF3}" srcOrd="1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27EB0CCA-2267-4E2F-B570-9E758F55EFC7}" type="presOf" srcId="{35580DC4-0851-485B-A17C-A5E1F366F88B}" destId="{704FF59F-E0E7-44CF-936D-C0BB328E6B86}" srcOrd="1" destOrd="0" presId="urn:microsoft.com/office/officeart/2005/8/layout/orgChart1"/>
    <dgm:cxn modelId="{1D746E93-9FDE-4F8E-8340-188FF40D9742}" type="presOf" srcId="{5A145714-398A-494B-8DB5-D3E44D4C60D2}" destId="{E6CA90C6-BA06-40C3-B94A-495451AA24B9}" srcOrd="1" destOrd="0" presId="urn:microsoft.com/office/officeart/2005/8/layout/orgChart1"/>
    <dgm:cxn modelId="{CD79AADE-A2E1-42F2-A9BB-6BC6155AF8FB}" type="presOf" srcId="{4C9C20AB-A8CB-4414-8999-F41E8421D432}" destId="{7473F976-A953-4417-A80F-019843F3F8FE}" srcOrd="0" destOrd="0" presId="urn:microsoft.com/office/officeart/2005/8/layout/orgChart1"/>
    <dgm:cxn modelId="{ABA49A0C-2C54-4C9D-B33F-DF9D48CA37A5}" type="presParOf" srcId="{E940E3B8-A5DE-444E-B740-A9518920CD43}" destId="{86B727F1-A5AC-4D25-A31C-FAB286D00F15}" srcOrd="0" destOrd="0" presId="urn:microsoft.com/office/officeart/2005/8/layout/orgChart1"/>
    <dgm:cxn modelId="{08D39056-D50A-4BF3-9D42-F532BC0C3EDF}" type="presParOf" srcId="{86B727F1-A5AC-4D25-A31C-FAB286D00F15}" destId="{9FEE0D6D-AE79-4460-8763-973B743EA50B}" srcOrd="0" destOrd="0" presId="urn:microsoft.com/office/officeart/2005/8/layout/orgChart1"/>
    <dgm:cxn modelId="{EDFE8C1D-C53A-4D31-80C0-88CAED970315}" type="presParOf" srcId="{9FEE0D6D-AE79-4460-8763-973B743EA50B}" destId="{C12666A8-7E24-4EC2-88AD-0E1C4602BAB4}" srcOrd="0" destOrd="0" presId="urn:microsoft.com/office/officeart/2005/8/layout/orgChart1"/>
    <dgm:cxn modelId="{BE684135-302F-4100-AA2E-BF4E7066E887}" type="presParOf" srcId="{9FEE0D6D-AE79-4460-8763-973B743EA50B}" destId="{E6CA90C6-BA06-40C3-B94A-495451AA24B9}" srcOrd="1" destOrd="0" presId="urn:microsoft.com/office/officeart/2005/8/layout/orgChart1"/>
    <dgm:cxn modelId="{27790B38-28B7-4475-A256-DA57226B97B6}" type="presParOf" srcId="{86B727F1-A5AC-4D25-A31C-FAB286D00F15}" destId="{2CC44CB7-5785-42E4-AFE1-34D31FCFD88B}" srcOrd="1" destOrd="0" presId="urn:microsoft.com/office/officeart/2005/8/layout/orgChart1"/>
    <dgm:cxn modelId="{B03415F4-73F1-49D6-AB59-57CFC1279886}" type="presParOf" srcId="{2CC44CB7-5785-42E4-AFE1-34D31FCFD88B}" destId="{2A71BE4B-9104-4F0F-8FD9-B51155C97EEE}" srcOrd="0" destOrd="0" presId="urn:microsoft.com/office/officeart/2005/8/layout/orgChart1"/>
    <dgm:cxn modelId="{7DDC1803-7219-4F56-8BE5-15DEF116C898}" type="presParOf" srcId="{2CC44CB7-5785-42E4-AFE1-34D31FCFD88B}" destId="{98279AC1-E6D1-4644-A947-2773F2A4E879}" srcOrd="1" destOrd="0" presId="urn:microsoft.com/office/officeart/2005/8/layout/orgChart1"/>
    <dgm:cxn modelId="{9D59FE59-3CFE-4E25-ACAB-02DEB7C7A74B}" type="presParOf" srcId="{98279AC1-E6D1-4644-A947-2773F2A4E879}" destId="{6573D331-A134-43AA-88F2-C0DEB190DBEC}" srcOrd="0" destOrd="0" presId="urn:microsoft.com/office/officeart/2005/8/layout/orgChart1"/>
    <dgm:cxn modelId="{8950EF64-A226-4B70-AAB3-4994036E3B3B}" type="presParOf" srcId="{6573D331-A134-43AA-88F2-C0DEB190DBEC}" destId="{1B6E66FF-0B88-4716-A0EB-D600667EA9E5}" srcOrd="0" destOrd="0" presId="urn:microsoft.com/office/officeart/2005/8/layout/orgChart1"/>
    <dgm:cxn modelId="{DF3A566B-F5B4-41DB-A9D4-68B7F04C20E4}" type="presParOf" srcId="{6573D331-A134-43AA-88F2-C0DEB190DBEC}" destId="{7C8BEEC8-D1A5-4464-8EF8-22885F3A0A67}" srcOrd="1" destOrd="0" presId="urn:microsoft.com/office/officeart/2005/8/layout/orgChart1"/>
    <dgm:cxn modelId="{854C51F6-0298-447D-8BCC-5A443C765B88}" type="presParOf" srcId="{98279AC1-E6D1-4644-A947-2773F2A4E879}" destId="{9D203BAA-91F0-4F50-844D-4AAB6B7B3DA2}" srcOrd="1" destOrd="0" presId="urn:microsoft.com/office/officeart/2005/8/layout/orgChart1"/>
    <dgm:cxn modelId="{40A7D30B-64F5-4C89-9296-EFF115CA711C}" type="presParOf" srcId="{9D203BAA-91F0-4F50-844D-4AAB6B7B3DA2}" destId="{07A44979-A373-48EC-B762-861CD8EA5693}" srcOrd="0" destOrd="0" presId="urn:microsoft.com/office/officeart/2005/8/layout/orgChart1"/>
    <dgm:cxn modelId="{64B1048E-AA90-450E-B194-E3E3AE03D455}" type="presParOf" srcId="{9D203BAA-91F0-4F50-844D-4AAB6B7B3DA2}" destId="{99B94288-521D-478B-9C3E-7529999CA206}" srcOrd="1" destOrd="0" presId="urn:microsoft.com/office/officeart/2005/8/layout/orgChart1"/>
    <dgm:cxn modelId="{333266F3-3060-46AE-B639-8AC6DAFBE5F0}" type="presParOf" srcId="{99B94288-521D-478B-9C3E-7529999CA206}" destId="{9866F855-93D2-4021-AB82-72E2F10F2211}" srcOrd="0" destOrd="0" presId="urn:microsoft.com/office/officeart/2005/8/layout/orgChart1"/>
    <dgm:cxn modelId="{09D26FBA-5561-4E62-88D6-C8EB46121187}" type="presParOf" srcId="{9866F855-93D2-4021-AB82-72E2F10F2211}" destId="{E00E39DD-8A20-4482-A9F4-801EB19856A6}" srcOrd="0" destOrd="0" presId="urn:microsoft.com/office/officeart/2005/8/layout/orgChart1"/>
    <dgm:cxn modelId="{03D9BFBB-E654-4A9A-AD27-32BC47369FA3}" type="presParOf" srcId="{9866F855-93D2-4021-AB82-72E2F10F2211}" destId="{11B7FDD7-BFEF-456B-93BA-C330E09D2AF3}" srcOrd="1" destOrd="0" presId="urn:microsoft.com/office/officeart/2005/8/layout/orgChart1"/>
    <dgm:cxn modelId="{F2308884-68A6-4291-9EB5-547CF409085D}" type="presParOf" srcId="{99B94288-521D-478B-9C3E-7529999CA206}" destId="{1885AD56-BCA9-42C0-9F39-75953C64C020}" srcOrd="1" destOrd="0" presId="urn:microsoft.com/office/officeart/2005/8/layout/orgChart1"/>
    <dgm:cxn modelId="{EEF512D7-55FF-421E-A9E7-7E3DB7374EBE}" type="presParOf" srcId="{99B94288-521D-478B-9C3E-7529999CA206}" destId="{8F96F718-05CA-4006-937E-C11B8E86AA3B}" srcOrd="2" destOrd="0" presId="urn:microsoft.com/office/officeart/2005/8/layout/orgChart1"/>
    <dgm:cxn modelId="{54A994FC-81DB-4C4F-8960-F0D6FCE9C011}" type="presParOf" srcId="{98279AC1-E6D1-4644-A947-2773F2A4E879}" destId="{D61EFEFF-C620-40E0-99EF-342F7D087E93}" srcOrd="2" destOrd="0" presId="urn:microsoft.com/office/officeart/2005/8/layout/orgChart1"/>
    <dgm:cxn modelId="{2BD1B186-170D-4B5E-B8A3-A5795E0A6D83}" type="presParOf" srcId="{2CC44CB7-5785-42E4-AFE1-34D31FCFD88B}" destId="{15D270DC-074D-4697-B42E-97F988C6D042}" srcOrd="2" destOrd="0" presId="urn:microsoft.com/office/officeart/2005/8/layout/orgChart1"/>
    <dgm:cxn modelId="{0F2149EE-D314-4FCB-AE8A-2DC3F76CE656}" type="presParOf" srcId="{2CC44CB7-5785-42E4-AFE1-34D31FCFD88B}" destId="{1A39D3F1-D4D9-4CAC-977B-1FF8549E09B7}" srcOrd="3" destOrd="0" presId="urn:microsoft.com/office/officeart/2005/8/layout/orgChart1"/>
    <dgm:cxn modelId="{C8F36457-5875-40E6-A8EB-9542C9EB61B6}" type="presParOf" srcId="{1A39D3F1-D4D9-4CAC-977B-1FF8549E09B7}" destId="{77A6163E-A666-4FA1-BFDE-5D0E1D7E2573}" srcOrd="0" destOrd="0" presId="urn:microsoft.com/office/officeart/2005/8/layout/orgChart1"/>
    <dgm:cxn modelId="{C1542912-43A0-45AB-9822-7543A3E05876}" type="presParOf" srcId="{77A6163E-A666-4FA1-BFDE-5D0E1D7E2573}" destId="{E1F2C1B8-0889-447D-9A60-BBC2281C6E02}" srcOrd="0" destOrd="0" presId="urn:microsoft.com/office/officeart/2005/8/layout/orgChart1"/>
    <dgm:cxn modelId="{39CDB076-51A2-4C5C-926C-7FFD82727A5E}" type="presParOf" srcId="{77A6163E-A666-4FA1-BFDE-5D0E1D7E2573}" destId="{59A2BA6F-D67C-4E45-B95E-4B024462AC33}" srcOrd="1" destOrd="0" presId="urn:microsoft.com/office/officeart/2005/8/layout/orgChart1"/>
    <dgm:cxn modelId="{29F56F7A-E831-410C-963D-A0E0D9ADA7C0}" type="presParOf" srcId="{1A39D3F1-D4D9-4CAC-977B-1FF8549E09B7}" destId="{BEF6156D-5A1D-400C-898B-F455A72CA624}" srcOrd="1" destOrd="0" presId="urn:microsoft.com/office/officeart/2005/8/layout/orgChart1"/>
    <dgm:cxn modelId="{5D38E5F7-542C-40E4-AA23-CFCDAFF53591}" type="presParOf" srcId="{BEF6156D-5A1D-400C-898B-F455A72CA624}" destId="{69FE1B86-C146-459B-BC14-7D31E4A67298}" srcOrd="0" destOrd="0" presId="urn:microsoft.com/office/officeart/2005/8/layout/orgChart1"/>
    <dgm:cxn modelId="{E8D4658B-0DE0-4A7B-B3E4-AE73AAA05FF4}" type="presParOf" srcId="{BEF6156D-5A1D-400C-898B-F455A72CA624}" destId="{C0876B98-A777-403B-8078-413E04285022}" srcOrd="1" destOrd="0" presId="urn:microsoft.com/office/officeart/2005/8/layout/orgChart1"/>
    <dgm:cxn modelId="{864A14BB-2C38-436C-8E4D-CD7A9706DB8F}" type="presParOf" srcId="{C0876B98-A777-403B-8078-413E04285022}" destId="{1B5EA979-C4C0-4AA3-BF0E-496E4B3587F0}" srcOrd="0" destOrd="0" presId="urn:microsoft.com/office/officeart/2005/8/layout/orgChart1"/>
    <dgm:cxn modelId="{28A43D8C-AECE-4E0B-9CF2-D74A9DF1556F}" type="presParOf" srcId="{1B5EA979-C4C0-4AA3-BF0E-496E4B3587F0}" destId="{EC6170FC-0E09-4D4F-97BD-0DE26FEFDCCA}" srcOrd="0" destOrd="0" presId="urn:microsoft.com/office/officeart/2005/8/layout/orgChart1"/>
    <dgm:cxn modelId="{6D60E652-3DE9-440A-8C6A-FC9FFE4D628A}" type="presParOf" srcId="{1B5EA979-C4C0-4AA3-BF0E-496E4B3587F0}" destId="{704FF59F-E0E7-44CF-936D-C0BB328E6B86}" srcOrd="1" destOrd="0" presId="urn:microsoft.com/office/officeart/2005/8/layout/orgChart1"/>
    <dgm:cxn modelId="{7705A32B-2FB0-4381-8148-8DBFD1B55AF7}" type="presParOf" srcId="{C0876B98-A777-403B-8078-413E04285022}" destId="{2AE0E6F4-2A95-4E83-90D6-49E9C6F413CC}" srcOrd="1" destOrd="0" presId="urn:microsoft.com/office/officeart/2005/8/layout/orgChart1"/>
    <dgm:cxn modelId="{4E071341-4282-4903-8313-F7CEDDC49254}" type="presParOf" srcId="{C0876B98-A777-403B-8078-413E04285022}" destId="{EA9EA37A-EB1F-44A9-A9A1-2EA83314282A}" srcOrd="2" destOrd="0" presId="urn:microsoft.com/office/officeart/2005/8/layout/orgChart1"/>
    <dgm:cxn modelId="{40BFB134-9FB7-4577-8509-E21C86CFA844}" type="presParOf" srcId="{1A39D3F1-D4D9-4CAC-977B-1FF8549E09B7}" destId="{ACAA5890-2C8C-4E5B-AC65-C31A12DF272D}" srcOrd="2" destOrd="0" presId="urn:microsoft.com/office/officeart/2005/8/layout/orgChart1"/>
    <dgm:cxn modelId="{A36AAD62-EA28-4992-97E9-CF050C0B3239}" type="presParOf" srcId="{2CC44CB7-5785-42E4-AFE1-34D31FCFD88B}" destId="{CE50C4E4-2E38-47AB-ACE2-3BBE90733A5D}" srcOrd="4" destOrd="0" presId="urn:microsoft.com/office/officeart/2005/8/layout/orgChart1"/>
    <dgm:cxn modelId="{1C75C137-0821-4198-9D4A-BC49A13770F0}" type="presParOf" srcId="{2CC44CB7-5785-42E4-AFE1-34D31FCFD88B}" destId="{E7FB1B38-4577-400B-B3F7-8D98486C4665}" srcOrd="5" destOrd="0" presId="urn:microsoft.com/office/officeart/2005/8/layout/orgChart1"/>
    <dgm:cxn modelId="{4FB9061A-01AA-4097-BAC0-FBB9AA84FD7C}" type="presParOf" srcId="{E7FB1B38-4577-400B-B3F7-8D98486C4665}" destId="{0E0AD83F-4D03-49FF-93DB-ECB04437EDFB}" srcOrd="0" destOrd="0" presId="urn:microsoft.com/office/officeart/2005/8/layout/orgChart1"/>
    <dgm:cxn modelId="{DE11397A-D428-472F-9967-961327C2349A}" type="presParOf" srcId="{0E0AD83F-4D03-49FF-93DB-ECB04437EDFB}" destId="{7473F976-A953-4417-A80F-019843F3F8FE}" srcOrd="0" destOrd="0" presId="urn:microsoft.com/office/officeart/2005/8/layout/orgChart1"/>
    <dgm:cxn modelId="{D88DC95E-5A53-4317-9FC1-12D486D88670}" type="presParOf" srcId="{0E0AD83F-4D03-49FF-93DB-ECB04437EDFB}" destId="{22D3D70B-3523-40E0-9A38-704EF6FD42F2}" srcOrd="1" destOrd="0" presId="urn:microsoft.com/office/officeart/2005/8/layout/orgChart1"/>
    <dgm:cxn modelId="{CB67F28E-A069-46D3-BC52-A3BF5E1A773A}" type="presParOf" srcId="{E7FB1B38-4577-400B-B3F7-8D98486C4665}" destId="{CC25272C-28F8-4945-9948-2EB69C3AF633}" srcOrd="1" destOrd="0" presId="urn:microsoft.com/office/officeart/2005/8/layout/orgChart1"/>
    <dgm:cxn modelId="{F46945D3-D5E7-4AC4-BB13-2BC463D6F4A7}" type="presParOf" srcId="{CC25272C-28F8-4945-9948-2EB69C3AF633}" destId="{CFAACB23-2472-4EA9-8310-E3F66A974B4F}" srcOrd="0" destOrd="0" presId="urn:microsoft.com/office/officeart/2005/8/layout/orgChart1"/>
    <dgm:cxn modelId="{AA24E400-34BA-44BE-B582-4710860A0825}" type="presParOf" srcId="{CC25272C-28F8-4945-9948-2EB69C3AF633}" destId="{7C6AC7F9-8483-4F56-9E08-33EEF8F0C162}" srcOrd="1" destOrd="0" presId="urn:microsoft.com/office/officeart/2005/8/layout/orgChart1"/>
    <dgm:cxn modelId="{8DA847BF-3D27-46AC-BF7F-D8CA467B554B}" type="presParOf" srcId="{7C6AC7F9-8483-4F56-9E08-33EEF8F0C162}" destId="{72C748EA-EEFF-4FAC-A943-00F6496AD26D}" srcOrd="0" destOrd="0" presId="urn:microsoft.com/office/officeart/2005/8/layout/orgChart1"/>
    <dgm:cxn modelId="{50821480-9248-44C0-8D85-302107BD4303}" type="presParOf" srcId="{72C748EA-EEFF-4FAC-A943-00F6496AD26D}" destId="{663AEDD8-F88A-499E-B2BC-CB9901AFC95B}" srcOrd="0" destOrd="0" presId="urn:microsoft.com/office/officeart/2005/8/layout/orgChart1"/>
    <dgm:cxn modelId="{632E2E99-F857-48C3-962E-B019190A439C}" type="presParOf" srcId="{72C748EA-EEFF-4FAC-A943-00F6496AD26D}" destId="{25104E6E-7478-4E38-9683-096B3EF7853F}" srcOrd="1" destOrd="0" presId="urn:microsoft.com/office/officeart/2005/8/layout/orgChart1"/>
    <dgm:cxn modelId="{B80809DB-3787-4E91-89E3-6F22DA4787B4}" type="presParOf" srcId="{7C6AC7F9-8483-4F56-9E08-33EEF8F0C162}" destId="{91E42DBC-863C-4BA6-9C7A-31CE827AAEA2}" srcOrd="1" destOrd="0" presId="urn:microsoft.com/office/officeart/2005/8/layout/orgChart1"/>
    <dgm:cxn modelId="{431722ED-796A-48E6-9604-929885E5EDD4}" type="presParOf" srcId="{7C6AC7F9-8483-4F56-9E08-33EEF8F0C162}" destId="{964BD1DC-233E-46B4-BA2E-B7CBB114105F}" srcOrd="2" destOrd="0" presId="urn:microsoft.com/office/officeart/2005/8/layout/orgChart1"/>
    <dgm:cxn modelId="{506D3EC5-4251-4E85-84BB-C845D1F1F5E6}" type="presParOf" srcId="{E7FB1B38-4577-400B-B3F7-8D98486C4665}" destId="{E112A018-8876-4C58-8717-52A3FD882E95}" srcOrd="2" destOrd="0" presId="urn:microsoft.com/office/officeart/2005/8/layout/orgChart1"/>
    <dgm:cxn modelId="{1D1DF0F1-28D8-4BA4-B03F-9C229565D8F8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NS Pharma </a:t>
          </a:r>
        </a:p>
        <a:p>
          <a:r>
            <a:rPr lang="en-US" dirty="0" smtClean="0"/>
            <a:t>Olivier Leconte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/>
      <dgm:spPr/>
      <dgm:t>
        <a:bodyPr/>
        <a:lstStyle/>
        <a:p>
          <a:r>
            <a:rPr lang="en-US" dirty="0" smtClean="0"/>
            <a:t>MS</a:t>
          </a:r>
        </a:p>
        <a:p>
          <a:r>
            <a:rPr lang="en-US" dirty="0" smtClean="0"/>
            <a:t>Christina Scienski</a:t>
          </a:r>
          <a:endParaRPr lang="en-US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Non-MS</a:t>
          </a:r>
        </a:p>
        <a:p>
          <a:r>
            <a:rPr lang="en-US" dirty="0" smtClean="0"/>
            <a:t>MallaReddy Boda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2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2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6ABDB064-41DC-401A-974A-21872D856743}" type="presOf" srcId="{D53B5B5E-8856-4EDB-A26C-09316F488DB6}" destId="{2A71BE4B-9104-4F0F-8FD9-B51155C97EEE}" srcOrd="0" destOrd="0" presId="urn:microsoft.com/office/officeart/2005/8/layout/orgChart1"/>
    <dgm:cxn modelId="{468F1D30-EE35-4B91-9A66-1E1967A27A46}" type="presOf" srcId="{6EFFD239-752D-4A6D-BF5F-F946C245E881}" destId="{15D270DC-074D-4697-B42E-97F988C6D042}" srcOrd="0" destOrd="0" presId="urn:microsoft.com/office/officeart/2005/8/layout/orgChart1"/>
    <dgm:cxn modelId="{336D9CF3-8CC5-4B99-89BE-9C41D3B59611}" type="presOf" srcId="{5A145714-398A-494B-8DB5-D3E44D4C60D2}" destId="{C12666A8-7E24-4EC2-88AD-0E1C4602BAB4}" srcOrd="0" destOrd="0" presId="urn:microsoft.com/office/officeart/2005/8/layout/orgChart1"/>
    <dgm:cxn modelId="{39B2EC2F-437E-485E-8708-636E3ACF6462}" type="presOf" srcId="{95C3030B-13E8-4DC9-9525-AF8D59D51FAB}" destId="{7C8BEEC8-D1A5-4464-8EF8-22885F3A0A67}" srcOrd="1" destOrd="0" presId="urn:microsoft.com/office/officeart/2005/8/layout/orgChart1"/>
    <dgm:cxn modelId="{2F04260B-1F72-4BD5-A5FE-FBC7D5658FC7}" type="presOf" srcId="{6EF1B6AA-5C3B-4536-9847-DFC41D49FD03}" destId="{E1F2C1B8-0889-447D-9A60-BBC2281C6E02}" srcOrd="0" destOrd="0" presId="urn:microsoft.com/office/officeart/2005/8/layout/orgChart1"/>
    <dgm:cxn modelId="{93568C2F-2C58-4EAC-BB01-A9F910821C2A}" type="presOf" srcId="{95C3030B-13E8-4DC9-9525-AF8D59D51FAB}" destId="{1B6E66FF-0B88-4716-A0EB-D600667EA9E5}" srcOrd="0" destOrd="0" presId="urn:microsoft.com/office/officeart/2005/8/layout/orgChart1"/>
    <dgm:cxn modelId="{C5534D4C-D041-47EE-8B5F-30EBB6EDEA26}" type="presOf" srcId="{6EF1B6AA-5C3B-4536-9847-DFC41D49FD03}" destId="{59A2BA6F-D67C-4E45-B95E-4B024462AC33}" srcOrd="1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C3EE951D-A629-4EE2-B880-92690E5501C7}" type="presOf" srcId="{5A145714-398A-494B-8DB5-D3E44D4C60D2}" destId="{E6CA90C6-BA06-40C3-B94A-495451AA24B9}" srcOrd="1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84C7B6E3-0F2F-45A7-8C44-DB78F6B8B98E}" type="presOf" srcId="{5A025772-B3EE-4C64-ABDD-7CFB02EFDB47}" destId="{E940E3B8-A5DE-444E-B740-A9518920CD43}" srcOrd="0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33EE0CA3-FA5E-4728-9849-E7CABBE04600}" type="presParOf" srcId="{E940E3B8-A5DE-444E-B740-A9518920CD43}" destId="{86B727F1-A5AC-4D25-A31C-FAB286D00F15}" srcOrd="0" destOrd="0" presId="urn:microsoft.com/office/officeart/2005/8/layout/orgChart1"/>
    <dgm:cxn modelId="{6CDBE902-20B0-487E-BEE4-715C7D9EFA5B}" type="presParOf" srcId="{86B727F1-A5AC-4D25-A31C-FAB286D00F15}" destId="{9FEE0D6D-AE79-4460-8763-973B743EA50B}" srcOrd="0" destOrd="0" presId="urn:microsoft.com/office/officeart/2005/8/layout/orgChart1"/>
    <dgm:cxn modelId="{755D336C-BCC2-48DB-921B-AD5DB1879184}" type="presParOf" srcId="{9FEE0D6D-AE79-4460-8763-973B743EA50B}" destId="{C12666A8-7E24-4EC2-88AD-0E1C4602BAB4}" srcOrd="0" destOrd="0" presId="urn:microsoft.com/office/officeart/2005/8/layout/orgChart1"/>
    <dgm:cxn modelId="{067A924A-376E-4EA8-9064-A2B083442852}" type="presParOf" srcId="{9FEE0D6D-AE79-4460-8763-973B743EA50B}" destId="{E6CA90C6-BA06-40C3-B94A-495451AA24B9}" srcOrd="1" destOrd="0" presId="urn:microsoft.com/office/officeart/2005/8/layout/orgChart1"/>
    <dgm:cxn modelId="{84224C41-BB36-4AE7-8A77-9FA06F2872A6}" type="presParOf" srcId="{86B727F1-A5AC-4D25-A31C-FAB286D00F15}" destId="{2CC44CB7-5785-42E4-AFE1-34D31FCFD88B}" srcOrd="1" destOrd="0" presId="urn:microsoft.com/office/officeart/2005/8/layout/orgChart1"/>
    <dgm:cxn modelId="{B18A2328-08C6-4F48-930C-AEB5C4AAABEE}" type="presParOf" srcId="{2CC44CB7-5785-42E4-AFE1-34D31FCFD88B}" destId="{2A71BE4B-9104-4F0F-8FD9-B51155C97EEE}" srcOrd="0" destOrd="0" presId="urn:microsoft.com/office/officeart/2005/8/layout/orgChart1"/>
    <dgm:cxn modelId="{F219656D-766F-4D77-9837-9CA910E92D77}" type="presParOf" srcId="{2CC44CB7-5785-42E4-AFE1-34D31FCFD88B}" destId="{98279AC1-E6D1-4644-A947-2773F2A4E879}" srcOrd="1" destOrd="0" presId="urn:microsoft.com/office/officeart/2005/8/layout/orgChart1"/>
    <dgm:cxn modelId="{34ABD3F9-79A0-473A-9BE9-922013627A46}" type="presParOf" srcId="{98279AC1-E6D1-4644-A947-2773F2A4E879}" destId="{6573D331-A134-43AA-88F2-C0DEB190DBEC}" srcOrd="0" destOrd="0" presId="urn:microsoft.com/office/officeart/2005/8/layout/orgChart1"/>
    <dgm:cxn modelId="{32E6A18C-2033-4903-8A95-C8E807B9730B}" type="presParOf" srcId="{6573D331-A134-43AA-88F2-C0DEB190DBEC}" destId="{1B6E66FF-0B88-4716-A0EB-D600667EA9E5}" srcOrd="0" destOrd="0" presId="urn:microsoft.com/office/officeart/2005/8/layout/orgChart1"/>
    <dgm:cxn modelId="{2ECBA74E-2E98-421F-A576-F01445AA3D6A}" type="presParOf" srcId="{6573D331-A134-43AA-88F2-C0DEB190DBEC}" destId="{7C8BEEC8-D1A5-4464-8EF8-22885F3A0A67}" srcOrd="1" destOrd="0" presId="urn:microsoft.com/office/officeart/2005/8/layout/orgChart1"/>
    <dgm:cxn modelId="{FDEB8D04-7824-41DB-A80E-7928A36F402C}" type="presParOf" srcId="{98279AC1-E6D1-4644-A947-2773F2A4E879}" destId="{9D203BAA-91F0-4F50-844D-4AAB6B7B3DA2}" srcOrd="1" destOrd="0" presId="urn:microsoft.com/office/officeart/2005/8/layout/orgChart1"/>
    <dgm:cxn modelId="{9785EC1D-995F-4A29-BCE3-99E845A2FF77}" type="presParOf" srcId="{98279AC1-E6D1-4644-A947-2773F2A4E879}" destId="{D61EFEFF-C620-40E0-99EF-342F7D087E93}" srcOrd="2" destOrd="0" presId="urn:microsoft.com/office/officeart/2005/8/layout/orgChart1"/>
    <dgm:cxn modelId="{9E4823D0-D48C-4CDA-B78B-D1335F5BAD9D}" type="presParOf" srcId="{2CC44CB7-5785-42E4-AFE1-34D31FCFD88B}" destId="{15D270DC-074D-4697-B42E-97F988C6D042}" srcOrd="2" destOrd="0" presId="urn:microsoft.com/office/officeart/2005/8/layout/orgChart1"/>
    <dgm:cxn modelId="{6B95D98A-7168-4E19-A8E4-916519336108}" type="presParOf" srcId="{2CC44CB7-5785-42E4-AFE1-34D31FCFD88B}" destId="{1A39D3F1-D4D9-4CAC-977B-1FF8549E09B7}" srcOrd="3" destOrd="0" presId="urn:microsoft.com/office/officeart/2005/8/layout/orgChart1"/>
    <dgm:cxn modelId="{2BD7788B-6663-4D02-9677-ACBC9FBD8892}" type="presParOf" srcId="{1A39D3F1-D4D9-4CAC-977B-1FF8549E09B7}" destId="{77A6163E-A666-4FA1-BFDE-5D0E1D7E2573}" srcOrd="0" destOrd="0" presId="urn:microsoft.com/office/officeart/2005/8/layout/orgChart1"/>
    <dgm:cxn modelId="{7C3A92D0-73C4-4E4D-8D39-D01703DA5F33}" type="presParOf" srcId="{77A6163E-A666-4FA1-BFDE-5D0E1D7E2573}" destId="{E1F2C1B8-0889-447D-9A60-BBC2281C6E02}" srcOrd="0" destOrd="0" presId="urn:microsoft.com/office/officeart/2005/8/layout/orgChart1"/>
    <dgm:cxn modelId="{5A45F8E6-945C-4D2D-AD09-3CE0EFAA5DA6}" type="presParOf" srcId="{77A6163E-A666-4FA1-BFDE-5D0E1D7E2573}" destId="{59A2BA6F-D67C-4E45-B95E-4B024462AC33}" srcOrd="1" destOrd="0" presId="urn:microsoft.com/office/officeart/2005/8/layout/orgChart1"/>
    <dgm:cxn modelId="{D74FC666-EB49-4917-99B6-A7E7F6BE5121}" type="presParOf" srcId="{1A39D3F1-D4D9-4CAC-977B-1FF8549E09B7}" destId="{BEF6156D-5A1D-400C-898B-F455A72CA624}" srcOrd="1" destOrd="0" presId="urn:microsoft.com/office/officeart/2005/8/layout/orgChart1"/>
    <dgm:cxn modelId="{317FD427-9EBE-4980-82A5-3C061E5FD825}" type="presParOf" srcId="{1A39D3F1-D4D9-4CAC-977B-1FF8549E09B7}" destId="{ACAA5890-2C8C-4E5B-AC65-C31A12DF272D}" srcOrd="2" destOrd="0" presId="urn:microsoft.com/office/officeart/2005/8/layout/orgChart1"/>
    <dgm:cxn modelId="{8D1BA7FD-11EF-4D21-BA90-4783F6769AA2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025772-B3EE-4C64-ABDD-7CFB02EFDB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5714-398A-494B-8DB5-D3E44D4C60D2}">
      <dgm:prSet phldrT="[Text]"/>
      <dgm:spPr/>
      <dgm:t>
        <a:bodyPr/>
        <a:lstStyle/>
        <a:p>
          <a:r>
            <a:rPr lang="en-US" dirty="0" smtClean="0"/>
            <a:t>MS</a:t>
          </a:r>
        </a:p>
        <a:p>
          <a:r>
            <a:rPr lang="en-US" dirty="0" smtClean="0"/>
            <a:t>Christina Scienski</a:t>
          </a:r>
          <a:endParaRPr lang="en-US" dirty="0"/>
        </a:p>
      </dgm:t>
    </dgm:pt>
    <dgm:pt modelId="{DE0507BB-7309-49D8-BD6B-23263556FCD9}" type="parTrans" cxnId="{213C301C-454D-4031-B331-B9139CC3568A}">
      <dgm:prSet/>
      <dgm:spPr/>
      <dgm:t>
        <a:bodyPr/>
        <a:lstStyle/>
        <a:p>
          <a:endParaRPr lang="en-US"/>
        </a:p>
      </dgm:t>
    </dgm:pt>
    <dgm:pt modelId="{02E69425-06CB-4363-BB66-0902F8A24756}" type="sibTrans" cxnId="{213C301C-454D-4031-B331-B9139CC3568A}">
      <dgm:prSet/>
      <dgm:spPr/>
      <dgm:t>
        <a:bodyPr/>
        <a:lstStyle/>
        <a:p>
          <a:endParaRPr lang="en-US"/>
        </a:p>
      </dgm:t>
    </dgm:pt>
    <dgm:pt modelId="{95C3030B-13E8-4DC9-9525-AF8D59D51FAB}">
      <dgm:prSet phldrT="[Text]"/>
      <dgm:spPr/>
      <dgm:t>
        <a:bodyPr/>
        <a:lstStyle/>
        <a:p>
          <a:r>
            <a:rPr lang="en-US" dirty="0" smtClean="0"/>
            <a:t>BAF</a:t>
          </a:r>
          <a:endParaRPr lang="en-US" dirty="0"/>
        </a:p>
      </dgm:t>
    </dgm:pt>
    <dgm:pt modelId="{D53B5B5E-8856-4EDB-A26C-09316F488DB6}" type="parTrans" cxnId="{4D214474-357F-4101-AFC6-583D89C8D9F1}">
      <dgm:prSet/>
      <dgm:spPr/>
      <dgm:t>
        <a:bodyPr/>
        <a:lstStyle/>
        <a:p>
          <a:endParaRPr lang="en-US"/>
        </a:p>
      </dgm:t>
    </dgm:pt>
    <dgm:pt modelId="{0AF005D5-05D0-4F22-9410-CA6C9E511BE8}" type="sibTrans" cxnId="{4D214474-357F-4101-AFC6-583D89C8D9F1}">
      <dgm:prSet/>
      <dgm:spPr/>
      <dgm:t>
        <a:bodyPr/>
        <a:lstStyle/>
        <a:p>
          <a:endParaRPr lang="en-US"/>
        </a:p>
      </dgm:t>
    </dgm:pt>
    <dgm:pt modelId="{6EF1B6AA-5C3B-4536-9847-DFC41D49FD03}">
      <dgm:prSet phldrT="[Text]"/>
      <dgm:spPr/>
      <dgm:t>
        <a:bodyPr/>
        <a:lstStyle/>
        <a:p>
          <a:r>
            <a:rPr lang="en-US" dirty="0" smtClean="0"/>
            <a:t>FTY</a:t>
          </a:r>
          <a:endParaRPr lang="en-US" dirty="0"/>
        </a:p>
      </dgm:t>
    </dgm:pt>
    <dgm:pt modelId="{6EFFD239-752D-4A6D-BF5F-F946C245E881}" type="parTrans" cxnId="{F695AFF6-A488-4266-A6F0-932867BF0DC3}">
      <dgm:prSet/>
      <dgm:spPr/>
      <dgm:t>
        <a:bodyPr/>
        <a:lstStyle/>
        <a:p>
          <a:endParaRPr lang="en-US"/>
        </a:p>
      </dgm:t>
    </dgm:pt>
    <dgm:pt modelId="{AA60DA79-DA74-4CDE-84C6-CC6C13339410}" type="sibTrans" cxnId="{F695AFF6-A488-4266-A6F0-932867BF0DC3}">
      <dgm:prSet/>
      <dgm:spPr/>
      <dgm:t>
        <a:bodyPr/>
        <a:lstStyle/>
        <a:p>
          <a:endParaRPr lang="en-US"/>
        </a:p>
      </dgm:t>
    </dgm:pt>
    <dgm:pt modelId="{4C9C20AB-A8CB-4414-8999-F41E8421D432}">
      <dgm:prSet phldrT="[Text]"/>
      <dgm:spPr/>
      <dgm:t>
        <a:bodyPr/>
        <a:lstStyle/>
        <a:p>
          <a:r>
            <a:rPr lang="en-US" dirty="0" smtClean="0"/>
            <a:t>OMB</a:t>
          </a:r>
          <a:endParaRPr lang="en-US" dirty="0"/>
        </a:p>
      </dgm:t>
    </dgm:pt>
    <dgm:pt modelId="{5A0E5CC9-AD32-4C76-9627-91929A0519D7}" type="parTrans" cxnId="{499EBF1D-80B4-494A-A6C8-33E27D327C10}">
      <dgm:prSet/>
      <dgm:spPr/>
      <dgm:t>
        <a:bodyPr/>
        <a:lstStyle/>
        <a:p>
          <a:endParaRPr lang="en-US"/>
        </a:p>
      </dgm:t>
    </dgm:pt>
    <dgm:pt modelId="{33EFE126-B693-4BAF-8395-7333B1BB92A7}" type="sibTrans" cxnId="{499EBF1D-80B4-494A-A6C8-33E27D327C10}">
      <dgm:prSet/>
      <dgm:spPr/>
      <dgm:t>
        <a:bodyPr/>
        <a:lstStyle/>
        <a:p>
          <a:endParaRPr lang="en-US"/>
        </a:p>
      </dgm:t>
    </dgm:pt>
    <dgm:pt modelId="{177FC808-B9A7-4EDD-A3EB-676E077C0724}">
      <dgm:prSet/>
      <dgm:spPr/>
      <dgm:t>
        <a:bodyPr/>
        <a:lstStyle/>
        <a:p>
          <a:r>
            <a:rPr lang="en-US" dirty="0" smtClean="0"/>
            <a:t>TBC (early Sep)</a:t>
          </a:r>
          <a:endParaRPr lang="en-US" dirty="0"/>
        </a:p>
      </dgm:t>
    </dgm:pt>
    <dgm:pt modelId="{0BC44AAB-FD23-4776-8326-6A1DE90E056F}" type="parTrans" cxnId="{880BFC9A-DE88-40E8-8DF8-ACCB3A366B1C}">
      <dgm:prSet/>
      <dgm:spPr/>
      <dgm:t>
        <a:bodyPr/>
        <a:lstStyle/>
        <a:p>
          <a:endParaRPr lang="en-US"/>
        </a:p>
      </dgm:t>
    </dgm:pt>
    <dgm:pt modelId="{132C4BB2-7188-4F00-BD1E-1D83BA903E55}" type="sibTrans" cxnId="{880BFC9A-DE88-40E8-8DF8-ACCB3A366B1C}">
      <dgm:prSet/>
      <dgm:spPr/>
      <dgm:t>
        <a:bodyPr/>
        <a:lstStyle/>
        <a:p>
          <a:endParaRPr lang="en-US"/>
        </a:p>
      </dgm:t>
    </dgm:pt>
    <dgm:pt modelId="{35580DC4-0851-485B-A17C-A5E1F366F88B}">
      <dgm:prSet/>
      <dgm:spPr/>
      <dgm:t>
        <a:bodyPr/>
        <a:lstStyle/>
        <a:p>
          <a:r>
            <a:rPr lang="en-US" dirty="0" err="1" smtClean="0"/>
            <a:t>Abhi</a:t>
          </a:r>
          <a:r>
            <a:rPr lang="en-US" dirty="0" smtClean="0"/>
            <a:t> Mittal (50%)**</a:t>
          </a:r>
          <a:endParaRPr lang="en-US" dirty="0"/>
        </a:p>
      </dgm:t>
    </dgm:pt>
    <dgm:pt modelId="{CA7FC58C-6DB9-4D21-B552-059BBD6393E3}" type="parTrans" cxnId="{47BAB3F3-AF20-4529-BC7F-7D69AA81EFA3}">
      <dgm:prSet/>
      <dgm:spPr/>
      <dgm:t>
        <a:bodyPr/>
        <a:lstStyle/>
        <a:p>
          <a:endParaRPr lang="en-US"/>
        </a:p>
      </dgm:t>
    </dgm:pt>
    <dgm:pt modelId="{17C61E5E-435E-4570-A9F2-6A8E3289DBBC}" type="sibTrans" cxnId="{47BAB3F3-AF20-4529-BC7F-7D69AA81EFA3}">
      <dgm:prSet/>
      <dgm:spPr/>
      <dgm:t>
        <a:bodyPr/>
        <a:lstStyle/>
        <a:p>
          <a:endParaRPr lang="en-US"/>
        </a:p>
      </dgm:t>
    </dgm:pt>
    <dgm:pt modelId="{CBFAE570-B831-41EB-9CC4-EDCB24CB932A}">
      <dgm:prSet/>
      <dgm:spPr/>
      <dgm:t>
        <a:bodyPr/>
        <a:lstStyle/>
        <a:p>
          <a:r>
            <a:rPr lang="en-US" dirty="0" smtClean="0"/>
            <a:t>Anuradha Tirumalaraju</a:t>
          </a:r>
          <a:endParaRPr lang="en-US" dirty="0"/>
        </a:p>
      </dgm:t>
    </dgm:pt>
    <dgm:pt modelId="{957F703F-B29F-49D4-8776-9A66A6A2D3B1}" type="parTrans" cxnId="{BC44AD2A-9CB0-440D-8E0F-49AA0033056F}">
      <dgm:prSet/>
      <dgm:spPr/>
      <dgm:t>
        <a:bodyPr/>
        <a:lstStyle/>
        <a:p>
          <a:endParaRPr lang="en-US"/>
        </a:p>
      </dgm:t>
    </dgm:pt>
    <dgm:pt modelId="{4B366B32-C9CF-40ED-8427-F792BDCA88F5}" type="sibTrans" cxnId="{BC44AD2A-9CB0-440D-8E0F-49AA0033056F}">
      <dgm:prSet/>
      <dgm:spPr/>
      <dgm:t>
        <a:bodyPr/>
        <a:lstStyle/>
        <a:p>
          <a:endParaRPr lang="en-US"/>
        </a:p>
      </dgm:t>
    </dgm:pt>
    <dgm:pt modelId="{E940E3B8-A5DE-444E-B740-A9518920CD43}" type="pres">
      <dgm:prSet presAssocID="{5A025772-B3EE-4C64-ABDD-7CFB02EFDB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B727F1-A5AC-4D25-A31C-FAB286D00F15}" type="pres">
      <dgm:prSet presAssocID="{5A145714-398A-494B-8DB5-D3E44D4C60D2}" presName="hierRoot1" presStyleCnt="0">
        <dgm:presLayoutVars>
          <dgm:hierBranch val="init"/>
        </dgm:presLayoutVars>
      </dgm:prSet>
      <dgm:spPr/>
    </dgm:pt>
    <dgm:pt modelId="{9FEE0D6D-AE79-4460-8763-973B743EA50B}" type="pres">
      <dgm:prSet presAssocID="{5A145714-398A-494B-8DB5-D3E44D4C60D2}" presName="rootComposite1" presStyleCnt="0"/>
      <dgm:spPr/>
    </dgm:pt>
    <dgm:pt modelId="{C12666A8-7E24-4EC2-88AD-0E1C4602BAB4}" type="pres">
      <dgm:prSet presAssocID="{5A145714-398A-494B-8DB5-D3E44D4C60D2}" presName="rootText1" presStyleLbl="node0" presStyleIdx="0" presStyleCnt="1" custScaleX="112222" custScaleY="86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A90C6-BA06-40C3-B94A-495451AA24B9}" type="pres">
      <dgm:prSet presAssocID="{5A145714-398A-494B-8DB5-D3E44D4C60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C44CB7-5785-42E4-AFE1-34D31FCFD88B}" type="pres">
      <dgm:prSet presAssocID="{5A145714-398A-494B-8DB5-D3E44D4C60D2}" presName="hierChild2" presStyleCnt="0"/>
      <dgm:spPr/>
    </dgm:pt>
    <dgm:pt modelId="{2A71BE4B-9104-4F0F-8FD9-B51155C97EEE}" type="pres">
      <dgm:prSet presAssocID="{D53B5B5E-8856-4EDB-A26C-09316F488DB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8279AC1-E6D1-4644-A947-2773F2A4E879}" type="pres">
      <dgm:prSet presAssocID="{95C3030B-13E8-4DC9-9525-AF8D59D51FAB}" presName="hierRoot2" presStyleCnt="0">
        <dgm:presLayoutVars>
          <dgm:hierBranch val="init"/>
        </dgm:presLayoutVars>
      </dgm:prSet>
      <dgm:spPr/>
    </dgm:pt>
    <dgm:pt modelId="{6573D331-A134-43AA-88F2-C0DEB190DBEC}" type="pres">
      <dgm:prSet presAssocID="{95C3030B-13E8-4DC9-9525-AF8D59D51FAB}" presName="rootComposite" presStyleCnt="0"/>
      <dgm:spPr/>
    </dgm:pt>
    <dgm:pt modelId="{1B6E66FF-0B88-4716-A0EB-D600667EA9E5}" type="pres">
      <dgm:prSet presAssocID="{95C3030B-13E8-4DC9-9525-AF8D59D51FA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BEEC8-D1A5-4464-8EF8-22885F3A0A67}" type="pres">
      <dgm:prSet presAssocID="{95C3030B-13E8-4DC9-9525-AF8D59D51FAB}" presName="rootConnector" presStyleLbl="node2" presStyleIdx="0" presStyleCnt="3"/>
      <dgm:spPr/>
      <dgm:t>
        <a:bodyPr/>
        <a:lstStyle/>
        <a:p>
          <a:endParaRPr lang="en-US"/>
        </a:p>
      </dgm:t>
    </dgm:pt>
    <dgm:pt modelId="{9D203BAA-91F0-4F50-844D-4AAB6B7B3DA2}" type="pres">
      <dgm:prSet presAssocID="{95C3030B-13E8-4DC9-9525-AF8D59D51FAB}" presName="hierChild4" presStyleCnt="0"/>
      <dgm:spPr/>
    </dgm:pt>
    <dgm:pt modelId="{07A44979-A373-48EC-B762-861CD8EA5693}" type="pres">
      <dgm:prSet presAssocID="{0BC44AAB-FD23-4776-8326-6A1DE90E056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9B94288-521D-478B-9C3E-7529999CA206}" type="pres">
      <dgm:prSet presAssocID="{177FC808-B9A7-4EDD-A3EB-676E077C0724}" presName="hierRoot2" presStyleCnt="0">
        <dgm:presLayoutVars>
          <dgm:hierBranch val="init"/>
        </dgm:presLayoutVars>
      </dgm:prSet>
      <dgm:spPr/>
    </dgm:pt>
    <dgm:pt modelId="{9866F855-93D2-4021-AB82-72E2F10F2211}" type="pres">
      <dgm:prSet presAssocID="{177FC808-B9A7-4EDD-A3EB-676E077C0724}" presName="rootComposite" presStyleCnt="0"/>
      <dgm:spPr/>
    </dgm:pt>
    <dgm:pt modelId="{E00E39DD-8A20-4482-A9F4-801EB19856A6}" type="pres">
      <dgm:prSet presAssocID="{177FC808-B9A7-4EDD-A3EB-676E077C072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FDD7-BFEF-456B-93BA-C330E09D2AF3}" type="pres">
      <dgm:prSet presAssocID="{177FC808-B9A7-4EDD-A3EB-676E077C0724}" presName="rootConnector" presStyleLbl="node3" presStyleIdx="0" presStyleCnt="3"/>
      <dgm:spPr/>
      <dgm:t>
        <a:bodyPr/>
        <a:lstStyle/>
        <a:p>
          <a:endParaRPr lang="en-US"/>
        </a:p>
      </dgm:t>
    </dgm:pt>
    <dgm:pt modelId="{1885AD56-BCA9-42C0-9F39-75953C64C020}" type="pres">
      <dgm:prSet presAssocID="{177FC808-B9A7-4EDD-A3EB-676E077C0724}" presName="hierChild4" presStyleCnt="0"/>
      <dgm:spPr/>
    </dgm:pt>
    <dgm:pt modelId="{8F96F718-05CA-4006-937E-C11B8E86AA3B}" type="pres">
      <dgm:prSet presAssocID="{177FC808-B9A7-4EDD-A3EB-676E077C0724}" presName="hierChild5" presStyleCnt="0"/>
      <dgm:spPr/>
    </dgm:pt>
    <dgm:pt modelId="{D61EFEFF-C620-40E0-99EF-342F7D087E93}" type="pres">
      <dgm:prSet presAssocID="{95C3030B-13E8-4DC9-9525-AF8D59D51FAB}" presName="hierChild5" presStyleCnt="0"/>
      <dgm:spPr/>
    </dgm:pt>
    <dgm:pt modelId="{15D270DC-074D-4697-B42E-97F988C6D042}" type="pres">
      <dgm:prSet presAssocID="{6EFFD239-752D-4A6D-BF5F-F946C245E88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A39D3F1-D4D9-4CAC-977B-1FF8549E09B7}" type="pres">
      <dgm:prSet presAssocID="{6EF1B6AA-5C3B-4536-9847-DFC41D49FD03}" presName="hierRoot2" presStyleCnt="0">
        <dgm:presLayoutVars>
          <dgm:hierBranch val="init"/>
        </dgm:presLayoutVars>
      </dgm:prSet>
      <dgm:spPr/>
    </dgm:pt>
    <dgm:pt modelId="{77A6163E-A666-4FA1-BFDE-5D0E1D7E2573}" type="pres">
      <dgm:prSet presAssocID="{6EF1B6AA-5C3B-4536-9847-DFC41D49FD03}" presName="rootComposite" presStyleCnt="0"/>
      <dgm:spPr/>
    </dgm:pt>
    <dgm:pt modelId="{E1F2C1B8-0889-447D-9A60-BBC2281C6E02}" type="pres">
      <dgm:prSet presAssocID="{6EF1B6AA-5C3B-4536-9847-DFC41D49FD0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2BA6F-D67C-4E45-B95E-4B024462AC33}" type="pres">
      <dgm:prSet presAssocID="{6EF1B6AA-5C3B-4536-9847-DFC41D49FD0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EF6156D-5A1D-400C-898B-F455A72CA624}" type="pres">
      <dgm:prSet presAssocID="{6EF1B6AA-5C3B-4536-9847-DFC41D49FD03}" presName="hierChild4" presStyleCnt="0"/>
      <dgm:spPr/>
    </dgm:pt>
    <dgm:pt modelId="{69FE1B86-C146-459B-BC14-7D31E4A67298}" type="pres">
      <dgm:prSet presAssocID="{CA7FC58C-6DB9-4D21-B552-059BBD6393E3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0876B98-A777-403B-8078-413E04285022}" type="pres">
      <dgm:prSet presAssocID="{35580DC4-0851-485B-A17C-A5E1F366F88B}" presName="hierRoot2" presStyleCnt="0">
        <dgm:presLayoutVars>
          <dgm:hierBranch val="init"/>
        </dgm:presLayoutVars>
      </dgm:prSet>
      <dgm:spPr/>
    </dgm:pt>
    <dgm:pt modelId="{1B5EA979-C4C0-4AA3-BF0E-496E4B3587F0}" type="pres">
      <dgm:prSet presAssocID="{35580DC4-0851-485B-A17C-A5E1F366F88B}" presName="rootComposite" presStyleCnt="0"/>
      <dgm:spPr/>
    </dgm:pt>
    <dgm:pt modelId="{EC6170FC-0E09-4D4F-97BD-0DE26FEFDCCA}" type="pres">
      <dgm:prSet presAssocID="{35580DC4-0851-485B-A17C-A5E1F366F88B}" presName="rootText" presStyleLbl="node3" presStyleIdx="1" presStyleCnt="3" custLinFactNeighborX="-4528" custLinFactNeighborY="-1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FF59F-E0E7-44CF-936D-C0BB328E6B86}" type="pres">
      <dgm:prSet presAssocID="{35580DC4-0851-485B-A17C-A5E1F366F88B}" presName="rootConnector" presStyleLbl="node3" presStyleIdx="1" presStyleCnt="3"/>
      <dgm:spPr/>
      <dgm:t>
        <a:bodyPr/>
        <a:lstStyle/>
        <a:p>
          <a:endParaRPr lang="en-US"/>
        </a:p>
      </dgm:t>
    </dgm:pt>
    <dgm:pt modelId="{2AE0E6F4-2A95-4E83-90D6-49E9C6F413CC}" type="pres">
      <dgm:prSet presAssocID="{35580DC4-0851-485B-A17C-A5E1F366F88B}" presName="hierChild4" presStyleCnt="0"/>
      <dgm:spPr/>
    </dgm:pt>
    <dgm:pt modelId="{EA9EA37A-EB1F-44A9-A9A1-2EA83314282A}" type="pres">
      <dgm:prSet presAssocID="{35580DC4-0851-485B-A17C-A5E1F366F88B}" presName="hierChild5" presStyleCnt="0"/>
      <dgm:spPr/>
    </dgm:pt>
    <dgm:pt modelId="{ACAA5890-2C8C-4E5B-AC65-C31A12DF272D}" type="pres">
      <dgm:prSet presAssocID="{6EF1B6AA-5C3B-4536-9847-DFC41D49FD03}" presName="hierChild5" presStyleCnt="0"/>
      <dgm:spPr/>
    </dgm:pt>
    <dgm:pt modelId="{CE50C4E4-2E38-47AB-ACE2-3BBE90733A5D}" type="pres">
      <dgm:prSet presAssocID="{5A0E5CC9-AD32-4C76-9627-91929A0519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7FB1B38-4577-400B-B3F7-8D98486C4665}" type="pres">
      <dgm:prSet presAssocID="{4C9C20AB-A8CB-4414-8999-F41E8421D432}" presName="hierRoot2" presStyleCnt="0">
        <dgm:presLayoutVars>
          <dgm:hierBranch val="init"/>
        </dgm:presLayoutVars>
      </dgm:prSet>
      <dgm:spPr/>
    </dgm:pt>
    <dgm:pt modelId="{0E0AD83F-4D03-49FF-93DB-ECB04437EDFB}" type="pres">
      <dgm:prSet presAssocID="{4C9C20AB-A8CB-4414-8999-F41E8421D432}" presName="rootComposite" presStyleCnt="0"/>
      <dgm:spPr/>
    </dgm:pt>
    <dgm:pt modelId="{7473F976-A953-4417-A80F-019843F3F8FE}" type="pres">
      <dgm:prSet presAssocID="{4C9C20AB-A8CB-4414-8999-F41E8421D4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3D70B-3523-40E0-9A38-704EF6FD42F2}" type="pres">
      <dgm:prSet presAssocID="{4C9C20AB-A8CB-4414-8999-F41E8421D432}" presName="rootConnector" presStyleLbl="node2" presStyleIdx="2" presStyleCnt="3"/>
      <dgm:spPr/>
      <dgm:t>
        <a:bodyPr/>
        <a:lstStyle/>
        <a:p>
          <a:endParaRPr lang="en-US"/>
        </a:p>
      </dgm:t>
    </dgm:pt>
    <dgm:pt modelId="{CC25272C-28F8-4945-9948-2EB69C3AF633}" type="pres">
      <dgm:prSet presAssocID="{4C9C20AB-A8CB-4414-8999-F41E8421D432}" presName="hierChild4" presStyleCnt="0"/>
      <dgm:spPr/>
    </dgm:pt>
    <dgm:pt modelId="{CFAACB23-2472-4EA9-8310-E3F66A974B4F}" type="pres">
      <dgm:prSet presAssocID="{957F703F-B29F-49D4-8776-9A66A6A2D3B1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C6AC7F9-8483-4F56-9E08-33EEF8F0C162}" type="pres">
      <dgm:prSet presAssocID="{CBFAE570-B831-41EB-9CC4-EDCB24CB932A}" presName="hierRoot2" presStyleCnt="0">
        <dgm:presLayoutVars>
          <dgm:hierBranch val="init"/>
        </dgm:presLayoutVars>
      </dgm:prSet>
      <dgm:spPr/>
    </dgm:pt>
    <dgm:pt modelId="{72C748EA-EEFF-4FAC-A943-00F6496AD26D}" type="pres">
      <dgm:prSet presAssocID="{CBFAE570-B831-41EB-9CC4-EDCB24CB932A}" presName="rootComposite" presStyleCnt="0"/>
      <dgm:spPr/>
    </dgm:pt>
    <dgm:pt modelId="{663AEDD8-F88A-499E-B2BC-CB9901AFC95B}" type="pres">
      <dgm:prSet presAssocID="{CBFAE570-B831-41EB-9CC4-EDCB24CB932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104E6E-7478-4E38-9683-096B3EF7853F}" type="pres">
      <dgm:prSet presAssocID="{CBFAE570-B831-41EB-9CC4-EDCB24CB932A}" presName="rootConnector" presStyleLbl="node3" presStyleIdx="2" presStyleCnt="3"/>
      <dgm:spPr/>
      <dgm:t>
        <a:bodyPr/>
        <a:lstStyle/>
        <a:p>
          <a:endParaRPr lang="en-US"/>
        </a:p>
      </dgm:t>
    </dgm:pt>
    <dgm:pt modelId="{91E42DBC-863C-4BA6-9C7A-31CE827AAEA2}" type="pres">
      <dgm:prSet presAssocID="{CBFAE570-B831-41EB-9CC4-EDCB24CB932A}" presName="hierChild4" presStyleCnt="0"/>
      <dgm:spPr/>
    </dgm:pt>
    <dgm:pt modelId="{964BD1DC-233E-46B4-BA2E-B7CBB114105F}" type="pres">
      <dgm:prSet presAssocID="{CBFAE570-B831-41EB-9CC4-EDCB24CB932A}" presName="hierChild5" presStyleCnt="0"/>
      <dgm:spPr/>
    </dgm:pt>
    <dgm:pt modelId="{E112A018-8876-4C58-8717-52A3FD882E95}" type="pres">
      <dgm:prSet presAssocID="{4C9C20AB-A8CB-4414-8999-F41E8421D432}" presName="hierChild5" presStyleCnt="0"/>
      <dgm:spPr/>
    </dgm:pt>
    <dgm:pt modelId="{5D45F36B-257E-4EBA-AB68-7C3DA3C158D6}" type="pres">
      <dgm:prSet presAssocID="{5A145714-398A-494B-8DB5-D3E44D4C60D2}" presName="hierChild3" presStyleCnt="0"/>
      <dgm:spPr/>
    </dgm:pt>
  </dgm:ptLst>
  <dgm:cxnLst>
    <dgm:cxn modelId="{FC725F4A-6C79-4218-A9AE-C0741A7B9072}" type="presOf" srcId="{177FC808-B9A7-4EDD-A3EB-676E077C0724}" destId="{11B7FDD7-BFEF-456B-93BA-C330E09D2AF3}" srcOrd="1" destOrd="0" presId="urn:microsoft.com/office/officeart/2005/8/layout/orgChart1"/>
    <dgm:cxn modelId="{201AAB0B-24FE-40E9-90CE-8D945CDBC772}" type="presOf" srcId="{5A145714-398A-494B-8DB5-D3E44D4C60D2}" destId="{C12666A8-7E24-4EC2-88AD-0E1C4602BAB4}" srcOrd="0" destOrd="0" presId="urn:microsoft.com/office/officeart/2005/8/layout/orgChart1"/>
    <dgm:cxn modelId="{0F3F4651-550B-4C8C-B63A-93276EF10084}" type="presOf" srcId="{6EF1B6AA-5C3B-4536-9847-DFC41D49FD03}" destId="{59A2BA6F-D67C-4E45-B95E-4B024462AC33}" srcOrd="1" destOrd="0" presId="urn:microsoft.com/office/officeart/2005/8/layout/orgChart1"/>
    <dgm:cxn modelId="{499EBF1D-80B4-494A-A6C8-33E27D327C10}" srcId="{5A145714-398A-494B-8DB5-D3E44D4C60D2}" destId="{4C9C20AB-A8CB-4414-8999-F41E8421D432}" srcOrd="2" destOrd="0" parTransId="{5A0E5CC9-AD32-4C76-9627-91929A0519D7}" sibTransId="{33EFE126-B693-4BAF-8395-7333B1BB92A7}"/>
    <dgm:cxn modelId="{BA271316-2F5F-49CC-8C96-20C6849F26CA}" type="presOf" srcId="{4C9C20AB-A8CB-4414-8999-F41E8421D432}" destId="{7473F976-A953-4417-A80F-019843F3F8FE}" srcOrd="0" destOrd="0" presId="urn:microsoft.com/office/officeart/2005/8/layout/orgChart1"/>
    <dgm:cxn modelId="{47BAB3F3-AF20-4529-BC7F-7D69AA81EFA3}" srcId="{6EF1B6AA-5C3B-4536-9847-DFC41D49FD03}" destId="{35580DC4-0851-485B-A17C-A5E1F366F88B}" srcOrd="0" destOrd="0" parTransId="{CA7FC58C-6DB9-4D21-B552-059BBD6393E3}" sibTransId="{17C61E5E-435E-4570-A9F2-6A8E3289DBBC}"/>
    <dgm:cxn modelId="{E12A2335-25FC-4379-83EE-559085EB7FE6}" type="presOf" srcId="{4C9C20AB-A8CB-4414-8999-F41E8421D432}" destId="{22D3D70B-3523-40E0-9A38-704EF6FD42F2}" srcOrd="1" destOrd="0" presId="urn:microsoft.com/office/officeart/2005/8/layout/orgChart1"/>
    <dgm:cxn modelId="{CE9C0690-2D2B-48C4-9039-BF23AA20A24E}" type="presOf" srcId="{957F703F-B29F-49D4-8776-9A66A6A2D3B1}" destId="{CFAACB23-2472-4EA9-8310-E3F66A974B4F}" srcOrd="0" destOrd="0" presId="urn:microsoft.com/office/officeart/2005/8/layout/orgChart1"/>
    <dgm:cxn modelId="{1E97115F-52D5-4D9E-B7BF-293D0E64E20E}" type="presOf" srcId="{0BC44AAB-FD23-4776-8326-6A1DE90E056F}" destId="{07A44979-A373-48EC-B762-861CD8EA5693}" srcOrd="0" destOrd="0" presId="urn:microsoft.com/office/officeart/2005/8/layout/orgChart1"/>
    <dgm:cxn modelId="{5BCFAFA9-AE09-4072-B450-C4CCAEA460D7}" type="presOf" srcId="{95C3030B-13E8-4DC9-9525-AF8D59D51FAB}" destId="{1B6E66FF-0B88-4716-A0EB-D600667EA9E5}" srcOrd="0" destOrd="0" presId="urn:microsoft.com/office/officeart/2005/8/layout/orgChart1"/>
    <dgm:cxn modelId="{8FC5E921-D17A-4C50-9C8A-EF8DA6E2B415}" type="presOf" srcId="{D53B5B5E-8856-4EDB-A26C-09316F488DB6}" destId="{2A71BE4B-9104-4F0F-8FD9-B51155C97EEE}" srcOrd="0" destOrd="0" presId="urn:microsoft.com/office/officeart/2005/8/layout/orgChart1"/>
    <dgm:cxn modelId="{CB31C9EB-617D-459D-B83E-10E32104B488}" type="presOf" srcId="{35580DC4-0851-485B-A17C-A5E1F366F88B}" destId="{EC6170FC-0E09-4D4F-97BD-0DE26FEFDCCA}" srcOrd="0" destOrd="0" presId="urn:microsoft.com/office/officeart/2005/8/layout/orgChart1"/>
    <dgm:cxn modelId="{542443E0-3C88-4F70-8858-4890D237DAA2}" type="presOf" srcId="{177FC808-B9A7-4EDD-A3EB-676E077C0724}" destId="{E00E39DD-8A20-4482-A9F4-801EB19856A6}" srcOrd="0" destOrd="0" presId="urn:microsoft.com/office/officeart/2005/8/layout/orgChart1"/>
    <dgm:cxn modelId="{4D214474-357F-4101-AFC6-583D89C8D9F1}" srcId="{5A145714-398A-494B-8DB5-D3E44D4C60D2}" destId="{95C3030B-13E8-4DC9-9525-AF8D59D51FAB}" srcOrd="0" destOrd="0" parTransId="{D53B5B5E-8856-4EDB-A26C-09316F488DB6}" sibTransId="{0AF005D5-05D0-4F22-9410-CA6C9E511BE8}"/>
    <dgm:cxn modelId="{0BB3DBDF-AB6F-4DCE-B0BB-9596FBBA31D0}" type="presOf" srcId="{5A145714-398A-494B-8DB5-D3E44D4C60D2}" destId="{E6CA90C6-BA06-40C3-B94A-495451AA24B9}" srcOrd="1" destOrd="0" presId="urn:microsoft.com/office/officeart/2005/8/layout/orgChart1"/>
    <dgm:cxn modelId="{F695AFF6-A488-4266-A6F0-932867BF0DC3}" srcId="{5A145714-398A-494B-8DB5-D3E44D4C60D2}" destId="{6EF1B6AA-5C3B-4536-9847-DFC41D49FD03}" srcOrd="1" destOrd="0" parTransId="{6EFFD239-752D-4A6D-BF5F-F946C245E881}" sibTransId="{AA60DA79-DA74-4CDE-84C6-CC6C13339410}"/>
    <dgm:cxn modelId="{C632E7E9-DB48-4AAA-886A-60BC6E53AF67}" type="presOf" srcId="{CA7FC58C-6DB9-4D21-B552-059BBD6393E3}" destId="{69FE1B86-C146-459B-BC14-7D31E4A67298}" srcOrd="0" destOrd="0" presId="urn:microsoft.com/office/officeart/2005/8/layout/orgChart1"/>
    <dgm:cxn modelId="{880BFC9A-DE88-40E8-8DF8-ACCB3A366B1C}" srcId="{95C3030B-13E8-4DC9-9525-AF8D59D51FAB}" destId="{177FC808-B9A7-4EDD-A3EB-676E077C0724}" srcOrd="0" destOrd="0" parTransId="{0BC44AAB-FD23-4776-8326-6A1DE90E056F}" sibTransId="{132C4BB2-7188-4F00-BD1E-1D83BA903E55}"/>
    <dgm:cxn modelId="{1F430F9A-4BBF-4C6A-BED0-9E99FCA4A612}" type="presOf" srcId="{CBFAE570-B831-41EB-9CC4-EDCB24CB932A}" destId="{663AEDD8-F88A-499E-B2BC-CB9901AFC95B}" srcOrd="0" destOrd="0" presId="urn:microsoft.com/office/officeart/2005/8/layout/orgChart1"/>
    <dgm:cxn modelId="{BC44AD2A-9CB0-440D-8E0F-49AA0033056F}" srcId="{4C9C20AB-A8CB-4414-8999-F41E8421D432}" destId="{CBFAE570-B831-41EB-9CC4-EDCB24CB932A}" srcOrd="0" destOrd="0" parTransId="{957F703F-B29F-49D4-8776-9A66A6A2D3B1}" sibTransId="{4B366B32-C9CF-40ED-8427-F792BDCA88F5}"/>
    <dgm:cxn modelId="{D7B46A1A-B199-4D26-86AF-0FD935112C25}" type="presOf" srcId="{6EFFD239-752D-4A6D-BF5F-F946C245E881}" destId="{15D270DC-074D-4697-B42E-97F988C6D042}" srcOrd="0" destOrd="0" presId="urn:microsoft.com/office/officeart/2005/8/layout/orgChart1"/>
    <dgm:cxn modelId="{16C4EAAB-A6C3-46F8-BF92-FFC76A992BAF}" type="presOf" srcId="{95C3030B-13E8-4DC9-9525-AF8D59D51FAB}" destId="{7C8BEEC8-D1A5-4464-8EF8-22885F3A0A67}" srcOrd="1" destOrd="0" presId="urn:microsoft.com/office/officeart/2005/8/layout/orgChart1"/>
    <dgm:cxn modelId="{5E5920F6-1354-483C-8FCB-2A7CFA3797E3}" type="presOf" srcId="{5A025772-B3EE-4C64-ABDD-7CFB02EFDB47}" destId="{E940E3B8-A5DE-444E-B740-A9518920CD43}" srcOrd="0" destOrd="0" presId="urn:microsoft.com/office/officeart/2005/8/layout/orgChart1"/>
    <dgm:cxn modelId="{26819492-F717-457F-B9FB-A7F7A5326DDF}" type="presOf" srcId="{5A0E5CC9-AD32-4C76-9627-91929A0519D7}" destId="{CE50C4E4-2E38-47AB-ACE2-3BBE90733A5D}" srcOrd="0" destOrd="0" presId="urn:microsoft.com/office/officeart/2005/8/layout/orgChart1"/>
    <dgm:cxn modelId="{908D2CC1-9310-48EC-8CB5-F016FCA3DAD2}" type="presOf" srcId="{CBFAE570-B831-41EB-9CC4-EDCB24CB932A}" destId="{25104E6E-7478-4E38-9683-096B3EF7853F}" srcOrd="1" destOrd="0" presId="urn:microsoft.com/office/officeart/2005/8/layout/orgChart1"/>
    <dgm:cxn modelId="{213C301C-454D-4031-B331-B9139CC3568A}" srcId="{5A025772-B3EE-4C64-ABDD-7CFB02EFDB47}" destId="{5A145714-398A-494B-8DB5-D3E44D4C60D2}" srcOrd="0" destOrd="0" parTransId="{DE0507BB-7309-49D8-BD6B-23263556FCD9}" sibTransId="{02E69425-06CB-4363-BB66-0902F8A24756}"/>
    <dgm:cxn modelId="{B67F45F6-77A0-4AA1-BA77-93B8D6A356E0}" type="presOf" srcId="{6EF1B6AA-5C3B-4536-9847-DFC41D49FD03}" destId="{E1F2C1B8-0889-447D-9A60-BBC2281C6E02}" srcOrd="0" destOrd="0" presId="urn:microsoft.com/office/officeart/2005/8/layout/orgChart1"/>
    <dgm:cxn modelId="{3716200B-D512-4A99-A068-C6D841B6D1CD}" type="presOf" srcId="{35580DC4-0851-485B-A17C-A5E1F366F88B}" destId="{704FF59F-E0E7-44CF-936D-C0BB328E6B86}" srcOrd="1" destOrd="0" presId="urn:microsoft.com/office/officeart/2005/8/layout/orgChart1"/>
    <dgm:cxn modelId="{5672BE5F-BF48-4A6E-9998-5357859EED2D}" type="presParOf" srcId="{E940E3B8-A5DE-444E-B740-A9518920CD43}" destId="{86B727F1-A5AC-4D25-A31C-FAB286D00F15}" srcOrd="0" destOrd="0" presId="urn:microsoft.com/office/officeart/2005/8/layout/orgChart1"/>
    <dgm:cxn modelId="{DC1D46A2-3D81-4204-8DC4-7787B24E269C}" type="presParOf" srcId="{86B727F1-A5AC-4D25-A31C-FAB286D00F15}" destId="{9FEE0D6D-AE79-4460-8763-973B743EA50B}" srcOrd="0" destOrd="0" presId="urn:microsoft.com/office/officeart/2005/8/layout/orgChart1"/>
    <dgm:cxn modelId="{11CE793D-0FE1-4BE1-9CAD-3DE6483D09AE}" type="presParOf" srcId="{9FEE0D6D-AE79-4460-8763-973B743EA50B}" destId="{C12666A8-7E24-4EC2-88AD-0E1C4602BAB4}" srcOrd="0" destOrd="0" presId="urn:microsoft.com/office/officeart/2005/8/layout/orgChart1"/>
    <dgm:cxn modelId="{D1DE8A97-A7B8-40FC-B420-DDD5418F7648}" type="presParOf" srcId="{9FEE0D6D-AE79-4460-8763-973B743EA50B}" destId="{E6CA90C6-BA06-40C3-B94A-495451AA24B9}" srcOrd="1" destOrd="0" presId="urn:microsoft.com/office/officeart/2005/8/layout/orgChart1"/>
    <dgm:cxn modelId="{B4E76CF4-BA9C-4D4F-84B3-43072AA1372B}" type="presParOf" srcId="{86B727F1-A5AC-4D25-A31C-FAB286D00F15}" destId="{2CC44CB7-5785-42E4-AFE1-34D31FCFD88B}" srcOrd="1" destOrd="0" presId="urn:microsoft.com/office/officeart/2005/8/layout/orgChart1"/>
    <dgm:cxn modelId="{7C94FF7A-65CF-4C05-8347-A965DB879A28}" type="presParOf" srcId="{2CC44CB7-5785-42E4-AFE1-34D31FCFD88B}" destId="{2A71BE4B-9104-4F0F-8FD9-B51155C97EEE}" srcOrd="0" destOrd="0" presId="urn:microsoft.com/office/officeart/2005/8/layout/orgChart1"/>
    <dgm:cxn modelId="{9052B187-8AA8-4D43-8B06-45FF1FD50DF3}" type="presParOf" srcId="{2CC44CB7-5785-42E4-AFE1-34D31FCFD88B}" destId="{98279AC1-E6D1-4644-A947-2773F2A4E879}" srcOrd="1" destOrd="0" presId="urn:microsoft.com/office/officeart/2005/8/layout/orgChart1"/>
    <dgm:cxn modelId="{6F838094-63A7-4818-8238-4B8A6B1A1D14}" type="presParOf" srcId="{98279AC1-E6D1-4644-A947-2773F2A4E879}" destId="{6573D331-A134-43AA-88F2-C0DEB190DBEC}" srcOrd="0" destOrd="0" presId="urn:microsoft.com/office/officeart/2005/8/layout/orgChart1"/>
    <dgm:cxn modelId="{FDE06E65-1B0D-46C6-8FDB-551B179527A7}" type="presParOf" srcId="{6573D331-A134-43AA-88F2-C0DEB190DBEC}" destId="{1B6E66FF-0B88-4716-A0EB-D600667EA9E5}" srcOrd="0" destOrd="0" presId="urn:microsoft.com/office/officeart/2005/8/layout/orgChart1"/>
    <dgm:cxn modelId="{70631E8F-93D9-4BA9-BF1F-9EB6B8994A2E}" type="presParOf" srcId="{6573D331-A134-43AA-88F2-C0DEB190DBEC}" destId="{7C8BEEC8-D1A5-4464-8EF8-22885F3A0A67}" srcOrd="1" destOrd="0" presId="urn:microsoft.com/office/officeart/2005/8/layout/orgChart1"/>
    <dgm:cxn modelId="{7496E35B-1B18-4762-90F3-EAFF391765A2}" type="presParOf" srcId="{98279AC1-E6D1-4644-A947-2773F2A4E879}" destId="{9D203BAA-91F0-4F50-844D-4AAB6B7B3DA2}" srcOrd="1" destOrd="0" presId="urn:microsoft.com/office/officeart/2005/8/layout/orgChart1"/>
    <dgm:cxn modelId="{41A185C2-036F-46E7-9CF9-81AA713F3905}" type="presParOf" srcId="{9D203BAA-91F0-4F50-844D-4AAB6B7B3DA2}" destId="{07A44979-A373-48EC-B762-861CD8EA5693}" srcOrd="0" destOrd="0" presId="urn:microsoft.com/office/officeart/2005/8/layout/orgChart1"/>
    <dgm:cxn modelId="{C906858E-D83B-4040-BEE4-428F752645B1}" type="presParOf" srcId="{9D203BAA-91F0-4F50-844D-4AAB6B7B3DA2}" destId="{99B94288-521D-478B-9C3E-7529999CA206}" srcOrd="1" destOrd="0" presId="urn:microsoft.com/office/officeart/2005/8/layout/orgChart1"/>
    <dgm:cxn modelId="{AFCFD62A-AC99-429C-8748-51309F886455}" type="presParOf" srcId="{99B94288-521D-478B-9C3E-7529999CA206}" destId="{9866F855-93D2-4021-AB82-72E2F10F2211}" srcOrd="0" destOrd="0" presId="urn:microsoft.com/office/officeart/2005/8/layout/orgChart1"/>
    <dgm:cxn modelId="{8672AA73-EE79-4D41-A2F2-A3C3130860EA}" type="presParOf" srcId="{9866F855-93D2-4021-AB82-72E2F10F2211}" destId="{E00E39DD-8A20-4482-A9F4-801EB19856A6}" srcOrd="0" destOrd="0" presId="urn:microsoft.com/office/officeart/2005/8/layout/orgChart1"/>
    <dgm:cxn modelId="{C6DFFB8D-D0F9-40B6-8C9C-5941B0289750}" type="presParOf" srcId="{9866F855-93D2-4021-AB82-72E2F10F2211}" destId="{11B7FDD7-BFEF-456B-93BA-C330E09D2AF3}" srcOrd="1" destOrd="0" presId="urn:microsoft.com/office/officeart/2005/8/layout/orgChart1"/>
    <dgm:cxn modelId="{656F901C-55FF-478E-AB8D-D6AE07888589}" type="presParOf" srcId="{99B94288-521D-478B-9C3E-7529999CA206}" destId="{1885AD56-BCA9-42C0-9F39-75953C64C020}" srcOrd="1" destOrd="0" presId="urn:microsoft.com/office/officeart/2005/8/layout/orgChart1"/>
    <dgm:cxn modelId="{9D673A63-BE8C-4509-925A-1E61765B0B26}" type="presParOf" srcId="{99B94288-521D-478B-9C3E-7529999CA206}" destId="{8F96F718-05CA-4006-937E-C11B8E86AA3B}" srcOrd="2" destOrd="0" presId="urn:microsoft.com/office/officeart/2005/8/layout/orgChart1"/>
    <dgm:cxn modelId="{55C8DCA8-6074-49A6-A475-FDD5B06BFB16}" type="presParOf" srcId="{98279AC1-E6D1-4644-A947-2773F2A4E879}" destId="{D61EFEFF-C620-40E0-99EF-342F7D087E93}" srcOrd="2" destOrd="0" presId="urn:microsoft.com/office/officeart/2005/8/layout/orgChart1"/>
    <dgm:cxn modelId="{E240D2DC-A7E0-40BD-AB96-CECBF3EE0D51}" type="presParOf" srcId="{2CC44CB7-5785-42E4-AFE1-34D31FCFD88B}" destId="{15D270DC-074D-4697-B42E-97F988C6D042}" srcOrd="2" destOrd="0" presId="urn:microsoft.com/office/officeart/2005/8/layout/orgChart1"/>
    <dgm:cxn modelId="{29526244-FB2B-46AF-BD99-7358EC709CBF}" type="presParOf" srcId="{2CC44CB7-5785-42E4-AFE1-34D31FCFD88B}" destId="{1A39D3F1-D4D9-4CAC-977B-1FF8549E09B7}" srcOrd="3" destOrd="0" presId="urn:microsoft.com/office/officeart/2005/8/layout/orgChart1"/>
    <dgm:cxn modelId="{BCA36C75-DE1B-4F53-AC69-ED6611B53534}" type="presParOf" srcId="{1A39D3F1-D4D9-4CAC-977B-1FF8549E09B7}" destId="{77A6163E-A666-4FA1-BFDE-5D0E1D7E2573}" srcOrd="0" destOrd="0" presId="urn:microsoft.com/office/officeart/2005/8/layout/orgChart1"/>
    <dgm:cxn modelId="{B7BE5E1B-DD95-4ECF-AF2A-1585842DF500}" type="presParOf" srcId="{77A6163E-A666-4FA1-BFDE-5D0E1D7E2573}" destId="{E1F2C1B8-0889-447D-9A60-BBC2281C6E02}" srcOrd="0" destOrd="0" presId="urn:microsoft.com/office/officeart/2005/8/layout/orgChart1"/>
    <dgm:cxn modelId="{CCE90038-3C18-4FBF-B9B2-34064B8EF638}" type="presParOf" srcId="{77A6163E-A666-4FA1-BFDE-5D0E1D7E2573}" destId="{59A2BA6F-D67C-4E45-B95E-4B024462AC33}" srcOrd="1" destOrd="0" presId="urn:microsoft.com/office/officeart/2005/8/layout/orgChart1"/>
    <dgm:cxn modelId="{38AC1D44-D0F1-49AA-97C9-B4A70AAEC6BA}" type="presParOf" srcId="{1A39D3F1-D4D9-4CAC-977B-1FF8549E09B7}" destId="{BEF6156D-5A1D-400C-898B-F455A72CA624}" srcOrd="1" destOrd="0" presId="urn:microsoft.com/office/officeart/2005/8/layout/orgChart1"/>
    <dgm:cxn modelId="{D651FF42-D2F7-4D7F-ABAD-53A69B220E6F}" type="presParOf" srcId="{BEF6156D-5A1D-400C-898B-F455A72CA624}" destId="{69FE1B86-C146-459B-BC14-7D31E4A67298}" srcOrd="0" destOrd="0" presId="urn:microsoft.com/office/officeart/2005/8/layout/orgChart1"/>
    <dgm:cxn modelId="{EB0B17C1-EE33-4C7F-9A3E-E5EE95600CBF}" type="presParOf" srcId="{BEF6156D-5A1D-400C-898B-F455A72CA624}" destId="{C0876B98-A777-403B-8078-413E04285022}" srcOrd="1" destOrd="0" presId="urn:microsoft.com/office/officeart/2005/8/layout/orgChart1"/>
    <dgm:cxn modelId="{3B3F83A3-E0D1-4BE7-A9ED-E33096AB3790}" type="presParOf" srcId="{C0876B98-A777-403B-8078-413E04285022}" destId="{1B5EA979-C4C0-4AA3-BF0E-496E4B3587F0}" srcOrd="0" destOrd="0" presId="urn:microsoft.com/office/officeart/2005/8/layout/orgChart1"/>
    <dgm:cxn modelId="{EB619201-6798-4346-8269-A5D3F12788F6}" type="presParOf" srcId="{1B5EA979-C4C0-4AA3-BF0E-496E4B3587F0}" destId="{EC6170FC-0E09-4D4F-97BD-0DE26FEFDCCA}" srcOrd="0" destOrd="0" presId="urn:microsoft.com/office/officeart/2005/8/layout/orgChart1"/>
    <dgm:cxn modelId="{54739E40-6D90-4086-BF9C-C4A2953751AF}" type="presParOf" srcId="{1B5EA979-C4C0-4AA3-BF0E-496E4B3587F0}" destId="{704FF59F-E0E7-44CF-936D-C0BB328E6B86}" srcOrd="1" destOrd="0" presId="urn:microsoft.com/office/officeart/2005/8/layout/orgChart1"/>
    <dgm:cxn modelId="{7389215C-D1AD-468B-9D3F-3435D4F6D2E2}" type="presParOf" srcId="{C0876B98-A777-403B-8078-413E04285022}" destId="{2AE0E6F4-2A95-4E83-90D6-49E9C6F413CC}" srcOrd="1" destOrd="0" presId="urn:microsoft.com/office/officeart/2005/8/layout/orgChart1"/>
    <dgm:cxn modelId="{738EFEB3-450A-4B6D-8D30-DA46BD5ED385}" type="presParOf" srcId="{C0876B98-A777-403B-8078-413E04285022}" destId="{EA9EA37A-EB1F-44A9-A9A1-2EA83314282A}" srcOrd="2" destOrd="0" presId="urn:microsoft.com/office/officeart/2005/8/layout/orgChart1"/>
    <dgm:cxn modelId="{8FA8137C-264F-4BC8-9001-C195EB3BEDAA}" type="presParOf" srcId="{1A39D3F1-D4D9-4CAC-977B-1FF8549E09B7}" destId="{ACAA5890-2C8C-4E5B-AC65-C31A12DF272D}" srcOrd="2" destOrd="0" presId="urn:microsoft.com/office/officeart/2005/8/layout/orgChart1"/>
    <dgm:cxn modelId="{4EECB168-C8AB-40D4-8D56-761B2CD003E8}" type="presParOf" srcId="{2CC44CB7-5785-42E4-AFE1-34D31FCFD88B}" destId="{CE50C4E4-2E38-47AB-ACE2-3BBE90733A5D}" srcOrd="4" destOrd="0" presId="urn:microsoft.com/office/officeart/2005/8/layout/orgChart1"/>
    <dgm:cxn modelId="{EDD52997-609F-4FBF-A25D-051A038DC0CE}" type="presParOf" srcId="{2CC44CB7-5785-42E4-AFE1-34D31FCFD88B}" destId="{E7FB1B38-4577-400B-B3F7-8D98486C4665}" srcOrd="5" destOrd="0" presId="urn:microsoft.com/office/officeart/2005/8/layout/orgChart1"/>
    <dgm:cxn modelId="{5D1D85D2-A300-4983-82B4-D08DF5E2C669}" type="presParOf" srcId="{E7FB1B38-4577-400B-B3F7-8D98486C4665}" destId="{0E0AD83F-4D03-49FF-93DB-ECB04437EDFB}" srcOrd="0" destOrd="0" presId="urn:microsoft.com/office/officeart/2005/8/layout/orgChart1"/>
    <dgm:cxn modelId="{BC334429-C7FF-4182-9C7F-CE10F22FD449}" type="presParOf" srcId="{0E0AD83F-4D03-49FF-93DB-ECB04437EDFB}" destId="{7473F976-A953-4417-A80F-019843F3F8FE}" srcOrd="0" destOrd="0" presId="urn:microsoft.com/office/officeart/2005/8/layout/orgChart1"/>
    <dgm:cxn modelId="{610EF669-6A84-4A50-8FBF-9D7C4C3453AC}" type="presParOf" srcId="{0E0AD83F-4D03-49FF-93DB-ECB04437EDFB}" destId="{22D3D70B-3523-40E0-9A38-704EF6FD42F2}" srcOrd="1" destOrd="0" presId="urn:microsoft.com/office/officeart/2005/8/layout/orgChart1"/>
    <dgm:cxn modelId="{2493D38D-D3FC-42BB-A0E0-4AD13AD1C8FB}" type="presParOf" srcId="{E7FB1B38-4577-400B-B3F7-8D98486C4665}" destId="{CC25272C-28F8-4945-9948-2EB69C3AF633}" srcOrd="1" destOrd="0" presId="urn:microsoft.com/office/officeart/2005/8/layout/orgChart1"/>
    <dgm:cxn modelId="{11FCC68E-3644-4C69-A85D-0A70B0FF13D6}" type="presParOf" srcId="{CC25272C-28F8-4945-9948-2EB69C3AF633}" destId="{CFAACB23-2472-4EA9-8310-E3F66A974B4F}" srcOrd="0" destOrd="0" presId="urn:microsoft.com/office/officeart/2005/8/layout/orgChart1"/>
    <dgm:cxn modelId="{491FE2D9-6B83-4125-A884-7500BF10667D}" type="presParOf" srcId="{CC25272C-28F8-4945-9948-2EB69C3AF633}" destId="{7C6AC7F9-8483-4F56-9E08-33EEF8F0C162}" srcOrd="1" destOrd="0" presId="urn:microsoft.com/office/officeart/2005/8/layout/orgChart1"/>
    <dgm:cxn modelId="{920CB6BD-D8D5-48EE-B3D3-B18EA0AB82F6}" type="presParOf" srcId="{7C6AC7F9-8483-4F56-9E08-33EEF8F0C162}" destId="{72C748EA-EEFF-4FAC-A943-00F6496AD26D}" srcOrd="0" destOrd="0" presId="urn:microsoft.com/office/officeart/2005/8/layout/orgChart1"/>
    <dgm:cxn modelId="{05B63F09-2B2B-4F68-AFF3-50DFC8852C30}" type="presParOf" srcId="{72C748EA-EEFF-4FAC-A943-00F6496AD26D}" destId="{663AEDD8-F88A-499E-B2BC-CB9901AFC95B}" srcOrd="0" destOrd="0" presId="urn:microsoft.com/office/officeart/2005/8/layout/orgChart1"/>
    <dgm:cxn modelId="{A3BB9562-0EAA-4BAD-A03A-C47BC58E80D6}" type="presParOf" srcId="{72C748EA-EEFF-4FAC-A943-00F6496AD26D}" destId="{25104E6E-7478-4E38-9683-096B3EF7853F}" srcOrd="1" destOrd="0" presId="urn:microsoft.com/office/officeart/2005/8/layout/orgChart1"/>
    <dgm:cxn modelId="{93EFEB02-6F2C-41BE-8AD2-BC03EC844D53}" type="presParOf" srcId="{7C6AC7F9-8483-4F56-9E08-33EEF8F0C162}" destId="{91E42DBC-863C-4BA6-9C7A-31CE827AAEA2}" srcOrd="1" destOrd="0" presId="urn:microsoft.com/office/officeart/2005/8/layout/orgChart1"/>
    <dgm:cxn modelId="{DE5B5DEA-80A0-46BA-93F8-4DD5B2E8E6DF}" type="presParOf" srcId="{7C6AC7F9-8483-4F56-9E08-33EEF8F0C162}" destId="{964BD1DC-233E-46B4-BA2E-B7CBB114105F}" srcOrd="2" destOrd="0" presId="urn:microsoft.com/office/officeart/2005/8/layout/orgChart1"/>
    <dgm:cxn modelId="{04BF0CE0-C540-476F-BC97-FF4C4B727203}" type="presParOf" srcId="{E7FB1B38-4577-400B-B3F7-8D98486C4665}" destId="{E112A018-8876-4C58-8717-52A3FD882E95}" srcOrd="2" destOrd="0" presId="urn:microsoft.com/office/officeart/2005/8/layout/orgChart1"/>
    <dgm:cxn modelId="{1E540322-017E-4CCF-90C5-531827F4F9E4}" type="presParOf" srcId="{86B727F1-A5AC-4D25-A31C-FAB286D00F15}" destId="{5D45F36B-257E-4EBA-AB68-7C3DA3C158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C4E4-2E38-47AB-ACE2-3BBE90733A5D}">
      <dsp:nvSpPr>
        <dsp:cNvPr id="0" name=""/>
        <dsp:cNvSpPr/>
      </dsp:nvSpPr>
      <dsp:spPr>
        <a:xfrm>
          <a:off x="3926545" y="1694091"/>
          <a:ext cx="2397983" cy="1552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058"/>
              </a:lnTo>
              <a:lnTo>
                <a:pt x="2397983" y="776058"/>
              </a:lnTo>
              <a:lnTo>
                <a:pt x="2397983" y="15521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1778896" y="1694091"/>
          <a:ext cx="2147649" cy="1552116"/>
        </a:xfrm>
        <a:custGeom>
          <a:avLst/>
          <a:gdLst/>
          <a:ahLst/>
          <a:cxnLst/>
          <a:rect l="0" t="0" r="0" b="0"/>
          <a:pathLst>
            <a:path>
              <a:moveTo>
                <a:pt x="2147649" y="0"/>
              </a:moveTo>
              <a:lnTo>
                <a:pt x="2147649" y="776058"/>
              </a:lnTo>
              <a:lnTo>
                <a:pt x="0" y="776058"/>
              </a:lnTo>
              <a:lnTo>
                <a:pt x="0" y="15521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234553" y="2099"/>
          <a:ext cx="3383983" cy="16919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Novartis Pharma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Syamala Schoemperlen</a:t>
          </a:r>
          <a:endParaRPr lang="en-US" sz="2000" kern="1200" dirty="0"/>
        </a:p>
      </dsp:txBody>
      <dsp:txXfrm>
        <a:off x="2234553" y="2099"/>
        <a:ext cx="3383983" cy="1691991"/>
      </dsp:txXfrm>
    </dsp:sp>
    <dsp:sp modelId="{1B6E66FF-0B88-4716-A0EB-D600667EA9E5}">
      <dsp:nvSpPr>
        <dsp:cNvPr id="0" name=""/>
        <dsp:cNvSpPr/>
      </dsp:nvSpPr>
      <dsp:spPr>
        <a:xfrm>
          <a:off x="156971" y="3246208"/>
          <a:ext cx="3243849" cy="16919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Alcon Devices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Jimmy </a:t>
          </a:r>
          <a:r>
            <a:rPr lang="en-US" sz="2000" kern="1200" dirty="0" smtClean="0"/>
            <a:t>Fernandes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Wilminda Martin</a:t>
          </a:r>
          <a:endParaRPr lang="en-US" sz="2000" kern="1200" dirty="0"/>
        </a:p>
      </dsp:txBody>
      <dsp:txXfrm>
        <a:off x="156971" y="3246208"/>
        <a:ext cx="3243849" cy="1691991"/>
      </dsp:txXfrm>
    </dsp:sp>
    <dsp:sp modelId="{7473F976-A953-4417-A80F-019843F3F8FE}">
      <dsp:nvSpPr>
        <dsp:cNvPr id="0" name=""/>
        <dsp:cNvSpPr/>
      </dsp:nvSpPr>
      <dsp:spPr>
        <a:xfrm>
          <a:off x="4952938" y="3246208"/>
          <a:ext cx="2743181" cy="15597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Ophtha Pharma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 Wang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Syamala </a:t>
          </a:r>
          <a:r>
            <a:rPr lang="en-US" sz="2000" kern="1200" dirty="0" smtClean="0"/>
            <a:t>Schoemperlen</a:t>
          </a:r>
          <a:endParaRPr lang="en-US" sz="2000" kern="1200" dirty="0"/>
        </a:p>
      </dsp:txBody>
      <dsp:txXfrm>
        <a:off x="4952938" y="3246208"/>
        <a:ext cx="2743181" cy="15597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1BCFB-7669-4E56-9E4B-6D151220BEBC}">
      <dsp:nvSpPr>
        <dsp:cNvPr id="0" name=""/>
        <dsp:cNvSpPr/>
      </dsp:nvSpPr>
      <dsp:spPr>
        <a:xfrm>
          <a:off x="7019030" y="2717190"/>
          <a:ext cx="171110" cy="52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739"/>
              </a:lnTo>
              <a:lnTo>
                <a:pt x="171110" y="5247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1D7B-5784-4462-8E84-43475D659A5A}">
      <dsp:nvSpPr>
        <dsp:cNvPr id="0" name=""/>
        <dsp:cNvSpPr/>
      </dsp:nvSpPr>
      <dsp:spPr>
        <a:xfrm>
          <a:off x="4024595" y="1907267"/>
          <a:ext cx="3450729" cy="239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7"/>
              </a:lnTo>
              <a:lnTo>
                <a:pt x="3450729" y="119777"/>
              </a:lnTo>
              <a:lnTo>
                <a:pt x="3450729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2ABBE-57D7-4AF9-86C1-BA72D5672A48}">
      <dsp:nvSpPr>
        <dsp:cNvPr id="0" name=""/>
        <dsp:cNvSpPr/>
      </dsp:nvSpPr>
      <dsp:spPr>
        <a:xfrm>
          <a:off x="5638738" y="2717190"/>
          <a:ext cx="171110" cy="52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739"/>
              </a:lnTo>
              <a:lnTo>
                <a:pt x="171110" y="5247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1B495-9720-40D7-B00F-DFD7BB058AF3}">
      <dsp:nvSpPr>
        <dsp:cNvPr id="0" name=""/>
        <dsp:cNvSpPr/>
      </dsp:nvSpPr>
      <dsp:spPr>
        <a:xfrm>
          <a:off x="4024595" y="1907267"/>
          <a:ext cx="2070437" cy="239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7"/>
              </a:lnTo>
              <a:lnTo>
                <a:pt x="2070437" y="119777"/>
              </a:lnTo>
              <a:lnTo>
                <a:pt x="2070437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CB23-2472-4EA9-8310-E3F66A974B4F}">
      <dsp:nvSpPr>
        <dsp:cNvPr id="0" name=""/>
        <dsp:cNvSpPr/>
      </dsp:nvSpPr>
      <dsp:spPr>
        <a:xfrm>
          <a:off x="4258446" y="2717190"/>
          <a:ext cx="171110" cy="52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739"/>
              </a:lnTo>
              <a:lnTo>
                <a:pt x="171110" y="5247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0C4E4-2E38-47AB-ACE2-3BBE90733A5D}">
      <dsp:nvSpPr>
        <dsp:cNvPr id="0" name=""/>
        <dsp:cNvSpPr/>
      </dsp:nvSpPr>
      <dsp:spPr>
        <a:xfrm>
          <a:off x="4024595" y="1907267"/>
          <a:ext cx="690145" cy="239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7"/>
              </a:lnTo>
              <a:lnTo>
                <a:pt x="690145" y="119777"/>
              </a:lnTo>
              <a:lnTo>
                <a:pt x="690145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5D3B1-C35A-45EA-8D77-FA70F6C9B204}">
      <dsp:nvSpPr>
        <dsp:cNvPr id="0" name=""/>
        <dsp:cNvSpPr/>
      </dsp:nvSpPr>
      <dsp:spPr>
        <a:xfrm>
          <a:off x="2878154" y="2717190"/>
          <a:ext cx="171110" cy="52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739"/>
              </a:lnTo>
              <a:lnTo>
                <a:pt x="171110" y="5247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168FF-3168-4872-82AA-46D7EF9CA8CA}">
      <dsp:nvSpPr>
        <dsp:cNvPr id="0" name=""/>
        <dsp:cNvSpPr/>
      </dsp:nvSpPr>
      <dsp:spPr>
        <a:xfrm>
          <a:off x="3334449" y="1907267"/>
          <a:ext cx="690145" cy="239554"/>
        </a:xfrm>
        <a:custGeom>
          <a:avLst/>
          <a:gdLst/>
          <a:ahLst/>
          <a:cxnLst/>
          <a:rect l="0" t="0" r="0" b="0"/>
          <a:pathLst>
            <a:path>
              <a:moveTo>
                <a:pt x="690145" y="0"/>
              </a:moveTo>
              <a:lnTo>
                <a:pt x="690145" y="119777"/>
              </a:lnTo>
              <a:lnTo>
                <a:pt x="0" y="119777"/>
              </a:lnTo>
              <a:lnTo>
                <a:pt x="0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E1B86-C146-459B-BC14-7D31E4A67298}">
      <dsp:nvSpPr>
        <dsp:cNvPr id="0" name=""/>
        <dsp:cNvSpPr/>
      </dsp:nvSpPr>
      <dsp:spPr>
        <a:xfrm>
          <a:off x="1497862" y="2717190"/>
          <a:ext cx="119457" cy="51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132"/>
              </a:lnTo>
              <a:lnTo>
                <a:pt x="119457" y="5161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70DC-074D-4697-B42E-97F988C6D042}">
      <dsp:nvSpPr>
        <dsp:cNvPr id="0" name=""/>
        <dsp:cNvSpPr/>
      </dsp:nvSpPr>
      <dsp:spPr>
        <a:xfrm>
          <a:off x="1954157" y="1907267"/>
          <a:ext cx="2070437" cy="239554"/>
        </a:xfrm>
        <a:custGeom>
          <a:avLst/>
          <a:gdLst/>
          <a:ahLst/>
          <a:cxnLst/>
          <a:rect l="0" t="0" r="0" b="0"/>
          <a:pathLst>
            <a:path>
              <a:moveTo>
                <a:pt x="2070437" y="0"/>
              </a:moveTo>
              <a:lnTo>
                <a:pt x="2070437" y="119777"/>
              </a:lnTo>
              <a:lnTo>
                <a:pt x="0" y="119777"/>
              </a:lnTo>
              <a:lnTo>
                <a:pt x="0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44979-A373-48EC-B762-861CD8EA5693}">
      <dsp:nvSpPr>
        <dsp:cNvPr id="0" name=""/>
        <dsp:cNvSpPr/>
      </dsp:nvSpPr>
      <dsp:spPr>
        <a:xfrm>
          <a:off x="117570" y="2717190"/>
          <a:ext cx="171110" cy="52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739"/>
              </a:lnTo>
              <a:lnTo>
                <a:pt x="171110" y="5247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573865" y="1907267"/>
          <a:ext cx="3450729" cy="239554"/>
        </a:xfrm>
        <a:custGeom>
          <a:avLst/>
          <a:gdLst/>
          <a:ahLst/>
          <a:cxnLst/>
          <a:rect l="0" t="0" r="0" b="0"/>
          <a:pathLst>
            <a:path>
              <a:moveTo>
                <a:pt x="3450729" y="0"/>
              </a:moveTo>
              <a:lnTo>
                <a:pt x="3450729" y="119777"/>
              </a:lnTo>
              <a:lnTo>
                <a:pt x="0" y="119777"/>
              </a:lnTo>
              <a:lnTo>
                <a:pt x="0" y="2395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3384516" y="1413185"/>
          <a:ext cx="1280157" cy="494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Non-MS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MallaReddy Boda</a:t>
          </a:r>
          <a:endParaRPr lang="en-US" sz="1100" kern="1200" dirty="0"/>
        </a:p>
      </dsp:txBody>
      <dsp:txXfrm>
        <a:off x="3384516" y="1413185"/>
        <a:ext cx="1280157" cy="494081"/>
      </dsp:txXfrm>
    </dsp:sp>
    <dsp:sp modelId="{1B6E66FF-0B88-4716-A0EB-D600667EA9E5}">
      <dsp:nvSpPr>
        <dsp:cNvPr id="0" name=""/>
        <dsp:cNvSpPr/>
      </dsp:nvSpPr>
      <dsp:spPr>
        <a:xfrm>
          <a:off x="3497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 (move to EM in Jan 2017)</a:t>
          </a:r>
          <a:endParaRPr lang="en-US" sz="1400" kern="1200" dirty="0"/>
        </a:p>
      </dsp:txBody>
      <dsp:txXfrm>
        <a:off x="3497" y="2146822"/>
        <a:ext cx="1140737" cy="570368"/>
      </dsp:txXfrm>
    </dsp:sp>
    <dsp:sp modelId="{E00E39DD-8A20-4482-A9F4-801EB19856A6}">
      <dsp:nvSpPr>
        <dsp:cNvPr id="0" name=""/>
        <dsp:cNvSpPr/>
      </dsp:nvSpPr>
      <dsp:spPr>
        <a:xfrm>
          <a:off x="288681" y="2956745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Anik Chatterjee </a:t>
          </a:r>
          <a:endParaRPr lang="en-US" sz="1100" kern="1200" dirty="0"/>
        </a:p>
      </dsp:txBody>
      <dsp:txXfrm>
        <a:off x="288681" y="2956745"/>
        <a:ext cx="1140737" cy="570368"/>
      </dsp:txXfrm>
    </dsp:sp>
    <dsp:sp modelId="{E1F2C1B8-0889-447D-9A60-BBC2281C6E02}">
      <dsp:nvSpPr>
        <dsp:cNvPr id="0" name=""/>
        <dsp:cNvSpPr/>
      </dsp:nvSpPr>
      <dsp:spPr>
        <a:xfrm>
          <a:off x="1383789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API/CAD</a:t>
          </a:r>
          <a:endParaRPr lang="en-US" sz="1100" kern="1200" dirty="0"/>
        </a:p>
      </dsp:txBody>
      <dsp:txXfrm>
        <a:off x="1383789" y="2146822"/>
        <a:ext cx="1140737" cy="570368"/>
      </dsp:txXfrm>
    </dsp:sp>
    <dsp:sp modelId="{EC6170FC-0E09-4D4F-97BD-0DE26FEFDCCA}">
      <dsp:nvSpPr>
        <dsp:cNvPr id="0" name=""/>
        <dsp:cNvSpPr/>
      </dsp:nvSpPr>
      <dsp:spPr>
        <a:xfrm>
          <a:off x="1617320" y="2948138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MallaReddy Boda</a:t>
          </a:r>
          <a:endParaRPr lang="en-US" sz="1100" kern="1200" dirty="0"/>
        </a:p>
      </dsp:txBody>
      <dsp:txXfrm>
        <a:off x="1617320" y="2948138"/>
        <a:ext cx="1140737" cy="570368"/>
      </dsp:txXfrm>
    </dsp:sp>
    <dsp:sp modelId="{C990F7F6-B84F-48B9-BD96-482ECFED455B}">
      <dsp:nvSpPr>
        <dsp:cNvPr id="0" name=""/>
        <dsp:cNvSpPr/>
      </dsp:nvSpPr>
      <dsp:spPr>
        <a:xfrm>
          <a:off x="2764080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CNP</a:t>
          </a:r>
          <a:endParaRPr lang="en-US" sz="1100" kern="1200" dirty="0"/>
        </a:p>
      </dsp:txBody>
      <dsp:txXfrm>
        <a:off x="2764080" y="2146822"/>
        <a:ext cx="1140737" cy="570368"/>
      </dsp:txXfrm>
    </dsp:sp>
    <dsp:sp modelId="{55E9E701-B0CF-4637-B044-94D261CD98CF}">
      <dsp:nvSpPr>
        <dsp:cNvPr id="0" name=""/>
        <dsp:cNvSpPr/>
      </dsp:nvSpPr>
      <dsp:spPr>
        <a:xfrm>
          <a:off x="3049265" y="2956745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Karthik Sundaramoorthy</a:t>
          </a:r>
          <a:endParaRPr lang="en-US" sz="1100" kern="1200" dirty="0"/>
        </a:p>
      </dsp:txBody>
      <dsp:txXfrm>
        <a:off x="3049265" y="2956745"/>
        <a:ext cx="1140737" cy="570368"/>
      </dsp:txXfrm>
    </dsp:sp>
    <dsp:sp modelId="{7473F976-A953-4417-A80F-019843F3F8FE}">
      <dsp:nvSpPr>
        <dsp:cNvPr id="0" name=""/>
        <dsp:cNvSpPr/>
      </dsp:nvSpPr>
      <dsp:spPr>
        <a:xfrm>
          <a:off x="4144372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EMA</a:t>
          </a:r>
          <a:endParaRPr lang="en-US" sz="1100" kern="1200" dirty="0"/>
        </a:p>
      </dsp:txBody>
      <dsp:txXfrm>
        <a:off x="4144372" y="2146822"/>
        <a:ext cx="1140737" cy="570368"/>
      </dsp:txXfrm>
    </dsp:sp>
    <dsp:sp modelId="{663AEDD8-F88A-499E-B2BC-CB9901AFC95B}">
      <dsp:nvSpPr>
        <dsp:cNvPr id="0" name=""/>
        <dsp:cNvSpPr/>
      </dsp:nvSpPr>
      <dsp:spPr>
        <a:xfrm>
          <a:off x="4429557" y="2956745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Manuela Hoelting</a:t>
          </a:r>
          <a:endParaRPr lang="en-US" sz="1100" kern="1200" dirty="0"/>
        </a:p>
      </dsp:txBody>
      <dsp:txXfrm>
        <a:off x="4429557" y="2956745"/>
        <a:ext cx="1140737" cy="570368"/>
      </dsp:txXfrm>
    </dsp:sp>
    <dsp:sp modelId="{9DE4A689-D275-43CB-87B3-402D8E696D9E}">
      <dsp:nvSpPr>
        <dsp:cNvPr id="0" name=""/>
        <dsp:cNvSpPr/>
      </dsp:nvSpPr>
      <dsp:spPr>
        <a:xfrm>
          <a:off x="5524664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BYM</a:t>
          </a:r>
          <a:endParaRPr lang="en-US" sz="1100" kern="1200" dirty="0"/>
        </a:p>
      </dsp:txBody>
      <dsp:txXfrm>
        <a:off x="5524664" y="2146822"/>
        <a:ext cx="1140737" cy="570368"/>
      </dsp:txXfrm>
    </dsp:sp>
    <dsp:sp modelId="{165F4F98-D0BC-4BA1-A431-6B359A2A9F52}">
      <dsp:nvSpPr>
        <dsp:cNvPr id="0" name=""/>
        <dsp:cNvSpPr/>
      </dsp:nvSpPr>
      <dsp:spPr>
        <a:xfrm>
          <a:off x="5809848" y="2956745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Elsa Lozachmeur</a:t>
          </a:r>
          <a:endParaRPr lang="en-US" sz="1100" kern="1200" dirty="0"/>
        </a:p>
      </dsp:txBody>
      <dsp:txXfrm>
        <a:off x="5809848" y="2956745"/>
        <a:ext cx="1140737" cy="570368"/>
      </dsp:txXfrm>
    </dsp:sp>
    <dsp:sp modelId="{D59505BF-81D2-4F3C-9EC1-016CE39804D6}">
      <dsp:nvSpPr>
        <dsp:cNvPr id="0" name=""/>
        <dsp:cNvSpPr/>
      </dsp:nvSpPr>
      <dsp:spPr>
        <a:xfrm>
          <a:off x="6904956" y="2146822"/>
          <a:ext cx="1140737" cy="5703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AMG</a:t>
          </a:r>
          <a:endParaRPr lang="en-US" sz="1100" kern="1200" dirty="0"/>
        </a:p>
      </dsp:txBody>
      <dsp:txXfrm>
        <a:off x="6904956" y="2146822"/>
        <a:ext cx="1140737" cy="570368"/>
      </dsp:txXfrm>
    </dsp:sp>
    <dsp:sp modelId="{3CAA7327-9AC2-4A9C-A0AE-502AE84157D0}">
      <dsp:nvSpPr>
        <dsp:cNvPr id="0" name=""/>
        <dsp:cNvSpPr/>
      </dsp:nvSpPr>
      <dsp:spPr>
        <a:xfrm>
          <a:off x="7190140" y="2956745"/>
          <a:ext cx="1140737" cy="570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Anik Chatterjee</a:t>
          </a:r>
          <a:endParaRPr lang="en-US" sz="1100" kern="1200" dirty="0"/>
        </a:p>
      </dsp:txBody>
      <dsp:txXfrm>
        <a:off x="7190140" y="2956745"/>
        <a:ext cx="1140737" cy="5703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C4E4-2E38-47AB-ACE2-3BBE90733A5D}">
      <dsp:nvSpPr>
        <dsp:cNvPr id="0" name=""/>
        <dsp:cNvSpPr/>
      </dsp:nvSpPr>
      <dsp:spPr>
        <a:xfrm>
          <a:off x="4168346" y="370843"/>
          <a:ext cx="1034352" cy="179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57"/>
              </a:lnTo>
              <a:lnTo>
                <a:pt x="1034352" y="89757"/>
              </a:lnTo>
              <a:lnTo>
                <a:pt x="1034352" y="1795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E3A73-D45E-4D98-82D7-830038314543}">
      <dsp:nvSpPr>
        <dsp:cNvPr id="0" name=""/>
        <dsp:cNvSpPr/>
      </dsp:nvSpPr>
      <dsp:spPr>
        <a:xfrm>
          <a:off x="3826411" y="977777"/>
          <a:ext cx="128225" cy="4034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828"/>
              </a:lnTo>
              <a:lnTo>
                <a:pt x="128225" y="40348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B2558-43FF-4250-A6C4-8FFBC79B5E1E}">
      <dsp:nvSpPr>
        <dsp:cNvPr id="0" name=""/>
        <dsp:cNvSpPr/>
      </dsp:nvSpPr>
      <dsp:spPr>
        <a:xfrm>
          <a:off x="3826411" y="977777"/>
          <a:ext cx="128225" cy="342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7894"/>
              </a:lnTo>
              <a:lnTo>
                <a:pt x="128225" y="342789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D6BC5-6756-4164-9874-55021109EDB8}">
      <dsp:nvSpPr>
        <dsp:cNvPr id="0" name=""/>
        <dsp:cNvSpPr/>
      </dsp:nvSpPr>
      <dsp:spPr>
        <a:xfrm>
          <a:off x="3826411" y="977777"/>
          <a:ext cx="128225" cy="282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960"/>
              </a:lnTo>
              <a:lnTo>
                <a:pt x="128225" y="28209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92860-4882-442D-B076-A5DDE7C79ECB}">
      <dsp:nvSpPr>
        <dsp:cNvPr id="0" name=""/>
        <dsp:cNvSpPr/>
      </dsp:nvSpPr>
      <dsp:spPr>
        <a:xfrm>
          <a:off x="3826411" y="977777"/>
          <a:ext cx="128225" cy="221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026"/>
              </a:lnTo>
              <a:lnTo>
                <a:pt x="128225" y="221402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89C80-75A7-4ACC-A20D-FEFE06AD7683}">
      <dsp:nvSpPr>
        <dsp:cNvPr id="0" name=""/>
        <dsp:cNvSpPr/>
      </dsp:nvSpPr>
      <dsp:spPr>
        <a:xfrm>
          <a:off x="3826411" y="977777"/>
          <a:ext cx="128225" cy="160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092"/>
              </a:lnTo>
              <a:lnTo>
                <a:pt x="128225" y="16070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00F7-3BF5-4CCF-9161-6FBB3F3B2CE4}">
      <dsp:nvSpPr>
        <dsp:cNvPr id="0" name=""/>
        <dsp:cNvSpPr/>
      </dsp:nvSpPr>
      <dsp:spPr>
        <a:xfrm>
          <a:off x="3826411" y="977777"/>
          <a:ext cx="128225" cy="100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158"/>
              </a:lnTo>
              <a:lnTo>
                <a:pt x="128225" y="10001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8B3D6-945F-4893-B6C1-780B55D61EF1}">
      <dsp:nvSpPr>
        <dsp:cNvPr id="0" name=""/>
        <dsp:cNvSpPr/>
      </dsp:nvSpPr>
      <dsp:spPr>
        <a:xfrm>
          <a:off x="3826411" y="977777"/>
          <a:ext cx="128225" cy="39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224"/>
              </a:lnTo>
              <a:lnTo>
                <a:pt x="128225" y="3932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70DC-074D-4697-B42E-97F988C6D042}">
      <dsp:nvSpPr>
        <dsp:cNvPr id="0" name=""/>
        <dsp:cNvSpPr/>
      </dsp:nvSpPr>
      <dsp:spPr>
        <a:xfrm>
          <a:off x="4122626" y="370843"/>
          <a:ext cx="91440" cy="179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5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50809-B903-4AFC-BC98-807A02D20D13}">
      <dsp:nvSpPr>
        <dsp:cNvPr id="0" name=""/>
        <dsp:cNvSpPr/>
      </dsp:nvSpPr>
      <dsp:spPr>
        <a:xfrm>
          <a:off x="2792059" y="977777"/>
          <a:ext cx="128225" cy="100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158"/>
              </a:lnTo>
              <a:lnTo>
                <a:pt x="128225" y="10001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44979-A373-48EC-B762-861CD8EA5693}">
      <dsp:nvSpPr>
        <dsp:cNvPr id="0" name=""/>
        <dsp:cNvSpPr/>
      </dsp:nvSpPr>
      <dsp:spPr>
        <a:xfrm>
          <a:off x="2792059" y="977777"/>
          <a:ext cx="128225" cy="39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224"/>
              </a:lnTo>
              <a:lnTo>
                <a:pt x="128225" y="3932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3133993" y="370843"/>
          <a:ext cx="1034352" cy="179515"/>
        </a:xfrm>
        <a:custGeom>
          <a:avLst/>
          <a:gdLst/>
          <a:ahLst/>
          <a:cxnLst/>
          <a:rect l="0" t="0" r="0" b="0"/>
          <a:pathLst>
            <a:path>
              <a:moveTo>
                <a:pt x="1034352" y="0"/>
              </a:moveTo>
              <a:lnTo>
                <a:pt x="1034352" y="89757"/>
              </a:lnTo>
              <a:lnTo>
                <a:pt x="0" y="89757"/>
              </a:lnTo>
              <a:lnTo>
                <a:pt x="0" y="1795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3688688" y="592"/>
          <a:ext cx="959314" cy="3702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OPM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Vinay</a:t>
          </a:r>
        </a:p>
      </dsp:txBody>
      <dsp:txXfrm>
        <a:off x="3688688" y="592"/>
        <a:ext cx="959314" cy="370251"/>
      </dsp:txXfrm>
    </dsp:sp>
    <dsp:sp modelId="{1B6E66FF-0B88-4716-A0EB-D600667EA9E5}">
      <dsp:nvSpPr>
        <dsp:cNvPr id="0" name=""/>
        <dsp:cNvSpPr/>
      </dsp:nvSpPr>
      <dsp:spPr>
        <a:xfrm>
          <a:off x="2706575" y="550358"/>
          <a:ext cx="854836" cy="427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Anik</a:t>
          </a:r>
          <a:endParaRPr lang="en-US" sz="1100" kern="1200" dirty="0"/>
        </a:p>
      </dsp:txBody>
      <dsp:txXfrm>
        <a:off x="2706575" y="550358"/>
        <a:ext cx="854836" cy="427418"/>
      </dsp:txXfrm>
    </dsp:sp>
    <dsp:sp modelId="{E00E39DD-8A20-4482-A9F4-801EB19856A6}">
      <dsp:nvSpPr>
        <dsp:cNvPr id="0" name=""/>
        <dsp:cNvSpPr/>
      </dsp:nvSpPr>
      <dsp:spPr>
        <a:xfrm>
          <a:off x="2920284" y="1157292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Devender</a:t>
          </a:r>
          <a:endParaRPr lang="en-US" sz="1100" kern="1200" dirty="0"/>
        </a:p>
      </dsp:txBody>
      <dsp:txXfrm>
        <a:off x="2920284" y="1157292"/>
        <a:ext cx="854836" cy="427418"/>
      </dsp:txXfrm>
    </dsp:sp>
    <dsp:sp modelId="{9147C99F-E9D3-450B-A74A-B59C7C35C87F}">
      <dsp:nvSpPr>
        <dsp:cNvPr id="0" name=""/>
        <dsp:cNvSpPr/>
      </dsp:nvSpPr>
      <dsp:spPr>
        <a:xfrm>
          <a:off x="2920284" y="1764226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Pavankumar</a:t>
          </a:r>
          <a:endParaRPr lang="en-US" sz="1100" kern="1200" dirty="0"/>
        </a:p>
      </dsp:txBody>
      <dsp:txXfrm>
        <a:off x="2920284" y="1764226"/>
        <a:ext cx="854836" cy="427418"/>
      </dsp:txXfrm>
    </dsp:sp>
    <dsp:sp modelId="{E1F2C1B8-0889-447D-9A60-BBC2281C6E02}">
      <dsp:nvSpPr>
        <dsp:cNvPr id="0" name=""/>
        <dsp:cNvSpPr/>
      </dsp:nvSpPr>
      <dsp:spPr>
        <a:xfrm>
          <a:off x="3740927" y="550358"/>
          <a:ext cx="854836" cy="427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Anuradha</a:t>
          </a:r>
          <a:endParaRPr lang="en-US" sz="1100" kern="1200" dirty="0"/>
        </a:p>
      </dsp:txBody>
      <dsp:txXfrm>
        <a:off x="3740927" y="550358"/>
        <a:ext cx="854836" cy="427418"/>
      </dsp:txXfrm>
    </dsp:sp>
    <dsp:sp modelId="{18264442-B350-4D0D-9287-F1C5B49A80F1}">
      <dsp:nvSpPr>
        <dsp:cNvPr id="0" name=""/>
        <dsp:cNvSpPr/>
      </dsp:nvSpPr>
      <dsp:spPr>
        <a:xfrm>
          <a:off x="3954636" y="1157292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Divyesh</a:t>
          </a:r>
          <a:endParaRPr lang="en-US" sz="1100" kern="1200" dirty="0"/>
        </a:p>
      </dsp:txBody>
      <dsp:txXfrm>
        <a:off x="3954636" y="1157292"/>
        <a:ext cx="854836" cy="427418"/>
      </dsp:txXfrm>
    </dsp:sp>
    <dsp:sp modelId="{28BB59A9-D54D-4BC6-B789-2D7795A9DAE4}">
      <dsp:nvSpPr>
        <dsp:cNvPr id="0" name=""/>
        <dsp:cNvSpPr/>
      </dsp:nvSpPr>
      <dsp:spPr>
        <a:xfrm>
          <a:off x="3954636" y="1764226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Ninan</a:t>
          </a:r>
          <a:endParaRPr lang="en-US" sz="1100" kern="1200" dirty="0"/>
        </a:p>
      </dsp:txBody>
      <dsp:txXfrm>
        <a:off x="3954636" y="1764226"/>
        <a:ext cx="854836" cy="427418"/>
      </dsp:txXfrm>
    </dsp:sp>
    <dsp:sp modelId="{B6025420-E3C9-4022-8A2C-4101CCAD589C}">
      <dsp:nvSpPr>
        <dsp:cNvPr id="0" name=""/>
        <dsp:cNvSpPr/>
      </dsp:nvSpPr>
      <dsp:spPr>
        <a:xfrm>
          <a:off x="3954636" y="2371160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Ramya</a:t>
          </a:r>
          <a:endParaRPr lang="en-US" sz="1100" kern="1200" dirty="0"/>
        </a:p>
      </dsp:txBody>
      <dsp:txXfrm>
        <a:off x="3954636" y="2371160"/>
        <a:ext cx="854836" cy="427418"/>
      </dsp:txXfrm>
    </dsp:sp>
    <dsp:sp modelId="{7076AAE0-2027-4F30-B2FE-43704FBB5239}">
      <dsp:nvSpPr>
        <dsp:cNvPr id="0" name=""/>
        <dsp:cNvSpPr/>
      </dsp:nvSpPr>
      <dsp:spPr>
        <a:xfrm>
          <a:off x="3954636" y="2978094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Sandeep</a:t>
          </a:r>
          <a:endParaRPr lang="en-US" sz="1100" kern="1200" dirty="0"/>
        </a:p>
      </dsp:txBody>
      <dsp:txXfrm>
        <a:off x="3954636" y="2978094"/>
        <a:ext cx="854836" cy="427418"/>
      </dsp:txXfrm>
    </dsp:sp>
    <dsp:sp modelId="{A51234B4-062F-4119-A967-DA84658D4631}">
      <dsp:nvSpPr>
        <dsp:cNvPr id="0" name=""/>
        <dsp:cNvSpPr/>
      </dsp:nvSpPr>
      <dsp:spPr>
        <a:xfrm>
          <a:off x="3954636" y="3585028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Sreevani</a:t>
          </a:r>
          <a:endParaRPr lang="en-US" sz="1100" kern="1200" dirty="0"/>
        </a:p>
      </dsp:txBody>
      <dsp:txXfrm>
        <a:off x="3954636" y="3585028"/>
        <a:ext cx="854836" cy="427418"/>
      </dsp:txXfrm>
    </dsp:sp>
    <dsp:sp modelId="{38F49661-836C-4320-BD45-3C94F7B57D28}">
      <dsp:nvSpPr>
        <dsp:cNvPr id="0" name=""/>
        <dsp:cNvSpPr/>
      </dsp:nvSpPr>
      <dsp:spPr>
        <a:xfrm>
          <a:off x="3954636" y="4191962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Srinivas</a:t>
          </a:r>
          <a:endParaRPr lang="en-US" sz="1100" kern="1200" dirty="0"/>
        </a:p>
      </dsp:txBody>
      <dsp:txXfrm>
        <a:off x="3954636" y="4191962"/>
        <a:ext cx="854836" cy="427418"/>
      </dsp:txXfrm>
    </dsp:sp>
    <dsp:sp modelId="{D4F23616-3C02-454C-941E-60A4D3109BFA}">
      <dsp:nvSpPr>
        <dsp:cNvPr id="0" name=""/>
        <dsp:cNvSpPr/>
      </dsp:nvSpPr>
      <dsp:spPr>
        <a:xfrm>
          <a:off x="3954636" y="4798896"/>
          <a:ext cx="854836" cy="427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Thirupathi</a:t>
          </a:r>
          <a:endParaRPr lang="en-US" sz="1100" kern="1200" dirty="0"/>
        </a:p>
      </dsp:txBody>
      <dsp:txXfrm>
        <a:off x="3954636" y="4798896"/>
        <a:ext cx="854836" cy="427418"/>
      </dsp:txXfrm>
    </dsp:sp>
    <dsp:sp modelId="{7473F976-A953-4417-A80F-019843F3F8FE}">
      <dsp:nvSpPr>
        <dsp:cNvPr id="0" name=""/>
        <dsp:cNvSpPr/>
      </dsp:nvSpPr>
      <dsp:spPr>
        <a:xfrm>
          <a:off x="4775279" y="550358"/>
          <a:ext cx="854836" cy="427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Karthik</a:t>
          </a:r>
          <a:endParaRPr lang="en-US" sz="1100" kern="1200" dirty="0"/>
        </a:p>
      </dsp:txBody>
      <dsp:txXfrm>
        <a:off x="4775279" y="550358"/>
        <a:ext cx="854836" cy="427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62D6B-DAC3-4284-9751-B4F6E5AC43CA}">
      <dsp:nvSpPr>
        <dsp:cNvPr id="0" name=""/>
        <dsp:cNvSpPr/>
      </dsp:nvSpPr>
      <dsp:spPr>
        <a:xfrm>
          <a:off x="4201988" y="1960990"/>
          <a:ext cx="3291022" cy="38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89"/>
              </a:lnTo>
              <a:lnTo>
                <a:pt x="3291022" y="190389"/>
              </a:lnTo>
              <a:lnTo>
                <a:pt x="3291022" y="38077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7C296-C1E4-440C-901A-D7BB77232215}">
      <dsp:nvSpPr>
        <dsp:cNvPr id="0" name=""/>
        <dsp:cNvSpPr/>
      </dsp:nvSpPr>
      <dsp:spPr>
        <a:xfrm>
          <a:off x="4201988" y="1960990"/>
          <a:ext cx="1097007" cy="38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89"/>
              </a:lnTo>
              <a:lnTo>
                <a:pt x="1097007" y="190389"/>
              </a:lnTo>
              <a:lnTo>
                <a:pt x="1097007" y="38077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18DD5-2A61-473E-843C-96C639007C42}">
      <dsp:nvSpPr>
        <dsp:cNvPr id="0" name=""/>
        <dsp:cNvSpPr/>
      </dsp:nvSpPr>
      <dsp:spPr>
        <a:xfrm>
          <a:off x="3104980" y="1960990"/>
          <a:ext cx="1097007" cy="380779"/>
        </a:xfrm>
        <a:custGeom>
          <a:avLst/>
          <a:gdLst/>
          <a:ahLst/>
          <a:cxnLst/>
          <a:rect l="0" t="0" r="0" b="0"/>
          <a:pathLst>
            <a:path>
              <a:moveTo>
                <a:pt x="1097007" y="0"/>
              </a:moveTo>
              <a:lnTo>
                <a:pt x="1097007" y="190389"/>
              </a:lnTo>
              <a:lnTo>
                <a:pt x="0" y="190389"/>
              </a:lnTo>
              <a:lnTo>
                <a:pt x="0" y="38077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E034-C039-4C9A-A4C3-6227E5D627D9}">
      <dsp:nvSpPr>
        <dsp:cNvPr id="0" name=""/>
        <dsp:cNvSpPr/>
      </dsp:nvSpPr>
      <dsp:spPr>
        <a:xfrm>
          <a:off x="910965" y="1960990"/>
          <a:ext cx="3291022" cy="380779"/>
        </a:xfrm>
        <a:custGeom>
          <a:avLst/>
          <a:gdLst/>
          <a:ahLst/>
          <a:cxnLst/>
          <a:rect l="0" t="0" r="0" b="0"/>
          <a:pathLst>
            <a:path>
              <a:moveTo>
                <a:pt x="3291022" y="0"/>
              </a:moveTo>
              <a:lnTo>
                <a:pt x="3291022" y="190389"/>
              </a:lnTo>
              <a:lnTo>
                <a:pt x="0" y="190389"/>
              </a:lnTo>
              <a:lnTo>
                <a:pt x="0" y="38077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3A36B-1FA5-4D47-80FD-9B8314883DD1}">
      <dsp:nvSpPr>
        <dsp:cNvPr id="0" name=""/>
        <dsp:cNvSpPr/>
      </dsp:nvSpPr>
      <dsp:spPr>
        <a:xfrm>
          <a:off x="3295370" y="1054372"/>
          <a:ext cx="1813235" cy="9066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Ophtha Pharma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Syamala Schoemperlen</a:t>
          </a:r>
          <a:endParaRPr lang="en-US" sz="1900" kern="1200" dirty="0"/>
        </a:p>
      </dsp:txBody>
      <dsp:txXfrm>
        <a:off x="3295370" y="1054372"/>
        <a:ext cx="1813235" cy="906617"/>
      </dsp:txXfrm>
    </dsp:sp>
    <dsp:sp modelId="{EC272526-1BE9-4DBC-A198-7B751793E1AA}">
      <dsp:nvSpPr>
        <dsp:cNvPr id="0" name=""/>
        <dsp:cNvSpPr/>
      </dsp:nvSpPr>
      <dsp:spPr>
        <a:xfrm>
          <a:off x="4347" y="2341769"/>
          <a:ext cx="1813235" cy="9066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Retina/External Diseases/Glaucoma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Syamala Schoemperlen</a:t>
          </a:r>
        </a:p>
      </dsp:txBody>
      <dsp:txXfrm>
        <a:off x="4347" y="2341769"/>
        <a:ext cx="1813235" cy="906617"/>
      </dsp:txXfrm>
    </dsp:sp>
    <dsp:sp modelId="{E8BF6490-3711-49C2-87B3-BD76ECF7E530}">
      <dsp:nvSpPr>
        <dsp:cNvPr id="0" name=""/>
        <dsp:cNvSpPr/>
      </dsp:nvSpPr>
      <dsp:spPr>
        <a:xfrm>
          <a:off x="2198362" y="2341769"/>
          <a:ext cx="1813235" cy="9066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OAP/</a:t>
          </a:r>
          <a:r>
            <a:rPr lang="en-US" sz="1400" kern="1200" dirty="0" err="1" smtClean="0"/>
            <a:t>Lucentis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 Wang</a:t>
          </a:r>
          <a:endParaRPr lang="en-US" sz="1400" kern="1200" dirty="0"/>
        </a:p>
      </dsp:txBody>
      <dsp:txXfrm>
        <a:off x="2198362" y="2341769"/>
        <a:ext cx="1813235" cy="906617"/>
      </dsp:txXfrm>
    </dsp:sp>
    <dsp:sp modelId="{A5A30311-E800-4DCC-9EE3-4B632E7ECE87}">
      <dsp:nvSpPr>
        <dsp:cNvPr id="0" name=""/>
        <dsp:cNvSpPr/>
      </dsp:nvSpPr>
      <dsp:spPr>
        <a:xfrm>
          <a:off x="4392377" y="2341769"/>
          <a:ext cx="1813235" cy="9066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Vision Care/Randomization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Wilminda Martin</a:t>
          </a:r>
          <a:endParaRPr lang="en-US" sz="1400" kern="1200" dirty="0"/>
        </a:p>
      </dsp:txBody>
      <dsp:txXfrm>
        <a:off x="4392377" y="2341769"/>
        <a:ext cx="1813235" cy="906617"/>
      </dsp:txXfrm>
    </dsp:sp>
    <dsp:sp modelId="{EA0E7D9E-0341-4074-919D-9ABE64E4BEAE}">
      <dsp:nvSpPr>
        <dsp:cNvPr id="0" name=""/>
        <dsp:cNvSpPr/>
      </dsp:nvSpPr>
      <dsp:spPr>
        <a:xfrm>
          <a:off x="6586393" y="2341769"/>
          <a:ext cx="1813235" cy="9066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IOL/Surgical/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Transcend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Jimmy Fernandes</a:t>
          </a:r>
          <a:endParaRPr lang="en-US" sz="1400" kern="1200" dirty="0"/>
        </a:p>
      </dsp:txBody>
      <dsp:txXfrm>
        <a:off x="6586393" y="2341769"/>
        <a:ext cx="1813235" cy="906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04E85-2BD8-4BA5-BC38-FF2A87798467}">
      <dsp:nvSpPr>
        <dsp:cNvPr id="0" name=""/>
        <dsp:cNvSpPr/>
      </dsp:nvSpPr>
      <dsp:spPr>
        <a:xfrm>
          <a:off x="5721285" y="3037339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F5716-ADFB-4DFA-8560-43339AAF3052}">
      <dsp:nvSpPr>
        <dsp:cNvPr id="0" name=""/>
        <dsp:cNvSpPr/>
      </dsp:nvSpPr>
      <dsp:spPr>
        <a:xfrm>
          <a:off x="3883592" y="1426521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19"/>
              </a:lnTo>
              <a:lnTo>
                <a:pt x="2745195" y="238219"/>
              </a:lnTo>
              <a:lnTo>
                <a:pt x="2745195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A05E1-2E06-4827-BA42-67C22E9581D1}">
      <dsp:nvSpPr>
        <dsp:cNvPr id="0" name=""/>
        <dsp:cNvSpPr/>
      </dsp:nvSpPr>
      <dsp:spPr>
        <a:xfrm>
          <a:off x="2976090" y="3037339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A53AC-DCCB-4506-9AA0-B8B7A6CF0158}">
      <dsp:nvSpPr>
        <dsp:cNvPr id="0" name=""/>
        <dsp:cNvSpPr/>
      </dsp:nvSpPr>
      <dsp:spPr>
        <a:xfrm>
          <a:off x="3837872" y="1426521"/>
          <a:ext cx="91440" cy="476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F2D0D-0E8E-4D27-8492-70D2CC3DCE74}">
      <dsp:nvSpPr>
        <dsp:cNvPr id="0" name=""/>
        <dsp:cNvSpPr/>
      </dsp:nvSpPr>
      <dsp:spPr>
        <a:xfrm>
          <a:off x="230894" y="3037339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0C4E4-2E38-47AB-ACE2-3BBE90733A5D}">
      <dsp:nvSpPr>
        <dsp:cNvPr id="0" name=""/>
        <dsp:cNvSpPr/>
      </dsp:nvSpPr>
      <dsp:spPr>
        <a:xfrm>
          <a:off x="1138397" y="1426521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2745195" y="0"/>
              </a:moveTo>
              <a:lnTo>
                <a:pt x="2745195" y="238219"/>
              </a:lnTo>
              <a:lnTo>
                <a:pt x="0" y="238219"/>
              </a:lnTo>
              <a:lnTo>
                <a:pt x="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749214" y="292143"/>
          <a:ext cx="2268756" cy="11343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Alcon Devices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Jimmy Fernandes</a:t>
          </a:r>
          <a:endParaRPr lang="en-US" sz="2400" kern="1200" dirty="0"/>
        </a:p>
      </dsp:txBody>
      <dsp:txXfrm>
        <a:off x="2749214" y="292143"/>
        <a:ext cx="2268756" cy="1134378"/>
      </dsp:txXfrm>
    </dsp:sp>
    <dsp:sp modelId="{7473F976-A953-4417-A80F-019843F3F8FE}">
      <dsp:nvSpPr>
        <dsp:cNvPr id="0" name=""/>
        <dsp:cNvSpPr/>
      </dsp:nvSpPr>
      <dsp:spPr>
        <a:xfrm>
          <a:off x="4018" y="1902960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IOL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(Intra Ocular Lenses)</a:t>
          </a:r>
          <a:endParaRPr lang="en-US" sz="2400" kern="1200" dirty="0"/>
        </a:p>
      </dsp:txBody>
      <dsp:txXfrm>
        <a:off x="4018" y="1902960"/>
        <a:ext cx="2268756" cy="1134378"/>
      </dsp:txXfrm>
    </dsp:sp>
    <dsp:sp modelId="{1B665244-C920-49D5-A8F6-B4B513C53E86}">
      <dsp:nvSpPr>
        <dsp:cNvPr id="0" name=""/>
        <dsp:cNvSpPr/>
      </dsp:nvSpPr>
      <dsp:spPr>
        <a:xfrm>
          <a:off x="571207" y="3513778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Doug Leonard</a:t>
          </a:r>
          <a:endParaRPr lang="en-US" sz="2400" kern="1200" dirty="0"/>
        </a:p>
      </dsp:txBody>
      <dsp:txXfrm>
        <a:off x="571207" y="3513778"/>
        <a:ext cx="2268756" cy="1134378"/>
      </dsp:txXfrm>
    </dsp:sp>
    <dsp:sp modelId="{18FE13F1-179B-4F6C-9663-2393B1A6ADC4}">
      <dsp:nvSpPr>
        <dsp:cNvPr id="0" name=""/>
        <dsp:cNvSpPr/>
      </dsp:nvSpPr>
      <dsp:spPr>
        <a:xfrm>
          <a:off x="2749214" y="1902960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Surgical</a:t>
          </a:r>
          <a:endParaRPr lang="en-US" sz="2400" kern="1200" dirty="0"/>
        </a:p>
      </dsp:txBody>
      <dsp:txXfrm>
        <a:off x="2749214" y="1902960"/>
        <a:ext cx="2268756" cy="1134378"/>
      </dsp:txXfrm>
    </dsp:sp>
    <dsp:sp modelId="{E99CFB36-E275-452C-9FC0-736358BD0CE1}">
      <dsp:nvSpPr>
        <dsp:cNvPr id="0" name=""/>
        <dsp:cNvSpPr/>
      </dsp:nvSpPr>
      <dsp:spPr>
        <a:xfrm>
          <a:off x="3316403" y="3513778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Mary Rosenbloom</a:t>
          </a:r>
          <a:endParaRPr lang="en-US" sz="2400" kern="1200" dirty="0"/>
        </a:p>
      </dsp:txBody>
      <dsp:txXfrm>
        <a:off x="3316403" y="3513778"/>
        <a:ext cx="2268756" cy="1134378"/>
      </dsp:txXfrm>
    </dsp:sp>
    <dsp:sp modelId="{FD3FC8A9-0F45-4718-8A31-A79C38580671}">
      <dsp:nvSpPr>
        <dsp:cNvPr id="0" name=""/>
        <dsp:cNvSpPr/>
      </dsp:nvSpPr>
      <dsp:spPr>
        <a:xfrm>
          <a:off x="5494410" y="1902960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Transcend</a:t>
          </a:r>
          <a:endParaRPr lang="en-US" sz="2400" kern="1200" dirty="0"/>
        </a:p>
      </dsp:txBody>
      <dsp:txXfrm>
        <a:off x="5494410" y="1902960"/>
        <a:ext cx="2268756" cy="1134378"/>
      </dsp:txXfrm>
    </dsp:sp>
    <dsp:sp modelId="{5CDD522B-2E47-49D1-B44B-D55E81424763}">
      <dsp:nvSpPr>
        <dsp:cNvPr id="0" name=""/>
        <dsp:cNvSpPr/>
      </dsp:nvSpPr>
      <dsp:spPr>
        <a:xfrm>
          <a:off x="6061599" y="3513778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Minyi Zhou</a:t>
          </a:r>
          <a:endParaRPr lang="en-US" sz="2400" kern="1200" dirty="0"/>
        </a:p>
      </dsp:txBody>
      <dsp:txXfrm>
        <a:off x="6061599" y="3513778"/>
        <a:ext cx="2268756" cy="1134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25D8-0ABF-4B3D-BC8E-B59E8C318658}">
      <dsp:nvSpPr>
        <dsp:cNvPr id="0" name=""/>
        <dsp:cNvSpPr/>
      </dsp:nvSpPr>
      <dsp:spPr>
        <a:xfrm>
          <a:off x="4626907" y="3104353"/>
          <a:ext cx="841396" cy="1089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899"/>
              </a:lnTo>
              <a:lnTo>
                <a:pt x="841396" y="10898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70DC-074D-4697-B42E-97F988C6D042}">
      <dsp:nvSpPr>
        <dsp:cNvPr id="0" name=""/>
        <dsp:cNvSpPr/>
      </dsp:nvSpPr>
      <dsp:spPr>
        <a:xfrm>
          <a:off x="3845759" y="1287293"/>
          <a:ext cx="1809719" cy="53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347"/>
              </a:lnTo>
              <a:lnTo>
                <a:pt x="1809719" y="261347"/>
              </a:lnTo>
              <a:lnTo>
                <a:pt x="1809719" y="5313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23304-0997-4F5F-98D4-705A22BC0099}">
      <dsp:nvSpPr>
        <dsp:cNvPr id="0" name=""/>
        <dsp:cNvSpPr/>
      </dsp:nvSpPr>
      <dsp:spPr>
        <a:xfrm>
          <a:off x="1261474" y="3113006"/>
          <a:ext cx="385714" cy="1182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856"/>
              </a:lnTo>
              <a:lnTo>
                <a:pt x="385714" y="118285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2290045" y="1287293"/>
          <a:ext cx="1555713" cy="539999"/>
        </a:xfrm>
        <a:custGeom>
          <a:avLst/>
          <a:gdLst/>
          <a:ahLst/>
          <a:cxnLst/>
          <a:rect l="0" t="0" r="0" b="0"/>
          <a:pathLst>
            <a:path>
              <a:moveTo>
                <a:pt x="1555713" y="0"/>
              </a:moveTo>
              <a:lnTo>
                <a:pt x="1555713" y="269999"/>
              </a:lnTo>
              <a:lnTo>
                <a:pt x="0" y="269999"/>
              </a:lnTo>
              <a:lnTo>
                <a:pt x="0" y="5399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560045" y="1579"/>
          <a:ext cx="2571427" cy="1285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Alcon Vision care/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Randomization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Wilminda Martin</a:t>
          </a:r>
        </a:p>
      </dsp:txBody>
      <dsp:txXfrm>
        <a:off x="2560045" y="1579"/>
        <a:ext cx="2571427" cy="1285713"/>
      </dsp:txXfrm>
    </dsp:sp>
    <dsp:sp modelId="{1B6E66FF-0B88-4716-A0EB-D600667EA9E5}">
      <dsp:nvSpPr>
        <dsp:cNvPr id="0" name=""/>
        <dsp:cNvSpPr/>
      </dsp:nvSpPr>
      <dsp:spPr>
        <a:xfrm>
          <a:off x="1004331" y="1827293"/>
          <a:ext cx="2571427" cy="1285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Vision Care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Lanie Quintana</a:t>
          </a:r>
          <a:endParaRPr lang="en-US" sz="2500" kern="1200" dirty="0"/>
        </a:p>
      </dsp:txBody>
      <dsp:txXfrm>
        <a:off x="1004331" y="1827293"/>
        <a:ext cx="2571427" cy="1285713"/>
      </dsp:txXfrm>
    </dsp:sp>
    <dsp:sp modelId="{667C719D-6BF9-4537-A138-1AFF4146B77E}">
      <dsp:nvSpPr>
        <dsp:cNvPr id="0" name=""/>
        <dsp:cNvSpPr/>
      </dsp:nvSpPr>
      <dsp:spPr>
        <a:xfrm>
          <a:off x="1647188" y="3653006"/>
          <a:ext cx="2571427" cy="1285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Brenda Brooks</a:t>
          </a:r>
          <a:endParaRPr lang="en-US" sz="2500" kern="1200" dirty="0"/>
        </a:p>
      </dsp:txBody>
      <dsp:txXfrm>
        <a:off x="1647188" y="3653006"/>
        <a:ext cx="2571427" cy="1285713"/>
      </dsp:txXfrm>
    </dsp:sp>
    <dsp:sp modelId="{E1F2C1B8-0889-447D-9A60-BBC2281C6E02}">
      <dsp:nvSpPr>
        <dsp:cNvPr id="0" name=""/>
        <dsp:cNvSpPr/>
      </dsp:nvSpPr>
      <dsp:spPr>
        <a:xfrm>
          <a:off x="4369764" y="1818640"/>
          <a:ext cx="2571427" cy="1285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Randomization</a:t>
          </a:r>
          <a:endParaRPr lang="en-US" sz="2500" kern="1200" dirty="0"/>
        </a:p>
      </dsp:txBody>
      <dsp:txXfrm>
        <a:off x="4369764" y="1818640"/>
        <a:ext cx="2571427" cy="1285713"/>
      </dsp:txXfrm>
    </dsp:sp>
    <dsp:sp modelId="{9A383668-DF8E-40BA-A68B-6E3D4FB8F934}">
      <dsp:nvSpPr>
        <dsp:cNvPr id="0" name=""/>
        <dsp:cNvSpPr/>
      </dsp:nvSpPr>
      <dsp:spPr>
        <a:xfrm>
          <a:off x="5468304" y="3551396"/>
          <a:ext cx="2571427" cy="1285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Michael Ziegler</a:t>
          </a:r>
          <a:endParaRPr lang="en-US" sz="2500" kern="1200" dirty="0"/>
        </a:p>
      </dsp:txBody>
      <dsp:txXfrm>
        <a:off x="5468304" y="3551396"/>
        <a:ext cx="2571427" cy="1285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CB23-2472-4EA9-8310-E3F66A974B4F}">
      <dsp:nvSpPr>
        <dsp:cNvPr id="0" name=""/>
        <dsp:cNvSpPr/>
      </dsp:nvSpPr>
      <dsp:spPr>
        <a:xfrm>
          <a:off x="4380430" y="3047404"/>
          <a:ext cx="399830" cy="122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46"/>
              </a:lnTo>
              <a:lnTo>
                <a:pt x="399830" y="12261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0C4E4-2E38-47AB-ACE2-3BBE90733A5D}">
      <dsp:nvSpPr>
        <dsp:cNvPr id="0" name=""/>
        <dsp:cNvSpPr/>
      </dsp:nvSpPr>
      <dsp:spPr>
        <a:xfrm>
          <a:off x="3833995" y="1154875"/>
          <a:ext cx="1612648" cy="559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881"/>
              </a:lnTo>
              <a:lnTo>
                <a:pt x="1612648" y="279881"/>
              </a:lnTo>
              <a:lnTo>
                <a:pt x="1612648" y="5597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1B059-B0EC-4C58-8A58-7C48EEEDC7D7}">
      <dsp:nvSpPr>
        <dsp:cNvPr id="0" name=""/>
        <dsp:cNvSpPr/>
      </dsp:nvSpPr>
      <dsp:spPr>
        <a:xfrm>
          <a:off x="1155132" y="3047404"/>
          <a:ext cx="161264" cy="122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511"/>
              </a:lnTo>
              <a:lnTo>
                <a:pt x="161264" y="12265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29DAA-075F-4913-9CE3-8F771CA7AD3D}">
      <dsp:nvSpPr>
        <dsp:cNvPr id="0" name=""/>
        <dsp:cNvSpPr/>
      </dsp:nvSpPr>
      <dsp:spPr>
        <a:xfrm>
          <a:off x="2221346" y="1154875"/>
          <a:ext cx="1612648" cy="559762"/>
        </a:xfrm>
        <a:custGeom>
          <a:avLst/>
          <a:gdLst/>
          <a:ahLst/>
          <a:cxnLst/>
          <a:rect l="0" t="0" r="0" b="0"/>
          <a:pathLst>
            <a:path>
              <a:moveTo>
                <a:pt x="1612648" y="0"/>
              </a:moveTo>
              <a:lnTo>
                <a:pt x="1612648" y="279881"/>
              </a:lnTo>
              <a:lnTo>
                <a:pt x="0" y="279881"/>
              </a:lnTo>
              <a:lnTo>
                <a:pt x="0" y="5597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338337" y="365"/>
          <a:ext cx="2991316" cy="11545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Ophtha Pharma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OAP/</a:t>
          </a:r>
          <a:r>
            <a:rPr lang="en-US" sz="2200" kern="1200" dirty="0" err="1" smtClean="0"/>
            <a:t>Lucentis</a:t>
          </a:r>
          <a:endParaRPr lang="en-U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 Wang</a:t>
          </a:r>
          <a:endParaRPr lang="en-US" sz="2200" kern="1200" dirty="0"/>
        </a:p>
      </dsp:txBody>
      <dsp:txXfrm>
        <a:off x="2338337" y="365"/>
        <a:ext cx="2991316" cy="1154509"/>
      </dsp:txXfrm>
    </dsp:sp>
    <dsp:sp modelId="{B4732FCE-2AB7-45F4-93A2-A3F044CBF5FE}">
      <dsp:nvSpPr>
        <dsp:cNvPr id="0" name=""/>
        <dsp:cNvSpPr/>
      </dsp:nvSpPr>
      <dsp:spPr>
        <a:xfrm>
          <a:off x="888579" y="1714637"/>
          <a:ext cx="2665534" cy="13327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OAP</a:t>
          </a:r>
          <a:endParaRPr lang="en-US" sz="2200" kern="1200" dirty="0"/>
        </a:p>
      </dsp:txBody>
      <dsp:txXfrm>
        <a:off x="888579" y="1714637"/>
        <a:ext cx="2665534" cy="1332767"/>
      </dsp:txXfrm>
    </dsp:sp>
    <dsp:sp modelId="{FB2B9AC6-3610-4640-913D-40B06608D0FC}">
      <dsp:nvSpPr>
        <dsp:cNvPr id="0" name=""/>
        <dsp:cNvSpPr/>
      </dsp:nvSpPr>
      <dsp:spPr>
        <a:xfrm>
          <a:off x="1316397" y="3607532"/>
          <a:ext cx="2665534" cy="13327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 Wang</a:t>
          </a:r>
          <a:endParaRPr lang="en-US" sz="2200" kern="1200" dirty="0"/>
        </a:p>
      </dsp:txBody>
      <dsp:txXfrm>
        <a:off x="1316397" y="3607532"/>
        <a:ext cx="2665534" cy="1332767"/>
      </dsp:txXfrm>
    </dsp:sp>
    <dsp:sp modelId="{7473F976-A953-4417-A80F-019843F3F8FE}">
      <dsp:nvSpPr>
        <dsp:cNvPr id="0" name=""/>
        <dsp:cNvSpPr/>
      </dsp:nvSpPr>
      <dsp:spPr>
        <a:xfrm>
          <a:off x="4113876" y="1714637"/>
          <a:ext cx="2665534" cy="13327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Lucentis</a:t>
          </a:r>
          <a:endParaRPr lang="en-US" sz="2200" kern="1200" dirty="0"/>
        </a:p>
      </dsp:txBody>
      <dsp:txXfrm>
        <a:off x="4113876" y="1714637"/>
        <a:ext cx="2665534" cy="1332767"/>
      </dsp:txXfrm>
    </dsp:sp>
    <dsp:sp modelId="{663AEDD8-F88A-499E-B2BC-CB9901AFC95B}">
      <dsp:nvSpPr>
        <dsp:cNvPr id="0" name=""/>
        <dsp:cNvSpPr/>
      </dsp:nvSpPr>
      <dsp:spPr>
        <a:xfrm>
          <a:off x="4780260" y="3607167"/>
          <a:ext cx="2665534" cy="13327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Sandeep Kambhampati</a:t>
          </a:r>
          <a:endParaRPr lang="en-US" sz="2200" kern="1200" dirty="0"/>
        </a:p>
      </dsp:txBody>
      <dsp:txXfrm>
        <a:off x="4780260" y="3607167"/>
        <a:ext cx="2665534" cy="1332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CB23-2472-4EA9-8310-E3F66A974B4F}">
      <dsp:nvSpPr>
        <dsp:cNvPr id="0" name=""/>
        <dsp:cNvSpPr/>
      </dsp:nvSpPr>
      <dsp:spPr>
        <a:xfrm>
          <a:off x="5721285" y="2961477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0C4E4-2E38-47AB-ACE2-3BBE90733A5D}">
      <dsp:nvSpPr>
        <dsp:cNvPr id="0" name=""/>
        <dsp:cNvSpPr/>
      </dsp:nvSpPr>
      <dsp:spPr>
        <a:xfrm>
          <a:off x="3883592" y="1350660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19"/>
              </a:lnTo>
              <a:lnTo>
                <a:pt x="2745195" y="238219"/>
              </a:lnTo>
              <a:lnTo>
                <a:pt x="2745195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E1B86-C146-459B-BC14-7D31E4A67298}">
      <dsp:nvSpPr>
        <dsp:cNvPr id="0" name=""/>
        <dsp:cNvSpPr/>
      </dsp:nvSpPr>
      <dsp:spPr>
        <a:xfrm>
          <a:off x="2976090" y="2961477"/>
          <a:ext cx="237584" cy="10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510"/>
              </a:lnTo>
              <a:lnTo>
                <a:pt x="237584" y="10265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70DC-074D-4697-B42E-97F988C6D042}">
      <dsp:nvSpPr>
        <dsp:cNvPr id="0" name=""/>
        <dsp:cNvSpPr/>
      </dsp:nvSpPr>
      <dsp:spPr>
        <a:xfrm>
          <a:off x="3837872" y="1350660"/>
          <a:ext cx="91440" cy="476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44979-A373-48EC-B762-861CD8EA5693}">
      <dsp:nvSpPr>
        <dsp:cNvPr id="0" name=""/>
        <dsp:cNvSpPr/>
      </dsp:nvSpPr>
      <dsp:spPr>
        <a:xfrm>
          <a:off x="230894" y="2961477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1138397" y="1350660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2745195" y="0"/>
              </a:moveTo>
              <a:lnTo>
                <a:pt x="2745195" y="238219"/>
              </a:lnTo>
              <a:lnTo>
                <a:pt x="0" y="238219"/>
              </a:lnTo>
              <a:lnTo>
                <a:pt x="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610570" y="368004"/>
          <a:ext cx="2546044" cy="9826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Ophtha Pharma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Syamala Schoemperlen</a:t>
          </a:r>
          <a:endParaRPr lang="en-US" sz="2100" kern="1200" dirty="0"/>
        </a:p>
      </dsp:txBody>
      <dsp:txXfrm>
        <a:off x="2610570" y="368004"/>
        <a:ext cx="2546044" cy="982655"/>
      </dsp:txXfrm>
    </dsp:sp>
    <dsp:sp modelId="{1B6E66FF-0B88-4716-A0EB-D600667EA9E5}">
      <dsp:nvSpPr>
        <dsp:cNvPr id="0" name=""/>
        <dsp:cNvSpPr/>
      </dsp:nvSpPr>
      <dsp:spPr>
        <a:xfrm>
          <a:off x="4018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Retina</a:t>
          </a:r>
          <a:endParaRPr lang="en-US" sz="2100" kern="1200" dirty="0"/>
        </a:p>
      </dsp:txBody>
      <dsp:txXfrm>
        <a:off x="4018" y="1827099"/>
        <a:ext cx="2268756" cy="1134378"/>
      </dsp:txXfrm>
    </dsp:sp>
    <dsp:sp modelId="{E00E39DD-8A20-4482-A9F4-801EB19856A6}">
      <dsp:nvSpPr>
        <dsp:cNvPr id="0" name=""/>
        <dsp:cNvSpPr/>
      </dsp:nvSpPr>
      <dsp:spPr>
        <a:xfrm>
          <a:off x="571207" y="3437916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Rex Tungala</a:t>
          </a:r>
          <a:endParaRPr lang="en-US" sz="2100" kern="1200" dirty="0"/>
        </a:p>
      </dsp:txBody>
      <dsp:txXfrm>
        <a:off x="571207" y="3437916"/>
        <a:ext cx="2268756" cy="1134378"/>
      </dsp:txXfrm>
    </dsp:sp>
    <dsp:sp modelId="{E1F2C1B8-0889-447D-9A60-BBC2281C6E02}">
      <dsp:nvSpPr>
        <dsp:cNvPr id="0" name=""/>
        <dsp:cNvSpPr/>
      </dsp:nvSpPr>
      <dsp:spPr>
        <a:xfrm>
          <a:off x="2749214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External Disease</a:t>
          </a:r>
          <a:endParaRPr lang="en-US" sz="2100" kern="1200" dirty="0"/>
        </a:p>
      </dsp:txBody>
      <dsp:txXfrm>
        <a:off x="2749214" y="1827099"/>
        <a:ext cx="2268756" cy="1134378"/>
      </dsp:txXfrm>
    </dsp:sp>
    <dsp:sp modelId="{EC6170FC-0E09-4D4F-97BD-0DE26FEFDCCA}">
      <dsp:nvSpPr>
        <dsp:cNvPr id="0" name=""/>
        <dsp:cNvSpPr/>
      </dsp:nvSpPr>
      <dsp:spPr>
        <a:xfrm>
          <a:off x="3213674" y="3420798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Carolyn Courtney</a:t>
          </a:r>
          <a:endParaRPr lang="en-US" sz="2100" kern="1200" dirty="0"/>
        </a:p>
      </dsp:txBody>
      <dsp:txXfrm>
        <a:off x="3213674" y="3420798"/>
        <a:ext cx="2268756" cy="1134378"/>
      </dsp:txXfrm>
    </dsp:sp>
    <dsp:sp modelId="{7473F976-A953-4417-A80F-019843F3F8FE}">
      <dsp:nvSpPr>
        <dsp:cNvPr id="0" name=""/>
        <dsp:cNvSpPr/>
      </dsp:nvSpPr>
      <dsp:spPr>
        <a:xfrm>
          <a:off x="5494410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Glaucoma</a:t>
          </a:r>
          <a:endParaRPr lang="en-US" sz="2100" kern="1200" dirty="0"/>
        </a:p>
      </dsp:txBody>
      <dsp:txXfrm>
        <a:off x="5494410" y="1827099"/>
        <a:ext cx="2268756" cy="1134378"/>
      </dsp:txXfrm>
    </dsp:sp>
    <dsp:sp modelId="{663AEDD8-F88A-499E-B2BC-CB9901AFC95B}">
      <dsp:nvSpPr>
        <dsp:cNvPr id="0" name=""/>
        <dsp:cNvSpPr/>
      </dsp:nvSpPr>
      <dsp:spPr>
        <a:xfrm>
          <a:off x="6061599" y="3437916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Carolyn Courtney</a:t>
          </a:r>
          <a:endParaRPr lang="en-US" sz="2100" kern="1200" dirty="0"/>
        </a:p>
      </dsp:txBody>
      <dsp:txXfrm>
        <a:off x="6061599" y="3437916"/>
        <a:ext cx="2268756" cy="1134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270DC-074D-4697-B42E-97F988C6D042}">
      <dsp:nvSpPr>
        <dsp:cNvPr id="0" name=""/>
        <dsp:cNvSpPr/>
      </dsp:nvSpPr>
      <dsp:spPr>
        <a:xfrm>
          <a:off x="4167187" y="1948324"/>
          <a:ext cx="2280482" cy="79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786"/>
              </a:lnTo>
              <a:lnTo>
                <a:pt x="2280482" y="395786"/>
              </a:lnTo>
              <a:lnTo>
                <a:pt x="2280482" y="79157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1886705" y="1948324"/>
          <a:ext cx="2280482" cy="791572"/>
        </a:xfrm>
        <a:custGeom>
          <a:avLst/>
          <a:gdLst/>
          <a:ahLst/>
          <a:cxnLst/>
          <a:rect l="0" t="0" r="0" b="0"/>
          <a:pathLst>
            <a:path>
              <a:moveTo>
                <a:pt x="2280482" y="0"/>
              </a:moveTo>
              <a:lnTo>
                <a:pt x="2280482" y="395786"/>
              </a:lnTo>
              <a:lnTo>
                <a:pt x="0" y="395786"/>
              </a:lnTo>
              <a:lnTo>
                <a:pt x="0" y="79157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052143" y="315706"/>
          <a:ext cx="4230087" cy="16326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NS Pharma 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Olivier Leconte</a:t>
          </a:r>
          <a:endParaRPr lang="en-US" sz="4100" kern="1200" dirty="0"/>
        </a:p>
      </dsp:txBody>
      <dsp:txXfrm>
        <a:off x="2052143" y="315706"/>
        <a:ext cx="4230087" cy="1632617"/>
      </dsp:txXfrm>
    </dsp:sp>
    <dsp:sp modelId="{1B6E66FF-0B88-4716-A0EB-D600667EA9E5}">
      <dsp:nvSpPr>
        <dsp:cNvPr id="0" name=""/>
        <dsp:cNvSpPr/>
      </dsp:nvSpPr>
      <dsp:spPr>
        <a:xfrm>
          <a:off x="2009" y="2739897"/>
          <a:ext cx="3769392" cy="1884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MS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Christina Scienski</a:t>
          </a:r>
          <a:endParaRPr lang="en-US" sz="4100" kern="1200" dirty="0"/>
        </a:p>
      </dsp:txBody>
      <dsp:txXfrm>
        <a:off x="2009" y="2739897"/>
        <a:ext cx="3769392" cy="1884696"/>
      </dsp:txXfrm>
    </dsp:sp>
    <dsp:sp modelId="{E1F2C1B8-0889-447D-9A60-BBC2281C6E02}">
      <dsp:nvSpPr>
        <dsp:cNvPr id="0" name=""/>
        <dsp:cNvSpPr/>
      </dsp:nvSpPr>
      <dsp:spPr>
        <a:xfrm>
          <a:off x="4562973" y="2739897"/>
          <a:ext cx="3769392" cy="1884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Non-MS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MallaReddy Boda</a:t>
          </a:r>
          <a:endParaRPr lang="en-US" sz="4100" kern="1200" dirty="0"/>
        </a:p>
      </dsp:txBody>
      <dsp:txXfrm>
        <a:off x="4562973" y="2739897"/>
        <a:ext cx="3769392" cy="18846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CB23-2472-4EA9-8310-E3F66A974B4F}">
      <dsp:nvSpPr>
        <dsp:cNvPr id="0" name=""/>
        <dsp:cNvSpPr/>
      </dsp:nvSpPr>
      <dsp:spPr>
        <a:xfrm>
          <a:off x="5721285" y="2961477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0C4E4-2E38-47AB-ACE2-3BBE90733A5D}">
      <dsp:nvSpPr>
        <dsp:cNvPr id="0" name=""/>
        <dsp:cNvSpPr/>
      </dsp:nvSpPr>
      <dsp:spPr>
        <a:xfrm>
          <a:off x="3883592" y="1350660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19"/>
              </a:lnTo>
              <a:lnTo>
                <a:pt x="2745195" y="238219"/>
              </a:lnTo>
              <a:lnTo>
                <a:pt x="2745195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E1B86-C146-459B-BC14-7D31E4A67298}">
      <dsp:nvSpPr>
        <dsp:cNvPr id="0" name=""/>
        <dsp:cNvSpPr/>
      </dsp:nvSpPr>
      <dsp:spPr>
        <a:xfrm>
          <a:off x="2976090" y="2961477"/>
          <a:ext cx="237584" cy="10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510"/>
              </a:lnTo>
              <a:lnTo>
                <a:pt x="237584" y="10265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70DC-074D-4697-B42E-97F988C6D042}">
      <dsp:nvSpPr>
        <dsp:cNvPr id="0" name=""/>
        <dsp:cNvSpPr/>
      </dsp:nvSpPr>
      <dsp:spPr>
        <a:xfrm>
          <a:off x="3837872" y="1350660"/>
          <a:ext cx="91440" cy="476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44979-A373-48EC-B762-861CD8EA5693}">
      <dsp:nvSpPr>
        <dsp:cNvPr id="0" name=""/>
        <dsp:cNvSpPr/>
      </dsp:nvSpPr>
      <dsp:spPr>
        <a:xfrm>
          <a:off x="230894" y="2961477"/>
          <a:ext cx="340313" cy="104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28"/>
              </a:lnTo>
              <a:lnTo>
                <a:pt x="340313" y="1043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BE4B-9104-4F0F-8FD9-B51155C97EEE}">
      <dsp:nvSpPr>
        <dsp:cNvPr id="0" name=""/>
        <dsp:cNvSpPr/>
      </dsp:nvSpPr>
      <dsp:spPr>
        <a:xfrm>
          <a:off x="1138397" y="1350660"/>
          <a:ext cx="2745195" cy="476438"/>
        </a:xfrm>
        <a:custGeom>
          <a:avLst/>
          <a:gdLst/>
          <a:ahLst/>
          <a:cxnLst/>
          <a:rect l="0" t="0" r="0" b="0"/>
          <a:pathLst>
            <a:path>
              <a:moveTo>
                <a:pt x="2745195" y="0"/>
              </a:moveTo>
              <a:lnTo>
                <a:pt x="2745195" y="238219"/>
              </a:lnTo>
              <a:lnTo>
                <a:pt x="0" y="238219"/>
              </a:lnTo>
              <a:lnTo>
                <a:pt x="0" y="476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66A8-7E24-4EC2-88AD-0E1C4602BAB4}">
      <dsp:nvSpPr>
        <dsp:cNvPr id="0" name=""/>
        <dsp:cNvSpPr/>
      </dsp:nvSpPr>
      <dsp:spPr>
        <a:xfrm>
          <a:off x="2610570" y="368004"/>
          <a:ext cx="2546044" cy="9826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Christina Scienski</a:t>
          </a:r>
          <a:endParaRPr lang="en-US" sz="2400" kern="1200" dirty="0"/>
        </a:p>
      </dsp:txBody>
      <dsp:txXfrm>
        <a:off x="2610570" y="368004"/>
        <a:ext cx="2546044" cy="982655"/>
      </dsp:txXfrm>
    </dsp:sp>
    <dsp:sp modelId="{1B6E66FF-0B88-4716-A0EB-D600667EA9E5}">
      <dsp:nvSpPr>
        <dsp:cNvPr id="0" name=""/>
        <dsp:cNvSpPr/>
      </dsp:nvSpPr>
      <dsp:spPr>
        <a:xfrm>
          <a:off x="4018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BAF</a:t>
          </a:r>
          <a:endParaRPr lang="en-US" sz="2400" kern="1200" dirty="0"/>
        </a:p>
      </dsp:txBody>
      <dsp:txXfrm>
        <a:off x="4018" y="1827099"/>
        <a:ext cx="2268756" cy="1134378"/>
      </dsp:txXfrm>
    </dsp:sp>
    <dsp:sp modelId="{E00E39DD-8A20-4482-A9F4-801EB19856A6}">
      <dsp:nvSpPr>
        <dsp:cNvPr id="0" name=""/>
        <dsp:cNvSpPr/>
      </dsp:nvSpPr>
      <dsp:spPr>
        <a:xfrm>
          <a:off x="571207" y="3437916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TBC (early Sep)</a:t>
          </a:r>
          <a:endParaRPr lang="en-US" sz="2400" kern="1200" dirty="0"/>
        </a:p>
      </dsp:txBody>
      <dsp:txXfrm>
        <a:off x="571207" y="3437916"/>
        <a:ext cx="2268756" cy="1134378"/>
      </dsp:txXfrm>
    </dsp:sp>
    <dsp:sp modelId="{E1F2C1B8-0889-447D-9A60-BBC2281C6E02}">
      <dsp:nvSpPr>
        <dsp:cNvPr id="0" name=""/>
        <dsp:cNvSpPr/>
      </dsp:nvSpPr>
      <dsp:spPr>
        <a:xfrm>
          <a:off x="2749214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FTY</a:t>
          </a:r>
          <a:endParaRPr lang="en-US" sz="2400" kern="1200" dirty="0"/>
        </a:p>
      </dsp:txBody>
      <dsp:txXfrm>
        <a:off x="2749214" y="1827099"/>
        <a:ext cx="2268756" cy="1134378"/>
      </dsp:txXfrm>
    </dsp:sp>
    <dsp:sp modelId="{EC6170FC-0E09-4D4F-97BD-0DE26FEFDCCA}">
      <dsp:nvSpPr>
        <dsp:cNvPr id="0" name=""/>
        <dsp:cNvSpPr/>
      </dsp:nvSpPr>
      <dsp:spPr>
        <a:xfrm>
          <a:off x="3213674" y="3420798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Abhi</a:t>
          </a:r>
          <a:r>
            <a:rPr lang="en-US" sz="2400" kern="1200" dirty="0" smtClean="0"/>
            <a:t> Mittal (50%)**</a:t>
          </a:r>
          <a:endParaRPr lang="en-US" sz="2400" kern="1200" dirty="0"/>
        </a:p>
      </dsp:txBody>
      <dsp:txXfrm>
        <a:off x="3213674" y="3420798"/>
        <a:ext cx="2268756" cy="1134378"/>
      </dsp:txXfrm>
    </dsp:sp>
    <dsp:sp modelId="{7473F976-A953-4417-A80F-019843F3F8FE}">
      <dsp:nvSpPr>
        <dsp:cNvPr id="0" name=""/>
        <dsp:cNvSpPr/>
      </dsp:nvSpPr>
      <dsp:spPr>
        <a:xfrm>
          <a:off x="5494410" y="1827099"/>
          <a:ext cx="2268756" cy="11343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OMB</a:t>
          </a:r>
          <a:endParaRPr lang="en-US" sz="2400" kern="1200" dirty="0"/>
        </a:p>
      </dsp:txBody>
      <dsp:txXfrm>
        <a:off x="5494410" y="1827099"/>
        <a:ext cx="2268756" cy="1134378"/>
      </dsp:txXfrm>
    </dsp:sp>
    <dsp:sp modelId="{663AEDD8-F88A-499E-B2BC-CB9901AFC95B}">
      <dsp:nvSpPr>
        <dsp:cNvPr id="0" name=""/>
        <dsp:cNvSpPr/>
      </dsp:nvSpPr>
      <dsp:spPr>
        <a:xfrm>
          <a:off x="6061599" y="3437916"/>
          <a:ext cx="2268756" cy="1134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Anuradha Tirumalaraju</a:t>
          </a:r>
          <a:endParaRPr lang="en-US" sz="2400" kern="1200" dirty="0"/>
        </a:p>
      </dsp:txBody>
      <dsp:txXfrm>
        <a:off x="6061599" y="3437916"/>
        <a:ext cx="2268756" cy="113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Olivier, James &amp; Syamala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August 2016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800" dirty="0" smtClean="0"/>
              <a:t>GDO SP NS &amp; O Organization announcement</a:t>
            </a:r>
            <a:endParaRPr lang="en-US" sz="2800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Organization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10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019682"/>
              </p:ext>
            </p:extLst>
          </p:nvPr>
        </p:nvGraphicFramePr>
        <p:xfrm>
          <a:off x="523875" y="1346200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2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11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48327"/>
              </p:ext>
            </p:extLst>
          </p:nvPr>
        </p:nvGraphicFramePr>
        <p:xfrm>
          <a:off x="499162" y="1206157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4356" y="5972433"/>
            <a:ext cx="777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</a:t>
            </a:r>
            <a:r>
              <a:rPr lang="en-US" dirty="0" err="1" smtClean="0"/>
              <a:t>Abhi</a:t>
            </a:r>
            <a:r>
              <a:rPr lang="en-US" dirty="0" smtClean="0"/>
              <a:t> to play a 50% role supporting set-up of SP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6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NS Pharma - 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38106"/>
              </p:ext>
            </p:extLst>
          </p:nvPr>
        </p:nvGraphicFramePr>
        <p:xfrm>
          <a:off x="523875" y="1346200"/>
          <a:ext cx="833437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625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siponimod</a:t>
                      </a:r>
                      <a:r>
                        <a:rPr lang="en-US" dirty="0" smtClean="0">
                          <a:effectLst/>
                        </a:rPr>
                        <a:t> - Secondary Progressive Multiple Sclerosis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S1P-R modulator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fingolimod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effectLst/>
                        </a:rPr>
                        <a:t>Multiple Sclerosis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S1P-R modulator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Ofatumamab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effectLst/>
                        </a:rPr>
                        <a:t>Multiple Sclerosis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Anti CD-20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1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13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569859"/>
              </p:ext>
            </p:extLst>
          </p:nvPr>
        </p:nvGraphicFramePr>
        <p:xfrm>
          <a:off x="523875" y="1346200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472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14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NS Pharma – Non-MS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337277"/>
              </p:ext>
            </p:extLst>
          </p:nvPr>
        </p:nvGraphicFramePr>
        <p:xfrm>
          <a:off x="523875" y="1346200"/>
          <a:ext cx="8334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6486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API/CAD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Alzheimer's Disease - Beta-amyloid-protein immunotherapy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Alzheimer's Disease - BACE inhibitor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Chronic Neuropathic Pain - Angiotensin II receptor Antagonist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Bimagrumab</a:t>
                      </a:r>
                      <a:r>
                        <a:rPr lang="en-US" dirty="0" smtClean="0">
                          <a:effectLst/>
                        </a:rPr>
                        <a:t> – Hip fracture and Sarcopenia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Migraine - Selective CGRP Receptor Antagonist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6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Organization – Cover for </a:t>
            </a:r>
            <a:r>
              <a:rPr lang="en-US" dirty="0" err="1" smtClean="0"/>
              <a:t>Malla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15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470" y="1189681"/>
            <a:ext cx="8550876" cy="523789"/>
          </a:xfrm>
        </p:spPr>
        <p:txBody>
          <a:bodyPr/>
          <a:lstStyle/>
          <a:p>
            <a:r>
              <a:rPr lang="en-US" sz="2200" dirty="0" smtClean="0"/>
              <a:t>Exact timings communicated to HYD Team on Friday 26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August</a:t>
            </a: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371354"/>
              </p:ext>
            </p:extLst>
          </p:nvPr>
        </p:nvGraphicFramePr>
        <p:xfrm>
          <a:off x="486032" y="1565190"/>
          <a:ext cx="8336692" cy="522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&amp; O Organization announcement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3875" y="1195593"/>
            <a:ext cx="8334405" cy="4940320"/>
          </a:xfrm>
        </p:spPr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there a change? </a:t>
            </a:r>
            <a:endParaRPr lang="en-US" dirty="0"/>
          </a:p>
          <a:p>
            <a:pPr lvl="1"/>
            <a:r>
              <a:rPr lang="en-US" sz="1800" dirty="0"/>
              <a:t>SP Ops project needs to be </a:t>
            </a:r>
            <a:r>
              <a:rPr lang="en-US" sz="1800" dirty="0" smtClean="0"/>
              <a:t>initiated </a:t>
            </a:r>
            <a:endParaRPr lang="en-US" sz="1800" dirty="0"/>
          </a:p>
          <a:p>
            <a:pPr lvl="1"/>
            <a:r>
              <a:rPr lang="en-US" sz="1800" dirty="0"/>
              <a:t>To ensure business continuity in the short-term</a:t>
            </a:r>
          </a:p>
          <a:p>
            <a:pPr lvl="1"/>
            <a:r>
              <a:rPr lang="en-US" sz="1800" dirty="0"/>
              <a:t>Start creating a blended team to ensure long-term </a:t>
            </a:r>
            <a:r>
              <a:rPr lang="en-US" sz="1800" dirty="0" smtClean="0"/>
              <a:t>success</a:t>
            </a:r>
            <a:endParaRPr lang="en-US" sz="1800" dirty="0"/>
          </a:p>
          <a:p>
            <a:r>
              <a:rPr lang="en-US" dirty="0" smtClean="0"/>
              <a:t>What is Changing?</a:t>
            </a:r>
          </a:p>
          <a:p>
            <a:pPr lvl="1"/>
            <a:r>
              <a:rPr lang="en-US" sz="1800" dirty="0" smtClean="0"/>
              <a:t>No </a:t>
            </a:r>
            <a:r>
              <a:rPr lang="en-US" sz="1800" dirty="0"/>
              <a:t>changes to operational reporting structure  (except HYD associates for </a:t>
            </a:r>
            <a:r>
              <a:rPr lang="en-US" sz="1800" dirty="0" err="1"/>
              <a:t>Malla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High level </a:t>
            </a:r>
            <a:r>
              <a:rPr lang="en-US" sz="1800" dirty="0" smtClean="0"/>
              <a:t>franchise/project </a:t>
            </a:r>
            <a:r>
              <a:rPr lang="en-US" sz="1800" dirty="0"/>
              <a:t>responsibilities are being </a:t>
            </a:r>
            <a:r>
              <a:rPr lang="en-US" sz="1800" dirty="0" smtClean="0"/>
              <a:t>redistributed</a:t>
            </a:r>
          </a:p>
          <a:p>
            <a:pPr lvl="1"/>
            <a:r>
              <a:rPr lang="en-US" sz="1800" dirty="0"/>
              <a:t>James is moving into a temporary </a:t>
            </a:r>
            <a:r>
              <a:rPr lang="en-US" sz="1800" dirty="0" smtClean="0"/>
              <a:t>project </a:t>
            </a:r>
            <a:r>
              <a:rPr lang="en-US" sz="1800" dirty="0"/>
              <a:t>(</a:t>
            </a:r>
            <a:r>
              <a:rPr lang="en-US" sz="1800" dirty="0" smtClean="0"/>
              <a:t>Sep 1st </a:t>
            </a:r>
            <a:r>
              <a:rPr lang="en-US" sz="1800" dirty="0"/>
              <a:t>– Dec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Malla</a:t>
            </a:r>
            <a:r>
              <a:rPr lang="en-US" sz="1800" dirty="0" smtClean="0"/>
              <a:t> is moving back to US end of Sep</a:t>
            </a:r>
          </a:p>
          <a:p>
            <a:pPr lvl="1"/>
            <a:r>
              <a:rPr lang="en-US" sz="1800" dirty="0" smtClean="0"/>
              <a:t>Both Alcon and Novartis Ophtha projects will be combined under one franchise</a:t>
            </a:r>
          </a:p>
          <a:p>
            <a:pPr lvl="1"/>
            <a:r>
              <a:rPr lang="en-US" sz="1800" dirty="0" smtClean="0"/>
              <a:t>Alcon Device franchise will be supported by Novartis Ophtha SP group</a:t>
            </a:r>
          </a:p>
          <a:p>
            <a:pPr marL="234950" lvl="1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295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3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313771"/>
              </p:ext>
            </p:extLst>
          </p:nvPr>
        </p:nvGraphicFramePr>
        <p:xfrm>
          <a:off x="594994" y="1408644"/>
          <a:ext cx="7853091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562352" y="1449284"/>
            <a:ext cx="23774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Randomization</a:t>
            </a:r>
          </a:p>
          <a:p>
            <a:pPr algn="ctr"/>
            <a:r>
              <a:rPr lang="en-US" sz="1600" dirty="0" smtClean="0"/>
              <a:t>Michael Ziegler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562352" y="2604363"/>
            <a:ext cx="23774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NIBR</a:t>
            </a:r>
          </a:p>
          <a:p>
            <a:pPr algn="ctr"/>
            <a:r>
              <a:rPr lang="en-US" sz="1400" dirty="0" smtClean="0"/>
              <a:t>Sharon Niedecken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562352" y="2044111"/>
            <a:ext cx="23774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STRIDE</a:t>
            </a:r>
          </a:p>
          <a:p>
            <a:pPr algn="ctr"/>
            <a:r>
              <a:rPr lang="en-US" sz="1400" dirty="0" smtClean="0"/>
              <a:t>Wilminda  Martin(50%)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379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4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52100"/>
              </p:ext>
            </p:extLst>
          </p:nvPr>
        </p:nvGraphicFramePr>
        <p:xfrm>
          <a:off x="572427" y="1346200"/>
          <a:ext cx="8304536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6070646" y="2730658"/>
            <a:ext cx="23774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NIBR</a:t>
            </a:r>
          </a:p>
          <a:p>
            <a:pPr algn="ctr"/>
            <a:r>
              <a:rPr lang="en-US" sz="1800" dirty="0" smtClean="0"/>
              <a:t>Sharon Niedecken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70646" y="2079654"/>
            <a:ext cx="23774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STRIDE</a:t>
            </a:r>
          </a:p>
          <a:p>
            <a:pPr algn="ctr"/>
            <a:r>
              <a:rPr lang="en-US" sz="1600" dirty="0" smtClean="0"/>
              <a:t>Wilminda Martin (50%)</a:t>
            </a:r>
            <a:endParaRPr lang="en-US" sz="16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39450383"/>
              </p:ext>
            </p:extLst>
          </p:nvPr>
        </p:nvGraphicFramePr>
        <p:xfrm>
          <a:off x="524364" y="1335275"/>
          <a:ext cx="8403976" cy="430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5364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5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138439"/>
              </p:ext>
            </p:extLst>
          </p:nvPr>
        </p:nvGraphicFramePr>
        <p:xfrm>
          <a:off x="475323" y="1343278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29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6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2801"/>
              </p:ext>
            </p:extLst>
          </p:nvPr>
        </p:nvGraphicFramePr>
        <p:xfrm>
          <a:off x="475323" y="1343278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217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7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936783"/>
              </p:ext>
            </p:extLst>
          </p:nvPr>
        </p:nvGraphicFramePr>
        <p:xfrm>
          <a:off x="523875" y="1346200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11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Ophtha </a:t>
            </a:r>
            <a:r>
              <a:rPr lang="en-US" dirty="0"/>
              <a:t>Organization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8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389407"/>
              </p:ext>
            </p:extLst>
          </p:nvPr>
        </p:nvGraphicFramePr>
        <p:xfrm>
          <a:off x="523875" y="1346200"/>
          <a:ext cx="83343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282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9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Ophtha Pharma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330842"/>
              </p:ext>
            </p:extLst>
          </p:nvPr>
        </p:nvGraphicFramePr>
        <p:xfrm>
          <a:off x="523875" y="1346200"/>
          <a:ext cx="833437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782"/>
                <a:gridCol w="4855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RTH/Retina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ESBATech</a:t>
                      </a:r>
                      <a:r>
                        <a:rPr lang="en-US" dirty="0" smtClean="0"/>
                        <a:t> 1008 IVT - AL-86810 [A00740] -Age Related Macular Degeneration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OAP030A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Neovascular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Age-related Macular Degeneration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Lucentis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RFB002A-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Neovascular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Age-related macular degeneration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RFB002D- Diabetic macular edema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RFB002E- Retinal vein occlusion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RFB002F- Pathological myopia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RFB002G- Extended indications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RFB002H- Retinopathy of prematurity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9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5319</TotalTime>
  <Words>672</Words>
  <Application>Microsoft Office PowerPoint</Application>
  <PresentationFormat>On-screen Show (4:3)</PresentationFormat>
  <Paragraphs>200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GDO SP NS &amp; O Organization announcement</vt:lpstr>
      <vt:lpstr>NS &amp; O Organization announcement</vt:lpstr>
      <vt:lpstr>Ophtha Organization</vt:lpstr>
      <vt:lpstr>Ophtha Organization</vt:lpstr>
      <vt:lpstr>Ophtha Organization</vt:lpstr>
      <vt:lpstr>Ophtha Organization</vt:lpstr>
      <vt:lpstr>Ophtha Organization</vt:lpstr>
      <vt:lpstr>Ophtha Organization</vt:lpstr>
      <vt:lpstr>Project Description </vt:lpstr>
      <vt:lpstr>NS Organization</vt:lpstr>
      <vt:lpstr>NS Organization</vt:lpstr>
      <vt:lpstr>Project Description </vt:lpstr>
      <vt:lpstr>NS Organization</vt:lpstr>
      <vt:lpstr>Project Description </vt:lpstr>
      <vt:lpstr>NS Organization – Cover for Malla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Schoemperlen, Syamala</dc:creator>
  <cp:lastModifiedBy>Gallagher, James</cp:lastModifiedBy>
  <cp:revision>62</cp:revision>
  <dcterms:created xsi:type="dcterms:W3CDTF">2016-08-10T11:34:29Z</dcterms:created>
  <dcterms:modified xsi:type="dcterms:W3CDTF">2016-08-29T11:48:37Z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