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0" r:id="rId1"/>
    <p:sldMasterId id="2147483708" r:id="rId2"/>
    <p:sldMasterId id="2147483722" r:id="rId3"/>
  </p:sldMasterIdLst>
  <p:notesMasterIdLst>
    <p:notesMasterId r:id="rId5"/>
  </p:notesMasterIdLst>
  <p:sldIdLst>
    <p:sldId id="502" r:id="rId4"/>
  </p:sldIdLst>
  <p:sldSz cx="12192000" cy="6858000"/>
  <p:notesSz cx="6858000" cy="9144000"/>
  <p:defaultTextStyle>
    <a:defPPr>
      <a:defRPr lang="en-US"/>
    </a:defPPr>
    <a:lvl1pPr marL="0" algn="l" defTabSz="91424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119" algn="l" defTabSz="91424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241" algn="l" defTabSz="91424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362" algn="l" defTabSz="91424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482" algn="l" defTabSz="91424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606" algn="l" defTabSz="91424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2722" algn="l" defTabSz="91424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199840" algn="l" defTabSz="91424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6959" algn="l" defTabSz="91424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F1FA"/>
    <a:srgbClr val="DAD2E4"/>
    <a:srgbClr val="EDE0F4"/>
    <a:srgbClr val="C5FF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76" autoAdjust="0"/>
    <p:restoredTop sz="95341" autoAdjust="0"/>
  </p:normalViewPr>
  <p:slideViewPr>
    <p:cSldViewPr>
      <p:cViewPr>
        <p:scale>
          <a:sx n="83" d="100"/>
          <a:sy n="83" d="100"/>
        </p:scale>
        <p:origin x="-276" y="-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197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D6434A-8A37-4D65-8596-B02D0DAD8465}" type="datetimeFigureOut">
              <a:rPr lang="en-IN" smtClean="0"/>
              <a:pPr/>
              <a:t>26-02-2016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E71DA4-3017-4A06-9AE0-094ACB7737D9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552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4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19" algn="l" defTabSz="91424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41" algn="l" defTabSz="91424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362" algn="l" defTabSz="91424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482" algn="l" defTabSz="91424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606" algn="l" defTabSz="91424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22" algn="l" defTabSz="91424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840" algn="l" defTabSz="91424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59" algn="l" defTabSz="91424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E71DA4-3017-4A06-9AE0-094ACB7737D9}" type="slidenum">
              <a:rPr lang="en-IN" smtClean="0"/>
              <a:pPr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1548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50" Type="http://schemas.openxmlformats.org/officeDocument/2006/relationships/image" Target="../media/image4.png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tags" Target="../tags/tag29.xml"/><Relationship Id="rId41" Type="http://schemas.openxmlformats.org/officeDocument/2006/relationships/tags" Target="../tags/tag41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slideMaster" Target="../slideMasters/slideMaster2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8" Type="http://schemas.openxmlformats.org/officeDocument/2006/relationships/tags" Target="../tags/tag8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3" Type="http://schemas.openxmlformats.org/officeDocument/2006/relationships/tags" Target="../tags/tag61.xml"/><Relationship Id="rId18" Type="http://schemas.openxmlformats.org/officeDocument/2006/relationships/tags" Target="../tags/tag66.xml"/><Relationship Id="rId26" Type="http://schemas.openxmlformats.org/officeDocument/2006/relationships/tags" Target="../tags/tag74.xml"/><Relationship Id="rId39" Type="http://schemas.openxmlformats.org/officeDocument/2006/relationships/tags" Target="../tags/tag87.xml"/><Relationship Id="rId3" Type="http://schemas.openxmlformats.org/officeDocument/2006/relationships/tags" Target="../tags/tag51.xml"/><Relationship Id="rId21" Type="http://schemas.openxmlformats.org/officeDocument/2006/relationships/tags" Target="../tags/tag69.xml"/><Relationship Id="rId34" Type="http://schemas.openxmlformats.org/officeDocument/2006/relationships/tags" Target="../tags/tag82.xml"/><Relationship Id="rId42" Type="http://schemas.openxmlformats.org/officeDocument/2006/relationships/tags" Target="../tags/tag90.xml"/><Relationship Id="rId47" Type="http://schemas.openxmlformats.org/officeDocument/2006/relationships/tags" Target="../tags/tag95.xml"/><Relationship Id="rId50" Type="http://schemas.openxmlformats.org/officeDocument/2006/relationships/image" Target="../media/image5.jpeg"/><Relationship Id="rId7" Type="http://schemas.openxmlformats.org/officeDocument/2006/relationships/tags" Target="../tags/tag55.xml"/><Relationship Id="rId12" Type="http://schemas.openxmlformats.org/officeDocument/2006/relationships/tags" Target="../tags/tag60.xml"/><Relationship Id="rId17" Type="http://schemas.openxmlformats.org/officeDocument/2006/relationships/tags" Target="../tags/tag65.xml"/><Relationship Id="rId25" Type="http://schemas.openxmlformats.org/officeDocument/2006/relationships/tags" Target="../tags/tag73.xml"/><Relationship Id="rId33" Type="http://schemas.openxmlformats.org/officeDocument/2006/relationships/tags" Target="../tags/tag81.xml"/><Relationship Id="rId38" Type="http://schemas.openxmlformats.org/officeDocument/2006/relationships/tags" Target="../tags/tag86.xml"/><Relationship Id="rId46" Type="http://schemas.openxmlformats.org/officeDocument/2006/relationships/tags" Target="../tags/tag94.xml"/><Relationship Id="rId2" Type="http://schemas.openxmlformats.org/officeDocument/2006/relationships/tags" Target="../tags/tag50.xml"/><Relationship Id="rId16" Type="http://schemas.openxmlformats.org/officeDocument/2006/relationships/tags" Target="../tags/tag64.xml"/><Relationship Id="rId20" Type="http://schemas.openxmlformats.org/officeDocument/2006/relationships/tags" Target="../tags/tag68.xml"/><Relationship Id="rId29" Type="http://schemas.openxmlformats.org/officeDocument/2006/relationships/tags" Target="../tags/tag77.xml"/><Relationship Id="rId41" Type="http://schemas.openxmlformats.org/officeDocument/2006/relationships/tags" Target="../tags/tag89.xml"/><Relationship Id="rId1" Type="http://schemas.openxmlformats.org/officeDocument/2006/relationships/tags" Target="../tags/tag49.xml"/><Relationship Id="rId6" Type="http://schemas.openxmlformats.org/officeDocument/2006/relationships/tags" Target="../tags/tag54.xml"/><Relationship Id="rId11" Type="http://schemas.openxmlformats.org/officeDocument/2006/relationships/tags" Target="../tags/tag59.xml"/><Relationship Id="rId24" Type="http://schemas.openxmlformats.org/officeDocument/2006/relationships/tags" Target="../tags/tag72.xml"/><Relationship Id="rId32" Type="http://schemas.openxmlformats.org/officeDocument/2006/relationships/tags" Target="../tags/tag80.xml"/><Relationship Id="rId37" Type="http://schemas.openxmlformats.org/officeDocument/2006/relationships/tags" Target="../tags/tag85.xml"/><Relationship Id="rId40" Type="http://schemas.openxmlformats.org/officeDocument/2006/relationships/tags" Target="../tags/tag88.xml"/><Relationship Id="rId45" Type="http://schemas.openxmlformats.org/officeDocument/2006/relationships/tags" Target="../tags/tag93.xml"/><Relationship Id="rId5" Type="http://schemas.openxmlformats.org/officeDocument/2006/relationships/tags" Target="../tags/tag53.xml"/><Relationship Id="rId15" Type="http://schemas.openxmlformats.org/officeDocument/2006/relationships/tags" Target="../tags/tag63.xml"/><Relationship Id="rId23" Type="http://schemas.openxmlformats.org/officeDocument/2006/relationships/tags" Target="../tags/tag71.xml"/><Relationship Id="rId28" Type="http://schemas.openxmlformats.org/officeDocument/2006/relationships/tags" Target="../tags/tag76.xml"/><Relationship Id="rId36" Type="http://schemas.openxmlformats.org/officeDocument/2006/relationships/tags" Target="../tags/tag84.xml"/><Relationship Id="rId49" Type="http://schemas.openxmlformats.org/officeDocument/2006/relationships/slideMaster" Target="../slideMasters/slideMaster3.xml"/><Relationship Id="rId10" Type="http://schemas.openxmlformats.org/officeDocument/2006/relationships/tags" Target="../tags/tag58.xml"/><Relationship Id="rId19" Type="http://schemas.openxmlformats.org/officeDocument/2006/relationships/tags" Target="../tags/tag67.xml"/><Relationship Id="rId31" Type="http://schemas.openxmlformats.org/officeDocument/2006/relationships/tags" Target="../tags/tag79.xml"/><Relationship Id="rId44" Type="http://schemas.openxmlformats.org/officeDocument/2006/relationships/tags" Target="../tags/tag92.xml"/><Relationship Id="rId52" Type="http://schemas.openxmlformats.org/officeDocument/2006/relationships/image" Target="../media/image7.png"/><Relationship Id="rId4" Type="http://schemas.openxmlformats.org/officeDocument/2006/relationships/tags" Target="../tags/tag52.xml"/><Relationship Id="rId9" Type="http://schemas.openxmlformats.org/officeDocument/2006/relationships/tags" Target="../tags/tag57.xml"/><Relationship Id="rId14" Type="http://schemas.openxmlformats.org/officeDocument/2006/relationships/tags" Target="../tags/tag62.xml"/><Relationship Id="rId22" Type="http://schemas.openxmlformats.org/officeDocument/2006/relationships/tags" Target="../tags/tag70.xml"/><Relationship Id="rId27" Type="http://schemas.openxmlformats.org/officeDocument/2006/relationships/tags" Target="../tags/tag75.xml"/><Relationship Id="rId30" Type="http://schemas.openxmlformats.org/officeDocument/2006/relationships/tags" Target="../tags/tag78.xml"/><Relationship Id="rId35" Type="http://schemas.openxmlformats.org/officeDocument/2006/relationships/tags" Target="../tags/tag83.xml"/><Relationship Id="rId43" Type="http://schemas.openxmlformats.org/officeDocument/2006/relationships/tags" Target="../tags/tag91.xml"/><Relationship Id="rId48" Type="http://schemas.openxmlformats.org/officeDocument/2006/relationships/tags" Target="../tags/tag96.xml"/><Relationship Id="rId8" Type="http://schemas.openxmlformats.org/officeDocument/2006/relationships/tags" Target="../tags/tag56.xml"/><Relationship Id="rId51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08000" y="1092200"/>
            <a:ext cx="11176000" cy="5080000"/>
          </a:xfrm>
        </p:spPr>
        <p:txBody>
          <a:bodyPr/>
          <a:lstStyle>
            <a:lvl2pPr marL="914128" indent="-457059">
              <a:buClr>
                <a:srgbClr val="6DCFF6"/>
              </a:buClr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401711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gradFill rotWithShape="0">
          <a:gsLst>
            <a:gs pos="0">
              <a:srgbClr val="0067AC"/>
            </a:gs>
            <a:gs pos="10001">
              <a:srgbClr val="0067AC"/>
            </a:gs>
            <a:gs pos="100000">
              <a:srgbClr val="56BBED"/>
            </a:gs>
          </a:gsLst>
          <a:lin ang="912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32">
              <a:buClr>
                <a:srgbClr val="4E84C4"/>
              </a:buClr>
              <a:buFontTx/>
              <a:buChar char="•"/>
              <a:defRPr/>
            </a:pP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5" name="Rectangle 56"/>
          <p:cNvSpPr>
            <a:spLocks noChangeArrowheads="1"/>
          </p:cNvSpPr>
          <p:nvPr/>
        </p:nvSpPr>
        <p:spPr bwMode="auto">
          <a:xfrm>
            <a:off x="0" y="1976439"/>
            <a:ext cx="12192000" cy="847725"/>
          </a:xfrm>
          <a:prstGeom prst="rect">
            <a:avLst/>
          </a:prstGeom>
          <a:solidFill>
            <a:srgbClr val="0067A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defTabSz="914332">
              <a:buClr>
                <a:srgbClr val="4E84C4"/>
              </a:buClr>
              <a:buFontTx/>
              <a:buChar char="•"/>
              <a:defRPr/>
            </a:pPr>
            <a:endParaRPr lang="en-US" sz="1200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8733" y="6334125"/>
            <a:ext cx="3251200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defTabSz="914332">
              <a:buClr>
                <a:srgbClr val="4E84C4"/>
              </a:buClr>
              <a:buFontTx/>
              <a:buChar char="•"/>
              <a:defRPr/>
            </a:pPr>
            <a:r>
              <a:rPr lang="en-US" sz="800" dirty="0">
                <a:solidFill>
                  <a:prstClr val="white"/>
                </a:solidFill>
                <a:cs typeface="Arial" pitchFamily="34" charset="0"/>
              </a:rPr>
              <a:t>Copyright © </a:t>
            </a:r>
            <a:r>
              <a:rPr lang="en-US" sz="800" dirty="0" smtClean="0">
                <a:solidFill>
                  <a:prstClr val="white"/>
                </a:solidFill>
                <a:cs typeface="Arial" pitchFamily="34" charset="0"/>
              </a:rPr>
              <a:t>2013 </a:t>
            </a:r>
            <a:r>
              <a:rPr lang="en-US" sz="800" dirty="0">
                <a:solidFill>
                  <a:prstClr val="white"/>
                </a:solidFill>
                <a:cs typeface="Arial" pitchFamily="34" charset="0"/>
              </a:rPr>
              <a:t>Tata Consultancy Services Limited</a:t>
            </a:r>
          </a:p>
        </p:txBody>
      </p:sp>
      <p:pic>
        <p:nvPicPr>
          <p:cNvPr id="14" name="Picture 4" descr="Q:\Repro 2\New guidelines 2011_12\Final 260411\PPT\OLD\050511\WMF\TATA Patter revised.wmf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547814"/>
            <a:ext cx="3282951" cy="12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82434" y="1995488"/>
            <a:ext cx="8809567" cy="82867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2335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/>
          </p:cNvGrpSpPr>
          <p:nvPr userDrawn="1"/>
        </p:nvGrpSpPr>
        <p:grpSpPr bwMode="auto">
          <a:xfrm>
            <a:off x="169335" y="0"/>
            <a:ext cx="10583333" cy="6118999"/>
            <a:chOff x="127000" y="0"/>
            <a:chExt cx="7937500" cy="6119773"/>
          </a:xfrm>
        </p:grpSpPr>
        <p:grpSp>
          <p:nvGrpSpPr>
            <p:cNvPr id="5" name="Group 53"/>
            <p:cNvGrpSpPr>
              <a:grpSpLocks/>
            </p:cNvGrpSpPr>
            <p:nvPr/>
          </p:nvGrpSpPr>
          <p:grpSpPr bwMode="auto">
            <a:xfrm>
              <a:off x="952500" y="508064"/>
              <a:ext cx="7112000" cy="5611709"/>
              <a:chOff x="952500" y="508064"/>
              <a:chExt cx="7112000" cy="5611709"/>
            </a:xfrm>
          </p:grpSpPr>
          <p:sp>
            <p:nvSpPr>
              <p:cNvPr id="7" name="Rounded Rectangle 6"/>
              <p:cNvSpPr/>
              <p:nvPr>
                <p:custDataLst>
                  <p:tags r:id="rId1"/>
                </p:custDataLst>
              </p:nvPr>
            </p:nvSpPr>
            <p:spPr>
              <a:xfrm>
                <a:off x="1143000" y="508064"/>
                <a:ext cx="1016000" cy="1016129"/>
              </a:xfrm>
              <a:prstGeom prst="roundRect">
                <a:avLst/>
              </a:prstGeom>
              <a:solidFill>
                <a:srgbClr val="6DC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defTabSz="914377">
                  <a:defRPr/>
                </a:pPr>
                <a:r>
                  <a:rPr lang="en-US" sz="1200" dirty="0">
                    <a:solidFill>
                      <a:prstClr val="white"/>
                    </a:solidFill>
                  </a:rPr>
                  <a:t>109</a:t>
                </a:r>
              </a:p>
              <a:p>
                <a:pPr defTabSz="914377">
                  <a:defRPr/>
                </a:pPr>
                <a:r>
                  <a:rPr lang="en-US" sz="1200" dirty="0">
                    <a:solidFill>
                      <a:prstClr val="white"/>
                    </a:solidFill>
                  </a:rPr>
                  <a:t>207</a:t>
                </a:r>
              </a:p>
              <a:p>
                <a:pPr defTabSz="914377">
                  <a:defRPr/>
                </a:pPr>
                <a:r>
                  <a:rPr lang="en-US" sz="1200" dirty="0">
                    <a:solidFill>
                      <a:prstClr val="white"/>
                    </a:solidFill>
                  </a:rPr>
                  <a:t>246</a:t>
                </a:r>
              </a:p>
            </p:txBody>
          </p:sp>
          <p:sp>
            <p:nvSpPr>
              <p:cNvPr id="8" name="TextBox 7"/>
              <p:cNvSpPr txBox="1">
                <a:spLocks noChangeArrowheads="1"/>
              </p:cNvSpPr>
              <p:nvPr>
                <p:custDataLst>
                  <p:tags r:id="rId2"/>
                </p:custDataLst>
              </p:nvPr>
            </p:nvSpPr>
            <p:spPr bwMode="auto">
              <a:xfrm>
                <a:off x="952500" y="1524193"/>
                <a:ext cx="1397000" cy="277034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defTabSz="914377"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dirty="0" smtClean="0">
                    <a:solidFill>
                      <a:srgbClr val="000000"/>
                    </a:solidFill>
                    <a:latin typeface="Calibri" pitchFamily="34" charset="0"/>
                  </a:rPr>
                  <a:t>Dark 1</a:t>
                </a:r>
              </a:p>
            </p:txBody>
          </p:sp>
          <p:sp>
            <p:nvSpPr>
              <p:cNvPr id="9" name="Rounded Rectangle 8"/>
              <p:cNvSpPr/>
              <p:nvPr>
                <p:custDataLst>
                  <p:tags r:id="rId3"/>
                </p:custDataLst>
              </p:nvPr>
            </p:nvSpPr>
            <p:spPr>
              <a:xfrm>
                <a:off x="2286000" y="508064"/>
                <a:ext cx="1016000" cy="1016129"/>
              </a:xfrm>
              <a:prstGeom prst="roundRect">
                <a:avLst/>
              </a:prstGeom>
              <a:solidFill>
                <a:srgbClr val="FFFF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defTabSz="914377">
                  <a:defRPr/>
                </a:pPr>
                <a:r>
                  <a:rPr lang="en-US" sz="1200" dirty="0">
                    <a:solidFill>
                      <a:srgbClr val="1F497D"/>
                    </a:solidFill>
                  </a:rPr>
                  <a:t>255</a:t>
                </a:r>
              </a:p>
              <a:p>
                <a:pPr defTabSz="914377">
                  <a:defRPr/>
                </a:pPr>
                <a:r>
                  <a:rPr lang="en-US" sz="1200" dirty="0">
                    <a:solidFill>
                      <a:srgbClr val="1F497D"/>
                    </a:solidFill>
                  </a:rPr>
                  <a:t>255</a:t>
                </a:r>
              </a:p>
              <a:p>
                <a:pPr defTabSz="914377">
                  <a:defRPr/>
                </a:pPr>
                <a:r>
                  <a:rPr lang="en-US" sz="1200" dirty="0">
                    <a:solidFill>
                      <a:srgbClr val="1F497D"/>
                    </a:solidFill>
                  </a:rPr>
                  <a:t>255</a:t>
                </a:r>
              </a:p>
            </p:txBody>
          </p:sp>
          <p:sp>
            <p:nvSpPr>
              <p:cNvPr id="10" name="TextBox 9"/>
              <p:cNvSpPr txBox="1">
                <a:spLocks noChangeArrowhead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2095500" y="1524193"/>
                <a:ext cx="1397000" cy="277034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defTabSz="914377"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dirty="0" smtClean="0">
                    <a:solidFill>
                      <a:srgbClr val="000000"/>
                    </a:solidFill>
                    <a:latin typeface="Calibri" pitchFamily="34" charset="0"/>
                  </a:rPr>
                  <a:t>Light 1</a:t>
                </a:r>
              </a:p>
            </p:txBody>
          </p:sp>
          <p:sp>
            <p:nvSpPr>
              <p:cNvPr id="11" name="Rounded Rectangle 10"/>
              <p:cNvSpPr/>
              <p:nvPr>
                <p:custDataLst>
                  <p:tags r:id="rId5"/>
                </p:custDataLst>
              </p:nvPr>
            </p:nvSpPr>
            <p:spPr>
              <a:xfrm>
                <a:off x="3429000" y="508064"/>
                <a:ext cx="1016000" cy="1016129"/>
              </a:xfrm>
              <a:prstGeom prst="roundRect">
                <a:avLst/>
              </a:prstGeom>
              <a:solidFill>
                <a:srgbClr val="8338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defTabSz="914377">
                  <a:defRPr/>
                </a:pPr>
                <a:r>
                  <a:rPr lang="en-US" sz="1200" dirty="0">
                    <a:solidFill>
                      <a:prstClr val="white"/>
                    </a:solidFill>
                  </a:rPr>
                  <a:t>131</a:t>
                </a:r>
              </a:p>
              <a:p>
                <a:pPr defTabSz="914377">
                  <a:defRPr/>
                </a:pPr>
                <a:r>
                  <a:rPr lang="en-US" sz="1200" dirty="0">
                    <a:solidFill>
                      <a:prstClr val="white"/>
                    </a:solidFill>
                  </a:rPr>
                  <a:t>56</a:t>
                </a:r>
              </a:p>
              <a:p>
                <a:pPr defTabSz="914377">
                  <a:defRPr/>
                </a:pPr>
                <a:r>
                  <a:rPr lang="en-US" sz="1200" dirty="0">
                    <a:solidFill>
                      <a:prstClr val="white"/>
                    </a:solidFill>
                  </a:rPr>
                  <a:t>155</a:t>
                </a:r>
              </a:p>
            </p:txBody>
          </p:sp>
          <p:sp>
            <p:nvSpPr>
              <p:cNvPr id="12" name="TextBox 11"/>
              <p:cNvSpPr txBox="1">
                <a:spLocks noChangeArrowheads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3238500" y="1524193"/>
                <a:ext cx="1397000" cy="277034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defTabSz="914377"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dirty="0" smtClean="0">
                    <a:solidFill>
                      <a:srgbClr val="000000"/>
                    </a:solidFill>
                    <a:latin typeface="Calibri" pitchFamily="34" charset="0"/>
                  </a:rPr>
                  <a:t>Dark 2</a:t>
                </a:r>
              </a:p>
            </p:txBody>
          </p:sp>
          <p:sp>
            <p:nvSpPr>
              <p:cNvPr id="13" name="Rounded Rectangle 12"/>
              <p:cNvSpPr/>
              <p:nvPr>
                <p:custDataLst>
                  <p:tags r:id="rId7"/>
                </p:custDataLst>
              </p:nvPr>
            </p:nvSpPr>
            <p:spPr>
              <a:xfrm>
                <a:off x="4572000" y="508064"/>
                <a:ext cx="1016000" cy="1016129"/>
              </a:xfrm>
              <a:prstGeom prst="roundRect">
                <a:avLst/>
              </a:prstGeom>
              <a:solidFill>
                <a:srgbClr val="0063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defTabSz="914377">
                  <a:defRPr/>
                </a:pPr>
                <a:r>
                  <a:rPr lang="en-US" sz="1200" dirty="0">
                    <a:solidFill>
                      <a:prstClr val="white"/>
                    </a:solidFill>
                  </a:rPr>
                  <a:t>0</a:t>
                </a:r>
              </a:p>
              <a:p>
                <a:pPr defTabSz="914377">
                  <a:defRPr/>
                </a:pPr>
                <a:r>
                  <a:rPr lang="en-US" sz="1200" dirty="0">
                    <a:solidFill>
                      <a:prstClr val="white"/>
                    </a:solidFill>
                  </a:rPr>
                  <a:t>99</a:t>
                </a:r>
              </a:p>
              <a:p>
                <a:pPr defTabSz="914377">
                  <a:defRPr/>
                </a:pPr>
                <a:r>
                  <a:rPr lang="en-US" sz="1200" dirty="0">
                    <a:solidFill>
                      <a:prstClr val="white"/>
                    </a:solidFill>
                  </a:rPr>
                  <a:t>190</a:t>
                </a:r>
              </a:p>
            </p:txBody>
          </p:sp>
          <p:sp>
            <p:nvSpPr>
              <p:cNvPr id="14" name="TextBox 13"/>
              <p:cNvSpPr txBox="1">
                <a:spLocks noChangeArrowhead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4381500" y="1524193"/>
                <a:ext cx="1397000" cy="277034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defTabSz="914377"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dirty="0" smtClean="0">
                    <a:solidFill>
                      <a:srgbClr val="000000"/>
                    </a:solidFill>
                    <a:latin typeface="Calibri" pitchFamily="34" charset="0"/>
                  </a:rPr>
                  <a:t>Light 2</a:t>
                </a:r>
              </a:p>
            </p:txBody>
          </p:sp>
          <p:sp>
            <p:nvSpPr>
              <p:cNvPr id="15" name="Rounded Rectangle 14"/>
              <p:cNvSpPr/>
              <p:nvPr>
                <p:custDataLst>
                  <p:tags r:id="rId9"/>
                </p:custDataLst>
              </p:nvPr>
            </p:nvSpPr>
            <p:spPr>
              <a:xfrm>
                <a:off x="5715000" y="508064"/>
                <a:ext cx="1016000" cy="1016129"/>
              </a:xfrm>
              <a:prstGeom prst="roundRect">
                <a:avLst/>
              </a:prstGeom>
              <a:solidFill>
                <a:srgbClr val="55A51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defTabSz="914377">
                  <a:defRPr/>
                </a:pPr>
                <a:r>
                  <a:rPr lang="en-US" sz="1200" dirty="0">
                    <a:solidFill>
                      <a:prstClr val="white"/>
                    </a:solidFill>
                  </a:rPr>
                  <a:t>85</a:t>
                </a:r>
              </a:p>
              <a:p>
                <a:pPr defTabSz="914377">
                  <a:defRPr/>
                </a:pPr>
                <a:r>
                  <a:rPr lang="en-US" sz="1200" dirty="0">
                    <a:solidFill>
                      <a:prstClr val="white"/>
                    </a:solidFill>
                  </a:rPr>
                  <a:t>165</a:t>
                </a:r>
              </a:p>
              <a:p>
                <a:pPr defTabSz="914377">
                  <a:defRPr/>
                </a:pPr>
                <a:r>
                  <a:rPr lang="en-US" sz="1200" dirty="0">
                    <a:solidFill>
                      <a:prstClr val="white"/>
                    </a:solidFill>
                  </a:rPr>
                  <a:t>28</a:t>
                </a:r>
              </a:p>
            </p:txBody>
          </p:sp>
          <p:sp>
            <p:nvSpPr>
              <p:cNvPr id="16" name="TextBox 15"/>
              <p:cNvSpPr txBox="1">
                <a:spLocks noChangeArrowhead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5524500" y="1524193"/>
                <a:ext cx="1397000" cy="277034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defTabSz="914377"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dirty="0" smtClean="0">
                    <a:solidFill>
                      <a:srgbClr val="000000"/>
                    </a:solidFill>
                    <a:latin typeface="Calibri" pitchFamily="34" charset="0"/>
                  </a:rPr>
                  <a:t>Accent 1</a:t>
                </a:r>
              </a:p>
            </p:txBody>
          </p:sp>
          <p:sp>
            <p:nvSpPr>
              <p:cNvPr id="17" name="Rounded Rectangle 16"/>
              <p:cNvSpPr/>
              <p:nvPr>
                <p:custDataLst>
                  <p:tags r:id="rId11"/>
                </p:custDataLst>
              </p:nvPr>
            </p:nvSpPr>
            <p:spPr>
              <a:xfrm>
                <a:off x="6858000" y="508064"/>
                <a:ext cx="1016000" cy="1016129"/>
              </a:xfrm>
              <a:prstGeom prst="roundRect">
                <a:avLst/>
              </a:prstGeom>
              <a:solidFill>
                <a:srgbClr val="D649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defTabSz="914377">
                  <a:defRPr/>
                </a:pPr>
                <a:r>
                  <a:rPr lang="en-US" sz="1200" dirty="0">
                    <a:solidFill>
                      <a:prstClr val="white"/>
                    </a:solidFill>
                  </a:rPr>
                  <a:t>214</a:t>
                </a:r>
              </a:p>
              <a:p>
                <a:pPr defTabSz="914377">
                  <a:defRPr/>
                </a:pPr>
                <a:r>
                  <a:rPr lang="en-US" sz="1200" dirty="0">
                    <a:solidFill>
                      <a:prstClr val="white"/>
                    </a:solidFill>
                  </a:rPr>
                  <a:t>73</a:t>
                </a:r>
              </a:p>
              <a:p>
                <a:pPr defTabSz="914377">
                  <a:defRPr/>
                </a:pPr>
                <a:r>
                  <a:rPr lang="en-US" sz="1200" dirty="0">
                    <a:solidFill>
                      <a:prstClr val="white"/>
                    </a:solidFill>
                  </a:rPr>
                  <a:t>42</a:t>
                </a:r>
              </a:p>
            </p:txBody>
          </p:sp>
          <p:sp>
            <p:nvSpPr>
              <p:cNvPr id="18" name="TextBox 17"/>
              <p:cNvSpPr txBox="1">
                <a:spLocks noChangeArrowhead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6667500" y="1524193"/>
                <a:ext cx="1397000" cy="277034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defTabSz="914377"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dirty="0" smtClean="0">
                    <a:solidFill>
                      <a:srgbClr val="000000"/>
                    </a:solidFill>
                    <a:latin typeface="Calibri" pitchFamily="34" charset="0"/>
                  </a:rPr>
                  <a:t>Accent 2</a:t>
                </a:r>
              </a:p>
            </p:txBody>
          </p:sp>
          <p:sp>
            <p:nvSpPr>
              <p:cNvPr id="19" name="Rounded Rectangle 18"/>
              <p:cNvSpPr/>
              <p:nvPr>
                <p:custDataLst>
                  <p:tags r:id="rId13"/>
                </p:custDataLst>
              </p:nvPr>
            </p:nvSpPr>
            <p:spPr>
              <a:xfrm>
                <a:off x="1143000" y="1905241"/>
                <a:ext cx="1016000" cy="1016129"/>
              </a:xfrm>
              <a:prstGeom prst="roundRect">
                <a:avLst/>
              </a:prstGeom>
              <a:solidFill>
                <a:srgbClr val="B9AF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defTabSz="914377">
                  <a:defRPr/>
                </a:pPr>
                <a:r>
                  <a:rPr lang="en-US" sz="1200" dirty="0">
                    <a:solidFill>
                      <a:prstClr val="white"/>
                    </a:solidFill>
                  </a:rPr>
                  <a:t>185</a:t>
                </a:r>
              </a:p>
              <a:p>
                <a:pPr defTabSz="914377">
                  <a:defRPr/>
                </a:pPr>
                <a:r>
                  <a:rPr lang="en-US" sz="1200" dirty="0">
                    <a:solidFill>
                      <a:prstClr val="white"/>
                    </a:solidFill>
                  </a:rPr>
                  <a:t>175</a:t>
                </a:r>
              </a:p>
              <a:p>
                <a:pPr defTabSz="914377">
                  <a:defRPr/>
                </a:pPr>
                <a:r>
                  <a:rPr lang="en-US" sz="1200" dirty="0">
                    <a:solidFill>
                      <a:prstClr val="white"/>
                    </a:solidFill>
                  </a:rPr>
                  <a:t>164</a:t>
                </a:r>
              </a:p>
            </p:txBody>
          </p:sp>
          <p:sp>
            <p:nvSpPr>
              <p:cNvPr id="20" name="TextBox 19"/>
              <p:cNvSpPr txBox="1">
                <a:spLocks noChangeArrowhead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952500" y="2921369"/>
                <a:ext cx="1397000" cy="277034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defTabSz="914377"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dirty="0" smtClean="0">
                    <a:solidFill>
                      <a:srgbClr val="000000"/>
                    </a:solidFill>
                    <a:latin typeface="Calibri" pitchFamily="34" charset="0"/>
                  </a:rPr>
                  <a:t>Accent 3</a:t>
                </a:r>
              </a:p>
            </p:txBody>
          </p:sp>
          <p:sp>
            <p:nvSpPr>
              <p:cNvPr id="21" name="Rounded Rectangle 20"/>
              <p:cNvSpPr/>
              <p:nvPr>
                <p:custDataLst>
                  <p:tags r:id="rId15"/>
                </p:custDataLst>
              </p:nvPr>
            </p:nvSpPr>
            <p:spPr>
              <a:xfrm>
                <a:off x="2286000" y="1905241"/>
                <a:ext cx="1016000" cy="1016129"/>
              </a:xfrm>
              <a:prstGeom prst="roundRect">
                <a:avLst/>
              </a:prstGeom>
              <a:solidFill>
                <a:srgbClr val="974B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defTabSz="914377">
                  <a:defRPr/>
                </a:pPr>
                <a:r>
                  <a:rPr lang="en-US" sz="1200" dirty="0">
                    <a:solidFill>
                      <a:prstClr val="white"/>
                    </a:solidFill>
                  </a:rPr>
                  <a:t>151</a:t>
                </a:r>
              </a:p>
              <a:p>
                <a:pPr defTabSz="914377">
                  <a:defRPr/>
                </a:pPr>
                <a:r>
                  <a:rPr lang="en-US" sz="1200" dirty="0">
                    <a:solidFill>
                      <a:prstClr val="white"/>
                    </a:solidFill>
                  </a:rPr>
                  <a:t>75</a:t>
                </a:r>
              </a:p>
              <a:p>
                <a:pPr defTabSz="914377">
                  <a:defRPr/>
                </a:pPr>
                <a:r>
                  <a:rPr lang="en-US" sz="1200" dirty="0">
                    <a:solidFill>
                      <a:prstClr val="white"/>
                    </a:solidFill>
                  </a:rPr>
                  <a:t>7</a:t>
                </a:r>
              </a:p>
            </p:txBody>
          </p:sp>
          <p:sp>
            <p:nvSpPr>
              <p:cNvPr id="22" name="TextBox 21"/>
              <p:cNvSpPr txBox="1">
                <a:spLocks noChangeArrowhead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2095500" y="2921369"/>
                <a:ext cx="1397000" cy="277034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defTabSz="914377"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dirty="0" smtClean="0">
                    <a:solidFill>
                      <a:srgbClr val="000000"/>
                    </a:solidFill>
                    <a:latin typeface="Calibri" pitchFamily="34" charset="0"/>
                  </a:rPr>
                  <a:t>Accent 4</a:t>
                </a:r>
              </a:p>
            </p:txBody>
          </p:sp>
          <p:sp>
            <p:nvSpPr>
              <p:cNvPr id="23" name="Rounded Rectangle 22"/>
              <p:cNvSpPr/>
              <p:nvPr>
                <p:custDataLst>
                  <p:tags r:id="rId17"/>
                </p:custDataLst>
              </p:nvPr>
            </p:nvSpPr>
            <p:spPr>
              <a:xfrm>
                <a:off x="3429000" y="1905241"/>
                <a:ext cx="1016000" cy="1016129"/>
              </a:xfrm>
              <a:prstGeom prst="roundRect">
                <a:avLst/>
              </a:prstGeom>
              <a:solidFill>
                <a:srgbClr val="C1BB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defTabSz="914377">
                  <a:defRPr/>
                </a:pPr>
                <a:r>
                  <a:rPr lang="en-US" sz="1200" dirty="0">
                    <a:solidFill>
                      <a:prstClr val="white"/>
                    </a:solidFill>
                  </a:rPr>
                  <a:t>193</a:t>
                </a:r>
              </a:p>
              <a:p>
                <a:pPr defTabSz="914377">
                  <a:defRPr/>
                </a:pPr>
                <a:r>
                  <a:rPr lang="en-US" sz="1200" dirty="0">
                    <a:solidFill>
                      <a:prstClr val="white"/>
                    </a:solidFill>
                  </a:rPr>
                  <a:t>187</a:t>
                </a:r>
              </a:p>
              <a:p>
                <a:pPr defTabSz="914377">
                  <a:defRPr/>
                </a:pPr>
                <a:r>
                  <a:rPr lang="en-US" sz="1200" dirty="0">
                    <a:solidFill>
                      <a:prstClr val="white"/>
                    </a:solidFill>
                  </a:rPr>
                  <a:t>0</a:t>
                </a:r>
              </a:p>
            </p:txBody>
          </p:sp>
          <p:sp>
            <p:nvSpPr>
              <p:cNvPr id="24" name="TextBox 23"/>
              <p:cNvSpPr txBox="1">
                <a:spLocks noChangeArrowhead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3238500" y="2921369"/>
                <a:ext cx="1397000" cy="277034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defTabSz="914377"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dirty="0" smtClean="0">
                    <a:solidFill>
                      <a:srgbClr val="000000"/>
                    </a:solidFill>
                    <a:latin typeface="Calibri" pitchFamily="34" charset="0"/>
                  </a:rPr>
                  <a:t>Accent 5</a:t>
                </a:r>
              </a:p>
            </p:txBody>
          </p:sp>
          <p:sp>
            <p:nvSpPr>
              <p:cNvPr id="25" name="Rounded Rectangle 24"/>
              <p:cNvSpPr/>
              <p:nvPr>
                <p:custDataLst>
                  <p:tags r:id="rId19"/>
                </p:custDataLst>
              </p:nvPr>
            </p:nvSpPr>
            <p:spPr>
              <a:xfrm>
                <a:off x="4572000" y="1905241"/>
                <a:ext cx="1016000" cy="1016129"/>
              </a:xfrm>
              <a:prstGeom prst="roundRect">
                <a:avLst/>
              </a:prstGeom>
              <a:solidFill>
                <a:srgbClr val="FFDD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defTabSz="914377">
                  <a:defRPr/>
                </a:pPr>
                <a:r>
                  <a:rPr lang="en-US" sz="1200" dirty="0">
                    <a:solidFill>
                      <a:prstClr val="white"/>
                    </a:solidFill>
                  </a:rPr>
                  <a:t>255</a:t>
                </a:r>
              </a:p>
              <a:p>
                <a:pPr defTabSz="914377">
                  <a:defRPr/>
                </a:pPr>
                <a:r>
                  <a:rPr lang="en-US" sz="1200" dirty="0">
                    <a:solidFill>
                      <a:prstClr val="white"/>
                    </a:solidFill>
                  </a:rPr>
                  <a:t>221</a:t>
                </a:r>
              </a:p>
              <a:p>
                <a:pPr defTabSz="914377">
                  <a:defRPr/>
                </a:pPr>
                <a:r>
                  <a:rPr lang="en-US" sz="1200" dirty="0">
                    <a:solidFill>
                      <a:prstClr val="white"/>
                    </a:solidFill>
                  </a:rPr>
                  <a:t>62</a:t>
                </a:r>
              </a:p>
            </p:txBody>
          </p:sp>
          <p:sp>
            <p:nvSpPr>
              <p:cNvPr id="26" name="TextBox 25"/>
              <p:cNvSpPr txBox="1">
                <a:spLocks noChangeArrowheads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4381500" y="2921369"/>
                <a:ext cx="1397000" cy="277034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defTabSz="914377"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dirty="0" smtClean="0">
                    <a:solidFill>
                      <a:srgbClr val="000000"/>
                    </a:solidFill>
                    <a:latin typeface="Calibri" pitchFamily="34" charset="0"/>
                  </a:rPr>
                  <a:t>Accent 6</a:t>
                </a:r>
              </a:p>
            </p:txBody>
          </p:sp>
          <p:sp>
            <p:nvSpPr>
              <p:cNvPr id="27" name="Rounded Rectangle 26"/>
              <p:cNvSpPr/>
              <p:nvPr>
                <p:custDataLst>
                  <p:tags r:id="rId21"/>
                </p:custDataLst>
              </p:nvPr>
            </p:nvSpPr>
            <p:spPr>
              <a:xfrm>
                <a:off x="5715000" y="1905241"/>
                <a:ext cx="1016000" cy="1016129"/>
              </a:xfrm>
              <a:prstGeom prst="round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defTabSz="914377">
                  <a:defRPr/>
                </a:pPr>
                <a:r>
                  <a:rPr lang="en-US" sz="1200" dirty="0">
                    <a:solidFill>
                      <a:prstClr val="white"/>
                    </a:solidFill>
                  </a:rPr>
                  <a:t>255</a:t>
                </a:r>
              </a:p>
              <a:p>
                <a:pPr defTabSz="914377">
                  <a:defRPr/>
                </a:pPr>
                <a:r>
                  <a:rPr lang="en-US" sz="1200" dirty="0">
                    <a:solidFill>
                      <a:prstClr val="white"/>
                    </a:solidFill>
                  </a:rPr>
                  <a:t>255</a:t>
                </a:r>
              </a:p>
              <a:p>
                <a:pPr defTabSz="914377">
                  <a:defRPr/>
                </a:pPr>
                <a:r>
                  <a:rPr lang="en-US" sz="1200" dirty="0">
                    <a:solidFill>
                      <a:prstClr val="white"/>
                    </a:solidFill>
                  </a:rPr>
                  <a:t>255</a:t>
                </a:r>
              </a:p>
            </p:txBody>
          </p:sp>
          <p:sp>
            <p:nvSpPr>
              <p:cNvPr id="28" name="TextBox 27"/>
              <p:cNvSpPr txBox="1">
                <a:spLocks noChangeArrowheads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5524500" y="2921369"/>
                <a:ext cx="1397000" cy="277034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defTabSz="914377"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dirty="0" smtClean="0">
                    <a:solidFill>
                      <a:srgbClr val="000000"/>
                    </a:solidFill>
                    <a:latin typeface="Calibri" pitchFamily="34" charset="0"/>
                  </a:rPr>
                  <a:t>Hyperlink</a:t>
                </a:r>
              </a:p>
            </p:txBody>
          </p:sp>
          <p:sp>
            <p:nvSpPr>
              <p:cNvPr id="29" name="Rounded Rectangle 28"/>
              <p:cNvSpPr/>
              <p:nvPr>
                <p:custDataLst>
                  <p:tags r:id="rId23"/>
                </p:custDataLst>
              </p:nvPr>
            </p:nvSpPr>
            <p:spPr>
              <a:xfrm>
                <a:off x="6858000" y="1905241"/>
                <a:ext cx="1016000" cy="1016129"/>
              </a:xfrm>
              <a:prstGeom prst="roundRect">
                <a:avLst/>
              </a:prstGeom>
              <a:solidFill>
                <a:srgbClr val="EC891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defTabSz="914377">
                  <a:defRPr/>
                </a:pPr>
                <a:r>
                  <a:rPr lang="en-US" sz="1200" dirty="0">
                    <a:solidFill>
                      <a:prstClr val="white"/>
                    </a:solidFill>
                  </a:rPr>
                  <a:t>236</a:t>
                </a:r>
              </a:p>
              <a:p>
                <a:pPr defTabSz="914377">
                  <a:defRPr/>
                </a:pPr>
                <a:r>
                  <a:rPr lang="en-US" sz="1200" dirty="0">
                    <a:solidFill>
                      <a:prstClr val="white"/>
                    </a:solidFill>
                  </a:rPr>
                  <a:t>137</a:t>
                </a:r>
              </a:p>
              <a:p>
                <a:pPr defTabSz="914377">
                  <a:defRPr/>
                </a:pPr>
                <a:r>
                  <a:rPr lang="en-US" sz="1200" dirty="0">
                    <a:solidFill>
                      <a:prstClr val="white"/>
                    </a:solidFill>
                  </a:rPr>
                  <a:t>29</a:t>
                </a:r>
              </a:p>
            </p:txBody>
          </p:sp>
          <p:sp>
            <p:nvSpPr>
              <p:cNvPr id="30" name="TextBox 29"/>
              <p:cNvSpPr txBox="1">
                <a:spLocks noChangeArrowheads="1"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6667500" y="2921369"/>
                <a:ext cx="1397000" cy="277034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defTabSz="914377"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dirty="0" smtClean="0">
                    <a:solidFill>
                      <a:srgbClr val="000000"/>
                    </a:solidFill>
                    <a:latin typeface="Calibri" pitchFamily="34" charset="0"/>
                  </a:rPr>
                  <a:t>Followed Hyperlink</a:t>
                </a:r>
              </a:p>
            </p:txBody>
          </p:sp>
          <p:sp>
            <p:nvSpPr>
              <p:cNvPr id="31" name="Rounded Rectangle 30"/>
              <p:cNvSpPr/>
              <p:nvPr>
                <p:custDataLst>
                  <p:tags r:id="rId25"/>
                </p:custDataLst>
              </p:nvPr>
            </p:nvSpPr>
            <p:spPr>
              <a:xfrm>
                <a:off x="1143000" y="3429434"/>
                <a:ext cx="1016000" cy="1016129"/>
              </a:xfrm>
              <a:prstGeom prst="roundRect">
                <a:avLst/>
              </a:prstGeom>
              <a:solidFill>
                <a:srgbClr val="7FAFDD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defTabSz="914377">
                  <a:defRPr/>
                </a:pPr>
                <a:r>
                  <a:rPr lang="en-US" sz="1200" dirty="0">
                    <a:solidFill>
                      <a:prstClr val="white"/>
                    </a:solidFill>
                  </a:rPr>
                  <a:t>127</a:t>
                </a:r>
              </a:p>
              <a:p>
                <a:pPr defTabSz="914377">
                  <a:defRPr/>
                </a:pPr>
                <a:r>
                  <a:rPr lang="en-US" sz="1200" dirty="0">
                    <a:solidFill>
                      <a:prstClr val="white"/>
                    </a:solidFill>
                  </a:rPr>
                  <a:t>175</a:t>
                </a:r>
              </a:p>
              <a:p>
                <a:pPr defTabSz="914377">
                  <a:defRPr/>
                </a:pPr>
                <a:r>
                  <a:rPr lang="en-US" sz="1200" dirty="0">
                    <a:solidFill>
                      <a:prstClr val="white"/>
                    </a:solidFill>
                  </a:rPr>
                  <a:t>221</a:t>
                </a:r>
              </a:p>
            </p:txBody>
          </p:sp>
          <p:sp>
            <p:nvSpPr>
              <p:cNvPr id="32" name="TextBox 31"/>
              <p:cNvSpPr txBox="1">
                <a:spLocks noChangeArrowheads="1"/>
              </p:cNvSpPr>
              <p:nvPr>
                <p:custDataLst>
                  <p:tags r:id="rId26"/>
                </p:custDataLst>
              </p:nvPr>
            </p:nvSpPr>
            <p:spPr bwMode="auto">
              <a:xfrm>
                <a:off x="952500" y="4445562"/>
                <a:ext cx="1397000" cy="277034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defTabSz="914377"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dirty="0" smtClean="0">
                    <a:solidFill>
                      <a:srgbClr val="000000"/>
                    </a:solidFill>
                    <a:latin typeface="Calibri" pitchFamily="34" charset="0"/>
                  </a:rPr>
                  <a:t>Tata Blue 50%</a:t>
                </a:r>
              </a:p>
            </p:txBody>
          </p:sp>
          <p:sp>
            <p:nvSpPr>
              <p:cNvPr id="33" name="Rounded Rectangle 32"/>
              <p:cNvSpPr/>
              <p:nvPr>
                <p:custDataLst>
                  <p:tags r:id="rId27"/>
                </p:custDataLst>
              </p:nvPr>
            </p:nvSpPr>
            <p:spPr>
              <a:xfrm>
                <a:off x="2286000" y="3429434"/>
                <a:ext cx="1016000" cy="1016129"/>
              </a:xfrm>
              <a:prstGeom prst="roundRect">
                <a:avLst/>
              </a:prstGeom>
              <a:solidFill>
                <a:srgbClr val="CBD7EE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defTabSz="914377">
                  <a:defRPr/>
                </a:pPr>
                <a:r>
                  <a:rPr lang="en-US" sz="1200" dirty="0">
                    <a:solidFill>
                      <a:prstClr val="white"/>
                    </a:solidFill>
                  </a:rPr>
                  <a:t>203</a:t>
                </a:r>
              </a:p>
              <a:p>
                <a:pPr defTabSz="914377">
                  <a:defRPr/>
                </a:pPr>
                <a:r>
                  <a:rPr lang="en-US" sz="1200" dirty="0">
                    <a:solidFill>
                      <a:prstClr val="white"/>
                    </a:solidFill>
                  </a:rPr>
                  <a:t>215</a:t>
                </a:r>
              </a:p>
              <a:p>
                <a:pPr defTabSz="914377">
                  <a:defRPr/>
                </a:pPr>
                <a:r>
                  <a:rPr lang="en-US" sz="1200" dirty="0">
                    <a:solidFill>
                      <a:prstClr val="white"/>
                    </a:solidFill>
                  </a:rPr>
                  <a:t>238</a:t>
                </a:r>
              </a:p>
            </p:txBody>
          </p:sp>
          <p:sp>
            <p:nvSpPr>
              <p:cNvPr id="34" name="TextBox 33"/>
              <p:cNvSpPr txBox="1">
                <a:spLocks noChangeArrowheads="1"/>
              </p:cNvSpPr>
              <p:nvPr>
                <p:custDataLst>
                  <p:tags r:id="rId28"/>
                </p:custDataLst>
              </p:nvPr>
            </p:nvSpPr>
            <p:spPr bwMode="auto">
              <a:xfrm>
                <a:off x="2095500" y="4445562"/>
                <a:ext cx="1397000" cy="277034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defTabSz="914377"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dirty="0" smtClean="0">
                    <a:solidFill>
                      <a:srgbClr val="000000"/>
                    </a:solidFill>
                    <a:latin typeface="Calibri" pitchFamily="34" charset="0"/>
                  </a:rPr>
                  <a:t>Tata Blue 25%</a:t>
                </a:r>
              </a:p>
            </p:txBody>
          </p:sp>
          <p:sp>
            <p:nvSpPr>
              <p:cNvPr id="35" name="Rounded Rectangle 34"/>
              <p:cNvSpPr/>
              <p:nvPr>
                <p:custDataLst>
                  <p:tags r:id="rId29"/>
                </p:custDataLst>
              </p:nvPr>
            </p:nvSpPr>
            <p:spPr>
              <a:xfrm>
                <a:off x="3429000" y="3429434"/>
                <a:ext cx="1016000" cy="1016129"/>
              </a:xfrm>
              <a:prstGeom prst="roundRect">
                <a:avLst/>
              </a:prstGeom>
              <a:solidFill>
                <a:srgbClr val="B395C5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defTabSz="914377">
                  <a:defRPr/>
                </a:pPr>
                <a:r>
                  <a:rPr lang="en-US" sz="1200" dirty="0">
                    <a:solidFill>
                      <a:srgbClr val="1F497D"/>
                    </a:solidFill>
                  </a:rPr>
                  <a:t>179</a:t>
                </a:r>
              </a:p>
              <a:p>
                <a:pPr defTabSz="914377">
                  <a:defRPr/>
                </a:pPr>
                <a:r>
                  <a:rPr lang="en-US" sz="1200" dirty="0">
                    <a:solidFill>
                      <a:srgbClr val="1F497D"/>
                    </a:solidFill>
                  </a:rPr>
                  <a:t>149</a:t>
                </a:r>
              </a:p>
              <a:p>
                <a:pPr defTabSz="914377">
                  <a:defRPr/>
                </a:pPr>
                <a:r>
                  <a:rPr lang="en-US" sz="1200" dirty="0">
                    <a:solidFill>
                      <a:srgbClr val="1F497D"/>
                    </a:solidFill>
                  </a:rPr>
                  <a:t>197</a:t>
                </a:r>
              </a:p>
            </p:txBody>
          </p:sp>
          <p:sp>
            <p:nvSpPr>
              <p:cNvPr id="36" name="TextBox 35"/>
              <p:cNvSpPr txBox="1">
                <a:spLocks noChangeArrowheads="1"/>
              </p:cNvSpPr>
              <p:nvPr>
                <p:custDataLst>
                  <p:tags r:id="rId30"/>
                </p:custDataLst>
              </p:nvPr>
            </p:nvSpPr>
            <p:spPr bwMode="auto">
              <a:xfrm>
                <a:off x="3238500" y="4445562"/>
                <a:ext cx="1397000" cy="277034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defTabSz="914377"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dirty="0" smtClean="0">
                    <a:solidFill>
                      <a:srgbClr val="000000"/>
                    </a:solidFill>
                    <a:latin typeface="Calibri" pitchFamily="34" charset="0"/>
                  </a:rPr>
                  <a:t>Purple 50 %</a:t>
                </a:r>
              </a:p>
            </p:txBody>
          </p:sp>
          <p:sp>
            <p:nvSpPr>
              <p:cNvPr id="37" name="Rounded Rectangle 36"/>
              <p:cNvSpPr/>
              <p:nvPr>
                <p:custDataLst>
                  <p:tags r:id="rId31"/>
                </p:custDataLst>
              </p:nvPr>
            </p:nvSpPr>
            <p:spPr>
              <a:xfrm>
                <a:off x="4572000" y="3429434"/>
                <a:ext cx="1016000" cy="1016129"/>
              </a:xfrm>
              <a:prstGeom prst="roundRect">
                <a:avLst/>
              </a:prstGeom>
              <a:solidFill>
                <a:srgbClr val="D4C3DF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defTabSz="914377">
                  <a:defRPr/>
                </a:pPr>
                <a:r>
                  <a:rPr lang="en-US" sz="1200" dirty="0">
                    <a:solidFill>
                      <a:prstClr val="white"/>
                    </a:solidFill>
                  </a:rPr>
                  <a:t>212</a:t>
                </a:r>
              </a:p>
              <a:p>
                <a:pPr defTabSz="914377">
                  <a:defRPr/>
                </a:pPr>
                <a:r>
                  <a:rPr lang="en-US" sz="1200" dirty="0">
                    <a:solidFill>
                      <a:prstClr val="white"/>
                    </a:solidFill>
                  </a:rPr>
                  <a:t>195</a:t>
                </a:r>
              </a:p>
              <a:p>
                <a:pPr defTabSz="914377">
                  <a:defRPr/>
                </a:pPr>
                <a:r>
                  <a:rPr lang="en-US" sz="1200" dirty="0">
                    <a:solidFill>
                      <a:prstClr val="white"/>
                    </a:solidFill>
                  </a:rPr>
                  <a:t>223</a:t>
                </a:r>
              </a:p>
            </p:txBody>
          </p:sp>
          <p:sp>
            <p:nvSpPr>
              <p:cNvPr id="38" name="TextBox 37"/>
              <p:cNvSpPr txBox="1">
                <a:spLocks noChangeArrowheads="1"/>
              </p:cNvSpPr>
              <p:nvPr>
                <p:custDataLst>
                  <p:tags r:id="rId32"/>
                </p:custDataLst>
              </p:nvPr>
            </p:nvSpPr>
            <p:spPr bwMode="auto">
              <a:xfrm>
                <a:off x="4381500" y="4445562"/>
                <a:ext cx="1397000" cy="277034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defTabSz="914377"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dirty="0" smtClean="0">
                    <a:solidFill>
                      <a:srgbClr val="000000"/>
                    </a:solidFill>
                    <a:latin typeface="Calibri" pitchFamily="34" charset="0"/>
                  </a:rPr>
                  <a:t>Purple 25 %</a:t>
                </a:r>
              </a:p>
            </p:txBody>
          </p:sp>
          <p:sp>
            <p:nvSpPr>
              <p:cNvPr id="39" name="Rounded Rectangle 38"/>
              <p:cNvSpPr/>
              <p:nvPr>
                <p:custDataLst>
                  <p:tags r:id="rId33"/>
                </p:custDataLst>
              </p:nvPr>
            </p:nvSpPr>
            <p:spPr>
              <a:xfrm>
                <a:off x="5715000" y="3429434"/>
                <a:ext cx="1016000" cy="1016129"/>
              </a:xfrm>
              <a:prstGeom prst="roundRect">
                <a:avLst/>
              </a:prstGeom>
              <a:solidFill>
                <a:srgbClr val="FFF2AB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defTabSz="914377">
                  <a:defRPr/>
                </a:pPr>
                <a:r>
                  <a:rPr lang="en-US" sz="1200" dirty="0">
                    <a:solidFill>
                      <a:prstClr val="white"/>
                    </a:solidFill>
                  </a:rPr>
                  <a:t>255</a:t>
                </a:r>
              </a:p>
              <a:p>
                <a:pPr defTabSz="914377">
                  <a:defRPr/>
                </a:pPr>
                <a:r>
                  <a:rPr lang="en-US" sz="1200" dirty="0">
                    <a:solidFill>
                      <a:prstClr val="white"/>
                    </a:solidFill>
                  </a:rPr>
                  <a:t>242</a:t>
                </a:r>
              </a:p>
              <a:p>
                <a:pPr defTabSz="914377">
                  <a:defRPr/>
                </a:pPr>
                <a:r>
                  <a:rPr lang="en-US" sz="1200" dirty="0">
                    <a:solidFill>
                      <a:prstClr val="white"/>
                    </a:solidFill>
                  </a:rPr>
                  <a:t>171</a:t>
                </a:r>
              </a:p>
            </p:txBody>
          </p:sp>
          <p:sp>
            <p:nvSpPr>
              <p:cNvPr id="40" name="TextBox 39"/>
              <p:cNvSpPr txBox="1">
                <a:spLocks noChangeArrowheads="1"/>
              </p:cNvSpPr>
              <p:nvPr>
                <p:custDataLst>
                  <p:tags r:id="rId34"/>
                </p:custDataLst>
              </p:nvPr>
            </p:nvSpPr>
            <p:spPr bwMode="auto">
              <a:xfrm>
                <a:off x="5524500" y="4445562"/>
                <a:ext cx="1397000" cy="277034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defTabSz="914377"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dirty="0" smtClean="0">
                    <a:solidFill>
                      <a:srgbClr val="000000"/>
                    </a:solidFill>
                    <a:latin typeface="Calibri" pitchFamily="34" charset="0"/>
                  </a:rPr>
                  <a:t>Yellow 50 %</a:t>
                </a:r>
              </a:p>
            </p:txBody>
          </p:sp>
          <p:sp>
            <p:nvSpPr>
              <p:cNvPr id="41" name="Rounded Rectangle 40"/>
              <p:cNvSpPr/>
              <p:nvPr>
                <p:custDataLst>
                  <p:tags r:id="rId35"/>
                </p:custDataLst>
              </p:nvPr>
            </p:nvSpPr>
            <p:spPr>
              <a:xfrm>
                <a:off x="6858000" y="3429434"/>
                <a:ext cx="1016000" cy="1016129"/>
              </a:xfrm>
              <a:prstGeom prst="roundRect">
                <a:avLst/>
              </a:prstGeom>
              <a:solidFill>
                <a:srgbClr val="FFF9D5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defTabSz="914377">
                  <a:defRPr/>
                </a:pPr>
                <a:r>
                  <a:rPr lang="en-US" sz="1200" dirty="0">
                    <a:solidFill>
                      <a:prstClr val="white"/>
                    </a:solidFill>
                  </a:rPr>
                  <a:t>255</a:t>
                </a:r>
              </a:p>
              <a:p>
                <a:pPr defTabSz="914377">
                  <a:defRPr/>
                </a:pPr>
                <a:r>
                  <a:rPr lang="en-US" sz="1200" dirty="0">
                    <a:solidFill>
                      <a:prstClr val="white"/>
                    </a:solidFill>
                  </a:rPr>
                  <a:t>249</a:t>
                </a:r>
              </a:p>
              <a:p>
                <a:pPr defTabSz="914377">
                  <a:defRPr/>
                </a:pPr>
                <a:r>
                  <a:rPr lang="en-US" sz="1200" dirty="0">
                    <a:solidFill>
                      <a:prstClr val="white"/>
                    </a:solidFill>
                  </a:rPr>
                  <a:t>213</a:t>
                </a:r>
              </a:p>
            </p:txBody>
          </p:sp>
          <p:sp>
            <p:nvSpPr>
              <p:cNvPr id="42" name="TextBox 41"/>
              <p:cNvSpPr txBox="1">
                <a:spLocks noChangeArrowheads="1"/>
              </p:cNvSpPr>
              <p:nvPr>
                <p:custDataLst>
                  <p:tags r:id="rId36"/>
                </p:custDataLst>
              </p:nvPr>
            </p:nvSpPr>
            <p:spPr bwMode="auto">
              <a:xfrm>
                <a:off x="6667500" y="4445562"/>
                <a:ext cx="1397000" cy="277034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defTabSz="914377"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dirty="0" smtClean="0">
                    <a:solidFill>
                      <a:srgbClr val="000000"/>
                    </a:solidFill>
                    <a:latin typeface="Calibri" pitchFamily="34" charset="0"/>
                  </a:rPr>
                  <a:t>Yellow 25 %</a:t>
                </a:r>
              </a:p>
            </p:txBody>
          </p:sp>
          <p:sp>
            <p:nvSpPr>
              <p:cNvPr id="43" name="Rounded Rectangle 42"/>
              <p:cNvSpPr/>
              <p:nvPr>
                <p:custDataLst>
                  <p:tags r:id="rId37"/>
                </p:custDataLst>
              </p:nvPr>
            </p:nvSpPr>
            <p:spPr>
              <a:xfrm>
                <a:off x="1143000" y="4826610"/>
                <a:ext cx="1016000" cy="1016129"/>
              </a:xfrm>
              <a:prstGeom prst="roundRect">
                <a:avLst/>
              </a:prstGeom>
              <a:solidFill>
                <a:srgbClr val="E5CDBA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defTabSz="914377">
                  <a:defRPr/>
                </a:pPr>
                <a:r>
                  <a:rPr lang="en-US" sz="1200" dirty="0">
                    <a:solidFill>
                      <a:prstClr val="white"/>
                    </a:solidFill>
                  </a:rPr>
                  <a:t>229</a:t>
                </a:r>
              </a:p>
              <a:p>
                <a:pPr defTabSz="914377">
                  <a:defRPr/>
                </a:pPr>
                <a:r>
                  <a:rPr lang="en-US" sz="1200" dirty="0">
                    <a:solidFill>
                      <a:prstClr val="white"/>
                    </a:solidFill>
                  </a:rPr>
                  <a:t>205</a:t>
                </a:r>
              </a:p>
              <a:p>
                <a:pPr defTabSz="914377">
                  <a:defRPr/>
                </a:pPr>
                <a:r>
                  <a:rPr lang="en-US" sz="1200" dirty="0">
                    <a:solidFill>
                      <a:prstClr val="white"/>
                    </a:solidFill>
                  </a:rPr>
                  <a:t>186</a:t>
                </a:r>
              </a:p>
            </p:txBody>
          </p:sp>
          <p:sp>
            <p:nvSpPr>
              <p:cNvPr id="44" name="TextBox 43"/>
              <p:cNvSpPr txBox="1">
                <a:spLocks noChangeArrowheads="1"/>
              </p:cNvSpPr>
              <p:nvPr>
                <p:custDataLst>
                  <p:tags r:id="rId38"/>
                </p:custDataLst>
              </p:nvPr>
            </p:nvSpPr>
            <p:spPr bwMode="auto">
              <a:xfrm>
                <a:off x="952500" y="5842739"/>
                <a:ext cx="1397000" cy="277034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defTabSz="914377"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dirty="0" smtClean="0">
                    <a:solidFill>
                      <a:srgbClr val="000000"/>
                    </a:solidFill>
                    <a:latin typeface="Calibri" pitchFamily="34" charset="0"/>
                  </a:rPr>
                  <a:t>Brown 50 %</a:t>
                </a:r>
              </a:p>
            </p:txBody>
          </p:sp>
          <p:sp>
            <p:nvSpPr>
              <p:cNvPr id="45" name="Rounded Rectangle 44"/>
              <p:cNvSpPr/>
              <p:nvPr>
                <p:custDataLst>
                  <p:tags r:id="rId39"/>
                </p:custDataLst>
              </p:nvPr>
            </p:nvSpPr>
            <p:spPr>
              <a:xfrm>
                <a:off x="2286000" y="4826610"/>
                <a:ext cx="1016000" cy="1016129"/>
              </a:xfrm>
              <a:prstGeom prst="roundRect">
                <a:avLst/>
              </a:prstGeom>
              <a:solidFill>
                <a:srgbClr val="F8F1EB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defTabSz="914377">
                  <a:defRPr/>
                </a:pPr>
                <a:r>
                  <a:rPr lang="en-US" sz="1200" dirty="0">
                    <a:solidFill>
                      <a:prstClr val="white"/>
                    </a:solidFill>
                  </a:rPr>
                  <a:t>248</a:t>
                </a:r>
              </a:p>
              <a:p>
                <a:pPr defTabSz="914377">
                  <a:defRPr/>
                </a:pPr>
                <a:r>
                  <a:rPr lang="en-US" sz="1200" dirty="0">
                    <a:solidFill>
                      <a:prstClr val="white"/>
                    </a:solidFill>
                  </a:rPr>
                  <a:t>241</a:t>
                </a:r>
              </a:p>
              <a:p>
                <a:pPr defTabSz="914377">
                  <a:defRPr/>
                </a:pPr>
                <a:r>
                  <a:rPr lang="en-US" sz="1200" dirty="0">
                    <a:solidFill>
                      <a:prstClr val="white"/>
                    </a:solidFill>
                  </a:rPr>
                  <a:t>235</a:t>
                </a:r>
              </a:p>
            </p:txBody>
          </p:sp>
          <p:sp>
            <p:nvSpPr>
              <p:cNvPr id="46" name="TextBox 45"/>
              <p:cNvSpPr txBox="1">
                <a:spLocks noChangeArrowheads="1"/>
              </p:cNvSpPr>
              <p:nvPr>
                <p:custDataLst>
                  <p:tags r:id="rId40"/>
                </p:custDataLst>
              </p:nvPr>
            </p:nvSpPr>
            <p:spPr bwMode="auto">
              <a:xfrm>
                <a:off x="2095500" y="5842739"/>
                <a:ext cx="1397000" cy="277034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defTabSz="914377"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dirty="0" smtClean="0">
                    <a:solidFill>
                      <a:srgbClr val="000000"/>
                    </a:solidFill>
                    <a:latin typeface="Calibri" pitchFamily="34" charset="0"/>
                  </a:rPr>
                  <a:t>Brown 25 %</a:t>
                </a:r>
              </a:p>
            </p:txBody>
          </p:sp>
          <p:sp>
            <p:nvSpPr>
              <p:cNvPr id="47" name="Rounded Rectangle 46"/>
              <p:cNvSpPr/>
              <p:nvPr>
                <p:custDataLst>
                  <p:tags r:id="rId41"/>
                </p:custDataLst>
              </p:nvPr>
            </p:nvSpPr>
            <p:spPr>
              <a:xfrm>
                <a:off x="3429000" y="4826610"/>
                <a:ext cx="1016000" cy="1016129"/>
              </a:xfrm>
              <a:prstGeom prst="roundRect">
                <a:avLst/>
              </a:prstGeom>
              <a:solidFill>
                <a:srgbClr val="B4D59A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defTabSz="914377">
                  <a:defRPr/>
                </a:pPr>
                <a:r>
                  <a:rPr lang="en-US" sz="1200" dirty="0">
                    <a:solidFill>
                      <a:srgbClr val="7FAFDD"/>
                    </a:solidFill>
                  </a:rPr>
                  <a:t>180</a:t>
                </a:r>
              </a:p>
              <a:p>
                <a:pPr defTabSz="914377">
                  <a:defRPr/>
                </a:pPr>
                <a:r>
                  <a:rPr lang="en-US" sz="1200" dirty="0">
                    <a:solidFill>
                      <a:srgbClr val="7FAFDD"/>
                    </a:solidFill>
                  </a:rPr>
                  <a:t>213</a:t>
                </a:r>
              </a:p>
              <a:p>
                <a:pPr defTabSz="914377">
                  <a:defRPr/>
                </a:pPr>
                <a:r>
                  <a:rPr lang="en-US" sz="1200" dirty="0">
                    <a:solidFill>
                      <a:srgbClr val="7FAFDD"/>
                    </a:solidFill>
                  </a:rPr>
                  <a:t>154</a:t>
                </a:r>
              </a:p>
            </p:txBody>
          </p:sp>
          <p:sp>
            <p:nvSpPr>
              <p:cNvPr id="48" name="TextBox 47"/>
              <p:cNvSpPr txBox="1">
                <a:spLocks noChangeArrowheads="1"/>
              </p:cNvSpPr>
              <p:nvPr>
                <p:custDataLst>
                  <p:tags r:id="rId42"/>
                </p:custDataLst>
              </p:nvPr>
            </p:nvSpPr>
            <p:spPr bwMode="auto">
              <a:xfrm>
                <a:off x="3238500" y="5842739"/>
                <a:ext cx="1397000" cy="277034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defTabSz="914377"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dirty="0" smtClean="0">
                    <a:solidFill>
                      <a:srgbClr val="000000"/>
                    </a:solidFill>
                    <a:latin typeface="Calibri" pitchFamily="34" charset="0"/>
                  </a:rPr>
                  <a:t>Green 50 %</a:t>
                </a:r>
              </a:p>
            </p:txBody>
          </p:sp>
          <p:sp>
            <p:nvSpPr>
              <p:cNvPr id="49" name="Rounded Rectangle 48"/>
              <p:cNvSpPr/>
              <p:nvPr>
                <p:custDataLst>
                  <p:tags r:id="rId43"/>
                </p:custDataLst>
              </p:nvPr>
            </p:nvSpPr>
            <p:spPr>
              <a:xfrm>
                <a:off x="4572000" y="4826610"/>
                <a:ext cx="1016000" cy="1016129"/>
              </a:xfrm>
              <a:prstGeom prst="roundRect">
                <a:avLst/>
              </a:prstGeom>
              <a:solidFill>
                <a:srgbClr val="D6E7C8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defTabSz="914377">
                  <a:defRPr/>
                </a:pPr>
                <a:r>
                  <a:rPr lang="en-US" sz="1200" dirty="0">
                    <a:solidFill>
                      <a:prstClr val="white"/>
                    </a:solidFill>
                  </a:rPr>
                  <a:t>214</a:t>
                </a:r>
              </a:p>
              <a:p>
                <a:pPr defTabSz="914377">
                  <a:defRPr/>
                </a:pPr>
                <a:r>
                  <a:rPr lang="en-US" sz="1200" dirty="0">
                    <a:solidFill>
                      <a:prstClr val="white"/>
                    </a:solidFill>
                  </a:rPr>
                  <a:t>231</a:t>
                </a:r>
              </a:p>
              <a:p>
                <a:pPr defTabSz="914377">
                  <a:defRPr/>
                </a:pPr>
                <a:r>
                  <a:rPr lang="en-US" sz="1200" dirty="0">
                    <a:solidFill>
                      <a:prstClr val="white"/>
                    </a:solidFill>
                  </a:rPr>
                  <a:t>200</a:t>
                </a:r>
              </a:p>
            </p:txBody>
          </p:sp>
          <p:sp>
            <p:nvSpPr>
              <p:cNvPr id="50" name="TextBox 49"/>
              <p:cNvSpPr txBox="1">
                <a:spLocks noChangeArrowheads="1"/>
              </p:cNvSpPr>
              <p:nvPr>
                <p:custDataLst>
                  <p:tags r:id="rId44"/>
                </p:custDataLst>
              </p:nvPr>
            </p:nvSpPr>
            <p:spPr bwMode="auto">
              <a:xfrm>
                <a:off x="4381500" y="5842739"/>
                <a:ext cx="1397000" cy="277034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defTabSz="914377"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dirty="0" smtClean="0">
                    <a:solidFill>
                      <a:srgbClr val="000000"/>
                    </a:solidFill>
                    <a:latin typeface="Calibri" pitchFamily="34" charset="0"/>
                  </a:rPr>
                  <a:t>Green 25 %</a:t>
                </a:r>
              </a:p>
            </p:txBody>
          </p:sp>
          <p:sp>
            <p:nvSpPr>
              <p:cNvPr id="51" name="Rounded Rectangle 50"/>
              <p:cNvSpPr/>
              <p:nvPr>
                <p:custDataLst>
                  <p:tags r:id="rId45"/>
                </p:custDataLst>
              </p:nvPr>
            </p:nvSpPr>
            <p:spPr>
              <a:xfrm>
                <a:off x="5715000" y="4826610"/>
                <a:ext cx="1016000" cy="1016129"/>
              </a:xfrm>
              <a:prstGeom prst="roundRect">
                <a:avLst/>
              </a:prstGeom>
              <a:solidFill>
                <a:srgbClr val="F1F0CA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defTabSz="914377">
                  <a:defRPr/>
                </a:pPr>
                <a:r>
                  <a:rPr lang="en-US" sz="1200" dirty="0">
                    <a:solidFill>
                      <a:prstClr val="white"/>
                    </a:solidFill>
                  </a:rPr>
                  <a:t>241</a:t>
                </a:r>
              </a:p>
              <a:p>
                <a:pPr defTabSz="914377">
                  <a:defRPr/>
                </a:pPr>
                <a:r>
                  <a:rPr lang="en-US" sz="1200" dirty="0">
                    <a:solidFill>
                      <a:prstClr val="white"/>
                    </a:solidFill>
                  </a:rPr>
                  <a:t>240</a:t>
                </a:r>
              </a:p>
              <a:p>
                <a:pPr defTabSz="914377">
                  <a:defRPr/>
                </a:pPr>
                <a:r>
                  <a:rPr lang="en-US" sz="1200" dirty="0">
                    <a:solidFill>
                      <a:prstClr val="white"/>
                    </a:solidFill>
                  </a:rPr>
                  <a:t>202</a:t>
                </a:r>
              </a:p>
            </p:txBody>
          </p:sp>
          <p:sp>
            <p:nvSpPr>
              <p:cNvPr id="52" name="TextBox 51"/>
              <p:cNvSpPr txBox="1">
                <a:spLocks noChangeArrowheads="1"/>
              </p:cNvSpPr>
              <p:nvPr>
                <p:custDataLst>
                  <p:tags r:id="rId46"/>
                </p:custDataLst>
              </p:nvPr>
            </p:nvSpPr>
            <p:spPr bwMode="auto">
              <a:xfrm>
                <a:off x="5524500" y="5842739"/>
                <a:ext cx="1397000" cy="277034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defTabSz="914377"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dirty="0" smtClean="0">
                    <a:solidFill>
                      <a:srgbClr val="000000"/>
                    </a:solidFill>
                    <a:latin typeface="Calibri" pitchFamily="34" charset="0"/>
                  </a:rPr>
                  <a:t>Light Green 50%</a:t>
                </a:r>
              </a:p>
            </p:txBody>
          </p:sp>
          <p:sp>
            <p:nvSpPr>
              <p:cNvPr id="53" name="Rounded Rectangle 52"/>
              <p:cNvSpPr/>
              <p:nvPr>
                <p:custDataLst>
                  <p:tags r:id="rId47"/>
                </p:custDataLst>
              </p:nvPr>
            </p:nvSpPr>
            <p:spPr>
              <a:xfrm>
                <a:off x="6858000" y="4826610"/>
                <a:ext cx="1016000" cy="1016129"/>
              </a:xfrm>
              <a:prstGeom prst="roundRect">
                <a:avLst/>
              </a:prstGeom>
              <a:solidFill>
                <a:srgbClr val="FBFBF1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defTabSz="914377">
                  <a:defRPr/>
                </a:pPr>
                <a:r>
                  <a:rPr lang="en-US" sz="1200" dirty="0">
                    <a:solidFill>
                      <a:prstClr val="white"/>
                    </a:solidFill>
                  </a:rPr>
                  <a:t>251</a:t>
                </a:r>
              </a:p>
              <a:p>
                <a:pPr defTabSz="914377">
                  <a:defRPr/>
                </a:pPr>
                <a:r>
                  <a:rPr lang="en-US" sz="1200" dirty="0">
                    <a:solidFill>
                      <a:prstClr val="white"/>
                    </a:solidFill>
                  </a:rPr>
                  <a:t>251</a:t>
                </a:r>
              </a:p>
              <a:p>
                <a:pPr defTabSz="914377">
                  <a:defRPr/>
                </a:pPr>
                <a:r>
                  <a:rPr lang="en-US" sz="1200" dirty="0">
                    <a:solidFill>
                      <a:prstClr val="white"/>
                    </a:solidFill>
                  </a:rPr>
                  <a:t>241</a:t>
                </a:r>
              </a:p>
            </p:txBody>
          </p:sp>
          <p:sp>
            <p:nvSpPr>
              <p:cNvPr id="54" name="TextBox 53"/>
              <p:cNvSpPr txBox="1">
                <a:spLocks noChangeArrowheads="1"/>
              </p:cNvSpPr>
              <p:nvPr>
                <p:custDataLst>
                  <p:tags r:id="rId48"/>
                </p:custDataLst>
              </p:nvPr>
            </p:nvSpPr>
            <p:spPr bwMode="auto">
              <a:xfrm>
                <a:off x="6667500" y="5842739"/>
                <a:ext cx="1397000" cy="277034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defTabSz="914377"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dirty="0" smtClean="0">
                    <a:solidFill>
                      <a:srgbClr val="000000"/>
                    </a:solidFill>
                    <a:latin typeface="Calibri" pitchFamily="34" charset="0"/>
                  </a:rPr>
                  <a:t>Light Green 25%</a:t>
                </a:r>
              </a:p>
            </p:txBody>
          </p:sp>
        </p:grpSp>
        <p:sp>
          <p:nvSpPr>
            <p:cNvPr id="6" name="TextBox 5"/>
            <p:cNvSpPr txBox="1">
              <a:spLocks noChangeArrowheads="1"/>
            </p:cNvSpPr>
            <p:nvPr/>
          </p:nvSpPr>
          <p:spPr bwMode="auto">
            <a:xfrm>
              <a:off x="127000" y="0"/>
              <a:ext cx="2540000" cy="38477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defTabSz="914377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900" dirty="0" smtClean="0">
                  <a:solidFill>
                    <a:srgbClr val="000000"/>
                  </a:solidFill>
                  <a:latin typeface="Calibri" pitchFamily="34" charset="0"/>
                </a:rPr>
                <a:t>Title and Content</a:t>
              </a:r>
            </a:p>
          </p:txBody>
        </p:sp>
      </p:grpSp>
      <p:pic>
        <p:nvPicPr>
          <p:cNvPr id="55" name="Picture 4"/>
          <p:cNvPicPr>
            <a:picLocks noChangeAspect="1" noChangeArrowheads="1"/>
          </p:cNvPicPr>
          <p:nvPr userDrawn="1"/>
        </p:nvPicPr>
        <p:blipFill>
          <a:blip r:embed="rId50" cstate="screen"/>
          <a:srcRect/>
          <a:stretch>
            <a:fillRect/>
          </a:stretch>
        </p:blipFill>
        <p:spPr bwMode="auto">
          <a:xfrm>
            <a:off x="0" y="-9525"/>
            <a:ext cx="12192000" cy="686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7840" y="3444241"/>
            <a:ext cx="11226800" cy="685800"/>
          </a:xfrm>
        </p:spPr>
        <p:txBody>
          <a:bodyPr>
            <a:normAutofit/>
          </a:bodyPr>
          <a:lstStyle>
            <a:lvl1pPr algn="l">
              <a:defRPr kumimoji="0" lang="en-US" sz="3900" b="0" i="0" u="none" strike="noStrike" kern="1200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yriad Pro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2600" y="4133851"/>
            <a:ext cx="11252200" cy="609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kumimoji="0" lang="en-US" sz="3500" b="0" i="0" u="none" strike="noStrike" kern="1200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yriad Pro Light" pitchFamily="34" charset="0"/>
                <a:ea typeface="+mn-ea"/>
                <a:cs typeface="+mn-cs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75488" y="911352"/>
            <a:ext cx="11253216" cy="914400"/>
          </a:xfrm>
        </p:spPr>
        <p:txBody>
          <a:bodyPr>
            <a:noAutofit/>
          </a:bodyPr>
          <a:lstStyle>
            <a:lvl1pPr>
              <a:defRPr lang="en-US" sz="2300" b="0" kern="1200" noProof="0" dirty="0" smtClean="0">
                <a:solidFill>
                  <a:srgbClr val="4E84C4"/>
                </a:solidFill>
                <a:latin typeface="Myriad Pro" pitchFamily="34" charset="0"/>
                <a:ea typeface="+mn-ea"/>
                <a:cs typeface="+mn-cs"/>
              </a:defRPr>
            </a:lvl1pPr>
            <a:lvl2pPr>
              <a:defRPr lang="en-US" sz="2300" kern="1200" dirty="0" smtClean="0">
                <a:solidFill>
                  <a:srgbClr val="4E84C4"/>
                </a:solidFill>
                <a:latin typeface="Myriad Pro" pitchFamily="34" charset="0"/>
                <a:ea typeface="+mn-ea"/>
                <a:cs typeface="+mn-cs"/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08000" y="1092200"/>
            <a:ext cx="11176000" cy="5080000"/>
          </a:xfrm>
        </p:spPr>
        <p:txBody>
          <a:bodyPr/>
          <a:lstStyle>
            <a:lvl2pPr marL="914218" indent="-457107">
              <a:buClr>
                <a:srgbClr val="6DCFF6"/>
              </a:buClr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3963172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/>
          <p:nvPr/>
        </p:nvGrpSpPr>
        <p:grpSpPr>
          <a:xfrm>
            <a:off x="169336" y="10"/>
            <a:ext cx="10583333" cy="6180554"/>
            <a:chOff x="127000" y="0"/>
            <a:chExt cx="7937500" cy="6180551"/>
          </a:xfrm>
        </p:grpSpPr>
        <p:grpSp>
          <p:nvGrpSpPr>
            <p:cNvPr id="5" name="Group 53"/>
            <p:cNvGrpSpPr/>
            <p:nvPr/>
          </p:nvGrpSpPr>
          <p:grpSpPr>
            <a:xfrm>
              <a:off x="952500" y="508000"/>
              <a:ext cx="7112000" cy="5672551"/>
              <a:chOff x="952500" y="508000"/>
              <a:chExt cx="7112000" cy="5672551"/>
            </a:xfrm>
          </p:grpSpPr>
          <p:sp>
            <p:nvSpPr>
              <p:cNvPr id="9" name="Rounded Rectangle 8"/>
              <p:cNvSpPr/>
              <p:nvPr>
                <p:custDataLst>
                  <p:tags r:id="rId1"/>
                </p:custDataLst>
              </p:nvPr>
            </p:nvSpPr>
            <p:spPr>
              <a:xfrm>
                <a:off x="1143000" y="508000"/>
                <a:ext cx="1016000" cy="1016000"/>
              </a:xfrm>
              <a:prstGeom prst="roundRect">
                <a:avLst/>
              </a:prstGeom>
              <a:solidFill>
                <a:srgbClr val="6DC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1218960"/>
                <a:r>
                  <a:rPr lang="en-US" sz="1600" dirty="0">
                    <a:solidFill>
                      <a:prstClr val="white"/>
                    </a:solidFill>
                  </a:rPr>
                  <a:t>109</a:t>
                </a:r>
              </a:p>
              <a:p>
                <a:pPr defTabSz="1218960"/>
                <a:r>
                  <a:rPr lang="en-US" sz="1600" dirty="0">
                    <a:solidFill>
                      <a:prstClr val="white"/>
                    </a:solidFill>
                  </a:rPr>
                  <a:t>207</a:t>
                </a:r>
              </a:p>
              <a:p>
                <a:pPr defTabSz="1218960"/>
                <a:r>
                  <a:rPr lang="en-US" sz="1600" dirty="0">
                    <a:solidFill>
                      <a:prstClr val="white"/>
                    </a:solidFill>
                  </a:rPr>
                  <a:t>246</a:t>
                </a:r>
              </a:p>
            </p:txBody>
          </p:sp>
          <p:sp>
            <p:nvSpPr>
              <p:cNvPr id="10" name="TextBox 9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952500" y="1524000"/>
                <a:ext cx="1397000" cy="338554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 defTabSz="1218960"/>
                <a:r>
                  <a:rPr lang="en-US" sz="1600" dirty="0">
                    <a:solidFill>
                      <a:prstClr val="black"/>
                    </a:solidFill>
                  </a:rPr>
                  <a:t>Dark 1</a:t>
                </a:r>
              </a:p>
            </p:txBody>
          </p:sp>
          <p:sp>
            <p:nvSpPr>
              <p:cNvPr id="11" name="Rounded Rectangle 10"/>
              <p:cNvSpPr/>
              <p:nvPr>
                <p:custDataLst>
                  <p:tags r:id="rId3"/>
                </p:custDataLst>
              </p:nvPr>
            </p:nvSpPr>
            <p:spPr>
              <a:xfrm>
                <a:off x="2286000" y="508000"/>
                <a:ext cx="1016000" cy="1016000"/>
              </a:xfrm>
              <a:prstGeom prst="roundRect">
                <a:avLst/>
              </a:prstGeom>
              <a:solidFill>
                <a:srgbClr val="FFFF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1218960"/>
                <a:r>
                  <a:rPr lang="en-US" sz="1600" dirty="0">
                    <a:solidFill>
                      <a:srgbClr val="1F497D"/>
                    </a:solidFill>
                  </a:rPr>
                  <a:t>255</a:t>
                </a:r>
              </a:p>
              <a:p>
                <a:pPr defTabSz="1218960"/>
                <a:r>
                  <a:rPr lang="en-US" sz="1600" dirty="0">
                    <a:solidFill>
                      <a:srgbClr val="1F497D"/>
                    </a:solidFill>
                  </a:rPr>
                  <a:t>255</a:t>
                </a:r>
              </a:p>
              <a:p>
                <a:pPr defTabSz="1218960"/>
                <a:r>
                  <a:rPr lang="en-US" sz="1600" dirty="0">
                    <a:solidFill>
                      <a:srgbClr val="1F497D"/>
                    </a:solidFill>
                  </a:rPr>
                  <a:t>255</a:t>
                </a:r>
              </a:p>
            </p:txBody>
          </p:sp>
          <p:sp>
            <p:nvSpPr>
              <p:cNvPr id="12" name="TextBox 11"/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2095500" y="1524000"/>
                <a:ext cx="1397000" cy="338554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 defTabSz="1218960"/>
                <a:r>
                  <a:rPr lang="en-US" sz="1600" dirty="0">
                    <a:solidFill>
                      <a:prstClr val="black"/>
                    </a:solidFill>
                  </a:rPr>
                  <a:t>Light 1</a:t>
                </a:r>
              </a:p>
            </p:txBody>
          </p:sp>
          <p:sp>
            <p:nvSpPr>
              <p:cNvPr id="13" name="Rounded Rectangle 12"/>
              <p:cNvSpPr/>
              <p:nvPr>
                <p:custDataLst>
                  <p:tags r:id="rId5"/>
                </p:custDataLst>
              </p:nvPr>
            </p:nvSpPr>
            <p:spPr>
              <a:xfrm>
                <a:off x="3429000" y="508000"/>
                <a:ext cx="1016000" cy="1016000"/>
              </a:xfrm>
              <a:prstGeom prst="roundRect">
                <a:avLst/>
              </a:prstGeom>
              <a:solidFill>
                <a:srgbClr val="8338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1218960"/>
                <a:r>
                  <a:rPr lang="en-US" sz="1600" dirty="0">
                    <a:solidFill>
                      <a:prstClr val="white"/>
                    </a:solidFill>
                  </a:rPr>
                  <a:t>131</a:t>
                </a:r>
              </a:p>
              <a:p>
                <a:pPr defTabSz="1218960"/>
                <a:r>
                  <a:rPr lang="en-US" sz="1600" dirty="0">
                    <a:solidFill>
                      <a:prstClr val="white"/>
                    </a:solidFill>
                  </a:rPr>
                  <a:t>56</a:t>
                </a:r>
              </a:p>
              <a:p>
                <a:pPr defTabSz="1218960"/>
                <a:r>
                  <a:rPr lang="en-US" sz="1600" dirty="0">
                    <a:solidFill>
                      <a:prstClr val="white"/>
                    </a:solidFill>
                  </a:rPr>
                  <a:t>155</a:t>
                </a:r>
              </a:p>
            </p:txBody>
          </p:sp>
          <p:sp>
            <p:nvSpPr>
              <p:cNvPr id="14" name="TextBox 13"/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3238500" y="1524000"/>
                <a:ext cx="1397000" cy="338554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 defTabSz="1218960"/>
                <a:r>
                  <a:rPr lang="en-US" sz="1600" dirty="0">
                    <a:solidFill>
                      <a:prstClr val="black"/>
                    </a:solidFill>
                  </a:rPr>
                  <a:t>Dark 2</a:t>
                </a:r>
              </a:p>
            </p:txBody>
          </p:sp>
          <p:sp>
            <p:nvSpPr>
              <p:cNvPr id="15" name="Rounded Rectangle 14"/>
              <p:cNvSpPr/>
              <p:nvPr>
                <p:custDataLst>
                  <p:tags r:id="rId7"/>
                </p:custDataLst>
              </p:nvPr>
            </p:nvSpPr>
            <p:spPr>
              <a:xfrm>
                <a:off x="4572000" y="508000"/>
                <a:ext cx="1016000" cy="1016000"/>
              </a:xfrm>
              <a:prstGeom prst="roundRect">
                <a:avLst/>
              </a:prstGeom>
              <a:solidFill>
                <a:srgbClr val="0063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1218960"/>
                <a:r>
                  <a:rPr lang="en-US" sz="1600" dirty="0">
                    <a:solidFill>
                      <a:prstClr val="white"/>
                    </a:solidFill>
                  </a:rPr>
                  <a:t>0</a:t>
                </a:r>
              </a:p>
              <a:p>
                <a:pPr defTabSz="1218960"/>
                <a:r>
                  <a:rPr lang="en-US" sz="1600" dirty="0">
                    <a:solidFill>
                      <a:prstClr val="white"/>
                    </a:solidFill>
                  </a:rPr>
                  <a:t>99</a:t>
                </a:r>
              </a:p>
              <a:p>
                <a:pPr defTabSz="1218960"/>
                <a:r>
                  <a:rPr lang="en-US" sz="1600" dirty="0">
                    <a:solidFill>
                      <a:prstClr val="white"/>
                    </a:solidFill>
                  </a:rPr>
                  <a:t>190</a:t>
                </a:r>
              </a:p>
            </p:txBody>
          </p:sp>
          <p:sp>
            <p:nvSpPr>
              <p:cNvPr id="16" name="TextBox 15"/>
              <p:cNvSpPr txBox="1"/>
              <p:nvPr>
                <p:custDataLst>
                  <p:tags r:id="rId8"/>
                </p:custDataLst>
              </p:nvPr>
            </p:nvSpPr>
            <p:spPr>
              <a:xfrm>
                <a:off x="4381500" y="1524000"/>
                <a:ext cx="1397000" cy="338554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 defTabSz="1218960"/>
                <a:r>
                  <a:rPr lang="en-US" sz="1600" dirty="0">
                    <a:solidFill>
                      <a:prstClr val="black"/>
                    </a:solidFill>
                  </a:rPr>
                  <a:t>Light 2</a:t>
                </a:r>
              </a:p>
            </p:txBody>
          </p:sp>
          <p:sp>
            <p:nvSpPr>
              <p:cNvPr id="17" name="Rounded Rectangle 16"/>
              <p:cNvSpPr/>
              <p:nvPr>
                <p:custDataLst>
                  <p:tags r:id="rId9"/>
                </p:custDataLst>
              </p:nvPr>
            </p:nvSpPr>
            <p:spPr>
              <a:xfrm>
                <a:off x="5715000" y="508000"/>
                <a:ext cx="1016000" cy="1016000"/>
              </a:xfrm>
              <a:prstGeom prst="roundRect">
                <a:avLst/>
              </a:prstGeom>
              <a:solidFill>
                <a:srgbClr val="55A51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1218960"/>
                <a:r>
                  <a:rPr lang="en-US" sz="1600" dirty="0">
                    <a:solidFill>
                      <a:prstClr val="white"/>
                    </a:solidFill>
                  </a:rPr>
                  <a:t>85</a:t>
                </a:r>
              </a:p>
              <a:p>
                <a:pPr defTabSz="1218960"/>
                <a:r>
                  <a:rPr lang="en-US" sz="1600" dirty="0">
                    <a:solidFill>
                      <a:prstClr val="white"/>
                    </a:solidFill>
                  </a:rPr>
                  <a:t>165</a:t>
                </a:r>
              </a:p>
              <a:p>
                <a:pPr defTabSz="1218960"/>
                <a:r>
                  <a:rPr lang="en-US" sz="1600" dirty="0">
                    <a:solidFill>
                      <a:prstClr val="white"/>
                    </a:solidFill>
                  </a:rPr>
                  <a:t>28</a:t>
                </a:r>
              </a:p>
            </p:txBody>
          </p:sp>
          <p:sp>
            <p:nvSpPr>
              <p:cNvPr id="18" name="TextBox 17"/>
              <p:cNvSpPr txBox="1"/>
              <p:nvPr>
                <p:custDataLst>
                  <p:tags r:id="rId10"/>
                </p:custDataLst>
              </p:nvPr>
            </p:nvSpPr>
            <p:spPr>
              <a:xfrm>
                <a:off x="5524500" y="1524000"/>
                <a:ext cx="1397000" cy="338554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 defTabSz="1218960"/>
                <a:r>
                  <a:rPr lang="en-US" sz="1600" dirty="0">
                    <a:solidFill>
                      <a:prstClr val="black"/>
                    </a:solidFill>
                  </a:rPr>
                  <a:t>Accent 1</a:t>
                </a:r>
              </a:p>
            </p:txBody>
          </p:sp>
          <p:sp>
            <p:nvSpPr>
              <p:cNvPr id="19" name="Rounded Rectangle 18"/>
              <p:cNvSpPr/>
              <p:nvPr>
                <p:custDataLst>
                  <p:tags r:id="rId11"/>
                </p:custDataLst>
              </p:nvPr>
            </p:nvSpPr>
            <p:spPr>
              <a:xfrm>
                <a:off x="6858000" y="508000"/>
                <a:ext cx="1016000" cy="1016000"/>
              </a:xfrm>
              <a:prstGeom prst="roundRect">
                <a:avLst/>
              </a:prstGeom>
              <a:solidFill>
                <a:srgbClr val="D649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1218960"/>
                <a:r>
                  <a:rPr lang="en-US" sz="1600" dirty="0">
                    <a:solidFill>
                      <a:prstClr val="white"/>
                    </a:solidFill>
                  </a:rPr>
                  <a:t>214</a:t>
                </a:r>
              </a:p>
              <a:p>
                <a:pPr defTabSz="1218960"/>
                <a:r>
                  <a:rPr lang="en-US" sz="1600" dirty="0">
                    <a:solidFill>
                      <a:prstClr val="white"/>
                    </a:solidFill>
                  </a:rPr>
                  <a:t>73</a:t>
                </a:r>
              </a:p>
              <a:p>
                <a:pPr defTabSz="1218960"/>
                <a:r>
                  <a:rPr lang="en-US" sz="1600" dirty="0">
                    <a:solidFill>
                      <a:prstClr val="white"/>
                    </a:solidFill>
                  </a:rPr>
                  <a:t>42</a:t>
                </a:r>
              </a:p>
            </p:txBody>
          </p:sp>
          <p:sp>
            <p:nvSpPr>
              <p:cNvPr id="20" name="TextBox 19"/>
              <p:cNvSpPr txBox="1"/>
              <p:nvPr>
                <p:custDataLst>
                  <p:tags r:id="rId12"/>
                </p:custDataLst>
              </p:nvPr>
            </p:nvSpPr>
            <p:spPr>
              <a:xfrm>
                <a:off x="6667500" y="1524000"/>
                <a:ext cx="1397000" cy="338554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 defTabSz="1218960"/>
                <a:r>
                  <a:rPr lang="en-US" sz="1600" dirty="0">
                    <a:solidFill>
                      <a:prstClr val="black"/>
                    </a:solidFill>
                  </a:rPr>
                  <a:t>Accent 2</a:t>
                </a:r>
              </a:p>
            </p:txBody>
          </p:sp>
          <p:sp>
            <p:nvSpPr>
              <p:cNvPr id="21" name="Rounded Rectangle 20"/>
              <p:cNvSpPr/>
              <p:nvPr>
                <p:custDataLst>
                  <p:tags r:id="rId13"/>
                </p:custDataLst>
              </p:nvPr>
            </p:nvSpPr>
            <p:spPr>
              <a:xfrm>
                <a:off x="1143000" y="1905000"/>
                <a:ext cx="1016000" cy="1016000"/>
              </a:xfrm>
              <a:prstGeom prst="roundRect">
                <a:avLst/>
              </a:prstGeom>
              <a:solidFill>
                <a:srgbClr val="B9AF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1218960"/>
                <a:r>
                  <a:rPr lang="en-US" sz="1600" dirty="0">
                    <a:solidFill>
                      <a:prstClr val="white"/>
                    </a:solidFill>
                  </a:rPr>
                  <a:t>185</a:t>
                </a:r>
              </a:p>
              <a:p>
                <a:pPr defTabSz="1218960"/>
                <a:r>
                  <a:rPr lang="en-US" sz="1600" dirty="0">
                    <a:solidFill>
                      <a:prstClr val="white"/>
                    </a:solidFill>
                  </a:rPr>
                  <a:t>175</a:t>
                </a:r>
              </a:p>
              <a:p>
                <a:pPr defTabSz="1218960"/>
                <a:r>
                  <a:rPr lang="en-US" sz="1600" dirty="0">
                    <a:solidFill>
                      <a:prstClr val="white"/>
                    </a:solidFill>
                  </a:rPr>
                  <a:t>164</a:t>
                </a:r>
              </a:p>
            </p:txBody>
          </p:sp>
          <p:sp>
            <p:nvSpPr>
              <p:cNvPr id="22" name="TextBox 21"/>
              <p:cNvSpPr txBox="1"/>
              <p:nvPr>
                <p:custDataLst>
                  <p:tags r:id="rId14"/>
                </p:custDataLst>
              </p:nvPr>
            </p:nvSpPr>
            <p:spPr>
              <a:xfrm>
                <a:off x="952500" y="2920998"/>
                <a:ext cx="1397000" cy="338554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 defTabSz="1218960"/>
                <a:r>
                  <a:rPr lang="en-US" sz="1600" dirty="0">
                    <a:solidFill>
                      <a:prstClr val="black"/>
                    </a:solidFill>
                  </a:rPr>
                  <a:t>Accent 3</a:t>
                </a:r>
              </a:p>
            </p:txBody>
          </p:sp>
          <p:sp>
            <p:nvSpPr>
              <p:cNvPr id="23" name="Rounded Rectangle 22"/>
              <p:cNvSpPr/>
              <p:nvPr>
                <p:custDataLst>
                  <p:tags r:id="rId15"/>
                </p:custDataLst>
              </p:nvPr>
            </p:nvSpPr>
            <p:spPr>
              <a:xfrm>
                <a:off x="2286000" y="1905000"/>
                <a:ext cx="1016000" cy="1016000"/>
              </a:xfrm>
              <a:prstGeom prst="roundRect">
                <a:avLst/>
              </a:prstGeom>
              <a:solidFill>
                <a:srgbClr val="974B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1218960"/>
                <a:r>
                  <a:rPr lang="en-US" sz="1600" dirty="0">
                    <a:solidFill>
                      <a:prstClr val="white"/>
                    </a:solidFill>
                  </a:rPr>
                  <a:t>151</a:t>
                </a:r>
              </a:p>
              <a:p>
                <a:pPr defTabSz="1218960"/>
                <a:r>
                  <a:rPr lang="en-US" sz="1600" dirty="0">
                    <a:solidFill>
                      <a:prstClr val="white"/>
                    </a:solidFill>
                  </a:rPr>
                  <a:t>75</a:t>
                </a:r>
              </a:p>
              <a:p>
                <a:pPr defTabSz="1218960"/>
                <a:r>
                  <a:rPr lang="en-US" sz="1600" dirty="0">
                    <a:solidFill>
                      <a:prstClr val="white"/>
                    </a:solidFill>
                  </a:rPr>
                  <a:t>7</a:t>
                </a:r>
              </a:p>
            </p:txBody>
          </p:sp>
          <p:sp>
            <p:nvSpPr>
              <p:cNvPr id="24" name="TextBox 23"/>
              <p:cNvSpPr txBox="1"/>
              <p:nvPr>
                <p:custDataLst>
                  <p:tags r:id="rId16"/>
                </p:custDataLst>
              </p:nvPr>
            </p:nvSpPr>
            <p:spPr>
              <a:xfrm>
                <a:off x="2095500" y="2920998"/>
                <a:ext cx="1397000" cy="338554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 defTabSz="1218960"/>
                <a:r>
                  <a:rPr lang="en-US" sz="1600" dirty="0">
                    <a:solidFill>
                      <a:prstClr val="black"/>
                    </a:solidFill>
                  </a:rPr>
                  <a:t>Accent 4</a:t>
                </a:r>
              </a:p>
            </p:txBody>
          </p:sp>
          <p:sp>
            <p:nvSpPr>
              <p:cNvPr id="25" name="Rounded Rectangle 24"/>
              <p:cNvSpPr/>
              <p:nvPr>
                <p:custDataLst>
                  <p:tags r:id="rId17"/>
                </p:custDataLst>
              </p:nvPr>
            </p:nvSpPr>
            <p:spPr>
              <a:xfrm>
                <a:off x="3429000" y="1905000"/>
                <a:ext cx="1016000" cy="1016000"/>
              </a:xfrm>
              <a:prstGeom prst="roundRect">
                <a:avLst/>
              </a:prstGeom>
              <a:solidFill>
                <a:srgbClr val="C1BB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1218960"/>
                <a:r>
                  <a:rPr lang="en-US" sz="1600" dirty="0">
                    <a:solidFill>
                      <a:prstClr val="white"/>
                    </a:solidFill>
                  </a:rPr>
                  <a:t>193</a:t>
                </a:r>
              </a:p>
              <a:p>
                <a:pPr defTabSz="1218960"/>
                <a:r>
                  <a:rPr lang="en-US" sz="1600" dirty="0">
                    <a:solidFill>
                      <a:prstClr val="white"/>
                    </a:solidFill>
                  </a:rPr>
                  <a:t>187</a:t>
                </a:r>
              </a:p>
              <a:p>
                <a:pPr defTabSz="1218960"/>
                <a:r>
                  <a:rPr lang="en-US" sz="1600" dirty="0">
                    <a:solidFill>
                      <a:prstClr val="white"/>
                    </a:solidFill>
                  </a:rPr>
                  <a:t>0</a:t>
                </a:r>
              </a:p>
            </p:txBody>
          </p:sp>
          <p:sp>
            <p:nvSpPr>
              <p:cNvPr id="26" name="TextBox 25"/>
              <p:cNvSpPr txBox="1"/>
              <p:nvPr>
                <p:custDataLst>
                  <p:tags r:id="rId18"/>
                </p:custDataLst>
              </p:nvPr>
            </p:nvSpPr>
            <p:spPr>
              <a:xfrm>
                <a:off x="3238500" y="2920998"/>
                <a:ext cx="1397000" cy="338554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 defTabSz="1218960"/>
                <a:r>
                  <a:rPr lang="en-US" sz="1600" dirty="0">
                    <a:solidFill>
                      <a:prstClr val="black"/>
                    </a:solidFill>
                  </a:rPr>
                  <a:t>Accent 5</a:t>
                </a:r>
              </a:p>
            </p:txBody>
          </p:sp>
          <p:sp>
            <p:nvSpPr>
              <p:cNvPr id="27" name="Rounded Rectangle 26"/>
              <p:cNvSpPr/>
              <p:nvPr>
                <p:custDataLst>
                  <p:tags r:id="rId19"/>
                </p:custDataLst>
              </p:nvPr>
            </p:nvSpPr>
            <p:spPr>
              <a:xfrm>
                <a:off x="4572000" y="1905000"/>
                <a:ext cx="1016000" cy="1016000"/>
              </a:xfrm>
              <a:prstGeom prst="roundRect">
                <a:avLst/>
              </a:prstGeom>
              <a:solidFill>
                <a:srgbClr val="FFDD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1218960"/>
                <a:r>
                  <a:rPr lang="en-US" sz="1600" dirty="0">
                    <a:solidFill>
                      <a:prstClr val="white"/>
                    </a:solidFill>
                  </a:rPr>
                  <a:t>255</a:t>
                </a:r>
              </a:p>
              <a:p>
                <a:pPr defTabSz="1218960"/>
                <a:r>
                  <a:rPr lang="en-US" sz="1600" dirty="0">
                    <a:solidFill>
                      <a:prstClr val="white"/>
                    </a:solidFill>
                  </a:rPr>
                  <a:t>221</a:t>
                </a:r>
              </a:p>
              <a:p>
                <a:pPr defTabSz="1218960"/>
                <a:r>
                  <a:rPr lang="en-US" sz="1600" dirty="0">
                    <a:solidFill>
                      <a:prstClr val="white"/>
                    </a:solidFill>
                  </a:rPr>
                  <a:t>62</a:t>
                </a:r>
              </a:p>
            </p:txBody>
          </p:sp>
          <p:sp>
            <p:nvSpPr>
              <p:cNvPr id="28" name="TextBox 27"/>
              <p:cNvSpPr txBox="1"/>
              <p:nvPr>
                <p:custDataLst>
                  <p:tags r:id="rId20"/>
                </p:custDataLst>
              </p:nvPr>
            </p:nvSpPr>
            <p:spPr>
              <a:xfrm>
                <a:off x="4381500" y="2920998"/>
                <a:ext cx="1397000" cy="338554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 defTabSz="1218960"/>
                <a:r>
                  <a:rPr lang="en-US" sz="1600" dirty="0">
                    <a:solidFill>
                      <a:prstClr val="black"/>
                    </a:solidFill>
                  </a:rPr>
                  <a:t>Accent 6</a:t>
                </a:r>
              </a:p>
            </p:txBody>
          </p:sp>
          <p:sp>
            <p:nvSpPr>
              <p:cNvPr id="29" name="Rounded Rectangle 28"/>
              <p:cNvSpPr/>
              <p:nvPr>
                <p:custDataLst>
                  <p:tags r:id="rId21"/>
                </p:custDataLst>
              </p:nvPr>
            </p:nvSpPr>
            <p:spPr>
              <a:xfrm>
                <a:off x="5715000" y="1905000"/>
                <a:ext cx="1016000" cy="1016000"/>
              </a:xfrm>
              <a:prstGeom prst="round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1218960"/>
                <a:r>
                  <a:rPr lang="en-US" sz="1600" dirty="0">
                    <a:solidFill>
                      <a:prstClr val="white"/>
                    </a:solidFill>
                  </a:rPr>
                  <a:t>255</a:t>
                </a:r>
              </a:p>
              <a:p>
                <a:pPr defTabSz="1218960"/>
                <a:r>
                  <a:rPr lang="en-US" sz="1600" dirty="0">
                    <a:solidFill>
                      <a:prstClr val="white"/>
                    </a:solidFill>
                  </a:rPr>
                  <a:t>255</a:t>
                </a:r>
              </a:p>
              <a:p>
                <a:pPr defTabSz="1218960"/>
                <a:r>
                  <a:rPr lang="en-US" sz="1600" dirty="0">
                    <a:solidFill>
                      <a:prstClr val="white"/>
                    </a:solidFill>
                  </a:rPr>
                  <a:t>255</a:t>
                </a:r>
              </a:p>
            </p:txBody>
          </p:sp>
          <p:sp>
            <p:nvSpPr>
              <p:cNvPr id="30" name="TextBox 29"/>
              <p:cNvSpPr txBox="1"/>
              <p:nvPr>
                <p:custDataLst>
                  <p:tags r:id="rId22"/>
                </p:custDataLst>
              </p:nvPr>
            </p:nvSpPr>
            <p:spPr>
              <a:xfrm>
                <a:off x="5524500" y="2920998"/>
                <a:ext cx="1397000" cy="338554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 defTabSz="1218960"/>
                <a:r>
                  <a:rPr lang="en-US" sz="1600" dirty="0">
                    <a:solidFill>
                      <a:prstClr val="black"/>
                    </a:solidFill>
                  </a:rPr>
                  <a:t>Hyperlink</a:t>
                </a:r>
              </a:p>
            </p:txBody>
          </p:sp>
          <p:sp>
            <p:nvSpPr>
              <p:cNvPr id="31" name="Rounded Rectangle 30"/>
              <p:cNvSpPr/>
              <p:nvPr>
                <p:custDataLst>
                  <p:tags r:id="rId23"/>
                </p:custDataLst>
              </p:nvPr>
            </p:nvSpPr>
            <p:spPr>
              <a:xfrm>
                <a:off x="6858000" y="1905000"/>
                <a:ext cx="1016000" cy="1016000"/>
              </a:xfrm>
              <a:prstGeom prst="roundRect">
                <a:avLst/>
              </a:prstGeom>
              <a:solidFill>
                <a:srgbClr val="EC891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1218960"/>
                <a:r>
                  <a:rPr lang="en-US" sz="1600" dirty="0">
                    <a:solidFill>
                      <a:prstClr val="white"/>
                    </a:solidFill>
                  </a:rPr>
                  <a:t>236</a:t>
                </a:r>
              </a:p>
              <a:p>
                <a:pPr defTabSz="1218960"/>
                <a:r>
                  <a:rPr lang="en-US" sz="1600" dirty="0">
                    <a:solidFill>
                      <a:prstClr val="white"/>
                    </a:solidFill>
                  </a:rPr>
                  <a:t>137</a:t>
                </a:r>
              </a:p>
              <a:p>
                <a:pPr defTabSz="1218960"/>
                <a:r>
                  <a:rPr lang="en-US" sz="1600" dirty="0">
                    <a:solidFill>
                      <a:prstClr val="white"/>
                    </a:solidFill>
                  </a:rPr>
                  <a:t>29</a:t>
                </a:r>
              </a:p>
            </p:txBody>
          </p:sp>
          <p:sp>
            <p:nvSpPr>
              <p:cNvPr id="32" name="TextBox 31"/>
              <p:cNvSpPr txBox="1"/>
              <p:nvPr>
                <p:custDataLst>
                  <p:tags r:id="rId24"/>
                </p:custDataLst>
              </p:nvPr>
            </p:nvSpPr>
            <p:spPr>
              <a:xfrm>
                <a:off x="6667500" y="2920998"/>
                <a:ext cx="1397000" cy="338554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 defTabSz="1218960"/>
                <a:r>
                  <a:rPr lang="en-US" sz="1600" dirty="0">
                    <a:solidFill>
                      <a:prstClr val="black"/>
                    </a:solidFill>
                  </a:rPr>
                  <a:t>Followed Hyperlink</a:t>
                </a:r>
              </a:p>
            </p:txBody>
          </p:sp>
          <p:sp>
            <p:nvSpPr>
              <p:cNvPr id="33" name="Rounded Rectangle 32"/>
              <p:cNvSpPr/>
              <p:nvPr>
                <p:custDataLst>
                  <p:tags r:id="rId25"/>
                </p:custDataLst>
              </p:nvPr>
            </p:nvSpPr>
            <p:spPr>
              <a:xfrm>
                <a:off x="1143000" y="3429000"/>
                <a:ext cx="1016000" cy="1016000"/>
              </a:xfrm>
              <a:prstGeom prst="roundRect">
                <a:avLst/>
              </a:prstGeom>
              <a:solidFill>
                <a:srgbClr val="7FAFDD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1218960"/>
                <a:r>
                  <a:rPr lang="en-US" sz="1600" dirty="0">
                    <a:solidFill>
                      <a:prstClr val="white"/>
                    </a:solidFill>
                  </a:rPr>
                  <a:t>127</a:t>
                </a:r>
              </a:p>
              <a:p>
                <a:pPr defTabSz="1218960"/>
                <a:r>
                  <a:rPr lang="en-US" sz="1600" dirty="0">
                    <a:solidFill>
                      <a:prstClr val="white"/>
                    </a:solidFill>
                  </a:rPr>
                  <a:t>175</a:t>
                </a:r>
              </a:p>
              <a:p>
                <a:pPr defTabSz="1218960"/>
                <a:r>
                  <a:rPr lang="en-US" sz="1600" dirty="0">
                    <a:solidFill>
                      <a:prstClr val="white"/>
                    </a:solidFill>
                  </a:rPr>
                  <a:t>221</a:t>
                </a:r>
              </a:p>
            </p:txBody>
          </p:sp>
          <p:sp>
            <p:nvSpPr>
              <p:cNvPr id="34" name="TextBox 33"/>
              <p:cNvSpPr txBox="1"/>
              <p:nvPr>
                <p:custDataLst>
                  <p:tags r:id="rId26"/>
                </p:custDataLst>
              </p:nvPr>
            </p:nvSpPr>
            <p:spPr>
              <a:xfrm>
                <a:off x="952500" y="4444999"/>
                <a:ext cx="1397000" cy="338554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 defTabSz="1218960"/>
                <a:r>
                  <a:rPr lang="en-US" sz="1600" dirty="0">
                    <a:solidFill>
                      <a:prstClr val="black"/>
                    </a:solidFill>
                  </a:rPr>
                  <a:t>Tata Blue 50%</a:t>
                </a:r>
              </a:p>
            </p:txBody>
          </p:sp>
          <p:sp>
            <p:nvSpPr>
              <p:cNvPr id="35" name="Rounded Rectangle 34"/>
              <p:cNvSpPr/>
              <p:nvPr>
                <p:custDataLst>
                  <p:tags r:id="rId27"/>
                </p:custDataLst>
              </p:nvPr>
            </p:nvSpPr>
            <p:spPr>
              <a:xfrm>
                <a:off x="2286000" y="3429000"/>
                <a:ext cx="1016000" cy="1016000"/>
              </a:xfrm>
              <a:prstGeom prst="roundRect">
                <a:avLst/>
              </a:prstGeom>
              <a:solidFill>
                <a:srgbClr val="CBD7EE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1218960"/>
                <a:r>
                  <a:rPr lang="en-US" sz="1600" dirty="0">
                    <a:solidFill>
                      <a:prstClr val="white"/>
                    </a:solidFill>
                  </a:rPr>
                  <a:t>203</a:t>
                </a:r>
              </a:p>
              <a:p>
                <a:pPr defTabSz="1218960"/>
                <a:r>
                  <a:rPr lang="en-US" sz="1600" dirty="0">
                    <a:solidFill>
                      <a:prstClr val="white"/>
                    </a:solidFill>
                  </a:rPr>
                  <a:t>215</a:t>
                </a:r>
              </a:p>
              <a:p>
                <a:pPr defTabSz="1218960"/>
                <a:r>
                  <a:rPr lang="en-US" sz="1600" dirty="0">
                    <a:solidFill>
                      <a:prstClr val="white"/>
                    </a:solidFill>
                  </a:rPr>
                  <a:t>238</a:t>
                </a:r>
              </a:p>
            </p:txBody>
          </p:sp>
          <p:sp>
            <p:nvSpPr>
              <p:cNvPr id="36" name="TextBox 35"/>
              <p:cNvSpPr txBox="1"/>
              <p:nvPr>
                <p:custDataLst>
                  <p:tags r:id="rId28"/>
                </p:custDataLst>
              </p:nvPr>
            </p:nvSpPr>
            <p:spPr>
              <a:xfrm>
                <a:off x="2095500" y="4444999"/>
                <a:ext cx="1397000" cy="338554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 defTabSz="1218960"/>
                <a:r>
                  <a:rPr lang="en-US" sz="1600" dirty="0">
                    <a:solidFill>
                      <a:prstClr val="black"/>
                    </a:solidFill>
                  </a:rPr>
                  <a:t>Tata Blue 25%</a:t>
                </a:r>
              </a:p>
            </p:txBody>
          </p:sp>
          <p:sp>
            <p:nvSpPr>
              <p:cNvPr id="37" name="Rounded Rectangle 36"/>
              <p:cNvSpPr/>
              <p:nvPr>
                <p:custDataLst>
                  <p:tags r:id="rId29"/>
                </p:custDataLst>
              </p:nvPr>
            </p:nvSpPr>
            <p:spPr>
              <a:xfrm>
                <a:off x="3429000" y="3429000"/>
                <a:ext cx="1016000" cy="1016000"/>
              </a:xfrm>
              <a:prstGeom prst="roundRect">
                <a:avLst/>
              </a:prstGeom>
              <a:solidFill>
                <a:srgbClr val="B395C5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1218960"/>
                <a:r>
                  <a:rPr lang="en-US" sz="1600" dirty="0">
                    <a:solidFill>
                      <a:srgbClr val="1F497D"/>
                    </a:solidFill>
                  </a:rPr>
                  <a:t>179</a:t>
                </a:r>
              </a:p>
              <a:p>
                <a:pPr defTabSz="1218960"/>
                <a:r>
                  <a:rPr lang="en-US" sz="1600" dirty="0">
                    <a:solidFill>
                      <a:srgbClr val="1F497D"/>
                    </a:solidFill>
                  </a:rPr>
                  <a:t>149</a:t>
                </a:r>
              </a:p>
              <a:p>
                <a:pPr defTabSz="1218960"/>
                <a:r>
                  <a:rPr lang="en-US" sz="1600" dirty="0">
                    <a:solidFill>
                      <a:srgbClr val="1F497D"/>
                    </a:solidFill>
                  </a:rPr>
                  <a:t>197</a:t>
                </a:r>
              </a:p>
            </p:txBody>
          </p:sp>
          <p:sp>
            <p:nvSpPr>
              <p:cNvPr id="38" name="TextBox 37"/>
              <p:cNvSpPr txBox="1"/>
              <p:nvPr>
                <p:custDataLst>
                  <p:tags r:id="rId30"/>
                </p:custDataLst>
              </p:nvPr>
            </p:nvSpPr>
            <p:spPr>
              <a:xfrm>
                <a:off x="3238500" y="4444999"/>
                <a:ext cx="1397000" cy="338554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 defTabSz="1218960"/>
                <a:r>
                  <a:rPr lang="en-US" sz="1600" dirty="0">
                    <a:solidFill>
                      <a:prstClr val="black"/>
                    </a:solidFill>
                  </a:rPr>
                  <a:t>Purple 50 %</a:t>
                </a:r>
              </a:p>
            </p:txBody>
          </p:sp>
          <p:sp>
            <p:nvSpPr>
              <p:cNvPr id="39" name="Rounded Rectangle 38"/>
              <p:cNvSpPr/>
              <p:nvPr>
                <p:custDataLst>
                  <p:tags r:id="rId31"/>
                </p:custDataLst>
              </p:nvPr>
            </p:nvSpPr>
            <p:spPr>
              <a:xfrm>
                <a:off x="4572000" y="3429000"/>
                <a:ext cx="1016000" cy="1016000"/>
              </a:xfrm>
              <a:prstGeom prst="roundRect">
                <a:avLst/>
              </a:prstGeom>
              <a:solidFill>
                <a:srgbClr val="D4C3DF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1218960"/>
                <a:r>
                  <a:rPr lang="en-US" sz="1600" dirty="0">
                    <a:solidFill>
                      <a:prstClr val="white"/>
                    </a:solidFill>
                  </a:rPr>
                  <a:t>212</a:t>
                </a:r>
              </a:p>
              <a:p>
                <a:pPr defTabSz="1218960"/>
                <a:r>
                  <a:rPr lang="en-US" sz="1600" dirty="0">
                    <a:solidFill>
                      <a:prstClr val="white"/>
                    </a:solidFill>
                  </a:rPr>
                  <a:t>195</a:t>
                </a:r>
              </a:p>
              <a:p>
                <a:pPr defTabSz="1218960"/>
                <a:r>
                  <a:rPr lang="en-US" sz="1600" dirty="0">
                    <a:solidFill>
                      <a:prstClr val="white"/>
                    </a:solidFill>
                  </a:rPr>
                  <a:t>223</a:t>
                </a:r>
              </a:p>
            </p:txBody>
          </p:sp>
          <p:sp>
            <p:nvSpPr>
              <p:cNvPr id="40" name="TextBox 39"/>
              <p:cNvSpPr txBox="1"/>
              <p:nvPr>
                <p:custDataLst>
                  <p:tags r:id="rId32"/>
                </p:custDataLst>
              </p:nvPr>
            </p:nvSpPr>
            <p:spPr>
              <a:xfrm>
                <a:off x="4381500" y="4444999"/>
                <a:ext cx="1397000" cy="338554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 defTabSz="1218960"/>
                <a:r>
                  <a:rPr lang="en-US" sz="1600" dirty="0">
                    <a:solidFill>
                      <a:prstClr val="black"/>
                    </a:solidFill>
                  </a:rPr>
                  <a:t>Purple 25 %</a:t>
                </a:r>
              </a:p>
            </p:txBody>
          </p:sp>
          <p:sp>
            <p:nvSpPr>
              <p:cNvPr id="41" name="Rounded Rectangle 40"/>
              <p:cNvSpPr/>
              <p:nvPr>
                <p:custDataLst>
                  <p:tags r:id="rId33"/>
                </p:custDataLst>
              </p:nvPr>
            </p:nvSpPr>
            <p:spPr>
              <a:xfrm>
                <a:off x="5715000" y="3429000"/>
                <a:ext cx="1016000" cy="1016000"/>
              </a:xfrm>
              <a:prstGeom prst="roundRect">
                <a:avLst/>
              </a:prstGeom>
              <a:solidFill>
                <a:srgbClr val="FFF2AB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1218960"/>
                <a:r>
                  <a:rPr lang="en-US" sz="1600" dirty="0">
                    <a:solidFill>
                      <a:prstClr val="white"/>
                    </a:solidFill>
                  </a:rPr>
                  <a:t>255</a:t>
                </a:r>
              </a:p>
              <a:p>
                <a:pPr defTabSz="1218960"/>
                <a:r>
                  <a:rPr lang="en-US" sz="1600" dirty="0">
                    <a:solidFill>
                      <a:prstClr val="white"/>
                    </a:solidFill>
                  </a:rPr>
                  <a:t>242</a:t>
                </a:r>
              </a:p>
              <a:p>
                <a:pPr defTabSz="1218960"/>
                <a:r>
                  <a:rPr lang="en-US" sz="1600" dirty="0">
                    <a:solidFill>
                      <a:prstClr val="white"/>
                    </a:solidFill>
                  </a:rPr>
                  <a:t>171</a:t>
                </a:r>
              </a:p>
            </p:txBody>
          </p:sp>
          <p:sp>
            <p:nvSpPr>
              <p:cNvPr id="42" name="TextBox 41"/>
              <p:cNvSpPr txBox="1"/>
              <p:nvPr>
                <p:custDataLst>
                  <p:tags r:id="rId34"/>
                </p:custDataLst>
              </p:nvPr>
            </p:nvSpPr>
            <p:spPr>
              <a:xfrm>
                <a:off x="5524500" y="4444999"/>
                <a:ext cx="1397000" cy="338554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 defTabSz="1218960"/>
                <a:r>
                  <a:rPr lang="en-US" sz="1600" dirty="0">
                    <a:solidFill>
                      <a:prstClr val="black"/>
                    </a:solidFill>
                  </a:rPr>
                  <a:t>Yellow 50 %</a:t>
                </a:r>
              </a:p>
            </p:txBody>
          </p:sp>
          <p:sp>
            <p:nvSpPr>
              <p:cNvPr id="43" name="Rounded Rectangle 42"/>
              <p:cNvSpPr/>
              <p:nvPr>
                <p:custDataLst>
                  <p:tags r:id="rId35"/>
                </p:custDataLst>
              </p:nvPr>
            </p:nvSpPr>
            <p:spPr>
              <a:xfrm>
                <a:off x="6858000" y="3429000"/>
                <a:ext cx="1016000" cy="1016000"/>
              </a:xfrm>
              <a:prstGeom prst="roundRect">
                <a:avLst/>
              </a:prstGeom>
              <a:solidFill>
                <a:srgbClr val="FFF9D5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1218960"/>
                <a:r>
                  <a:rPr lang="en-US" sz="1600" dirty="0">
                    <a:solidFill>
                      <a:prstClr val="white"/>
                    </a:solidFill>
                  </a:rPr>
                  <a:t>255</a:t>
                </a:r>
              </a:p>
              <a:p>
                <a:pPr defTabSz="1218960"/>
                <a:r>
                  <a:rPr lang="en-US" sz="1600" dirty="0">
                    <a:solidFill>
                      <a:prstClr val="white"/>
                    </a:solidFill>
                  </a:rPr>
                  <a:t>249</a:t>
                </a:r>
              </a:p>
              <a:p>
                <a:pPr defTabSz="1218960"/>
                <a:r>
                  <a:rPr lang="en-US" sz="1600" dirty="0">
                    <a:solidFill>
                      <a:prstClr val="white"/>
                    </a:solidFill>
                  </a:rPr>
                  <a:t>213</a:t>
                </a:r>
              </a:p>
            </p:txBody>
          </p:sp>
          <p:sp>
            <p:nvSpPr>
              <p:cNvPr id="44" name="TextBox 43"/>
              <p:cNvSpPr txBox="1"/>
              <p:nvPr>
                <p:custDataLst>
                  <p:tags r:id="rId36"/>
                </p:custDataLst>
              </p:nvPr>
            </p:nvSpPr>
            <p:spPr>
              <a:xfrm>
                <a:off x="6667500" y="4444999"/>
                <a:ext cx="1397000" cy="338554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 defTabSz="1218960"/>
                <a:r>
                  <a:rPr lang="en-US" sz="1600" dirty="0">
                    <a:solidFill>
                      <a:prstClr val="black"/>
                    </a:solidFill>
                  </a:rPr>
                  <a:t>Yellow 25 %</a:t>
                </a:r>
              </a:p>
            </p:txBody>
          </p:sp>
          <p:sp>
            <p:nvSpPr>
              <p:cNvPr id="45" name="Rounded Rectangle 44"/>
              <p:cNvSpPr/>
              <p:nvPr>
                <p:custDataLst>
                  <p:tags r:id="rId37"/>
                </p:custDataLst>
              </p:nvPr>
            </p:nvSpPr>
            <p:spPr>
              <a:xfrm>
                <a:off x="1143000" y="4826000"/>
                <a:ext cx="1016000" cy="1016000"/>
              </a:xfrm>
              <a:prstGeom prst="roundRect">
                <a:avLst/>
              </a:prstGeom>
              <a:solidFill>
                <a:srgbClr val="E5CDBA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1218960"/>
                <a:r>
                  <a:rPr lang="en-US" sz="1600" dirty="0">
                    <a:solidFill>
                      <a:prstClr val="white"/>
                    </a:solidFill>
                  </a:rPr>
                  <a:t>229</a:t>
                </a:r>
              </a:p>
              <a:p>
                <a:pPr defTabSz="1218960"/>
                <a:r>
                  <a:rPr lang="en-US" sz="1600" dirty="0">
                    <a:solidFill>
                      <a:prstClr val="white"/>
                    </a:solidFill>
                  </a:rPr>
                  <a:t>205</a:t>
                </a:r>
              </a:p>
              <a:p>
                <a:pPr defTabSz="1218960"/>
                <a:r>
                  <a:rPr lang="en-US" sz="1600" dirty="0">
                    <a:solidFill>
                      <a:prstClr val="white"/>
                    </a:solidFill>
                  </a:rPr>
                  <a:t>186</a:t>
                </a:r>
              </a:p>
            </p:txBody>
          </p:sp>
          <p:sp>
            <p:nvSpPr>
              <p:cNvPr id="46" name="TextBox 45"/>
              <p:cNvSpPr txBox="1"/>
              <p:nvPr>
                <p:custDataLst>
                  <p:tags r:id="rId38"/>
                </p:custDataLst>
              </p:nvPr>
            </p:nvSpPr>
            <p:spPr>
              <a:xfrm>
                <a:off x="952500" y="5841997"/>
                <a:ext cx="1397000" cy="338554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 defTabSz="1218960"/>
                <a:r>
                  <a:rPr lang="en-US" sz="1600" dirty="0">
                    <a:solidFill>
                      <a:prstClr val="black"/>
                    </a:solidFill>
                  </a:rPr>
                  <a:t>Brown 50 %</a:t>
                </a:r>
              </a:p>
            </p:txBody>
          </p:sp>
          <p:sp>
            <p:nvSpPr>
              <p:cNvPr id="47" name="Rounded Rectangle 46"/>
              <p:cNvSpPr/>
              <p:nvPr>
                <p:custDataLst>
                  <p:tags r:id="rId39"/>
                </p:custDataLst>
              </p:nvPr>
            </p:nvSpPr>
            <p:spPr>
              <a:xfrm>
                <a:off x="2286000" y="4826000"/>
                <a:ext cx="1016000" cy="1016000"/>
              </a:xfrm>
              <a:prstGeom prst="roundRect">
                <a:avLst/>
              </a:prstGeom>
              <a:solidFill>
                <a:srgbClr val="F8F1EB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1218960"/>
                <a:r>
                  <a:rPr lang="en-US" sz="1600" dirty="0">
                    <a:solidFill>
                      <a:prstClr val="white"/>
                    </a:solidFill>
                  </a:rPr>
                  <a:t>248</a:t>
                </a:r>
              </a:p>
              <a:p>
                <a:pPr defTabSz="1218960"/>
                <a:r>
                  <a:rPr lang="en-US" sz="1600" dirty="0">
                    <a:solidFill>
                      <a:prstClr val="white"/>
                    </a:solidFill>
                  </a:rPr>
                  <a:t>241</a:t>
                </a:r>
              </a:p>
              <a:p>
                <a:pPr defTabSz="1218960"/>
                <a:r>
                  <a:rPr lang="en-US" sz="1600" dirty="0">
                    <a:solidFill>
                      <a:prstClr val="white"/>
                    </a:solidFill>
                  </a:rPr>
                  <a:t>235</a:t>
                </a:r>
              </a:p>
            </p:txBody>
          </p:sp>
          <p:sp>
            <p:nvSpPr>
              <p:cNvPr id="48" name="TextBox 47"/>
              <p:cNvSpPr txBox="1"/>
              <p:nvPr>
                <p:custDataLst>
                  <p:tags r:id="rId40"/>
                </p:custDataLst>
              </p:nvPr>
            </p:nvSpPr>
            <p:spPr>
              <a:xfrm>
                <a:off x="2095500" y="5841997"/>
                <a:ext cx="1397000" cy="338554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 defTabSz="1218960"/>
                <a:r>
                  <a:rPr lang="en-US" sz="1600" dirty="0">
                    <a:solidFill>
                      <a:prstClr val="black"/>
                    </a:solidFill>
                  </a:rPr>
                  <a:t>Brown 25 %</a:t>
                </a:r>
              </a:p>
            </p:txBody>
          </p:sp>
          <p:sp>
            <p:nvSpPr>
              <p:cNvPr id="49" name="Rounded Rectangle 48"/>
              <p:cNvSpPr/>
              <p:nvPr>
                <p:custDataLst>
                  <p:tags r:id="rId41"/>
                </p:custDataLst>
              </p:nvPr>
            </p:nvSpPr>
            <p:spPr>
              <a:xfrm>
                <a:off x="3429000" y="4826000"/>
                <a:ext cx="1016000" cy="1016000"/>
              </a:xfrm>
              <a:prstGeom prst="roundRect">
                <a:avLst/>
              </a:prstGeom>
              <a:solidFill>
                <a:srgbClr val="B4D59A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1218960"/>
                <a:r>
                  <a:rPr lang="en-US" sz="1600" dirty="0">
                    <a:solidFill>
                      <a:srgbClr val="7FAFDD"/>
                    </a:solidFill>
                  </a:rPr>
                  <a:t>180</a:t>
                </a:r>
              </a:p>
              <a:p>
                <a:pPr defTabSz="1218960"/>
                <a:r>
                  <a:rPr lang="en-US" sz="1600" dirty="0">
                    <a:solidFill>
                      <a:srgbClr val="7FAFDD"/>
                    </a:solidFill>
                  </a:rPr>
                  <a:t>213</a:t>
                </a:r>
              </a:p>
              <a:p>
                <a:pPr defTabSz="1218960"/>
                <a:r>
                  <a:rPr lang="en-US" sz="1600" dirty="0">
                    <a:solidFill>
                      <a:srgbClr val="7FAFDD"/>
                    </a:solidFill>
                  </a:rPr>
                  <a:t>154</a:t>
                </a:r>
              </a:p>
            </p:txBody>
          </p:sp>
          <p:sp>
            <p:nvSpPr>
              <p:cNvPr id="50" name="TextBox 49"/>
              <p:cNvSpPr txBox="1"/>
              <p:nvPr>
                <p:custDataLst>
                  <p:tags r:id="rId42"/>
                </p:custDataLst>
              </p:nvPr>
            </p:nvSpPr>
            <p:spPr>
              <a:xfrm>
                <a:off x="3238500" y="5841997"/>
                <a:ext cx="1397000" cy="338554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 defTabSz="1218960"/>
                <a:r>
                  <a:rPr lang="en-US" sz="1600" dirty="0">
                    <a:solidFill>
                      <a:prstClr val="black"/>
                    </a:solidFill>
                  </a:rPr>
                  <a:t>Green 50 %</a:t>
                </a:r>
              </a:p>
            </p:txBody>
          </p:sp>
          <p:sp>
            <p:nvSpPr>
              <p:cNvPr id="51" name="Rounded Rectangle 50"/>
              <p:cNvSpPr/>
              <p:nvPr>
                <p:custDataLst>
                  <p:tags r:id="rId43"/>
                </p:custDataLst>
              </p:nvPr>
            </p:nvSpPr>
            <p:spPr>
              <a:xfrm>
                <a:off x="4572000" y="4826000"/>
                <a:ext cx="1016000" cy="1016000"/>
              </a:xfrm>
              <a:prstGeom prst="roundRect">
                <a:avLst/>
              </a:prstGeom>
              <a:solidFill>
                <a:srgbClr val="D6E7C8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1218960"/>
                <a:r>
                  <a:rPr lang="en-US" sz="1600" dirty="0">
                    <a:solidFill>
                      <a:prstClr val="white"/>
                    </a:solidFill>
                  </a:rPr>
                  <a:t>214</a:t>
                </a:r>
              </a:p>
              <a:p>
                <a:pPr defTabSz="1218960"/>
                <a:r>
                  <a:rPr lang="en-US" sz="1600" dirty="0">
                    <a:solidFill>
                      <a:prstClr val="white"/>
                    </a:solidFill>
                  </a:rPr>
                  <a:t>231</a:t>
                </a:r>
              </a:p>
              <a:p>
                <a:pPr defTabSz="1218960"/>
                <a:r>
                  <a:rPr lang="en-US" sz="1600" dirty="0">
                    <a:solidFill>
                      <a:prstClr val="white"/>
                    </a:solidFill>
                  </a:rPr>
                  <a:t>200</a:t>
                </a:r>
              </a:p>
            </p:txBody>
          </p:sp>
          <p:sp>
            <p:nvSpPr>
              <p:cNvPr id="52" name="TextBox 51"/>
              <p:cNvSpPr txBox="1"/>
              <p:nvPr>
                <p:custDataLst>
                  <p:tags r:id="rId44"/>
                </p:custDataLst>
              </p:nvPr>
            </p:nvSpPr>
            <p:spPr>
              <a:xfrm>
                <a:off x="4381500" y="5841997"/>
                <a:ext cx="1397000" cy="338554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 defTabSz="1218960"/>
                <a:r>
                  <a:rPr lang="en-US" sz="1600" dirty="0">
                    <a:solidFill>
                      <a:prstClr val="black"/>
                    </a:solidFill>
                  </a:rPr>
                  <a:t>Green 25 %</a:t>
                </a:r>
              </a:p>
            </p:txBody>
          </p:sp>
          <p:sp>
            <p:nvSpPr>
              <p:cNvPr id="53" name="Rounded Rectangle 52"/>
              <p:cNvSpPr/>
              <p:nvPr>
                <p:custDataLst>
                  <p:tags r:id="rId45"/>
                </p:custDataLst>
              </p:nvPr>
            </p:nvSpPr>
            <p:spPr>
              <a:xfrm>
                <a:off x="5715000" y="4826000"/>
                <a:ext cx="1016000" cy="1016000"/>
              </a:xfrm>
              <a:prstGeom prst="roundRect">
                <a:avLst/>
              </a:prstGeom>
              <a:solidFill>
                <a:srgbClr val="F1F0CA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1218960"/>
                <a:r>
                  <a:rPr lang="en-US" sz="1600" dirty="0">
                    <a:solidFill>
                      <a:prstClr val="white"/>
                    </a:solidFill>
                  </a:rPr>
                  <a:t>241</a:t>
                </a:r>
              </a:p>
              <a:p>
                <a:pPr defTabSz="1218960"/>
                <a:r>
                  <a:rPr lang="en-US" sz="1600" dirty="0">
                    <a:solidFill>
                      <a:prstClr val="white"/>
                    </a:solidFill>
                  </a:rPr>
                  <a:t>240</a:t>
                </a:r>
              </a:p>
              <a:p>
                <a:pPr defTabSz="1218960"/>
                <a:r>
                  <a:rPr lang="en-US" sz="1600" dirty="0">
                    <a:solidFill>
                      <a:prstClr val="white"/>
                    </a:solidFill>
                  </a:rPr>
                  <a:t>202</a:t>
                </a:r>
              </a:p>
            </p:txBody>
          </p:sp>
          <p:sp>
            <p:nvSpPr>
              <p:cNvPr id="54" name="TextBox 53"/>
              <p:cNvSpPr txBox="1"/>
              <p:nvPr>
                <p:custDataLst>
                  <p:tags r:id="rId46"/>
                </p:custDataLst>
              </p:nvPr>
            </p:nvSpPr>
            <p:spPr>
              <a:xfrm>
                <a:off x="5524500" y="5841997"/>
                <a:ext cx="1397000" cy="338554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 defTabSz="1218960"/>
                <a:r>
                  <a:rPr lang="en-US" sz="1600" dirty="0">
                    <a:solidFill>
                      <a:prstClr val="black"/>
                    </a:solidFill>
                  </a:rPr>
                  <a:t>Light Green 50%</a:t>
                </a:r>
              </a:p>
            </p:txBody>
          </p:sp>
          <p:sp>
            <p:nvSpPr>
              <p:cNvPr id="55" name="Rounded Rectangle 54"/>
              <p:cNvSpPr/>
              <p:nvPr>
                <p:custDataLst>
                  <p:tags r:id="rId47"/>
                </p:custDataLst>
              </p:nvPr>
            </p:nvSpPr>
            <p:spPr>
              <a:xfrm>
                <a:off x="6858000" y="4826000"/>
                <a:ext cx="1016000" cy="1016000"/>
              </a:xfrm>
              <a:prstGeom prst="roundRect">
                <a:avLst/>
              </a:prstGeom>
              <a:solidFill>
                <a:srgbClr val="FBFBF1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1218960"/>
                <a:r>
                  <a:rPr lang="en-US" sz="1600" dirty="0">
                    <a:solidFill>
                      <a:prstClr val="white"/>
                    </a:solidFill>
                  </a:rPr>
                  <a:t>251</a:t>
                </a:r>
              </a:p>
              <a:p>
                <a:pPr defTabSz="1218960"/>
                <a:r>
                  <a:rPr lang="en-US" sz="1600" dirty="0">
                    <a:solidFill>
                      <a:prstClr val="white"/>
                    </a:solidFill>
                  </a:rPr>
                  <a:t>251</a:t>
                </a:r>
              </a:p>
              <a:p>
                <a:pPr defTabSz="1218960"/>
                <a:r>
                  <a:rPr lang="en-US" sz="1600" dirty="0">
                    <a:solidFill>
                      <a:prstClr val="white"/>
                    </a:solidFill>
                  </a:rPr>
                  <a:t>241</a:t>
                </a:r>
              </a:p>
            </p:txBody>
          </p:sp>
          <p:sp>
            <p:nvSpPr>
              <p:cNvPr id="56" name="TextBox 55"/>
              <p:cNvSpPr txBox="1"/>
              <p:nvPr>
                <p:custDataLst>
                  <p:tags r:id="rId48"/>
                </p:custDataLst>
              </p:nvPr>
            </p:nvSpPr>
            <p:spPr>
              <a:xfrm>
                <a:off x="6667500" y="5841997"/>
                <a:ext cx="1397000" cy="338554"/>
              </a:xfrm>
              <a:prstGeom prst="rect">
                <a:avLst/>
              </a:prstGeom>
              <a:noFill/>
            </p:spPr>
            <p:txBody>
              <a:bodyPr vert="horz" rtlCol="0">
                <a:spAutoFit/>
              </a:bodyPr>
              <a:lstStyle/>
              <a:p>
                <a:pPr algn="ctr" defTabSz="1218960"/>
                <a:r>
                  <a:rPr lang="en-US" sz="1600" dirty="0">
                    <a:solidFill>
                      <a:prstClr val="black"/>
                    </a:solidFill>
                  </a:rPr>
                  <a:t>Light Green 25%</a:t>
                </a: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127000" y="0"/>
              <a:ext cx="2540000" cy="461665"/>
            </a:xfrm>
            <a:prstGeom prst="rect">
              <a:avLst/>
            </a:prstGeom>
            <a:noFill/>
          </p:spPr>
          <p:txBody>
            <a:bodyPr vert="horz" rtlCol="0">
              <a:spAutoFit/>
            </a:bodyPr>
            <a:lstStyle/>
            <a:p>
              <a:pPr defTabSz="1218960"/>
              <a:r>
                <a:rPr lang="en-US" sz="2400" dirty="0">
                  <a:solidFill>
                    <a:prstClr val="black"/>
                  </a:solidFill>
                </a:rPr>
                <a:t>Title and Content</a:t>
              </a:r>
            </a:p>
          </p:txBody>
        </p:sp>
      </p:grp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50" cstate="screen"/>
          <a:stretch>
            <a:fillRect/>
          </a:stretch>
        </p:blipFill>
        <p:spPr bwMode="auto">
          <a:xfrm>
            <a:off x="8" y="-9525"/>
            <a:ext cx="12191999" cy="686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7840" y="3444241"/>
            <a:ext cx="11226800" cy="685800"/>
          </a:xfrm>
        </p:spPr>
        <p:txBody>
          <a:bodyPr>
            <a:normAutofit/>
          </a:bodyPr>
          <a:lstStyle>
            <a:lvl1pPr algn="l">
              <a:defRPr kumimoji="0" lang="en-US" sz="5100" b="0" i="0" u="none" strike="noStrike" kern="1200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marR="0" lvl="0" indent="0" algn="l" defTabSz="121896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2600" y="4133851"/>
            <a:ext cx="11252200" cy="6096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kumimoji="0" lang="en-US" sz="3700" b="0" i="0" u="none" strike="noStrike" kern="1200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  <a:lvl2pPr marL="6094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3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8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121896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57" name="Picture 56" descr="logo1.png"/>
          <p:cNvPicPr>
            <a:picLocks noChangeAspect="1"/>
          </p:cNvPicPr>
          <p:nvPr/>
        </p:nvPicPr>
        <p:blipFill>
          <a:blip r:embed="rId51" cstate="screen"/>
          <a:stretch>
            <a:fillRect/>
          </a:stretch>
        </p:blipFill>
        <p:spPr>
          <a:xfrm>
            <a:off x="304812" y="450238"/>
            <a:ext cx="4063999" cy="438785"/>
          </a:xfrm>
          <a:prstGeom prst="rect">
            <a:avLst/>
          </a:prstGeom>
        </p:spPr>
      </p:pic>
      <p:pic>
        <p:nvPicPr>
          <p:cNvPr id="58" name="Picture 57" descr="logo.png"/>
          <p:cNvPicPr>
            <a:picLocks noChangeAspect="1"/>
          </p:cNvPicPr>
          <p:nvPr/>
        </p:nvPicPr>
        <p:blipFill>
          <a:blip r:embed="rId52" cstate="screen"/>
          <a:stretch>
            <a:fillRect/>
          </a:stretch>
        </p:blipFill>
        <p:spPr>
          <a:xfrm>
            <a:off x="10871200" y="431800"/>
            <a:ext cx="527539" cy="457200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304800" y="6273821"/>
            <a:ext cx="3454400" cy="266667"/>
          </a:xfrm>
          <a:prstGeom prst="rect">
            <a:avLst/>
          </a:prstGeom>
          <a:noFill/>
        </p:spPr>
        <p:txBody>
          <a:bodyPr wrap="square" lIns="121901" tIns="60950" rIns="121901" bIns="60950" rtlCol="0">
            <a:spAutoFit/>
          </a:bodyPr>
          <a:lstStyle/>
          <a:p>
            <a:pPr defTabSz="1218960"/>
            <a:r>
              <a:rPr lang="en-US" sz="900" dirty="0">
                <a:solidFill>
                  <a:srgbClr val="D4E1F7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Copyright </a:t>
            </a:r>
            <a:r>
              <a:rPr lang="en-US" sz="900" dirty="0" smtClean="0">
                <a:solidFill>
                  <a:srgbClr val="D4E1F7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2013 © </a:t>
            </a:r>
            <a:r>
              <a:rPr lang="en-US" sz="900" dirty="0">
                <a:solidFill>
                  <a:srgbClr val="D4E1F7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Tata Consultancy Services Limited </a:t>
            </a:r>
            <a:endParaRPr lang="en-IN" sz="900" dirty="0">
              <a:solidFill>
                <a:srgbClr val="D4E1F7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6594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2228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75488" y="911352"/>
            <a:ext cx="11253216" cy="914400"/>
          </a:xfrm>
        </p:spPr>
        <p:txBody>
          <a:bodyPr>
            <a:noAutofit/>
          </a:bodyPr>
          <a:lstStyle>
            <a:lvl1pPr>
              <a:defRPr lang="en-US" sz="2300" b="0" kern="1200" noProof="0" dirty="0" smtClean="0">
                <a:solidFill>
                  <a:srgbClr val="4E84C4"/>
                </a:solidFill>
                <a:latin typeface="Myriad Pro" pitchFamily="34" charset="0"/>
                <a:ea typeface="+mn-ea"/>
                <a:cs typeface="+mn-cs"/>
              </a:defRPr>
            </a:lvl1pPr>
            <a:lvl2pPr>
              <a:defRPr lang="en-US" sz="2300" kern="1200" dirty="0" smtClean="0">
                <a:solidFill>
                  <a:srgbClr val="4E84C4"/>
                </a:solidFill>
                <a:latin typeface="Myriad Pro" pitchFamily="34" charset="0"/>
                <a:ea typeface="+mn-ea"/>
                <a:cs typeface="+mn-cs"/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13925114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4" cstate="screen"/>
          <a:stretch>
            <a:fillRect/>
          </a:stretch>
        </p:blipFill>
        <p:spPr bwMode="auto">
          <a:xfrm>
            <a:off x="3" y="9"/>
            <a:ext cx="12208956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06880" y="67056"/>
            <a:ext cx="9956800" cy="563563"/>
          </a:xfrm>
          <a:prstGeom prst="rect">
            <a:avLst/>
          </a:prstGeom>
        </p:spPr>
        <p:txBody>
          <a:bodyPr vert="horz" lIns="91418" tIns="45714" rIns="91418" bIns="45714" rtlCol="0" anchor="ctr">
            <a:normAutofit/>
          </a:bodyPr>
          <a:lstStyle/>
          <a:p>
            <a:pPr lvl="0" algn="l" defTabSz="121884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7680" y="905257"/>
            <a:ext cx="10972800" cy="4525963"/>
          </a:xfrm>
          <a:prstGeom prst="rect">
            <a:avLst/>
          </a:prstGeom>
        </p:spPr>
        <p:txBody>
          <a:bodyPr vert="horz" lIns="91418" tIns="45714" rIns="91418" bIns="45714" rtlCol="0">
            <a:normAutofit/>
          </a:bodyPr>
          <a:lstStyle/>
          <a:p>
            <a:pPr marL="457059" marR="0" lvl="0" indent="-457059" algn="l" defTabSz="12188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E84C4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marL="988194" lvl="1" indent="-380888" algn="l" defTabSz="121884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6CCFF6"/>
              </a:buClr>
              <a:buFont typeface="Wingdings" pitchFamily="2" charset="2"/>
              <a:buChar char="§"/>
            </a:pPr>
            <a:r>
              <a:rPr lang="en-US" dirty="0" smtClean="0"/>
              <a:t>Second level</a:t>
            </a:r>
          </a:p>
        </p:txBody>
      </p:sp>
      <p:pic>
        <p:nvPicPr>
          <p:cNvPr id="6" name="Picture 5" descr="logo1.png"/>
          <p:cNvPicPr>
            <a:picLocks noChangeAspect="1"/>
          </p:cNvPicPr>
          <p:nvPr/>
        </p:nvPicPr>
        <p:blipFill>
          <a:blip r:embed="rId5" cstate="screen"/>
          <a:stretch>
            <a:fillRect/>
          </a:stretch>
        </p:blipFill>
        <p:spPr>
          <a:xfrm>
            <a:off x="119339" y="6539056"/>
            <a:ext cx="2540724" cy="274320"/>
          </a:xfrm>
          <a:prstGeom prst="rect">
            <a:avLst/>
          </a:prstGeom>
        </p:spPr>
      </p:pic>
      <p:sp>
        <p:nvSpPr>
          <p:cNvPr id="9" name="Rectangle 71"/>
          <p:cNvSpPr txBox="1">
            <a:spLocks noChangeArrowheads="1"/>
          </p:cNvSpPr>
          <p:nvPr userDrawn="1"/>
        </p:nvSpPr>
        <p:spPr bwMode="auto">
          <a:xfrm>
            <a:off x="11208568" y="6399088"/>
            <a:ext cx="663575" cy="270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4E84C4"/>
                </a:solidFill>
              </a:defRPr>
            </a:lvl1pPr>
          </a:lstStyle>
          <a:p>
            <a:pPr algn="r" defTabSz="914400">
              <a:defRPr/>
            </a:pPr>
            <a:fld id="{13B55AB4-0D57-4FBE-946B-A81E4A9D2A4C}" type="slidenum">
              <a:rPr lang="en-US" sz="1050" smtClean="0">
                <a:solidFill>
                  <a:srgbClr val="2F2B20"/>
                </a:solidFill>
                <a:latin typeface="Calibri" pitchFamily="34" charset="0"/>
              </a:rPr>
              <a:pPr algn="r" defTabSz="914400">
                <a:defRPr/>
              </a:pPr>
              <a:t>‹#›</a:t>
            </a:fld>
            <a:r>
              <a:rPr lang="en-US" sz="1050" dirty="0" smtClean="0">
                <a:solidFill>
                  <a:srgbClr val="2F2B20"/>
                </a:solidFill>
                <a:latin typeface="Calibri" pitchFamily="34" charset="0"/>
              </a:rPr>
              <a:t> </a:t>
            </a:r>
            <a:endParaRPr lang="en-US" sz="1050" dirty="0">
              <a:solidFill>
                <a:srgbClr val="2F2B2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192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705" r:id="rId2"/>
  </p:sldLayoutIdLst>
  <p:timing>
    <p:tnLst>
      <p:par>
        <p:cTn id="1" dur="indefinite" restart="never" nodeType="tmRoot"/>
      </p:par>
    </p:tnLst>
  </p:timing>
  <p:hf hdr="0" dt="0"/>
  <p:txStyles>
    <p:titleStyle>
      <a:lvl1pPr eaLnBrk="1" hangingPunct="1">
        <a:defRPr lang="en-US" sz="3700" b="0" kern="1200" dirty="0" smtClean="0">
          <a:solidFill>
            <a:schemeClr val="bg1"/>
          </a:solidFill>
          <a:latin typeface="Segoe UI Light" pitchFamily="34" charset="0"/>
          <a:ea typeface="Segoe UI" pitchFamily="34" charset="0"/>
          <a:cs typeface="Segoe UI" pitchFamily="34" charset="0"/>
        </a:defRPr>
      </a:lvl1pPr>
    </p:titleStyle>
    <p:bodyStyle>
      <a:lvl1pPr marL="457059" indent="-457059" algn="l" defTabSz="1218840" rtl="0" eaLnBrk="1" fontAlgn="base" latinLnBrk="0" hangingPunct="1">
        <a:spcBef>
          <a:spcPct val="20000"/>
        </a:spcBef>
        <a:spcAft>
          <a:spcPct val="0"/>
        </a:spcAft>
        <a:buFont typeface="Wingdings" pitchFamily="2" charset="2"/>
        <a:buChar char="§"/>
        <a:tabLst/>
        <a:defRPr lang="en-US" sz="2900" b="0" kern="1200" noProof="0" dirty="0" smtClean="0">
          <a:solidFill>
            <a:srgbClr val="4E84C4"/>
          </a:solidFill>
          <a:latin typeface="Segoe UI Light" pitchFamily="34" charset="0"/>
          <a:ea typeface="Segoe UI" pitchFamily="34" charset="0"/>
          <a:cs typeface="Segoe UI" pitchFamily="34" charset="0"/>
        </a:defRPr>
      </a:lvl1pPr>
      <a:lvl2pPr algn="l" defTabSz="1218840" rtl="0" eaLnBrk="1" fontAlgn="base" latinLnBrk="0" hangingPunct="1">
        <a:spcBef>
          <a:spcPct val="20000"/>
        </a:spcBef>
        <a:spcAft>
          <a:spcPct val="0"/>
        </a:spcAft>
        <a:buFont typeface="Wingdings" pitchFamily="2" charset="2"/>
        <a:buChar char="§"/>
        <a:defRPr lang="en-US" sz="2700" kern="1200" dirty="0" smtClean="0">
          <a:solidFill>
            <a:srgbClr val="4E84C4"/>
          </a:solidFill>
          <a:latin typeface="Segoe UI Light" pitchFamily="34" charset="0"/>
          <a:ea typeface="Segoe UI" pitchFamily="34" charset="0"/>
          <a:cs typeface="Segoe UI" pitchFamily="34" charset="0"/>
        </a:defRPr>
      </a:lvl2pPr>
      <a:lvl3pPr algn="l" defTabSz="1218840" rtl="0" eaLnBrk="1" fontAlgn="base" latinLnBrk="0" hangingPunct="1">
        <a:spcBef>
          <a:spcPct val="20000"/>
        </a:spcBef>
        <a:spcAft>
          <a:spcPct val="0"/>
        </a:spcAft>
        <a:buFont typeface="Wingdings" pitchFamily="2" charset="2"/>
        <a:buNone/>
        <a:defRPr lang="en-US" sz="2900" kern="1200" dirty="0" smtClean="0">
          <a:solidFill>
            <a:srgbClr val="4E84C4"/>
          </a:solidFill>
          <a:latin typeface="Myriad Pro" pitchFamily="34" charset="0"/>
          <a:ea typeface="+mn-ea"/>
          <a:cs typeface="+mn-cs"/>
        </a:defRPr>
      </a:lvl3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3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-38100" y="0"/>
            <a:ext cx="12217400" cy="684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1" name="Title Placeholder 1"/>
          <p:cNvSpPr>
            <a:spLocks noGrp="1"/>
          </p:cNvSpPr>
          <p:nvPr>
            <p:ph type="title"/>
          </p:nvPr>
        </p:nvSpPr>
        <p:spPr bwMode="auto">
          <a:xfrm>
            <a:off x="1706033" y="66677"/>
            <a:ext cx="99568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8" tIns="45719" rIns="91438" bIns="4571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717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86833" y="904876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6" name="Rectangle 71"/>
          <p:cNvSpPr txBox="1">
            <a:spLocks noChangeArrowheads="1"/>
          </p:cNvSpPr>
          <p:nvPr userDrawn="1"/>
        </p:nvSpPr>
        <p:spPr bwMode="auto">
          <a:xfrm>
            <a:off x="11208568" y="6399088"/>
            <a:ext cx="663575" cy="270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4E84C4"/>
                </a:solidFill>
              </a:defRPr>
            </a:lvl1pPr>
          </a:lstStyle>
          <a:p>
            <a:pPr algn="r" defTabSz="914400">
              <a:defRPr/>
            </a:pPr>
            <a:fld id="{13B55AB4-0D57-4FBE-946B-A81E4A9D2A4C}" type="slidenum">
              <a:rPr lang="en-US" sz="1050" smtClean="0">
                <a:solidFill>
                  <a:srgbClr val="2F2B20"/>
                </a:solidFill>
                <a:latin typeface="Calibri" pitchFamily="34" charset="0"/>
              </a:rPr>
              <a:pPr algn="r" defTabSz="914400">
                <a:defRPr/>
              </a:pPr>
              <a:t>‹#›</a:t>
            </a:fld>
            <a:r>
              <a:rPr lang="en-US" sz="1050" dirty="0" smtClean="0">
                <a:solidFill>
                  <a:srgbClr val="2F2B20"/>
                </a:solidFill>
                <a:latin typeface="Calibri" pitchFamily="34" charset="0"/>
              </a:rPr>
              <a:t> </a:t>
            </a:r>
            <a:endParaRPr lang="en-US" sz="1050" dirty="0">
              <a:solidFill>
                <a:srgbClr val="2F2B20"/>
              </a:solidFill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</p:sldLayoutIdLst>
  <p:transition>
    <p:wipe dir="r"/>
  </p:transition>
  <p:timing>
    <p:tnLst>
      <p:par>
        <p:cTn id="1" dur="indefinite" restart="never" nodeType="tmRoot"/>
      </p:par>
    </p:tn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en-US" sz="2800" kern="1200" dirty="0">
          <a:solidFill>
            <a:schemeClr val="bg1"/>
          </a:solidFill>
          <a:latin typeface="Myriad Pro" pitchFamily="34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5pPr>
      <a:lvl6pPr marL="457189" algn="ctr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6pPr>
      <a:lvl7pPr marL="914377" algn="ctr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7pPr>
      <a:lvl8pPr marL="1371566" algn="ctr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8pPr>
      <a:lvl9pPr marL="1828754" algn="ctr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9pPr>
    </p:titleStyle>
    <p:bodyStyle>
      <a:lvl1pPr marL="342891" indent="-342891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lang="en-US" sz="2300" kern="1200" dirty="0">
          <a:solidFill>
            <a:srgbClr val="4E84C4"/>
          </a:solidFill>
          <a:latin typeface="Myriad Pro" pitchFamily="34" charset="0"/>
          <a:ea typeface="+mn-ea"/>
          <a:cs typeface="+mn-cs"/>
        </a:defRPr>
      </a:lvl1pPr>
      <a:lvl2pPr marL="742932" indent="-285744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lang="en-US" sz="2300" kern="1200" dirty="0">
          <a:solidFill>
            <a:srgbClr val="4E84C4"/>
          </a:solidFill>
          <a:latin typeface="Myriad Pro" pitchFamily="34" charset="0"/>
          <a:ea typeface="+mn-ea"/>
          <a:cs typeface="+mn-cs"/>
        </a:defRPr>
      </a:lvl2pPr>
      <a:lvl3pPr marL="1142971" indent="-228594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defRPr lang="en-US" sz="2300" kern="1200" dirty="0">
          <a:solidFill>
            <a:srgbClr val="4E84C4"/>
          </a:solidFill>
          <a:latin typeface="Myriad Pro" pitchFamily="34" charset="0"/>
          <a:ea typeface="+mn-ea"/>
          <a:cs typeface="+mn-cs"/>
        </a:defRPr>
      </a:lvl3pPr>
      <a:lvl4pPr marL="1600160" indent="-228594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itchFamily="34" charset="0"/>
        </a:defRPr>
      </a:lvl4pPr>
      <a:lvl5pPr marL="2057349" indent="-228594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5pPr>
      <a:lvl6pPr marL="2514537" indent="-228594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6pPr>
      <a:lvl7pPr marL="2971726" indent="-228594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7pPr>
      <a:lvl8pPr marL="3428914" indent="-228594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8pPr>
      <a:lvl9pPr marL="3886103" indent="-228594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9pPr>
    </p:bodyStyle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7" cstate="screen"/>
          <a:stretch>
            <a:fillRect/>
          </a:stretch>
        </p:blipFill>
        <p:spPr bwMode="auto">
          <a:xfrm>
            <a:off x="3" y="4"/>
            <a:ext cx="12208956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06880" y="67056"/>
            <a:ext cx="9956800" cy="563563"/>
          </a:xfrm>
          <a:prstGeom prst="rect">
            <a:avLst/>
          </a:prstGeom>
        </p:spPr>
        <p:txBody>
          <a:bodyPr vert="horz" lIns="91426" tIns="45714" rIns="91426" bIns="45714" rtlCol="0" anchor="ctr">
            <a:normAutofit/>
          </a:bodyPr>
          <a:lstStyle/>
          <a:p>
            <a:pPr lvl="0" algn="l" defTabSz="121896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7680" y="905257"/>
            <a:ext cx="10972800" cy="4525963"/>
          </a:xfrm>
          <a:prstGeom prst="rect">
            <a:avLst/>
          </a:prstGeom>
        </p:spPr>
        <p:txBody>
          <a:bodyPr vert="horz" lIns="91426" tIns="45714" rIns="91426" bIns="45714" rtlCol="0">
            <a:normAutofit/>
          </a:bodyPr>
          <a:lstStyle/>
          <a:p>
            <a:pPr marL="457107" marR="0" lvl="0" indent="-457107" algn="l" defTabSz="121896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E84C4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marL="988290" lvl="1" indent="-380925" algn="l" defTabSz="121896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6CCFF6"/>
              </a:buClr>
              <a:buFont typeface="Wingdings" pitchFamily="2" charset="2"/>
              <a:buChar char="§"/>
            </a:pPr>
            <a:r>
              <a:rPr lang="en-US" dirty="0" smtClean="0"/>
              <a:t>Second level</a:t>
            </a:r>
          </a:p>
        </p:txBody>
      </p:sp>
      <p:pic>
        <p:nvPicPr>
          <p:cNvPr id="6" name="Picture 5" descr="logo1.png"/>
          <p:cNvPicPr>
            <a:picLocks noChangeAspect="1"/>
          </p:cNvPicPr>
          <p:nvPr/>
        </p:nvPicPr>
        <p:blipFill>
          <a:blip r:embed="rId8" cstate="screen"/>
          <a:stretch>
            <a:fillRect/>
          </a:stretch>
        </p:blipFill>
        <p:spPr>
          <a:xfrm>
            <a:off x="119336" y="6539056"/>
            <a:ext cx="2540724" cy="274320"/>
          </a:xfrm>
          <a:prstGeom prst="rect">
            <a:avLst/>
          </a:prstGeom>
        </p:spPr>
      </p:pic>
      <p:sp>
        <p:nvSpPr>
          <p:cNvPr id="9" name="Rectangle 71"/>
          <p:cNvSpPr txBox="1">
            <a:spLocks noChangeArrowheads="1"/>
          </p:cNvSpPr>
          <p:nvPr userDrawn="1"/>
        </p:nvSpPr>
        <p:spPr bwMode="auto">
          <a:xfrm>
            <a:off x="11208568" y="6399088"/>
            <a:ext cx="663575" cy="270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4E84C4"/>
                </a:solidFill>
              </a:defRPr>
            </a:lvl1pPr>
          </a:lstStyle>
          <a:p>
            <a:pPr algn="r" defTabSz="914400">
              <a:defRPr/>
            </a:pPr>
            <a:fld id="{13B55AB4-0D57-4FBE-946B-A81E4A9D2A4C}" type="slidenum">
              <a:rPr lang="en-US" sz="1050" smtClean="0">
                <a:solidFill>
                  <a:srgbClr val="2F2B20"/>
                </a:solidFill>
                <a:latin typeface="Calibri" pitchFamily="34" charset="0"/>
              </a:rPr>
              <a:pPr algn="r" defTabSz="914400">
                <a:defRPr/>
              </a:pPr>
              <a:t>‹#›</a:t>
            </a:fld>
            <a:r>
              <a:rPr lang="en-US" sz="1050" dirty="0" smtClean="0">
                <a:solidFill>
                  <a:srgbClr val="2F2B20"/>
                </a:solidFill>
                <a:latin typeface="Calibri" pitchFamily="34" charset="0"/>
              </a:rPr>
              <a:t> </a:t>
            </a:r>
            <a:endParaRPr lang="en-US" sz="1050" dirty="0">
              <a:solidFill>
                <a:srgbClr val="2F2B2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558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5" r:id="rId2"/>
    <p:sldLayoutId id="2147483727" r:id="rId3"/>
    <p:sldLayoutId id="2147483728" r:id="rId4"/>
    <p:sldLayoutId id="2147483729" r:id="rId5"/>
  </p:sldLayoutIdLst>
  <p:timing>
    <p:tnLst>
      <p:par>
        <p:cTn id="1" dur="indefinite" restart="never" nodeType="tmRoot"/>
      </p:par>
    </p:tnLst>
  </p:timing>
  <p:hf hdr="0" dt="0"/>
  <p:txStyles>
    <p:titleStyle>
      <a:lvl1pPr eaLnBrk="1" hangingPunct="1">
        <a:defRPr lang="en-US" sz="3700" b="0" kern="1200" dirty="0" smtClean="0">
          <a:solidFill>
            <a:schemeClr val="bg1"/>
          </a:solidFill>
          <a:latin typeface="Segoe UI Light" pitchFamily="34" charset="0"/>
          <a:ea typeface="Segoe UI" pitchFamily="34" charset="0"/>
          <a:cs typeface="Segoe UI" pitchFamily="34" charset="0"/>
        </a:defRPr>
      </a:lvl1pPr>
    </p:titleStyle>
    <p:bodyStyle>
      <a:lvl1pPr marL="457107" indent="-457107" algn="l" defTabSz="1218960" rtl="0" eaLnBrk="1" fontAlgn="base" latinLnBrk="0" hangingPunct="1">
        <a:spcBef>
          <a:spcPct val="20000"/>
        </a:spcBef>
        <a:spcAft>
          <a:spcPct val="0"/>
        </a:spcAft>
        <a:buFont typeface="Wingdings" pitchFamily="2" charset="2"/>
        <a:buChar char="§"/>
        <a:tabLst/>
        <a:defRPr lang="en-US" sz="2900" b="0" kern="1200" noProof="0" dirty="0" smtClean="0">
          <a:solidFill>
            <a:srgbClr val="4E84C4"/>
          </a:solidFill>
          <a:latin typeface="Segoe UI Light" pitchFamily="34" charset="0"/>
          <a:ea typeface="Segoe UI" pitchFamily="34" charset="0"/>
          <a:cs typeface="Segoe UI" pitchFamily="34" charset="0"/>
        </a:defRPr>
      </a:lvl1pPr>
      <a:lvl2pPr algn="l" defTabSz="1218960" rtl="0" eaLnBrk="1" fontAlgn="base" latinLnBrk="0" hangingPunct="1">
        <a:spcBef>
          <a:spcPct val="20000"/>
        </a:spcBef>
        <a:spcAft>
          <a:spcPct val="0"/>
        </a:spcAft>
        <a:buFont typeface="Wingdings" pitchFamily="2" charset="2"/>
        <a:buChar char="§"/>
        <a:defRPr lang="en-US" sz="2700" kern="1200" dirty="0" smtClean="0">
          <a:solidFill>
            <a:srgbClr val="4E84C4"/>
          </a:solidFill>
          <a:latin typeface="Segoe UI Light" pitchFamily="34" charset="0"/>
          <a:ea typeface="Segoe UI" pitchFamily="34" charset="0"/>
          <a:cs typeface="Segoe UI" pitchFamily="34" charset="0"/>
        </a:defRPr>
      </a:lvl2pPr>
      <a:lvl3pPr algn="l" defTabSz="1218960" rtl="0" eaLnBrk="1" fontAlgn="base" latinLnBrk="0" hangingPunct="1">
        <a:spcBef>
          <a:spcPct val="20000"/>
        </a:spcBef>
        <a:spcAft>
          <a:spcPct val="0"/>
        </a:spcAft>
        <a:buFont typeface="Wingdings" pitchFamily="2" charset="2"/>
        <a:buNone/>
        <a:defRPr lang="en-US" sz="2900" kern="1200" dirty="0" smtClean="0">
          <a:solidFill>
            <a:srgbClr val="4E84C4"/>
          </a:solidFill>
          <a:latin typeface="Myriad Pro" pitchFamily="34" charset="0"/>
          <a:ea typeface="+mn-ea"/>
          <a:cs typeface="+mn-cs"/>
        </a:defRPr>
      </a:lvl3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 txBox="1">
            <a:spLocks/>
          </p:cNvSpPr>
          <p:nvPr/>
        </p:nvSpPr>
        <p:spPr>
          <a:xfrm>
            <a:off x="335360" y="18008"/>
            <a:ext cx="10560496" cy="674688"/>
          </a:xfrm>
          <a:prstGeom prst="rect">
            <a:avLst/>
          </a:prstGeom>
        </p:spPr>
        <p:txBody>
          <a:bodyPr vert="horz" lIns="91414" tIns="45714" rIns="91414" bIns="45714" rtlCol="0" anchor="ctr">
            <a:noAutofit/>
          </a:bodyPr>
          <a:lstStyle>
            <a:lvl1pPr>
              <a:lnSpc>
                <a:spcPct val="115000"/>
              </a:lnSpc>
              <a:defRPr lang="en-US" sz="2800" b="0" dirty="0" smtClean="0">
                <a:solidFill>
                  <a:prstClr val="white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b="1" dirty="0" err="1" smtClean="0">
                <a:latin typeface="Calibri"/>
              </a:rPr>
              <a:t>Varsha</a:t>
            </a:r>
            <a:r>
              <a:rPr lang="en-US" b="1" dirty="0" smtClean="0">
                <a:latin typeface="Calibri"/>
              </a:rPr>
              <a:t> Mahajan’s </a:t>
            </a:r>
            <a:r>
              <a:rPr lang="en-US" b="1" dirty="0" smtClean="0">
                <a:latin typeface="Calibri"/>
              </a:rPr>
              <a:t>Profile Summary</a:t>
            </a:r>
            <a:endParaRPr lang="en-US" b="1" dirty="0">
              <a:latin typeface="Calibri"/>
            </a:endParaRP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302694" y="794620"/>
            <a:ext cx="1325880" cy="1537926"/>
          </a:xfrm>
          <a:prstGeom prst="rect">
            <a:avLst/>
          </a:prstGeom>
          <a:solidFill>
            <a:srgbClr val="EAF1FA"/>
          </a:solidFill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just">
              <a:spcBef>
                <a:spcPts val="325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alibri" pitchFamily="34" charset="0"/>
              </a:rPr>
              <a:t>Experience Summary</a:t>
            </a:r>
            <a:r>
              <a:rPr lang="en-US" sz="1300" b="1" dirty="0">
                <a:solidFill>
                  <a:srgbClr val="000000"/>
                </a:solidFill>
                <a:latin typeface="Calibri" pitchFamily="34" charset="0"/>
              </a:rPr>
              <a:t>	</a:t>
            </a:r>
          </a:p>
          <a:p>
            <a:pPr algn="just">
              <a:spcBef>
                <a:spcPts val="325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</a:pPr>
            <a:endParaRPr lang="en-US" sz="1300" b="1" dirty="0">
              <a:solidFill>
                <a:srgbClr val="000000"/>
              </a:solidFill>
              <a:latin typeface="Calibri" pitchFamily="34" charset="0"/>
            </a:endParaRPr>
          </a:p>
          <a:p>
            <a:pPr algn="just">
              <a:spcBef>
                <a:spcPts val="325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</a:pPr>
            <a:endParaRPr lang="en-US" sz="1300" b="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5" name="Line 11"/>
          <p:cNvSpPr>
            <a:spLocks noChangeShapeType="1"/>
          </p:cNvSpPr>
          <p:nvPr/>
        </p:nvSpPr>
        <p:spPr bwMode="auto">
          <a:xfrm>
            <a:off x="1670420" y="783528"/>
            <a:ext cx="0" cy="5577840"/>
          </a:xfrm>
          <a:prstGeom prst="line">
            <a:avLst/>
          </a:prstGeom>
          <a:noFill/>
          <a:ln w="28440">
            <a:solidFill>
              <a:srgbClr val="3366FF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" name="Line 14"/>
          <p:cNvSpPr>
            <a:spLocks noChangeShapeType="1"/>
          </p:cNvSpPr>
          <p:nvPr/>
        </p:nvSpPr>
        <p:spPr bwMode="auto">
          <a:xfrm>
            <a:off x="193184" y="2378848"/>
            <a:ext cx="8790044" cy="0"/>
          </a:xfrm>
          <a:prstGeom prst="line">
            <a:avLst/>
          </a:prstGeom>
          <a:noFill/>
          <a:ln w="28440" cap="rnd">
            <a:solidFill>
              <a:srgbClr val="969696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0" name="Rectangle 20"/>
          <p:cNvSpPr>
            <a:spLocks noChangeArrowheads="1"/>
          </p:cNvSpPr>
          <p:nvPr/>
        </p:nvSpPr>
        <p:spPr bwMode="auto">
          <a:xfrm>
            <a:off x="302694" y="3202586"/>
            <a:ext cx="1325880" cy="1738582"/>
          </a:xfrm>
          <a:prstGeom prst="rect">
            <a:avLst/>
          </a:prstGeom>
          <a:solidFill>
            <a:srgbClr val="EAF1FA"/>
          </a:solidFill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>
              <a:spcBef>
                <a:spcPts val="3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alibri" pitchFamily="34" charset="0"/>
              </a:rPr>
              <a:t>Functional/ </a:t>
            </a:r>
            <a:endParaRPr lang="en-US" sz="1400" b="1" dirty="0" smtClean="0">
              <a:solidFill>
                <a:srgbClr val="000000"/>
              </a:solidFill>
              <a:latin typeface="Calibri" pitchFamily="34" charset="0"/>
            </a:endParaRPr>
          </a:p>
          <a:p>
            <a:pPr>
              <a:spcBef>
                <a:spcPts val="3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1" dirty="0" smtClean="0">
                <a:solidFill>
                  <a:srgbClr val="000000"/>
                </a:solidFill>
                <a:latin typeface="Calibri" pitchFamily="34" charset="0"/>
              </a:rPr>
              <a:t>Technical </a:t>
            </a:r>
            <a:r>
              <a:rPr lang="en-US" sz="1400" b="1" dirty="0">
                <a:solidFill>
                  <a:srgbClr val="000000"/>
                </a:solidFill>
                <a:latin typeface="Calibri" pitchFamily="34" charset="0"/>
              </a:rPr>
              <a:t>Skills </a:t>
            </a:r>
          </a:p>
          <a:p>
            <a:pPr algn="ctr">
              <a:spcBef>
                <a:spcPts val="325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300" b="1" dirty="0">
              <a:solidFill>
                <a:srgbClr val="000000"/>
              </a:solidFill>
              <a:latin typeface="Calibri" pitchFamily="34" charset="0"/>
            </a:endParaRPr>
          </a:p>
          <a:p>
            <a:pPr algn="ctr">
              <a:spcBef>
                <a:spcPts val="325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300" b="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1" name="Rectangle 21"/>
          <p:cNvSpPr>
            <a:spLocks noChangeArrowheads="1"/>
          </p:cNvSpPr>
          <p:nvPr/>
        </p:nvSpPr>
        <p:spPr bwMode="auto">
          <a:xfrm>
            <a:off x="1727408" y="794620"/>
            <a:ext cx="7223760" cy="1537926"/>
          </a:xfrm>
          <a:prstGeom prst="rect">
            <a:avLst/>
          </a:prstGeom>
          <a:solidFill>
            <a:srgbClr val="EAF1FA"/>
          </a:solidFill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228600" lvl="1" indent="-228600">
              <a:buClr>
                <a:srgbClr val="4E84C4"/>
              </a:buClr>
              <a:buSzPct val="87000"/>
              <a:buFont typeface="Wingdings" pitchFamily="2" charset="2"/>
              <a:buChar char="§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</a:pPr>
            <a:r>
              <a:rPr lang="en-US" sz="1200" dirty="0" smtClean="0"/>
              <a:t>15 </a:t>
            </a:r>
            <a:r>
              <a:rPr lang="en-US" sz="1200" dirty="0"/>
              <a:t>years of professional experience as </a:t>
            </a:r>
            <a:r>
              <a:rPr lang="en-US" sz="1200" dirty="0" smtClean="0"/>
              <a:t>a statistical programming manager in Full development and Phase IV</a:t>
            </a:r>
            <a:endParaRPr lang="en-US" sz="1200" dirty="0" smtClean="0"/>
          </a:p>
          <a:p>
            <a:pPr marL="228600" lvl="1" indent="-228600">
              <a:buClr>
                <a:srgbClr val="4E84C4"/>
              </a:buClr>
              <a:buSzPct val="87000"/>
              <a:buFont typeface="Wingdings" pitchFamily="2" charset="2"/>
              <a:buChar char="§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</a:pPr>
            <a:r>
              <a:rPr lang="en-US" sz="1200" dirty="0" smtClean="0">
                <a:solidFill>
                  <a:schemeClr val="tx1"/>
                </a:solidFill>
              </a:rPr>
              <a:t>Led submissions  for various molecules to US FDA, EMA, PMDA and other major Health Authorities world over</a:t>
            </a:r>
          </a:p>
          <a:p>
            <a:pPr marL="228600" lvl="1" indent="-228600">
              <a:buClr>
                <a:srgbClr val="4E84C4"/>
              </a:buClr>
              <a:buSzPct val="87000"/>
              <a:buFont typeface="Wingdings" pitchFamily="2" charset="2"/>
              <a:buChar char="§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</a:pPr>
            <a:r>
              <a:rPr lang="en-US" sz="1200" dirty="0" smtClean="0"/>
              <a:t>Responded to numerous Health Authority questions, authored sections in key submission documents</a:t>
            </a:r>
            <a:endParaRPr lang="en-US" sz="1200" dirty="0" smtClean="0">
              <a:solidFill>
                <a:schemeClr val="tx1"/>
              </a:solidFill>
            </a:endParaRPr>
          </a:p>
          <a:p>
            <a:pPr marL="228600" lvl="1" indent="-228600">
              <a:buClr>
                <a:srgbClr val="4E84C4"/>
              </a:buClr>
              <a:buSzPct val="87000"/>
              <a:buFont typeface="Wingdings" pitchFamily="2" charset="2"/>
              <a:buChar char="§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</a:pPr>
            <a:r>
              <a:rPr lang="en-US" sz="1200" dirty="0" smtClean="0"/>
              <a:t>Led the audit preparedness for the statistical programming line function</a:t>
            </a:r>
            <a:endParaRPr lang="en-US" sz="1200" dirty="0" smtClean="0">
              <a:solidFill>
                <a:schemeClr val="tx1"/>
              </a:solidFill>
            </a:endParaRPr>
          </a:p>
          <a:p>
            <a:pPr marL="228600" lvl="1" indent="-228600">
              <a:buClr>
                <a:srgbClr val="4E84C4"/>
              </a:buClr>
              <a:buSzPct val="87000"/>
              <a:buFont typeface="Wingdings" pitchFamily="2" charset="2"/>
              <a:buChar char="§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</a:pPr>
            <a:r>
              <a:rPr lang="en-US" sz="1200" dirty="0"/>
              <a:t>Functioned as a </a:t>
            </a:r>
            <a:r>
              <a:rPr lang="en-US" sz="1200" dirty="0" smtClean="0"/>
              <a:t>Trial </a:t>
            </a:r>
            <a:r>
              <a:rPr lang="en-US" sz="1200" dirty="0"/>
              <a:t>statistician for </a:t>
            </a:r>
            <a:r>
              <a:rPr lang="en-US" sz="1200" dirty="0" smtClean="0"/>
              <a:t>IV </a:t>
            </a:r>
            <a:r>
              <a:rPr lang="en-US" sz="1200" dirty="0"/>
              <a:t>Clinical Trials in different Therapeutic </a:t>
            </a:r>
            <a:r>
              <a:rPr lang="en-US" sz="1200" dirty="0" smtClean="0"/>
              <a:t>areas</a:t>
            </a:r>
          </a:p>
          <a:p>
            <a:pPr marL="228600" lvl="1" indent="-228600">
              <a:buClr>
                <a:srgbClr val="4E84C4"/>
              </a:buClr>
              <a:buSzPct val="87000"/>
              <a:buFont typeface="Wingdings" pitchFamily="2" charset="2"/>
              <a:buChar char="§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</a:pPr>
            <a:r>
              <a:rPr lang="en-US" sz="1200" dirty="0" smtClean="0"/>
              <a:t>Functioned as an independent programmer on DMC and IA</a:t>
            </a:r>
            <a:endParaRPr lang="en-US" sz="1200" dirty="0" smtClean="0"/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302694" y="4941168"/>
            <a:ext cx="8680534" cy="52649"/>
          </a:xfrm>
          <a:prstGeom prst="line">
            <a:avLst/>
          </a:prstGeom>
          <a:noFill/>
          <a:ln w="28440" cap="rnd">
            <a:solidFill>
              <a:srgbClr val="969696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3" name="Rectangle 23"/>
          <p:cNvSpPr>
            <a:spLocks noChangeArrowheads="1"/>
          </p:cNvSpPr>
          <p:nvPr/>
        </p:nvSpPr>
        <p:spPr bwMode="auto">
          <a:xfrm>
            <a:off x="302694" y="5044887"/>
            <a:ext cx="1325880" cy="1480457"/>
          </a:xfrm>
          <a:prstGeom prst="rect">
            <a:avLst/>
          </a:prstGeom>
          <a:solidFill>
            <a:srgbClr val="EAF1FA"/>
          </a:solidFill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>
              <a:spcBef>
                <a:spcPts val="3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alibri" pitchFamily="34" charset="0"/>
              </a:rPr>
              <a:t>Roles  and responsibilities handled</a:t>
            </a:r>
          </a:p>
          <a:p>
            <a:pPr algn="ctr">
              <a:spcBef>
                <a:spcPts val="325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300" b="1" dirty="0">
              <a:solidFill>
                <a:srgbClr val="000000"/>
              </a:solidFill>
              <a:latin typeface="Calibri" pitchFamily="34" charset="0"/>
            </a:endParaRPr>
          </a:p>
          <a:p>
            <a:pPr algn="ctr">
              <a:spcBef>
                <a:spcPts val="325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300" b="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4" name="Rectangle 24"/>
          <p:cNvSpPr>
            <a:spLocks noChangeArrowheads="1"/>
          </p:cNvSpPr>
          <p:nvPr/>
        </p:nvSpPr>
        <p:spPr bwMode="auto">
          <a:xfrm>
            <a:off x="1727408" y="3202586"/>
            <a:ext cx="7223760" cy="1738582"/>
          </a:xfrm>
          <a:prstGeom prst="rect">
            <a:avLst/>
          </a:prstGeom>
          <a:solidFill>
            <a:srgbClr val="EAF1FA"/>
          </a:solidFill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285750" lvl="0" indent="-285750" defTabSz="914400">
              <a:buFont typeface="Arial" pitchFamily="34" charset="0"/>
              <a:buChar char="•"/>
              <a:defRPr/>
            </a:pPr>
            <a:r>
              <a:rPr lang="en-US" sz="1400" kern="0" dirty="0" smtClean="0">
                <a:solidFill>
                  <a:srgbClr val="000000"/>
                </a:solidFill>
                <a:cs typeface="Calibri" pitchFamily="34" charset="0"/>
              </a:rPr>
              <a:t>Statistical programming inputs to clinical trials</a:t>
            </a:r>
          </a:p>
          <a:p>
            <a:pPr marL="285750" lvl="0" indent="-285750" defTabSz="914400">
              <a:buFont typeface="Arial" pitchFamily="34" charset="0"/>
              <a:buChar char="•"/>
              <a:defRPr/>
            </a:pPr>
            <a:r>
              <a:rPr lang="en-US" sz="1400" kern="0" dirty="0" smtClean="0">
                <a:solidFill>
                  <a:srgbClr val="000000"/>
                </a:solidFill>
                <a:cs typeface="Calibri" pitchFamily="34" charset="0"/>
              </a:rPr>
              <a:t>Statistical </a:t>
            </a:r>
            <a:r>
              <a:rPr lang="en-US" sz="1400" kern="0" dirty="0">
                <a:solidFill>
                  <a:srgbClr val="000000"/>
                </a:solidFill>
                <a:cs typeface="Calibri" pitchFamily="34" charset="0"/>
              </a:rPr>
              <a:t>Analysis plan (SAP) and mock shells</a:t>
            </a:r>
          </a:p>
          <a:p>
            <a:pPr marL="285750" lvl="0" indent="-285750" defTabSz="914400">
              <a:buFont typeface="Arial" pitchFamily="34" charset="0"/>
              <a:buChar char="•"/>
              <a:defRPr/>
            </a:pPr>
            <a:r>
              <a:rPr lang="en-US" sz="1400" kern="0" dirty="0">
                <a:solidFill>
                  <a:srgbClr val="000000"/>
                </a:solidFill>
                <a:cs typeface="Calibri" pitchFamily="34" charset="0"/>
              </a:rPr>
              <a:t>Execution of SAP </a:t>
            </a:r>
          </a:p>
          <a:p>
            <a:pPr marL="285750" lvl="0" indent="-285750" defTabSz="914400">
              <a:buFont typeface="Arial" pitchFamily="34" charset="0"/>
              <a:buChar char="•"/>
              <a:defRPr/>
            </a:pPr>
            <a:r>
              <a:rPr lang="en-US" sz="1400" kern="0" dirty="0">
                <a:solidFill>
                  <a:srgbClr val="000000"/>
                </a:solidFill>
                <a:cs typeface="Calibri" pitchFamily="34" charset="0"/>
              </a:rPr>
              <a:t>Validation and peer review of </a:t>
            </a:r>
            <a:r>
              <a:rPr lang="en-US" sz="1400" kern="0" dirty="0" smtClean="0">
                <a:solidFill>
                  <a:srgbClr val="000000"/>
                </a:solidFill>
                <a:cs typeface="Calibri" pitchFamily="34" charset="0"/>
              </a:rPr>
              <a:t>clinical trial results</a:t>
            </a:r>
            <a:endParaRPr lang="en-US" sz="1400" kern="0" dirty="0">
              <a:solidFill>
                <a:srgbClr val="000000"/>
              </a:solidFill>
              <a:cs typeface="Calibri" pitchFamily="34" charset="0"/>
            </a:endParaRPr>
          </a:p>
          <a:p>
            <a:pPr marL="285750" lvl="0" indent="-285750" defTabSz="914400">
              <a:buFont typeface="Arial" pitchFamily="34" charset="0"/>
              <a:buChar char="•"/>
              <a:defRPr/>
            </a:pPr>
            <a:r>
              <a:rPr lang="en-US" sz="1400" kern="0" dirty="0">
                <a:solidFill>
                  <a:srgbClr val="000000"/>
                </a:solidFill>
                <a:cs typeface="Calibri" pitchFamily="34" charset="0"/>
              </a:rPr>
              <a:t>Inputs to the Clinical Study Report (CSR)  </a:t>
            </a:r>
          </a:p>
          <a:p>
            <a:pPr marL="285750" lvl="0" indent="-285750" defTabSz="914400">
              <a:buFont typeface="Arial" pitchFamily="34" charset="0"/>
              <a:buChar char="•"/>
            </a:pPr>
            <a:r>
              <a:rPr lang="en-US" sz="1400" kern="0" dirty="0">
                <a:solidFill>
                  <a:srgbClr val="000000"/>
                </a:solidFill>
                <a:cs typeface="Calibri" pitchFamily="34" charset="0"/>
              </a:rPr>
              <a:t>Interim Analysis and </a:t>
            </a:r>
            <a:r>
              <a:rPr lang="en-US" sz="1400" kern="0" dirty="0" smtClean="0">
                <a:solidFill>
                  <a:srgbClr val="000000"/>
                </a:solidFill>
                <a:cs typeface="Calibri" pitchFamily="34" charset="0"/>
              </a:rPr>
              <a:t>DMC</a:t>
            </a:r>
            <a:endParaRPr lang="en-US" sz="1400" kern="0" dirty="0" smtClean="0">
              <a:solidFill>
                <a:srgbClr val="000000"/>
              </a:solidFill>
              <a:cs typeface="Calibri" pitchFamily="34" charset="0"/>
            </a:endParaRPr>
          </a:p>
          <a:p>
            <a:pPr marL="285750" lvl="0" indent="-285750" defTabSz="914400">
              <a:buFont typeface="Arial" pitchFamily="34" charset="0"/>
              <a:buChar char="•"/>
            </a:pPr>
            <a:r>
              <a:rPr lang="en-US" sz="1400" dirty="0" smtClean="0"/>
              <a:t>Development of statistical programs for delivery of clinical trials</a:t>
            </a:r>
            <a:endParaRPr lang="en-US" sz="1400" dirty="0"/>
          </a:p>
          <a:p>
            <a:pPr marL="285750" lvl="0" indent="-285750" defTabSz="914400">
              <a:buFont typeface="Arial" pitchFamily="34" charset="0"/>
              <a:buChar char="•"/>
            </a:pPr>
            <a:endParaRPr lang="en-US" sz="1400" kern="0" dirty="0">
              <a:solidFill>
                <a:srgbClr val="000000"/>
              </a:solidFill>
              <a:cs typeface="Calibri" pitchFamily="34" charset="0"/>
            </a:endParaRPr>
          </a:p>
        </p:txBody>
      </p:sp>
      <p:sp>
        <p:nvSpPr>
          <p:cNvPr id="15" name="Rectangle 24"/>
          <p:cNvSpPr>
            <a:spLocks noChangeArrowheads="1"/>
          </p:cNvSpPr>
          <p:nvPr/>
        </p:nvSpPr>
        <p:spPr bwMode="auto">
          <a:xfrm>
            <a:off x="1745824" y="4993817"/>
            <a:ext cx="7223760" cy="1531527"/>
          </a:xfrm>
          <a:prstGeom prst="rect">
            <a:avLst/>
          </a:prstGeom>
          <a:solidFill>
            <a:srgbClr val="EAF1FA"/>
          </a:solidFill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285750" indent="-285750" defTabSz="914400">
              <a:buFont typeface="Arial" pitchFamily="34" charset="0"/>
              <a:buChar char="•"/>
              <a:defRPr/>
            </a:pPr>
            <a:r>
              <a:rPr lang="en-US" sz="1400" kern="0" dirty="0">
                <a:solidFill>
                  <a:srgbClr val="000000"/>
                </a:solidFill>
                <a:cs typeface="Calibri" pitchFamily="34" charset="0"/>
              </a:rPr>
              <a:t>Effectively </a:t>
            </a:r>
            <a:r>
              <a:rPr lang="en-US" sz="1400" kern="0" dirty="0" smtClean="0">
                <a:solidFill>
                  <a:srgbClr val="000000"/>
                </a:solidFill>
                <a:cs typeface="Calibri" pitchFamily="34" charset="0"/>
              </a:rPr>
              <a:t>led global teams </a:t>
            </a:r>
            <a:r>
              <a:rPr lang="en-US" sz="1400" kern="0" dirty="0">
                <a:solidFill>
                  <a:srgbClr val="000000"/>
                </a:solidFill>
                <a:cs typeface="Calibri" pitchFamily="34" charset="0"/>
              </a:rPr>
              <a:t>of </a:t>
            </a:r>
            <a:r>
              <a:rPr lang="en-US" sz="1400" kern="0" dirty="0" smtClean="0">
                <a:solidFill>
                  <a:srgbClr val="000000"/>
                </a:solidFill>
                <a:cs typeface="Calibri" pitchFamily="34" charset="0"/>
              </a:rPr>
              <a:t>35 </a:t>
            </a:r>
            <a:r>
              <a:rPr lang="en-US" sz="1400" kern="0" dirty="0">
                <a:solidFill>
                  <a:srgbClr val="000000"/>
                </a:solidFill>
                <a:cs typeface="Calibri" pitchFamily="34" charset="0"/>
              </a:rPr>
              <a:t>people including </a:t>
            </a:r>
            <a:r>
              <a:rPr lang="en-US" sz="1400" kern="0" dirty="0" smtClean="0">
                <a:solidFill>
                  <a:srgbClr val="000000"/>
                </a:solidFill>
                <a:cs typeface="Calibri" pitchFamily="34" charset="0"/>
              </a:rPr>
              <a:t>managers, lead programmers, and </a:t>
            </a:r>
            <a:r>
              <a:rPr lang="en-US" sz="1400" kern="0" dirty="0">
                <a:solidFill>
                  <a:srgbClr val="000000"/>
                </a:solidFill>
                <a:cs typeface="Calibri" pitchFamily="34" charset="0"/>
              </a:rPr>
              <a:t>SAS Programmers and delivered the high quality result well in time. </a:t>
            </a:r>
          </a:p>
          <a:p>
            <a:pPr marL="285750" indent="-285750" defTabSz="914400">
              <a:buFont typeface="Arial" pitchFamily="34" charset="0"/>
              <a:buChar char="•"/>
              <a:defRPr/>
            </a:pPr>
            <a:r>
              <a:rPr lang="en-US" sz="1400" kern="0" dirty="0">
                <a:solidFill>
                  <a:srgbClr val="000000"/>
                </a:solidFill>
                <a:cs typeface="Calibri" pitchFamily="34" charset="0"/>
              </a:rPr>
              <a:t>Development of team members by regular trainings and </a:t>
            </a:r>
            <a:r>
              <a:rPr lang="en-US" sz="1400" kern="0" dirty="0" smtClean="0">
                <a:solidFill>
                  <a:srgbClr val="000000"/>
                </a:solidFill>
                <a:cs typeface="Calibri" pitchFamily="34" charset="0"/>
              </a:rPr>
              <a:t>mentoring.</a:t>
            </a:r>
          </a:p>
          <a:p>
            <a:pPr marL="285750" indent="-285750" defTabSz="914400">
              <a:buFont typeface="Arial" pitchFamily="34" charset="0"/>
              <a:buChar char="•"/>
              <a:defRPr/>
            </a:pPr>
            <a:r>
              <a:rPr lang="en-US" sz="1400" dirty="0" smtClean="0"/>
              <a:t>Support </a:t>
            </a:r>
            <a:r>
              <a:rPr lang="en-US" sz="1400" dirty="0"/>
              <a:t>Statistical programming team for statistical </a:t>
            </a:r>
            <a:r>
              <a:rPr lang="en-US" sz="1400" dirty="0" smtClean="0"/>
              <a:t>techniques, Perform </a:t>
            </a:r>
            <a:r>
              <a:rPr lang="en-US" sz="1400" dirty="0"/>
              <a:t>and Validate/QC statistical analysis</a:t>
            </a:r>
            <a:r>
              <a:rPr lang="en-US" sz="1400" dirty="0" smtClean="0"/>
              <a:t>.</a:t>
            </a:r>
            <a:endParaRPr lang="en-US" sz="1400" kern="0" dirty="0">
              <a:solidFill>
                <a:srgbClr val="000000"/>
              </a:solidFill>
              <a:cs typeface="Calibri" pitchFamily="34" charset="0"/>
            </a:endParaRPr>
          </a:p>
          <a:p>
            <a:pPr marL="285750" indent="-285750" defTabSz="914400">
              <a:buFont typeface="Arial" pitchFamily="34" charset="0"/>
              <a:buChar char="•"/>
              <a:defRPr/>
            </a:pPr>
            <a:r>
              <a:rPr lang="en-US" sz="1400" kern="0" dirty="0" smtClean="0">
                <a:solidFill>
                  <a:srgbClr val="000000"/>
                </a:solidFill>
                <a:cs typeface="Calibri" pitchFamily="34" charset="0"/>
              </a:rPr>
              <a:t>Responsible </a:t>
            </a:r>
            <a:r>
              <a:rPr lang="en-US" sz="1400" kern="0" dirty="0">
                <a:solidFill>
                  <a:srgbClr val="000000"/>
                </a:solidFill>
                <a:cs typeface="Calibri" pitchFamily="34" charset="0"/>
              </a:rPr>
              <a:t>for managing study team’s deliverables, training requirements for statisticians, statistical programmers.</a:t>
            </a:r>
          </a:p>
        </p:txBody>
      </p:sp>
      <p:sp>
        <p:nvSpPr>
          <p:cNvPr id="18" name="Rectangle 24"/>
          <p:cNvSpPr>
            <a:spLocks noChangeArrowheads="1"/>
          </p:cNvSpPr>
          <p:nvPr/>
        </p:nvSpPr>
        <p:spPr bwMode="auto">
          <a:xfrm>
            <a:off x="9264352" y="1453139"/>
            <a:ext cx="2448272" cy="4908229"/>
          </a:xfrm>
          <a:prstGeom prst="rect">
            <a:avLst/>
          </a:prstGeom>
          <a:solidFill>
            <a:srgbClr val="EAF1FA"/>
          </a:solidFill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228600" lvl="1" indent="-228600">
              <a:spcBef>
                <a:spcPts val="300"/>
              </a:spcBef>
              <a:buClr>
                <a:srgbClr val="4E84C4"/>
              </a:buClr>
              <a:buSzPct val="8700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</a:pPr>
            <a:r>
              <a:rPr lang="en-US" sz="1200" b="1" u="sng" dirty="0" smtClean="0"/>
              <a:t>Professional Experience</a:t>
            </a:r>
          </a:p>
          <a:p>
            <a:pPr marL="228600" lvl="1" indent="-228600">
              <a:spcBef>
                <a:spcPts val="300"/>
              </a:spcBef>
              <a:buClr>
                <a:srgbClr val="4E84C4"/>
              </a:buClr>
              <a:buSzPct val="87000"/>
              <a:buFont typeface="Wingdings" pitchFamily="2" charset="2"/>
              <a:buChar char="§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</a:pPr>
            <a:r>
              <a:rPr lang="en-US" sz="1200" b="1" dirty="0" smtClean="0"/>
              <a:t>Unit head </a:t>
            </a:r>
            <a:r>
              <a:rPr lang="en-US" sz="1200" b="1" dirty="0"/>
              <a:t>Novartis Healthcare Pvt. </a:t>
            </a:r>
            <a:r>
              <a:rPr lang="en-US" sz="1200" b="1" dirty="0" smtClean="0"/>
              <a:t>Ltd (Apr 2015 – Sept 2015)</a:t>
            </a:r>
          </a:p>
          <a:p>
            <a:pPr marL="228600" lvl="1" indent="-228600">
              <a:spcBef>
                <a:spcPts val="300"/>
              </a:spcBef>
              <a:buClr>
                <a:srgbClr val="4E84C4"/>
              </a:buClr>
              <a:buSzPct val="87000"/>
              <a:buFont typeface="Wingdings" pitchFamily="2" charset="2"/>
              <a:buChar char="§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</a:pPr>
            <a:r>
              <a:rPr lang="en-US" sz="1000" dirty="0" smtClean="0"/>
              <a:t>Globally head  a programming team of 35 programmers</a:t>
            </a:r>
            <a:endParaRPr lang="en-US" sz="1000" dirty="0"/>
          </a:p>
          <a:p>
            <a:pPr marL="228600" lvl="1" indent="-228600">
              <a:spcBef>
                <a:spcPts val="300"/>
              </a:spcBef>
              <a:buClr>
                <a:srgbClr val="4E84C4"/>
              </a:buClr>
              <a:buSzPct val="87000"/>
              <a:buFont typeface="Wingdings" pitchFamily="2" charset="2"/>
              <a:buChar char="§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</a:pPr>
            <a:r>
              <a:rPr lang="en-US" sz="1200" b="1" dirty="0" smtClean="0"/>
              <a:t>Group head Novartis </a:t>
            </a:r>
            <a:r>
              <a:rPr lang="en-US" sz="1200" b="1" dirty="0"/>
              <a:t>Healthcare Pvt. Ltd </a:t>
            </a:r>
            <a:r>
              <a:rPr lang="en-US" sz="1200" dirty="0" smtClean="0"/>
              <a:t>(</a:t>
            </a:r>
            <a:r>
              <a:rPr lang="en-US" sz="1200" dirty="0" smtClean="0"/>
              <a:t>Dec</a:t>
            </a:r>
            <a:r>
              <a:rPr lang="en-US" sz="1200" dirty="0" smtClean="0"/>
              <a:t> 2010 </a:t>
            </a:r>
            <a:r>
              <a:rPr lang="en-US" sz="1200" dirty="0" smtClean="0"/>
              <a:t>– </a:t>
            </a:r>
            <a:r>
              <a:rPr lang="en-US" sz="1200" dirty="0" smtClean="0"/>
              <a:t>Apr 2015)</a:t>
            </a:r>
            <a:endParaRPr lang="en-US" sz="120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000" dirty="0" smtClean="0"/>
              <a:t>Develop road-map for programming team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000" dirty="0" smtClean="0"/>
              <a:t>Functionally lead a global team for submissions to US FDA, EMA, PMDA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000" dirty="0" smtClean="0"/>
              <a:t>Author sections in submission documents</a:t>
            </a:r>
            <a:r>
              <a:rPr lang="en-US" sz="1000" dirty="0" smtClean="0"/>
              <a:t> </a:t>
            </a:r>
          </a:p>
          <a:p>
            <a:pPr marL="228600" lvl="1" indent="-228600">
              <a:spcBef>
                <a:spcPts val="300"/>
              </a:spcBef>
              <a:buClr>
                <a:srgbClr val="4E84C4"/>
              </a:buClr>
              <a:buSzPct val="87000"/>
              <a:buFont typeface="Wingdings" pitchFamily="2" charset="2"/>
              <a:buChar char="§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</a:pPr>
            <a:r>
              <a:rPr lang="en-US" sz="1200" b="1" dirty="0" smtClean="0"/>
              <a:t>Expert Statistical Analyst, Novartis Healthcare Pvt. Ltd</a:t>
            </a:r>
            <a:r>
              <a:rPr lang="en-US" sz="1200" dirty="0" smtClean="0"/>
              <a:t>(Jan 2008 -Dec 2010)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/>
              <a:t>Lead programming teams at a molecule level</a:t>
            </a: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/>
              <a:t>Prepare data pools, CSRs, HA questions, etc.</a:t>
            </a:r>
            <a:endParaRPr lang="en-US" sz="1000" dirty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b="1" dirty="0" smtClean="0"/>
              <a:t>Statistical programmer at </a:t>
            </a:r>
            <a:r>
              <a:rPr lang="en-US" sz="1200" b="1" dirty="0"/>
              <a:t>various levels, Novartis Healthcare Pvt. Ltd </a:t>
            </a:r>
            <a:r>
              <a:rPr lang="en-US" sz="1200" dirty="0" smtClean="0"/>
              <a:t>(Jul 2001- Jan 2008)</a:t>
            </a:r>
            <a:endParaRPr lang="en-US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/>
              <a:t>Contribute to clinical trial level programming activities, from a support programmer to a trial programmer</a:t>
            </a: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/>
              <a:t>Review  trial document, write specifications and programs.</a:t>
            </a:r>
            <a:endParaRPr lang="en-US" sz="1000" dirty="0"/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sz="1200" b="1" dirty="0"/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302694" y="2429836"/>
            <a:ext cx="1325880" cy="665446"/>
          </a:xfrm>
          <a:prstGeom prst="rect">
            <a:avLst/>
          </a:prstGeom>
          <a:solidFill>
            <a:srgbClr val="EAF1FA"/>
          </a:solidFill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just">
              <a:spcBef>
                <a:spcPts val="325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</a:pPr>
            <a:r>
              <a:rPr lang="en-US" sz="1400" b="1" dirty="0" smtClean="0">
                <a:solidFill>
                  <a:srgbClr val="000000"/>
                </a:solidFill>
                <a:latin typeface="Calibri" pitchFamily="34" charset="0"/>
              </a:rPr>
              <a:t>Academics</a:t>
            </a:r>
            <a:r>
              <a:rPr lang="en-US" sz="1300" b="1" dirty="0">
                <a:solidFill>
                  <a:srgbClr val="000000"/>
                </a:solidFill>
                <a:latin typeface="Calibri" pitchFamily="34" charset="0"/>
              </a:rPr>
              <a:t>	</a:t>
            </a:r>
          </a:p>
          <a:p>
            <a:pPr algn="just">
              <a:spcBef>
                <a:spcPts val="325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</a:pPr>
            <a:endParaRPr lang="en-US" sz="1300" b="1" dirty="0">
              <a:solidFill>
                <a:srgbClr val="000000"/>
              </a:solidFill>
              <a:latin typeface="Calibri" pitchFamily="34" charset="0"/>
            </a:endParaRPr>
          </a:p>
          <a:p>
            <a:pPr algn="just">
              <a:spcBef>
                <a:spcPts val="325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</a:pPr>
            <a:endParaRPr lang="en-US" sz="1300" b="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0" name="Rectangle 21"/>
          <p:cNvSpPr>
            <a:spLocks noChangeArrowheads="1"/>
          </p:cNvSpPr>
          <p:nvPr/>
        </p:nvSpPr>
        <p:spPr bwMode="auto">
          <a:xfrm>
            <a:off x="1727408" y="2429836"/>
            <a:ext cx="7223760" cy="665446"/>
          </a:xfrm>
          <a:prstGeom prst="rect">
            <a:avLst/>
          </a:prstGeom>
          <a:solidFill>
            <a:srgbClr val="EAF1FA"/>
          </a:solidFill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228600" lvl="1" indent="-228600">
              <a:spcBef>
                <a:spcPts val="300"/>
              </a:spcBef>
              <a:buClr>
                <a:srgbClr val="4E84C4"/>
              </a:buClr>
              <a:buSzPct val="87000"/>
              <a:buFont typeface="Wingdings" pitchFamily="2" charset="2"/>
              <a:buChar char="§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</a:pPr>
            <a:r>
              <a:rPr lang="en-US" sz="1200" b="1" dirty="0" smtClean="0"/>
              <a:t>Executive MBA: </a:t>
            </a:r>
            <a:r>
              <a:rPr lang="en-US" sz="1200" dirty="0" err="1" smtClean="0"/>
              <a:t>Welingkar</a:t>
            </a:r>
            <a:r>
              <a:rPr lang="en-US" sz="1200" dirty="0" smtClean="0"/>
              <a:t> Institute Mumbai (2006- 2008), Software Engineering Diploma, Aptech</a:t>
            </a:r>
            <a:endParaRPr lang="en-US" sz="1200" dirty="0" smtClean="0"/>
          </a:p>
          <a:p>
            <a:pPr marL="228600" lvl="1" indent="-228600">
              <a:spcBef>
                <a:spcPts val="300"/>
              </a:spcBef>
              <a:buClr>
                <a:srgbClr val="4E84C4"/>
              </a:buClr>
              <a:buSzPct val="87000"/>
              <a:buFont typeface="Wingdings" pitchFamily="2" charset="2"/>
              <a:buChar char="§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</a:pPr>
            <a:r>
              <a:rPr lang="en-US" sz="1200" b="1" dirty="0" smtClean="0"/>
              <a:t>Master of Science, Statistics </a:t>
            </a:r>
            <a:r>
              <a:rPr lang="en-US" sz="1200" dirty="0" smtClean="0"/>
              <a:t>: </a:t>
            </a:r>
            <a:r>
              <a:rPr lang="en-US" sz="1200" dirty="0" smtClean="0"/>
              <a:t>Mumbai </a:t>
            </a:r>
            <a:r>
              <a:rPr lang="en-US" sz="1200" dirty="0" smtClean="0"/>
              <a:t>University, India  </a:t>
            </a:r>
            <a:r>
              <a:rPr lang="en-US" sz="1200" dirty="0" smtClean="0"/>
              <a:t>(</a:t>
            </a:r>
            <a:r>
              <a:rPr lang="en-US" sz="1200" dirty="0" smtClean="0"/>
              <a:t>1999</a:t>
            </a:r>
            <a:r>
              <a:rPr lang="en-US" sz="1200" dirty="0" smtClean="0"/>
              <a:t>-2001)</a:t>
            </a:r>
            <a:endParaRPr lang="en-US" sz="1200" dirty="0" smtClean="0"/>
          </a:p>
          <a:p>
            <a:pPr marL="228600" lvl="1" indent="-228600">
              <a:spcBef>
                <a:spcPts val="300"/>
              </a:spcBef>
              <a:buClr>
                <a:srgbClr val="4E84C4"/>
              </a:buClr>
              <a:buSzPct val="87000"/>
              <a:buFont typeface="Wingdings" pitchFamily="2" charset="2"/>
              <a:buChar char="§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</a:pPr>
            <a:r>
              <a:rPr lang="en-US" sz="1200" b="1" dirty="0" smtClean="0"/>
              <a:t>Bachelor of Science, </a:t>
            </a:r>
            <a:r>
              <a:rPr lang="en-US" sz="1200" b="1" dirty="0" smtClean="0"/>
              <a:t>Statistics</a:t>
            </a:r>
            <a:r>
              <a:rPr lang="en-US" sz="1200" dirty="0" smtClean="0"/>
              <a:t>, </a:t>
            </a:r>
            <a:r>
              <a:rPr lang="en-US" sz="1200" dirty="0"/>
              <a:t>Mumbai </a:t>
            </a:r>
            <a:r>
              <a:rPr lang="en-US" sz="1200" dirty="0" smtClean="0"/>
              <a:t>University, India (</a:t>
            </a:r>
            <a:r>
              <a:rPr lang="en-US" sz="1200" dirty="0" smtClean="0"/>
              <a:t>1997 - 1999)</a:t>
            </a:r>
          </a:p>
          <a:p>
            <a:pPr marL="228600" lvl="1" indent="-228600">
              <a:spcBef>
                <a:spcPts val="300"/>
              </a:spcBef>
              <a:buClr>
                <a:srgbClr val="4E84C4"/>
              </a:buClr>
              <a:buSzPct val="87000"/>
              <a:buFont typeface="Wingdings" pitchFamily="2" charset="2"/>
              <a:buChar char="§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</a:pPr>
            <a:endParaRPr lang="en-US" sz="1200" dirty="0" smtClean="0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>
            <a:off x="191344" y="3140968"/>
            <a:ext cx="8778240" cy="0"/>
          </a:xfrm>
          <a:prstGeom prst="line">
            <a:avLst/>
          </a:prstGeom>
          <a:noFill/>
          <a:ln w="28440" cap="rnd">
            <a:solidFill>
              <a:srgbClr val="969696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475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7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8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9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9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1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1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1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1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1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1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5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5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6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6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7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7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2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8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9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9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1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1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2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12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3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3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3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5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5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3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6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7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7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8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8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9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9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1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1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1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4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1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12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12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2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2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3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3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4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4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5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5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6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6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7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7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8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8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5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9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0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10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1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11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2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12"/>
</p:tagLst>
</file>

<file path=ppt/theme/theme1.xml><?xml version="1.0" encoding="utf-8"?>
<a:theme xmlns:a="http://schemas.openxmlformats.org/drawingml/2006/main" name="TCS-W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">
      <a:srgbClr val="6DCFF6"/>
    </a:custClr>
    <a:custClr name="TCS Blue 50%">
      <a:srgbClr val="B0DFF3"/>
    </a:custClr>
    <a:custClr name="TCS Blue 25%">
      <a:srgbClr val="D7EFFA"/>
    </a:custClr>
    <a:custClr name="TCS Dark Blue">
      <a:srgbClr val="0069BE"/>
    </a:custClr>
    <a:custClr name="TCS Dark Blue 50%">
      <a:srgbClr val="98B4E6"/>
    </a:custClr>
    <a:custClr name="TCS Dark Blue 25%">
      <a:srgbClr val="E1ECF8"/>
    </a:custClr>
    <a:custClr name="TCS Light Violet">
      <a:srgbClr val="83389B"/>
    </a:custClr>
    <a:custClr name="TCS Light Violet 50%">
      <a:srgbClr val="C69FDB"/>
    </a:custClr>
    <a:custClr name="TCS Light Violet 25%">
      <a:srgbClr val="E2CFED"/>
    </a:custClr>
    <a:custClr name="TCS Green">
      <a:srgbClr val="55A51C"/>
    </a:custClr>
    <a:custClr name="TCS Green 50%">
      <a:srgbClr val="ABD38C"/>
    </a:custClr>
    <a:custClr name="TCS Green 25%">
      <a:srgbClr val="D3E8C6"/>
    </a:custClr>
    <a:custClr name="TCS Orange">
      <a:srgbClr val="D6492A"/>
    </a:custClr>
    <a:custClr name="TCS Orange 50%">
      <a:srgbClr val="F7AC94"/>
    </a:custClr>
    <a:custClr name="TCS Orange 25%">
      <a:srgbClr val="FBD6C9"/>
    </a:custClr>
    <a:custClr name="TCS Warm Grey">
      <a:srgbClr val="B9AFA4"/>
    </a:custClr>
    <a:custClr name="TCS Warm Grey 50%">
      <a:srgbClr val="D7D4CF"/>
    </a:custClr>
    <a:custClr name="TCS Warm Grey 25%">
      <a:srgbClr val="E8EAE7"/>
    </a:custClr>
    <a:custClr name="TCS Brown">
      <a:srgbClr val="974B07"/>
    </a:custClr>
    <a:custClr name="TCS Brown 50%">
      <a:srgbClr val="D1A484"/>
    </a:custClr>
    <a:custClr name="TCS Brown 25%">
      <a:srgbClr val="E8D1C2"/>
    </a:custClr>
    <a:custClr name="TCS Light Green">
      <a:srgbClr val="C1BB00"/>
    </a:custClr>
    <a:custClr name="TCS Light Green 50%">
      <a:srgbClr val="E2DB92"/>
    </a:custClr>
    <a:custClr name="TCS Light Green 25%">
      <a:srgbClr val="F0EDC9"/>
    </a:custClr>
    <a:custClr name="TCS Yellow">
      <a:srgbClr val="FFDD3E"/>
    </a:custClr>
    <a:custClr name="TCS Yellow 50%">
      <a:srgbClr val="FCEFA5"/>
    </a:custClr>
    <a:custClr name="TCS Yellow 25%">
      <a:srgbClr val="FDF7D4"/>
    </a:custClr>
    <a:custClr name="TCS Dark Grey">
      <a:srgbClr val="58595B"/>
    </a:custClr>
    <a:custClr name="TCS Dark Grey 50%">
      <a:srgbClr val="A5A8AA"/>
    </a:custClr>
    <a:custClr name="TCS Dark Grey 25%">
      <a:srgbClr val="D0D3D4"/>
    </a:custClr>
    <a:custClr name="TATA Blue">
      <a:srgbClr val="4E84C4"/>
    </a:custClr>
    <a:custClr name="TATA Blue 50%">
      <a:srgbClr val="ACC3EC"/>
    </a:custClr>
    <a:custClr name="TATA Blue 25%">
      <a:srgbClr val="D4E1F7"/>
    </a:custClr>
  </a:custClrLst>
</a:theme>
</file>

<file path=ppt/theme/theme2.xml><?xml version="1.0" encoding="utf-8"?>
<a:theme xmlns:a="http://schemas.openxmlformats.org/drawingml/2006/main" name="1_TCS_Presentation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">
      <a:srgbClr val="6DCFF6"/>
    </a:custClr>
    <a:custClr name="TCS Blue 50%">
      <a:srgbClr val="B0DFF3"/>
    </a:custClr>
    <a:custClr name="TCS Blue 25%">
      <a:srgbClr val="D7EFFA"/>
    </a:custClr>
    <a:custClr name="TCS Dark Blue">
      <a:srgbClr val="0069BE"/>
    </a:custClr>
    <a:custClr name="TCS Dark Blue 50%">
      <a:srgbClr val="98B4E6"/>
    </a:custClr>
    <a:custClr name="TCS Dark Blue 25%">
      <a:srgbClr val="E1ECF8"/>
    </a:custClr>
    <a:custClr name="TCS Light Violet">
      <a:srgbClr val="83389B"/>
    </a:custClr>
    <a:custClr name="TCS Light Violet 50%">
      <a:srgbClr val="C69FDB"/>
    </a:custClr>
    <a:custClr name="TCS Light Violet 25%">
      <a:srgbClr val="E2CFED"/>
    </a:custClr>
    <a:custClr name="TCS Green">
      <a:srgbClr val="55A51C"/>
    </a:custClr>
    <a:custClr name="TCS Green 50%">
      <a:srgbClr val="ABD38C"/>
    </a:custClr>
    <a:custClr name="TCS Green 25%">
      <a:srgbClr val="D3E8C6"/>
    </a:custClr>
    <a:custClr name="TCS Orange">
      <a:srgbClr val="D6492A"/>
    </a:custClr>
    <a:custClr name="TCS Orange 50%">
      <a:srgbClr val="F7AC94"/>
    </a:custClr>
    <a:custClr name="TCS Orange 25%">
      <a:srgbClr val="FBD6C9"/>
    </a:custClr>
    <a:custClr name="TCS Warm Grey">
      <a:srgbClr val="B9AFA4"/>
    </a:custClr>
    <a:custClr name="TCS Warm Grey 50%">
      <a:srgbClr val="D7D4CF"/>
    </a:custClr>
    <a:custClr name="TCS Warm Grey 25%">
      <a:srgbClr val="E8EAE7"/>
    </a:custClr>
    <a:custClr name="TCS Brown">
      <a:srgbClr val="974B07"/>
    </a:custClr>
    <a:custClr name="TCS Brown 50%">
      <a:srgbClr val="D1A484"/>
    </a:custClr>
    <a:custClr name="TCS Brown 25%">
      <a:srgbClr val="E8D1C2"/>
    </a:custClr>
    <a:custClr name="TCS Light Green">
      <a:srgbClr val="C1BB00"/>
    </a:custClr>
    <a:custClr name="TCS Light Green 50%">
      <a:srgbClr val="E2DB92"/>
    </a:custClr>
    <a:custClr name="TCS Light Green 25%">
      <a:srgbClr val="F0EDC9"/>
    </a:custClr>
    <a:custClr name="TCS Yellow">
      <a:srgbClr val="FFDD3E"/>
    </a:custClr>
    <a:custClr name="TCS Yellow 50%">
      <a:srgbClr val="FCEFA5"/>
    </a:custClr>
    <a:custClr name="TCS Yellow 25%">
      <a:srgbClr val="FDF7D4"/>
    </a:custClr>
    <a:custClr name="TCS Dark Grey">
      <a:srgbClr val="58595B"/>
    </a:custClr>
    <a:custClr name="TCS Dark Grey 50%">
      <a:srgbClr val="A5A8AA"/>
    </a:custClr>
    <a:custClr name="TCS Dark Grey 25%">
      <a:srgbClr val="D0D3D4"/>
    </a:custClr>
    <a:custClr name="TATA Blue">
      <a:srgbClr val="4E84C4"/>
    </a:custClr>
    <a:custClr name="TATA Blue 50%">
      <a:srgbClr val="ACC3EC"/>
    </a:custClr>
    <a:custClr name="TATA Blue 25%">
      <a:srgbClr val="D4E1F7"/>
    </a:custClr>
  </a:custClrLst>
</a:theme>
</file>

<file path=ppt/theme/theme3.xml><?xml version="1.0" encoding="utf-8"?>
<a:theme xmlns:a="http://schemas.openxmlformats.org/drawingml/2006/main" name="2_TCS-W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">
      <a:srgbClr val="6DCFF6"/>
    </a:custClr>
    <a:custClr name="TCS Blue 50%">
      <a:srgbClr val="B0DFF3"/>
    </a:custClr>
    <a:custClr name="TCS Blue 25%">
      <a:srgbClr val="D7EFFA"/>
    </a:custClr>
    <a:custClr name="TCS Dark Blue">
      <a:srgbClr val="0069BE"/>
    </a:custClr>
    <a:custClr name="TCS Dark Blue 50%">
      <a:srgbClr val="98B4E6"/>
    </a:custClr>
    <a:custClr name="TCS Dark Blue 25%">
      <a:srgbClr val="E1ECF8"/>
    </a:custClr>
    <a:custClr name="TCS Light Violet">
      <a:srgbClr val="83389B"/>
    </a:custClr>
    <a:custClr name="TCS Light Violet 50%">
      <a:srgbClr val="C69FDB"/>
    </a:custClr>
    <a:custClr name="TCS Light Violet 25%">
      <a:srgbClr val="E2CFED"/>
    </a:custClr>
    <a:custClr name="TCS Green">
      <a:srgbClr val="55A51C"/>
    </a:custClr>
    <a:custClr name="TCS Green 50%">
      <a:srgbClr val="ABD38C"/>
    </a:custClr>
    <a:custClr name="TCS Green 25%">
      <a:srgbClr val="D3E8C6"/>
    </a:custClr>
    <a:custClr name="TCS Orange">
      <a:srgbClr val="D6492A"/>
    </a:custClr>
    <a:custClr name="TCS Orange 50%">
      <a:srgbClr val="F7AC94"/>
    </a:custClr>
    <a:custClr name="TCS Orange 25%">
      <a:srgbClr val="FBD6C9"/>
    </a:custClr>
    <a:custClr name="TCS Warm Grey">
      <a:srgbClr val="B9AFA4"/>
    </a:custClr>
    <a:custClr name="TCS Warm Grey 50%">
      <a:srgbClr val="D7D4CF"/>
    </a:custClr>
    <a:custClr name="TCS Warm Grey 25%">
      <a:srgbClr val="E8EAE7"/>
    </a:custClr>
    <a:custClr name="TCS Brown">
      <a:srgbClr val="974B07"/>
    </a:custClr>
    <a:custClr name="TCS Brown 50%">
      <a:srgbClr val="D1A484"/>
    </a:custClr>
    <a:custClr name="TCS Brown 25%">
      <a:srgbClr val="E8D1C2"/>
    </a:custClr>
    <a:custClr name="TCS Light Green">
      <a:srgbClr val="C1BB00"/>
    </a:custClr>
    <a:custClr name="TCS Light Green 50%">
      <a:srgbClr val="E2DB92"/>
    </a:custClr>
    <a:custClr name="TCS Light Green 25%">
      <a:srgbClr val="F0EDC9"/>
    </a:custClr>
    <a:custClr name="TCS Yellow">
      <a:srgbClr val="FFDD3E"/>
    </a:custClr>
    <a:custClr name="TCS Yellow 50%">
      <a:srgbClr val="FCEFA5"/>
    </a:custClr>
    <a:custClr name="TCS Yellow 25%">
      <a:srgbClr val="FDF7D4"/>
    </a:custClr>
    <a:custClr name="TCS Dark Grey">
      <a:srgbClr val="58595B"/>
    </a:custClr>
    <a:custClr name="TCS Dark Grey 50%">
      <a:srgbClr val="A5A8AA"/>
    </a:custClr>
    <a:custClr name="TCS Dark Grey 25%">
      <a:srgbClr val="D0D3D4"/>
    </a:custClr>
    <a:custClr name="TATA Blue">
      <a:srgbClr val="4E84C4"/>
    </a:custClr>
    <a:custClr name="TATA Blue 50%">
      <a:srgbClr val="ACC3EC"/>
    </a:custClr>
    <a:custClr name="TATA Blue 25%">
      <a:srgbClr val="D4E1F7"/>
    </a:custClr>
  </a:custClr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388</Words>
  <Application>Microsoft Office PowerPoint</Application>
  <PresentationFormat>Custom</PresentationFormat>
  <Paragraphs>40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TCS-WS</vt:lpstr>
      <vt:lpstr>1_TCS_Presentation Template</vt:lpstr>
      <vt:lpstr>2_TCS-WS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Proposal</dc:title>
  <dc:creator/>
  <cp:lastModifiedBy/>
  <cp:revision>1</cp:revision>
  <dcterms:modified xsi:type="dcterms:W3CDTF">2016-02-26T04:31:55Z</dcterms:modified>
</cp:coreProperties>
</file>