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76" r:id="rId1"/>
    <p:sldMasterId id="2147483888" r:id="rId2"/>
  </p:sldMasterIdLst>
  <p:notesMasterIdLst>
    <p:notesMasterId r:id="rId16"/>
  </p:notesMasterIdLst>
  <p:handoutMasterIdLst>
    <p:handoutMasterId r:id="rId17"/>
  </p:handoutMasterIdLst>
  <p:sldIdLst>
    <p:sldId id="349" r:id="rId3"/>
    <p:sldId id="356" r:id="rId4"/>
    <p:sldId id="360" r:id="rId5"/>
    <p:sldId id="362" r:id="rId6"/>
    <p:sldId id="357" r:id="rId7"/>
    <p:sldId id="358" r:id="rId8"/>
    <p:sldId id="359" r:id="rId9"/>
    <p:sldId id="361" r:id="rId10"/>
    <p:sldId id="363" r:id="rId11"/>
    <p:sldId id="364" r:id="rId12"/>
    <p:sldId id="366" r:id="rId13"/>
    <p:sldId id="365" r:id="rId14"/>
    <p:sldId id="367" r:id="rId15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A59283"/>
    <a:srgbClr val="917B69"/>
    <a:srgbClr val="615953"/>
    <a:srgbClr val="F9F3E7"/>
    <a:srgbClr val="EFECEB"/>
    <a:srgbClr val="F2EFEE"/>
    <a:srgbClr val="E8E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89" autoAdjust="0"/>
    <p:restoredTop sz="96487" autoAdjust="0"/>
  </p:normalViewPr>
  <p:slideViewPr>
    <p:cSldViewPr snapToGrid="0">
      <p:cViewPr>
        <p:scale>
          <a:sx n="80" d="100"/>
          <a:sy n="80" d="100"/>
        </p:scale>
        <p:origin x="-768" y="-66"/>
      </p:cViewPr>
      <p:guideLst>
        <p:guide orient="horz" pos="4083"/>
        <p:guide orient="horz" pos="3963"/>
        <p:guide orient="horz" pos="852"/>
        <p:guide orient="horz" pos="858"/>
        <p:guide orient="horz" pos="631"/>
        <p:guide/>
        <p:guide pos="5378"/>
        <p:guide pos="2873"/>
        <p:guide pos="41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9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659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659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659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F4F278CE-4F29-4C0C-8549-B3BF430AA3F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40021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defRPr sz="12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4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>
              <a:defRPr sz="12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4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 smtClean="0"/>
            </a:lvl1pPr>
          </a:lstStyle>
          <a:p>
            <a:pPr>
              <a:defRPr/>
            </a:pPr>
            <a:fld id="{13D50BE3-7B63-4F74-A846-78120FB61B9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81233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5000"/>
      </a:lnSpc>
      <a:spcBef>
        <a:spcPct val="6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114300" indent="-112713" algn="l" rtl="0" eaLnBrk="0" fontAlgn="base" hangingPunct="0">
      <a:lnSpc>
        <a:spcPct val="95000"/>
      </a:lnSpc>
      <a:spcBef>
        <a:spcPct val="40000"/>
      </a:spcBef>
      <a:spcAft>
        <a:spcPct val="0"/>
      </a:spcAft>
      <a:buChar char="•"/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347663" indent="-119063" algn="l" rtl="0" eaLnBrk="0" fontAlgn="base" hangingPunct="0">
      <a:lnSpc>
        <a:spcPct val="95000"/>
      </a:lnSpc>
      <a:spcBef>
        <a:spcPct val="20000"/>
      </a:spcBef>
      <a:spcAft>
        <a:spcPct val="0"/>
      </a:spcAft>
      <a:buChar char="•"/>
      <a:defRPr sz="1000" kern="1200">
        <a:solidFill>
          <a:schemeClr val="tx1"/>
        </a:solidFill>
        <a:latin typeface="Arial" charset="0"/>
        <a:ea typeface="+mn-ea"/>
        <a:cs typeface="+mn-cs"/>
      </a:defRPr>
    </a:lvl3pPr>
    <a:lvl4pPr marL="566738" indent="-104775" algn="l" rtl="0" eaLnBrk="0" fontAlgn="base" hangingPunct="0">
      <a:lnSpc>
        <a:spcPct val="95000"/>
      </a:lnSpc>
      <a:spcBef>
        <a:spcPct val="20000"/>
      </a:spcBef>
      <a:spcAft>
        <a:spcPct val="0"/>
      </a:spcAft>
      <a:buChar char="•"/>
      <a:defRPr sz="900" kern="1200">
        <a:solidFill>
          <a:schemeClr val="tx1"/>
        </a:solidFill>
        <a:latin typeface="Arial" charset="0"/>
        <a:ea typeface="+mn-ea"/>
        <a:cs typeface="+mn-cs"/>
      </a:defRPr>
    </a:lvl4pPr>
    <a:lvl5pPr marL="798513" indent="-117475" algn="l" rtl="0" eaLnBrk="0" fontAlgn="base" hangingPunct="0">
      <a:lnSpc>
        <a:spcPct val="95000"/>
      </a:lnSpc>
      <a:spcBef>
        <a:spcPct val="20000"/>
      </a:spcBef>
      <a:spcAft>
        <a:spcPct val="0"/>
      </a:spcAft>
      <a:buChar char="•"/>
      <a:defRPr sz="9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DD36596-D14A-479C-B247-A3B9EA81442E}" type="slidenum">
              <a:rPr lang="en-US"/>
              <a:pPr/>
              <a:t>1</a:t>
            </a:fld>
            <a:endParaRPr lang="en-US" dirty="0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de-DE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BB3AFB-EA7F-4651-AD89-96F3B6FFB0DF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07668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ACC2F54-C399-46F4-BACB-CADDB056B835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4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07330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viderColorBox"/>
          <p:cNvSpPr>
            <a:spLocks noChangeArrowheads="1"/>
          </p:cNvSpPr>
          <p:nvPr/>
        </p:nvSpPr>
        <p:spPr bwMode="auto">
          <a:xfrm>
            <a:off x="0" y="1128713"/>
            <a:ext cx="1497013" cy="2286000"/>
          </a:xfrm>
          <a:prstGeom prst="rect">
            <a:avLst/>
          </a:prstGeom>
          <a:solidFill>
            <a:srgbClr val="923222"/>
          </a:solidFill>
          <a:ln w="127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noProof="0" dirty="0"/>
          </a:p>
        </p:txBody>
      </p:sp>
      <p:pic>
        <p:nvPicPr>
          <p:cNvPr id="6" name="Picture 8" descr="NVS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33463" y="5702300"/>
            <a:ext cx="2209800" cy="77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23299" name="Rectangle 3"/>
          <p:cNvSpPr>
            <a:spLocks noGrp="1" noChangeArrowheads="1"/>
          </p:cNvSpPr>
          <p:nvPr>
            <p:ph type="subTitle" sz="quarter" idx="1"/>
          </p:nvPr>
        </p:nvSpPr>
        <p:spPr bwMode="auto">
          <a:xfrm>
            <a:off x="1419225" y="4221163"/>
            <a:ext cx="7410450" cy="1429829"/>
          </a:xfrm>
        </p:spPr>
        <p:txBody>
          <a:bodyPr>
            <a:noAutofit/>
          </a:bodyPr>
          <a:lstStyle>
            <a:lvl1pPr marL="0" indent="0" eaLnBrk="0" hangingPunct="0">
              <a:lnSpc>
                <a:spcPct val="90000"/>
              </a:lnSpc>
              <a:spcBef>
                <a:spcPct val="40000"/>
              </a:spcBef>
              <a:buFont typeface="Wingdings" pitchFamily="2" charset="2"/>
              <a:buNone/>
              <a:defRPr sz="2000">
                <a:solidFill>
                  <a:schemeClr val="accent5"/>
                </a:solidFill>
              </a:defRPr>
            </a:lvl1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823300" name="Rectangle 4"/>
          <p:cNvSpPr>
            <a:spLocks noGrp="1" noChangeArrowheads="1"/>
          </p:cNvSpPr>
          <p:nvPr>
            <p:ph type="ctrTitle" sz="quarter"/>
          </p:nvPr>
        </p:nvSpPr>
        <p:spPr bwMode="auto">
          <a:xfrm>
            <a:off x="1412875" y="3573463"/>
            <a:ext cx="7413625" cy="535531"/>
          </a:xfrm>
          <a:prstGeom prst="rect">
            <a:avLst/>
          </a:prstGeom>
        </p:spPr>
        <p:txBody>
          <a:bodyPr wrap="none" anchor="t">
            <a:noAutofit/>
          </a:bodyPr>
          <a:lstStyle>
            <a:lvl1pPr>
              <a:lnSpc>
                <a:spcPct val="90000"/>
              </a:lnSpc>
              <a:spcBef>
                <a:spcPct val="40000"/>
              </a:spcBef>
              <a:defRPr sz="3200">
                <a:solidFill>
                  <a:schemeClr val="accent4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pic>
        <p:nvPicPr>
          <p:cNvPr id="7" name="Logo" descr="NV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31875" y="5703888"/>
            <a:ext cx="2209800" cy="774700"/>
          </a:xfrm>
          <a:prstGeom prst="rect">
            <a:avLst/>
          </a:prstGeom>
          <a:noFill/>
        </p:spPr>
      </p:pic>
      <p:pic>
        <p:nvPicPr>
          <p:cNvPr id="8" name="Logo" descr="NVS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31875" y="5703888"/>
            <a:ext cx="2209800" cy="774700"/>
          </a:xfrm>
          <a:prstGeom prst="rect">
            <a:avLst/>
          </a:prstGeom>
          <a:noFill/>
        </p:spPr>
      </p:pic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9750" y="305999"/>
            <a:ext cx="8318530" cy="802800"/>
          </a:xfrm>
          <a:prstGeom prst="rect">
            <a:avLst/>
          </a:prstGeom>
        </p:spPr>
        <p:txBody>
          <a:bodyPr tIns="126000" anchor="t" anchorCtr="0"/>
          <a:lstStyle>
            <a:lvl1pPr>
              <a:lnSpc>
                <a:spcPct val="75000"/>
              </a:lnSpc>
              <a:defRPr>
                <a:solidFill>
                  <a:schemeClr val="accent4"/>
                </a:solidFill>
              </a:defRPr>
            </a:lvl1pPr>
          </a:lstStyle>
          <a:p>
            <a:r>
              <a:rPr lang="en-US" noProof="0" dirty="0" smtClean="0"/>
              <a:t>Title</a:t>
            </a:r>
            <a:endParaRPr lang="en-US" noProof="0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7248" y="6403150"/>
            <a:ext cx="6477000" cy="250825"/>
          </a:xfrm>
          <a:prstGeom prst="rect">
            <a:avLst/>
          </a:prstGeom>
        </p:spPr>
        <p:txBody>
          <a:bodyPr/>
          <a:lstStyle>
            <a:lvl1pPr>
              <a:defRPr sz="900" baseline="0">
                <a:solidFill>
                  <a:srgbClr val="7F7F7F"/>
                </a:solidFill>
              </a:defRPr>
            </a:lvl1pPr>
          </a:lstStyle>
          <a:p>
            <a:r>
              <a:rPr lang="en-US" noProof="0" dirty="0" smtClean="0"/>
              <a:t>| Presentation Title | Presenter Name | Date | Subject | Business Use Only</a:t>
            </a:r>
            <a:endParaRPr lang="en-US" noProof="0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8116" y="6403150"/>
            <a:ext cx="400035" cy="247031"/>
          </a:xfrm>
          <a:prstGeom prst="rect">
            <a:avLst/>
          </a:prstGeom>
        </p:spPr>
        <p:txBody>
          <a:bodyPr/>
          <a:lstStyle>
            <a:lvl1pPr>
              <a:defRPr sz="900" baseline="0">
                <a:solidFill>
                  <a:srgbClr val="7F7F7F"/>
                </a:solidFill>
              </a:defRPr>
            </a:lvl1pPr>
          </a:lstStyle>
          <a:p>
            <a:fld id="{E66AA3EA-0569-43EF-BBA3-83FDB109D582}" type="slidenum">
              <a:rPr lang="en-US" noProof="0" smtClean="0"/>
              <a:pPr/>
              <a:t>‹#›</a:t>
            </a:fld>
            <a:endParaRPr lang="en-US" noProof="0" dirty="0" smtClean="0"/>
          </a:p>
        </p:txBody>
      </p:sp>
      <p:sp>
        <p:nvSpPr>
          <p:cNvPr id="10" name="Textplatzhalter 9" descr="Subtitle" title="Subtitle"/>
          <p:cNvSpPr>
            <a:spLocks noGrp="1"/>
          </p:cNvSpPr>
          <p:nvPr>
            <p:ph type="body" sz="quarter" idx="10" hasCustomPrompt="1"/>
          </p:nvPr>
        </p:nvSpPr>
        <p:spPr>
          <a:xfrm>
            <a:off x="540000" y="738554"/>
            <a:ext cx="8311392" cy="367571"/>
          </a:xfrm>
        </p:spPr>
        <p:txBody>
          <a:bodyPr anchor="b" anchorCtr="0">
            <a:noAutofit/>
          </a:bodyPr>
          <a:lstStyle>
            <a:lvl1pPr marL="0" indent="0">
              <a:lnSpc>
                <a:spcPct val="95000"/>
              </a:lnSpc>
              <a:buNone/>
              <a:defRPr sz="2000" b="0" i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 smtClean="0"/>
              <a:t>Subtitle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 hasCustomPrompt="1"/>
          </p:nvPr>
        </p:nvSpPr>
        <p:spPr>
          <a:xfrm>
            <a:off x="523875" y="1346200"/>
            <a:ext cx="8334405" cy="4940320"/>
          </a:xfrm>
        </p:spPr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  <a:lvl2pPr>
              <a:defRPr>
                <a:solidFill>
                  <a:schemeClr val="accent6"/>
                </a:solidFill>
              </a:defRPr>
            </a:lvl2pPr>
            <a:lvl3pPr>
              <a:defRPr>
                <a:solidFill>
                  <a:schemeClr val="accent6"/>
                </a:solidFill>
              </a:defRPr>
            </a:lvl3pPr>
            <a:lvl4pPr>
              <a:defRPr>
                <a:solidFill>
                  <a:schemeClr val="accent6"/>
                </a:solidFill>
              </a:defRPr>
            </a:lvl4pPr>
            <a:lvl5pPr>
              <a:defRPr>
                <a:solidFill>
                  <a:schemeClr val="accent6"/>
                </a:solidFill>
              </a:defRPr>
            </a:lvl5pPr>
          </a:lstStyle>
          <a:p>
            <a:pPr lvl="0"/>
            <a:r>
              <a:rPr lang="en-US" dirty="0" smtClean="0"/>
              <a:t>Click to insert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794468683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27050" y="1346200"/>
            <a:ext cx="4160838" cy="4945063"/>
          </a:xfrm>
        </p:spPr>
        <p:txBody>
          <a:bodyPr/>
          <a:lstStyle>
            <a:lvl1pPr marL="233363" marR="0" indent="-233363" algn="l" defTabSz="914400" rtl="0" eaLnBrk="1" fontAlgn="base" latinLnBrk="0" hangingPunct="1">
              <a:lnSpc>
                <a:spcPct val="95000"/>
              </a:lnSpc>
              <a:spcBef>
                <a:spcPct val="75000"/>
              </a:spcBef>
              <a:spcAft>
                <a:spcPct val="0"/>
              </a:spcAft>
              <a:buClr>
                <a:srgbClr val="FCAF17"/>
              </a:buClr>
              <a:buSzPct val="110000"/>
              <a:buFont typeface="Wingdings" pitchFamily="2" charset="2"/>
              <a:buChar char="§"/>
              <a:tabLst/>
              <a:defRPr sz="2800"/>
            </a:lvl1pPr>
            <a:lvl2pPr marL="398463" marR="0" indent="-163513" algn="l" defTabSz="914400" rtl="0" eaLnBrk="1" fontAlgn="base" latinLnBrk="0" hangingPunct="1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Clr>
                <a:srgbClr val="917B69"/>
              </a:buClr>
              <a:buSzTx/>
              <a:buFont typeface="Arial" charset="0"/>
              <a:buChar char="•"/>
              <a:tabLst/>
              <a:defRPr sz="2400"/>
            </a:lvl2pPr>
            <a:lvl3pPr marL="577850" marR="0" indent="-177800" algn="l" defTabSz="914400" rtl="0" eaLnBrk="1" fontAlgn="base" latinLnBrk="0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charset="0"/>
              <a:buChar char="-"/>
              <a:tabLst/>
              <a:defRPr sz="2000"/>
            </a:lvl3pPr>
            <a:lvl4pPr marL="752475" marR="0" indent="-173038" algn="l" defTabSz="914400" rtl="0" eaLnBrk="1" fontAlgn="base" latinLnBrk="0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 sz="1800"/>
            </a:lvl4pPr>
            <a:lvl5pPr marL="917575" marR="0" indent="-16351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»"/>
              <a:tabLst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233363" marR="0" lvl="0" indent="-233363" algn="l" defTabSz="914400" rtl="0" eaLnBrk="1" fontAlgn="base" latinLnBrk="0" hangingPunct="1">
              <a:lnSpc>
                <a:spcPct val="95000"/>
              </a:lnSpc>
              <a:spcBef>
                <a:spcPct val="75000"/>
              </a:spcBef>
              <a:spcAft>
                <a:spcPct val="0"/>
              </a:spcAft>
              <a:buClr>
                <a:srgbClr val="FCAF17"/>
              </a:buClr>
              <a:buSzPct val="110000"/>
              <a:buFont typeface="Wingdings" pitchFamily="2" charset="2"/>
              <a:buChar char="§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398463" marR="0" lvl="1" indent="-163513" algn="l" defTabSz="914400" rtl="0" eaLnBrk="1" fontAlgn="base" latinLnBrk="0" hangingPunct="1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Clr>
                <a:srgbClr val="917B69"/>
              </a:buClr>
              <a:buSzTx/>
              <a:buFont typeface="Arial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Second level</a:t>
            </a:r>
          </a:p>
          <a:p>
            <a:pPr marL="577850" marR="0" lvl="2" indent="-177800" algn="l" defTabSz="914400" rtl="0" eaLnBrk="1" fontAlgn="base" latinLnBrk="0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charset="0"/>
              <a:buChar char="-"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Third level</a:t>
            </a:r>
          </a:p>
          <a:p>
            <a:pPr marL="752475" marR="0" lvl="3" indent="-173038" algn="l" defTabSz="914400" rtl="0" eaLnBrk="1" fontAlgn="base" latinLnBrk="0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Fourth level</a:t>
            </a:r>
          </a:p>
          <a:p>
            <a:pPr marL="917575" marR="0" lvl="4" indent="-16351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»"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840289" y="1346200"/>
            <a:ext cx="3998912" cy="4945063"/>
          </a:xfrm>
        </p:spPr>
        <p:txBody>
          <a:bodyPr/>
          <a:lstStyle>
            <a:lvl1pPr marL="233363" marR="0" indent="-233363" algn="l" defTabSz="914400" rtl="0" eaLnBrk="1" fontAlgn="base" latinLnBrk="0" hangingPunct="1">
              <a:lnSpc>
                <a:spcPct val="95000"/>
              </a:lnSpc>
              <a:spcBef>
                <a:spcPct val="75000"/>
              </a:spcBef>
              <a:spcAft>
                <a:spcPct val="0"/>
              </a:spcAft>
              <a:buClr>
                <a:srgbClr val="FCAF17"/>
              </a:buClr>
              <a:buSzPct val="110000"/>
              <a:buFont typeface="Wingdings" pitchFamily="2" charset="2"/>
              <a:buChar char="§"/>
              <a:tabLst/>
              <a:defRPr sz="2800"/>
            </a:lvl1pPr>
            <a:lvl2pPr marL="398463" marR="0" indent="-163513" algn="l" defTabSz="914400" rtl="0" eaLnBrk="1" fontAlgn="base" latinLnBrk="0" hangingPunct="1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Clr>
                <a:srgbClr val="917B69"/>
              </a:buClr>
              <a:buSzTx/>
              <a:buFont typeface="Arial" charset="0"/>
              <a:buChar char="•"/>
              <a:tabLst/>
              <a:defRPr sz="2400"/>
            </a:lvl2pPr>
            <a:lvl3pPr marL="577850" marR="0" indent="-177800" algn="l" defTabSz="914400" rtl="0" eaLnBrk="1" fontAlgn="base" latinLnBrk="0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charset="0"/>
              <a:buChar char="-"/>
              <a:tabLst/>
              <a:defRPr sz="2000"/>
            </a:lvl3pPr>
            <a:lvl4pPr marL="752475" marR="0" indent="-173038" algn="l" defTabSz="914400" rtl="0" eaLnBrk="1" fontAlgn="base" latinLnBrk="0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 sz="1800"/>
            </a:lvl4pPr>
            <a:lvl5pPr marL="917575" marR="0" indent="-16351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»"/>
              <a:tabLst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233363" marR="0" lvl="0" indent="-233363" algn="l" defTabSz="914400" rtl="0" eaLnBrk="1" fontAlgn="base" latinLnBrk="0" hangingPunct="1">
              <a:lnSpc>
                <a:spcPct val="95000"/>
              </a:lnSpc>
              <a:spcBef>
                <a:spcPct val="75000"/>
              </a:spcBef>
              <a:spcAft>
                <a:spcPct val="0"/>
              </a:spcAft>
              <a:buClr>
                <a:srgbClr val="FCAF17"/>
              </a:buClr>
              <a:buSzPct val="110000"/>
              <a:buFont typeface="Wingdings" pitchFamily="2" charset="2"/>
              <a:buChar char="§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398463" marR="0" lvl="1" indent="-163513" algn="l" defTabSz="914400" rtl="0" eaLnBrk="1" fontAlgn="base" latinLnBrk="0" hangingPunct="1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Clr>
                <a:srgbClr val="917B69"/>
              </a:buClr>
              <a:buSzTx/>
              <a:buFont typeface="Arial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Second level</a:t>
            </a:r>
          </a:p>
          <a:p>
            <a:pPr marL="577850" marR="0" lvl="2" indent="-177800" algn="l" defTabSz="914400" rtl="0" eaLnBrk="1" fontAlgn="base" latinLnBrk="0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charset="0"/>
              <a:buChar char="-"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Third level</a:t>
            </a:r>
          </a:p>
          <a:p>
            <a:pPr marL="752475" marR="0" lvl="3" indent="-173038" algn="l" defTabSz="914400" rtl="0" eaLnBrk="1" fontAlgn="base" latinLnBrk="0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Fourth level</a:t>
            </a:r>
          </a:p>
          <a:p>
            <a:pPr marL="917575" marR="0" lvl="4" indent="-16351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»"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Fifth level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7248" y="6403150"/>
            <a:ext cx="6477000" cy="250825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r>
              <a:rPr lang="en-US" noProof="0" dirty="0" smtClean="0"/>
              <a:t>| Presentation Title | Presenter Name | Date | Subject | Business Use Only</a:t>
            </a:r>
            <a:endParaRPr lang="en-US" noProof="0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8116" y="6403150"/>
            <a:ext cx="400035" cy="247031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fld id="{E66AA3EA-0569-43EF-BBA3-83FDB109D582}" type="slidenum">
              <a:rPr lang="en-US" noProof="0" smtClean="0"/>
              <a:pPr/>
              <a:t>‹#›</a:t>
            </a:fld>
            <a:endParaRPr lang="en-US" noProof="0" dirty="0" smtClean="0"/>
          </a:p>
        </p:txBody>
      </p:sp>
      <p:sp>
        <p:nvSpPr>
          <p:cNvPr id="11" name="Textplatzhalter 9" descr="Subtitle" title="Subtitle"/>
          <p:cNvSpPr>
            <a:spLocks noGrp="1"/>
          </p:cNvSpPr>
          <p:nvPr>
            <p:ph type="body" sz="quarter" idx="10" hasCustomPrompt="1"/>
          </p:nvPr>
        </p:nvSpPr>
        <p:spPr>
          <a:xfrm>
            <a:off x="540000" y="738554"/>
            <a:ext cx="8311392" cy="367571"/>
          </a:xfrm>
        </p:spPr>
        <p:txBody>
          <a:bodyPr anchor="b" anchorCtr="0">
            <a:noAutofit/>
          </a:bodyPr>
          <a:lstStyle>
            <a:lvl1pPr marL="0" indent="0">
              <a:lnSpc>
                <a:spcPct val="95000"/>
              </a:lnSpc>
              <a:buNone/>
              <a:defRPr sz="2000" b="0" i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 smtClean="0"/>
              <a:t>Subtitle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539750" y="305999"/>
            <a:ext cx="8318530" cy="802800"/>
          </a:xfrm>
          <a:prstGeom prst="rect">
            <a:avLst/>
          </a:prstGeom>
        </p:spPr>
        <p:txBody>
          <a:bodyPr tIns="126000" anchor="t" anchorCtr="0"/>
          <a:lstStyle>
            <a:lvl1pPr>
              <a:lnSpc>
                <a:spcPct val="75000"/>
              </a:lnSpc>
              <a:defRPr>
                <a:solidFill>
                  <a:schemeClr val="accent4"/>
                </a:solidFill>
              </a:defRPr>
            </a:lvl1pPr>
          </a:lstStyle>
          <a:p>
            <a:r>
              <a:rPr lang="en-US" noProof="0" dirty="0" smtClean="0"/>
              <a:t>Title</a:t>
            </a:r>
            <a:endParaRPr lang="en-US" noProof="0" dirty="0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7248" y="6403150"/>
            <a:ext cx="6477000" cy="250825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r>
              <a:rPr lang="en-US" noProof="0" dirty="0" smtClean="0"/>
              <a:t>| Presentation Title | Presenter Name | Date | Subject | Business Use Only</a:t>
            </a:r>
            <a:endParaRPr lang="en-US" noProof="0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8116" y="6403150"/>
            <a:ext cx="400035" cy="247031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fld id="{E66AA3EA-0569-43EF-BBA3-83FDB109D582}" type="slidenum">
              <a:rPr lang="en-US" noProof="0" smtClean="0"/>
              <a:pPr/>
              <a:t>‹#›</a:t>
            </a:fld>
            <a:endParaRPr lang="en-US" noProof="0" dirty="0" smtClean="0"/>
          </a:p>
        </p:txBody>
      </p:sp>
      <p:sp>
        <p:nvSpPr>
          <p:cNvPr id="10" name="Textplatzhalter 9" descr="Subtitle" title="Subtitle"/>
          <p:cNvSpPr>
            <a:spLocks noGrp="1"/>
          </p:cNvSpPr>
          <p:nvPr>
            <p:ph type="body" sz="quarter" idx="10" hasCustomPrompt="1"/>
          </p:nvPr>
        </p:nvSpPr>
        <p:spPr>
          <a:xfrm>
            <a:off x="540000" y="738554"/>
            <a:ext cx="8311392" cy="367571"/>
          </a:xfrm>
        </p:spPr>
        <p:txBody>
          <a:bodyPr anchor="b" anchorCtr="0">
            <a:noAutofit/>
          </a:bodyPr>
          <a:lstStyle>
            <a:lvl1pPr marL="0" indent="0">
              <a:lnSpc>
                <a:spcPct val="95000"/>
              </a:lnSpc>
              <a:buNone/>
              <a:defRPr sz="2000" b="0" i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 smtClean="0"/>
              <a:t>Subtitle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539750" y="305999"/>
            <a:ext cx="8318530" cy="802800"/>
          </a:xfrm>
          <a:prstGeom prst="rect">
            <a:avLst/>
          </a:prstGeom>
        </p:spPr>
        <p:txBody>
          <a:bodyPr tIns="126000" anchor="t" anchorCtr="0"/>
          <a:lstStyle>
            <a:lvl1pPr>
              <a:lnSpc>
                <a:spcPct val="75000"/>
              </a:lnSpc>
              <a:defRPr>
                <a:solidFill>
                  <a:schemeClr val="accent4"/>
                </a:solidFill>
              </a:defRPr>
            </a:lvl1pPr>
          </a:lstStyle>
          <a:p>
            <a:r>
              <a:rPr lang="en-US" noProof="0" dirty="0" smtClean="0"/>
              <a:t>Title</a:t>
            </a:r>
            <a:endParaRPr lang="en-US" noProof="0" dirty="0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7248" y="6403150"/>
            <a:ext cx="6477000" cy="250825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r>
              <a:rPr lang="en-US" noProof="0" dirty="0" smtClean="0"/>
              <a:t>| Presentation Title | Presenter Name | Date | Subject | Business Use Only</a:t>
            </a:r>
            <a:endParaRPr lang="en-US" noProof="0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8116" y="6403150"/>
            <a:ext cx="400035" cy="247031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fld id="{E66AA3EA-0569-43EF-BBA3-83FDB109D582}" type="slidenum">
              <a:rPr lang="en-US" noProof="0" smtClean="0"/>
              <a:pPr/>
              <a:t>‹#›</a:t>
            </a:fld>
            <a:endParaRPr lang="en-US" noProof="0" dirty="0" smtClean="0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96875"/>
            <a:ext cx="8686800" cy="64008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304349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3452" y="1079500"/>
            <a:ext cx="8590547" cy="1730375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87248" y="6403150"/>
            <a:ext cx="6477000" cy="230832"/>
          </a:xfrm>
          <a:prstGeom prst="rect">
            <a:avLst/>
          </a:prstGeom>
        </p:spPr>
        <p:txBody>
          <a:bodyPr/>
          <a:lstStyle/>
          <a:p>
            <a:fld id="{E73B1264-9AA0-41E0-A2DC-83777BA58924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r>
              <a:rPr lang="en-US" dirty="0" smtClean="0">
                <a:solidFill>
                  <a:srgbClr val="000000"/>
                </a:solidFill>
              </a:rPr>
              <a:t>| Working with CP| Shruti Kapoor| 24 Mar 13| Business Use Only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1634547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9750" y="305999"/>
            <a:ext cx="8318530" cy="802800"/>
          </a:xfrm>
          <a:prstGeom prst="rect">
            <a:avLst/>
          </a:prstGeom>
        </p:spPr>
        <p:txBody>
          <a:bodyPr tIns="126000" anchor="t" anchorCtr="0"/>
          <a:lstStyle>
            <a:lvl1pPr>
              <a:lnSpc>
                <a:spcPct val="75000"/>
              </a:lnSpc>
              <a:defRPr>
                <a:solidFill>
                  <a:schemeClr val="accent4"/>
                </a:solidFill>
              </a:defRPr>
            </a:lvl1pPr>
          </a:lstStyle>
          <a:p>
            <a:r>
              <a:rPr lang="en-US" noProof="0" dirty="0" smtClean="0"/>
              <a:t>Title</a:t>
            </a:r>
            <a:endParaRPr lang="en-US" noProof="0" dirty="0"/>
          </a:p>
        </p:txBody>
      </p:sp>
      <p:sp>
        <p:nvSpPr>
          <p:cNvPr id="10" name="Textplatzhalter 9" descr="Subtitle" title="Subtitle"/>
          <p:cNvSpPr>
            <a:spLocks noGrp="1"/>
          </p:cNvSpPr>
          <p:nvPr>
            <p:ph type="body" sz="quarter" idx="10" hasCustomPrompt="1"/>
          </p:nvPr>
        </p:nvSpPr>
        <p:spPr>
          <a:xfrm>
            <a:off x="540000" y="738554"/>
            <a:ext cx="8311392" cy="367571"/>
          </a:xfrm>
        </p:spPr>
        <p:txBody>
          <a:bodyPr anchor="b" anchorCtr="0">
            <a:noAutofit/>
          </a:bodyPr>
          <a:lstStyle>
            <a:lvl1pPr marL="0" indent="0">
              <a:lnSpc>
                <a:spcPct val="95000"/>
              </a:lnSpc>
              <a:buNone/>
              <a:defRPr sz="2000" b="0" i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 smtClean="0"/>
              <a:t>Subtitle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 hasCustomPrompt="1"/>
          </p:nvPr>
        </p:nvSpPr>
        <p:spPr>
          <a:xfrm>
            <a:off x="523875" y="1346200"/>
            <a:ext cx="8334405" cy="4940320"/>
          </a:xfrm>
        </p:spPr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  <a:lvl2pPr>
              <a:defRPr>
                <a:solidFill>
                  <a:schemeClr val="accent6"/>
                </a:solidFill>
              </a:defRPr>
            </a:lvl2pPr>
            <a:lvl3pPr>
              <a:defRPr>
                <a:solidFill>
                  <a:schemeClr val="accent6"/>
                </a:solidFill>
              </a:defRPr>
            </a:lvl3pPr>
            <a:lvl4pPr>
              <a:defRPr>
                <a:solidFill>
                  <a:schemeClr val="accent6"/>
                </a:solidFill>
              </a:defRPr>
            </a:lvl4pPr>
            <a:lvl5pPr>
              <a:defRPr>
                <a:solidFill>
                  <a:schemeClr val="accent6"/>
                </a:solidFill>
              </a:defRPr>
            </a:lvl5pPr>
          </a:lstStyle>
          <a:p>
            <a:pPr lvl="0"/>
            <a:r>
              <a:rPr lang="en-US" dirty="0" smtClean="0"/>
              <a:t>Click to insert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de-CH" dirty="0"/>
          </a:p>
        </p:txBody>
      </p:sp>
      <p:sp>
        <p:nvSpPr>
          <p:cNvPr id="11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87248" y="6403150"/>
            <a:ext cx="6477000" cy="230832"/>
          </a:xfrm>
          <a:prstGeom prst="rect">
            <a:avLst/>
          </a:prstGeom>
        </p:spPr>
        <p:txBody>
          <a:bodyPr/>
          <a:lstStyle/>
          <a:p>
            <a:fld id="{010EB679-916D-4BA6-83D3-6D01FB7DBEC5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r>
              <a:rPr lang="en-US" dirty="0" smtClean="0">
                <a:solidFill>
                  <a:srgbClr val="000000"/>
                </a:solidFill>
              </a:rPr>
              <a:t>| Working with CP| Shruti Kapoor| 24 Mar 13| Business Use Only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2447306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NVS_P_BLANK_TAN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0825" y="1125538"/>
            <a:ext cx="762635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Logo" descr="NV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875" y="5703888"/>
            <a:ext cx="2209800" cy="77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DividerColorBox"/>
          <p:cNvSpPr>
            <a:spLocks noChangeArrowheads="1"/>
          </p:cNvSpPr>
          <p:nvPr/>
        </p:nvSpPr>
        <p:spPr bwMode="auto">
          <a:xfrm>
            <a:off x="0" y="1128713"/>
            <a:ext cx="1497013" cy="2286000"/>
          </a:xfrm>
          <a:prstGeom prst="rect">
            <a:avLst/>
          </a:prstGeom>
          <a:solidFill>
            <a:srgbClr val="92322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823299" name="Rectangle 3"/>
          <p:cNvSpPr>
            <a:spLocks noGrp="1" noChangeArrowheads="1"/>
          </p:cNvSpPr>
          <p:nvPr>
            <p:ph type="subTitle" sz="quarter" idx="1"/>
          </p:nvPr>
        </p:nvSpPr>
        <p:spPr bwMode="auto">
          <a:xfrm>
            <a:off x="1419225" y="4221163"/>
            <a:ext cx="7410450" cy="369332"/>
          </a:xfrm>
        </p:spPr>
        <p:txBody>
          <a:bodyPr/>
          <a:lstStyle>
            <a:lvl1pPr marL="0" indent="0" eaLnBrk="0" hangingPunct="0">
              <a:lnSpc>
                <a:spcPct val="90000"/>
              </a:lnSpc>
              <a:spcBef>
                <a:spcPct val="40000"/>
              </a:spcBef>
              <a:buFont typeface="Wingdings" pitchFamily="2" charset="2"/>
              <a:buNone/>
              <a:defRPr sz="20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23300" name="Rectangle 4"/>
          <p:cNvSpPr>
            <a:spLocks noGrp="1" noChangeArrowheads="1"/>
          </p:cNvSpPr>
          <p:nvPr>
            <p:ph type="ctrTitle" sz="quarter"/>
          </p:nvPr>
        </p:nvSpPr>
        <p:spPr bwMode="auto">
          <a:xfrm>
            <a:off x="1412875" y="3573463"/>
            <a:ext cx="5378395" cy="535531"/>
          </a:xfrm>
        </p:spPr>
        <p:txBody>
          <a:bodyPr wrap="none" anchor="t"/>
          <a:lstStyle>
            <a:lvl1pPr>
              <a:lnSpc>
                <a:spcPct val="90000"/>
              </a:lnSpc>
              <a:spcBef>
                <a:spcPct val="40000"/>
              </a:spcBef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66740878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274" name="Rectangle 2"/>
          <p:cNvSpPr>
            <a:spLocks noChangeArrowheads="1"/>
          </p:cNvSpPr>
          <p:nvPr/>
        </p:nvSpPr>
        <p:spPr bwMode="gray">
          <a:xfrm>
            <a:off x="0" y="1125538"/>
            <a:ext cx="9140825" cy="63500"/>
          </a:xfrm>
          <a:prstGeom prst="rect">
            <a:avLst/>
          </a:prstGeom>
          <a:solidFill>
            <a:srgbClr val="6A5540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noProof="0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gray">
          <a:xfrm>
            <a:off x="527051" y="1346200"/>
            <a:ext cx="8312150" cy="494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 smtClean="0"/>
          </a:p>
        </p:txBody>
      </p:sp>
      <p:pic>
        <p:nvPicPr>
          <p:cNvPr id="1029" name="Logo" descr="NVS RGB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272338" y="6343650"/>
            <a:ext cx="1292225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7248" y="6403150"/>
            <a:ext cx="6477000" cy="250825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rgbClr val="7F7F7F"/>
                </a:solidFill>
              </a:defRPr>
            </a:lvl1pPr>
          </a:lstStyle>
          <a:p>
            <a:r>
              <a:rPr lang="en-US" noProof="0" dirty="0" smtClean="0"/>
              <a:t>| Presentation Title | Presenter Name | Date | Subject | Business Use Only</a:t>
            </a:r>
            <a:endParaRPr lang="en-US" noProof="0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8116" y="6403150"/>
            <a:ext cx="400035" cy="247031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rgbClr val="7F7F7F"/>
                </a:solidFill>
              </a:defRPr>
            </a:lvl1pPr>
          </a:lstStyle>
          <a:p>
            <a:fld id="{E66AA3EA-0569-43EF-BBA3-83FDB109D582}" type="slidenum">
              <a:rPr lang="en-US" noProof="0" smtClean="0"/>
              <a:pPr/>
              <a:t>‹#›</a:t>
            </a:fld>
            <a:endParaRPr lang="en-US" noProof="0" dirty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86" r:id="rId2"/>
    <p:sldLayoutId id="2147483879" r:id="rId3"/>
    <p:sldLayoutId id="2147483881" r:id="rId4"/>
    <p:sldLayoutId id="2147483882" r:id="rId5"/>
    <p:sldLayoutId id="2147483887" r:id="rId6"/>
  </p:sldLayoutIdLst>
  <p:transition/>
  <p:hf hdr="0" dt="0"/>
  <p:txStyles>
    <p:titleStyle>
      <a:lvl1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>
          <a:solidFill>
            <a:schemeClr val="accent4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>
          <a:solidFill>
            <a:schemeClr val="folHlink"/>
          </a:solidFill>
          <a:latin typeface="Arial" charset="0"/>
        </a:defRPr>
      </a:lvl2pPr>
      <a:lvl3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>
          <a:solidFill>
            <a:schemeClr val="folHlink"/>
          </a:solidFill>
          <a:latin typeface="Arial" charset="0"/>
        </a:defRPr>
      </a:lvl3pPr>
      <a:lvl4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>
          <a:solidFill>
            <a:schemeClr val="folHlink"/>
          </a:solidFill>
          <a:latin typeface="Arial" charset="0"/>
        </a:defRPr>
      </a:lvl4pPr>
      <a:lvl5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>
          <a:solidFill>
            <a:schemeClr val="folHlink"/>
          </a:solidFill>
          <a:latin typeface="Arial" charset="0"/>
        </a:defRPr>
      </a:lvl5pPr>
      <a:lvl6pPr marL="4572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>
          <a:solidFill>
            <a:schemeClr val="folHlink"/>
          </a:solidFill>
          <a:latin typeface="Arial" charset="0"/>
        </a:defRPr>
      </a:lvl6pPr>
      <a:lvl7pPr marL="9144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>
          <a:solidFill>
            <a:schemeClr val="folHlink"/>
          </a:solidFill>
          <a:latin typeface="Arial" charset="0"/>
        </a:defRPr>
      </a:lvl7pPr>
      <a:lvl8pPr marL="13716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>
          <a:solidFill>
            <a:schemeClr val="folHlink"/>
          </a:solidFill>
          <a:latin typeface="Arial" charset="0"/>
        </a:defRPr>
      </a:lvl8pPr>
      <a:lvl9pPr marL="18288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>
          <a:solidFill>
            <a:schemeClr val="folHlink"/>
          </a:solidFill>
          <a:latin typeface="Arial" charset="0"/>
        </a:defRPr>
      </a:lvl9pPr>
    </p:titleStyle>
    <p:bodyStyle>
      <a:lvl1pPr marL="233363" indent="-233363" algn="l" rtl="0" eaLnBrk="1" fontAlgn="base" hangingPunct="1">
        <a:lnSpc>
          <a:spcPct val="95000"/>
        </a:lnSpc>
        <a:spcBef>
          <a:spcPct val="75000"/>
        </a:spcBef>
        <a:spcAft>
          <a:spcPct val="0"/>
        </a:spcAft>
        <a:buClr>
          <a:schemeClr val="accent1"/>
        </a:buClr>
        <a:buSzPct val="110000"/>
        <a:buFont typeface="Wingdings" pitchFamily="2" charset="2"/>
        <a:buChar char="§"/>
        <a:defRPr sz="2400">
          <a:solidFill>
            <a:schemeClr val="accent6"/>
          </a:solidFill>
          <a:latin typeface="+mn-lt"/>
          <a:ea typeface="+mn-ea"/>
          <a:cs typeface="+mn-cs"/>
        </a:defRPr>
      </a:lvl1pPr>
      <a:lvl2pPr marL="398463" indent="-163513" algn="l" rtl="0" eaLnBrk="1" fontAlgn="base" hangingPunct="1">
        <a:lnSpc>
          <a:spcPct val="95000"/>
        </a:lnSpc>
        <a:spcBef>
          <a:spcPct val="40000"/>
        </a:spcBef>
        <a:spcAft>
          <a:spcPct val="0"/>
        </a:spcAft>
        <a:buClr>
          <a:srgbClr val="917B69"/>
        </a:buClr>
        <a:buFont typeface="Arial" charset="0"/>
        <a:buChar char="•"/>
        <a:defRPr sz="2000">
          <a:solidFill>
            <a:schemeClr val="accent6"/>
          </a:solidFill>
          <a:latin typeface="+mn-lt"/>
        </a:defRPr>
      </a:lvl2pPr>
      <a:lvl3pPr marL="577850" indent="-177800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Tx/>
        <a:buFont typeface="Arial" charset="0"/>
        <a:buChar char="-"/>
        <a:defRPr>
          <a:solidFill>
            <a:schemeClr val="accent6"/>
          </a:solidFill>
          <a:latin typeface="+mn-lt"/>
        </a:defRPr>
      </a:lvl3pPr>
      <a:lvl4pPr marL="752475" indent="-173038" algn="l" rtl="0" eaLnBrk="1" fontAlgn="base" hangingPunct="1">
        <a:lnSpc>
          <a:spcPct val="95000"/>
        </a:lnSpc>
        <a:spcBef>
          <a:spcPct val="20000"/>
        </a:spcBef>
        <a:spcAft>
          <a:spcPct val="0"/>
        </a:spcAft>
        <a:buClrTx/>
        <a:buFont typeface="Arial" charset="0"/>
        <a:buChar char="•"/>
        <a:defRPr sz="1600">
          <a:solidFill>
            <a:schemeClr val="accent6"/>
          </a:solidFill>
          <a:latin typeface="+mn-lt"/>
        </a:defRPr>
      </a:lvl4pPr>
      <a:lvl5pPr marL="917575" indent="-163513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accent6"/>
          </a:solidFill>
          <a:latin typeface="+mn-lt"/>
        </a:defRPr>
      </a:lvl5pPr>
      <a:lvl6pPr marL="1374775" indent="-163513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6pPr>
      <a:lvl7pPr marL="1831975" indent="-163513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7pPr>
      <a:lvl8pPr marL="2289175" indent="-163513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8pPr>
      <a:lvl9pPr marL="2746375" indent="-163513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gray">
          <a:xfrm>
            <a:off x="3175" y="909638"/>
            <a:ext cx="9140825" cy="63500"/>
          </a:xfrm>
          <a:prstGeom prst="rect">
            <a:avLst/>
          </a:prstGeom>
          <a:solidFill>
            <a:srgbClr val="6A554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gray">
          <a:xfrm>
            <a:off x="539750" y="423863"/>
            <a:ext cx="8289925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gray">
          <a:xfrm>
            <a:off x="504825" y="1295400"/>
            <a:ext cx="8158163" cy="173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pic>
        <p:nvPicPr>
          <p:cNvPr id="1029" name="Logo" descr="NVS RGB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25" y="6357938"/>
            <a:ext cx="1292225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5275" y="26988"/>
            <a:ext cx="747713" cy="86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 algn="ctr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</p:pic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87248" y="6403150"/>
            <a:ext cx="6477000" cy="230832"/>
          </a:xfrm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fld id="{468AF4EA-EBF4-437E-8D04-B9DDC01EACB0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r>
              <a:rPr lang="en-US" dirty="0" smtClean="0">
                <a:solidFill>
                  <a:srgbClr val="000000"/>
                </a:solidFill>
              </a:rPr>
              <a:t>| OSM: working with CP | 24 May 13| Business Use Only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7833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</p:sldLayoutIdLst>
  <p:transition/>
  <p:hf sldNum="0" hdr="0" dt="0"/>
  <p:txStyles>
    <p:titleStyle>
      <a:lvl1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>
          <a:solidFill>
            <a:schemeClr val="folHlink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>
          <a:solidFill>
            <a:schemeClr val="folHlink"/>
          </a:solidFill>
          <a:latin typeface="Arial" charset="0"/>
        </a:defRPr>
      </a:lvl2pPr>
      <a:lvl3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>
          <a:solidFill>
            <a:schemeClr val="folHlink"/>
          </a:solidFill>
          <a:latin typeface="Arial" charset="0"/>
        </a:defRPr>
      </a:lvl3pPr>
      <a:lvl4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>
          <a:solidFill>
            <a:schemeClr val="folHlink"/>
          </a:solidFill>
          <a:latin typeface="Arial" charset="0"/>
        </a:defRPr>
      </a:lvl4pPr>
      <a:lvl5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>
          <a:solidFill>
            <a:schemeClr val="folHlink"/>
          </a:solidFill>
          <a:latin typeface="Arial" charset="0"/>
        </a:defRPr>
      </a:lvl5pPr>
      <a:lvl6pPr marL="457200"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>
          <a:solidFill>
            <a:schemeClr val="folHlink"/>
          </a:solidFill>
          <a:latin typeface="Arial" charset="0"/>
        </a:defRPr>
      </a:lvl6pPr>
      <a:lvl7pPr marL="914400"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>
          <a:solidFill>
            <a:schemeClr val="folHlink"/>
          </a:solidFill>
          <a:latin typeface="Arial" charset="0"/>
        </a:defRPr>
      </a:lvl7pPr>
      <a:lvl8pPr marL="1371600"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>
          <a:solidFill>
            <a:schemeClr val="folHlink"/>
          </a:solidFill>
          <a:latin typeface="Arial" charset="0"/>
        </a:defRPr>
      </a:lvl8pPr>
      <a:lvl9pPr marL="1828800"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>
          <a:solidFill>
            <a:schemeClr val="folHlink"/>
          </a:solidFill>
          <a:latin typeface="Arial" charset="0"/>
        </a:defRPr>
      </a:lvl9pPr>
    </p:titleStyle>
    <p:bodyStyle>
      <a:lvl1pPr marL="233363" indent="-233363" algn="l" rtl="0" eaLnBrk="0" fontAlgn="base" hangingPunct="0">
        <a:lnSpc>
          <a:spcPct val="95000"/>
        </a:lnSpc>
        <a:spcBef>
          <a:spcPct val="75000"/>
        </a:spcBef>
        <a:spcAft>
          <a:spcPct val="0"/>
        </a:spcAft>
        <a:buClr>
          <a:schemeClr val="accent1"/>
        </a:buClr>
        <a:buSzPct val="110000"/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398463" indent="-163513" algn="l" rtl="0" eaLnBrk="0" fontAlgn="base" hangingPunct="0">
        <a:lnSpc>
          <a:spcPct val="95000"/>
        </a:lnSpc>
        <a:spcBef>
          <a:spcPct val="40000"/>
        </a:spcBef>
        <a:spcAft>
          <a:spcPct val="0"/>
        </a:spcAft>
        <a:buClr>
          <a:srgbClr val="917B69"/>
        </a:buClr>
        <a:buFont typeface="Arial" charset="0"/>
        <a:buChar char="•"/>
        <a:defRPr sz="2000">
          <a:solidFill>
            <a:schemeClr val="tx1"/>
          </a:solidFill>
          <a:latin typeface="+mn-lt"/>
        </a:defRPr>
      </a:lvl2pPr>
      <a:lvl3pPr marL="577850" indent="-177800" algn="l" rtl="0" eaLnBrk="0" fontAlgn="base" hangingPunct="0">
        <a:lnSpc>
          <a:spcPct val="95000"/>
        </a:lnSpc>
        <a:spcBef>
          <a:spcPct val="30000"/>
        </a:spcBef>
        <a:spcAft>
          <a:spcPct val="0"/>
        </a:spcAft>
        <a:buClr>
          <a:schemeClr val="tx1"/>
        </a:buClr>
        <a:buFont typeface="Arial" charset="0"/>
        <a:buChar char="-"/>
        <a:defRPr>
          <a:solidFill>
            <a:schemeClr val="tx1"/>
          </a:solidFill>
          <a:latin typeface="+mn-lt"/>
        </a:defRPr>
      </a:lvl3pPr>
      <a:lvl4pPr marL="752475" indent="-173038" algn="l" rtl="0" eaLnBrk="0" fontAlgn="base" hangingPunct="0">
        <a:lnSpc>
          <a:spcPct val="95000"/>
        </a:lnSpc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•"/>
        <a:defRPr sz="1600">
          <a:solidFill>
            <a:schemeClr val="tx1"/>
          </a:solidFill>
          <a:latin typeface="+mn-lt"/>
        </a:defRPr>
      </a:lvl4pPr>
      <a:lvl5pPr marL="917575" indent="-163513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5pPr>
      <a:lvl6pPr marL="1374775" indent="-163513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6pPr>
      <a:lvl7pPr marL="1831975" indent="-163513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7pPr>
      <a:lvl8pPr marL="2289175" indent="-163513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8pPr>
      <a:lvl9pPr marL="2746375" indent="-163513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5" Type="http://schemas.openxmlformats.org/officeDocument/2006/relationships/image" Target="../media/image8.jpg"/><Relationship Id="rId4" Type="http://schemas.openxmlformats.org/officeDocument/2006/relationships/image" Target="../media/image7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DividerColorBox"/>
          <p:cNvSpPr>
            <a:spLocks noChangeArrowheads="1"/>
          </p:cNvSpPr>
          <p:nvPr/>
        </p:nvSpPr>
        <p:spPr bwMode="auto">
          <a:xfrm>
            <a:off x="0" y="1128713"/>
            <a:ext cx="1497013" cy="2286000"/>
          </a:xfrm>
          <a:prstGeom prst="rect">
            <a:avLst/>
          </a:prstGeom>
          <a:solidFill>
            <a:srgbClr val="923222"/>
          </a:solidFill>
          <a:ln w="1270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076" name="Rectangle 3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419225" y="4547738"/>
            <a:ext cx="7410450" cy="1429829"/>
          </a:xfrm>
        </p:spPr>
        <p:txBody>
          <a:bodyPr/>
          <a:lstStyle/>
          <a:p>
            <a:r>
              <a:rPr lang="en-US" dirty="0" smtClean="0"/>
              <a:t>Subtitle</a:t>
            </a:r>
          </a:p>
          <a:p>
            <a:r>
              <a:rPr lang="en-US" dirty="0" smtClean="0"/>
              <a:t>Presenter, Job Title</a:t>
            </a:r>
          </a:p>
          <a:p>
            <a:r>
              <a:rPr lang="en-US" dirty="0" smtClean="0"/>
              <a:t>Place, Date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dirty="0" smtClean="0"/>
              <a:t>Strategy – global, local</a:t>
            </a:r>
            <a:br>
              <a:rPr lang="en-US" dirty="0" smtClean="0"/>
            </a:br>
            <a:r>
              <a:rPr lang="en-US" dirty="0" smtClean="0"/>
              <a:t>Strategic alignment</a:t>
            </a:r>
            <a:endParaRPr lang="en-US" dirty="0"/>
          </a:p>
        </p:txBody>
      </p:sp>
      <p:pic>
        <p:nvPicPr>
          <p:cNvPr id="3077" name="DividerPicture" descr="NVS_P_00048_PPT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20825" y="1126800"/>
            <a:ext cx="7623175" cy="2286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9" name="Picture 8"/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0825" y="1126800"/>
            <a:ext cx="7623175" cy="22860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points discussed in the May 2013 workshop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noProof="0" smtClean="0"/>
              <a:t>| Presentation Title | Presenter Name | Date | Subject | Business Use Only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66AA3EA-0569-43EF-BBA3-83FDB109D582}" type="slidenum">
              <a:rPr lang="en-US" noProof="0" smtClean="0"/>
              <a:pPr/>
              <a:t>10</a:t>
            </a:fld>
            <a:endParaRPr lang="en-US" noProof="0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4776431"/>
              </p:ext>
            </p:extLst>
          </p:nvPr>
        </p:nvGraphicFramePr>
        <p:xfrm>
          <a:off x="415636" y="1183250"/>
          <a:ext cx="8372104" cy="52222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88229"/>
                <a:gridCol w="458387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Strengths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Area of development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Ability to communicate and aligning</a:t>
                      </a:r>
                      <a:r>
                        <a:rPr lang="en-US" baseline="0" dirty="0" smtClean="0"/>
                        <a:t> with the rest of the organization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Anticipate the complexities proactively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Focus on defining and co-creating strategy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Influencing</a:t>
                      </a:r>
                      <a:r>
                        <a:rPr lang="en-US" baseline="0" dirty="0" smtClean="0"/>
                        <a:t> different stakeholders within LFs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Skill building for future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(2) Lack of understanding</a:t>
                      </a:r>
                      <a:r>
                        <a:rPr lang="en-US" baseline="0" dirty="0" smtClean="0"/>
                        <a:t> of external best practices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Cross functional stakeholder alignment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Aligning the resources and actions for strategy implementation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Creation of innovative solutio</a:t>
                      </a:r>
                      <a:r>
                        <a:rPr lang="en-US" baseline="0" dirty="0" smtClean="0"/>
                        <a:t>n for strategy execution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Inspiring the org</a:t>
                      </a:r>
                      <a:r>
                        <a:rPr lang="en-US" baseline="0" dirty="0" smtClean="0"/>
                        <a:t> to own and live the strategy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Contingency</a:t>
                      </a:r>
                      <a:r>
                        <a:rPr lang="en-US" baseline="0" dirty="0" smtClean="0"/>
                        <a:t> planning and adapting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(1)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Prioritizing</a:t>
                      </a:r>
                      <a:r>
                        <a:rPr lang="en-US" baseline="0" dirty="0" smtClean="0"/>
                        <a:t> the actions that drive the strategy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(3) Finding time to focus on long term strategy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Difficulty saying no and wanting to please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47640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points discussed in the May 2013 workshop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noProof="0" smtClean="0"/>
              <a:t>| Presentation Title | Presenter Name | Date | Subject | Business Use Only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66AA3EA-0569-43EF-BBA3-83FDB109D582}" type="slidenum">
              <a:rPr lang="en-US" noProof="0" smtClean="0"/>
              <a:pPr/>
              <a:t>11</a:t>
            </a:fld>
            <a:endParaRPr lang="en-US" noProof="0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1169501"/>
              </p:ext>
            </p:extLst>
          </p:nvPr>
        </p:nvGraphicFramePr>
        <p:xfrm>
          <a:off x="415636" y="1183250"/>
          <a:ext cx="8372104" cy="52222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88229"/>
                <a:gridCol w="458387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Strengths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Area of development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Ability to communicate and aligning</a:t>
                      </a:r>
                      <a:r>
                        <a:rPr lang="en-US" baseline="0" dirty="0" smtClean="0"/>
                        <a:t> with the rest of the organization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Anticipate the complexities proactively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Focus on defining and co-creating strategy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Influencing</a:t>
                      </a:r>
                      <a:r>
                        <a:rPr lang="en-US" baseline="0" dirty="0" smtClean="0"/>
                        <a:t> different stakeholders within LFs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Skill building for future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(2) Lack of understanding</a:t>
                      </a:r>
                      <a:r>
                        <a:rPr lang="en-US" baseline="0" dirty="0" smtClean="0"/>
                        <a:t> of external best practices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Cross functional stakeholder alignment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Aligning the resources and actions for strategy implementation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Creation of innovative solutio</a:t>
                      </a:r>
                      <a:r>
                        <a:rPr lang="en-US" baseline="0" dirty="0" smtClean="0"/>
                        <a:t>n for strategy execution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Inspiring the org</a:t>
                      </a:r>
                      <a:r>
                        <a:rPr lang="en-US" baseline="0" dirty="0" smtClean="0"/>
                        <a:t> to own and live the strategy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Contingency</a:t>
                      </a:r>
                      <a:r>
                        <a:rPr lang="en-US" baseline="0" dirty="0" smtClean="0"/>
                        <a:t> planning and adapting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(1)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Prioritizing</a:t>
                      </a:r>
                      <a:r>
                        <a:rPr lang="en-US" baseline="0" dirty="0" smtClean="0"/>
                        <a:t> the actions that drive the strategy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(3) Finding time to focus on long term strategy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Difficulty saying no and wanting to please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18617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Strategic alignment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noProof="0" smtClean="0"/>
              <a:t>| Presentation Title | Presenter Name | Date | Subject | Business Use Only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66AA3EA-0569-43EF-BBA3-83FDB109D582}" type="slidenum">
              <a:rPr lang="en-US" noProof="0" smtClean="0"/>
              <a:pPr/>
              <a:t>12</a:t>
            </a:fld>
            <a:endParaRPr lang="en-US" noProof="0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2 examples – CDRR and OSW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581891" y="2173184"/>
            <a:ext cx="4370120" cy="33132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422566" y="3016333"/>
            <a:ext cx="2897580" cy="1793174"/>
          </a:xfrm>
          <a:prstGeom prst="ellipse">
            <a:avLst/>
          </a:prstGeom>
          <a:solidFill>
            <a:srgbClr val="FF0000">
              <a:alpha val="5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401288" y="1567543"/>
            <a:ext cx="3004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Global strategy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817917" y="5377536"/>
            <a:ext cx="3004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Hyderabad strategy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5000502" y="3384467"/>
            <a:ext cx="1502228" cy="4453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751616" y="1770918"/>
            <a:ext cx="320237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Does this exist?</a:t>
            </a:r>
          </a:p>
          <a:p>
            <a:r>
              <a:rPr lang="en-US" dirty="0" smtClean="0"/>
              <a:t>Discordance?</a:t>
            </a:r>
          </a:p>
          <a:p>
            <a:endParaRPr lang="en-US" dirty="0"/>
          </a:p>
          <a:p>
            <a:r>
              <a:rPr lang="en-US" dirty="0" smtClean="0"/>
              <a:t>Is there LF with a different understanding and subsequently implementation?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318161" y="2785500"/>
            <a:ext cx="12825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CDRR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1053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Maturity grid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noProof="0" smtClean="0"/>
              <a:t>| Presentation Title | Presenter Name | Date | Subject | Business Use Only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66AA3EA-0569-43EF-BBA3-83FDB109D582}" type="slidenum">
              <a:rPr lang="en-US" noProof="0" smtClean="0"/>
              <a:pPr/>
              <a:t>13</a:t>
            </a:fld>
            <a:endParaRPr lang="en-US" noProof="0" dirty="0" smtClean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2939264"/>
              </p:ext>
            </p:extLst>
          </p:nvPr>
        </p:nvGraphicFramePr>
        <p:xfrm>
          <a:off x="154376" y="1313875"/>
          <a:ext cx="8716496" cy="54914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89562"/>
                <a:gridCol w="1089562"/>
                <a:gridCol w="1089562"/>
                <a:gridCol w="1089562"/>
                <a:gridCol w="1089562"/>
                <a:gridCol w="1089562"/>
                <a:gridCol w="1089562"/>
                <a:gridCol w="1089562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CTMR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OSW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DRA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IMS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Bios</a:t>
                      </a:r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DM</a:t>
                      </a:r>
                      <a:r>
                        <a:rPr lang="en-US" baseline="0" dirty="0" smtClean="0"/>
                        <a:t> + DDO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CDRR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Is there a project plan?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What is the 1-3 year plan to execute?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Has it got buy-in?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Communication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Progress and status update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Stake holder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Resourcing 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Cross functional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1541490"/>
              </p:ext>
            </p:extLst>
          </p:nvPr>
        </p:nvGraphicFramePr>
        <p:xfrm>
          <a:off x="6305797" y="99291"/>
          <a:ext cx="2648197" cy="889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648197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What helps execute the plans across groups?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Issues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60999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BDM Mission and vision</a:t>
            </a:r>
            <a:endParaRPr lang="en-US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noProof="0" smtClean="0"/>
              <a:t>| Presentation Title | Presenter Name | Date | Subject | Business Use Only</a:t>
            </a:r>
            <a:endParaRPr lang="en-US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66AA3EA-0569-43EF-BBA3-83FDB109D582}" type="slidenum">
              <a:rPr lang="en-US" noProof="0" smtClean="0"/>
              <a:pPr/>
              <a:t>2</a:t>
            </a:fld>
            <a:endParaRPr lang="en-US" noProof="0" dirty="0" smtClean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Mission</a:t>
            </a:r>
            <a:r>
              <a:rPr lang="en-US" b="1" dirty="0"/>
              <a:t>:</a:t>
            </a:r>
            <a:endParaRPr lang="en-US" dirty="0"/>
          </a:p>
          <a:p>
            <a:r>
              <a:rPr lang="en-US" b="1" i="1" dirty="0"/>
              <a:t>Our Mission is to enable evidence-based decision-making for the advancement of patient care using optimal data sciences and technical solutions in an evolving healthcare environment by leveraging the diversity of our people and functional expertise.</a:t>
            </a:r>
            <a:endParaRPr lang="en-US" dirty="0"/>
          </a:p>
          <a:p>
            <a:pPr marL="0" indent="0">
              <a:buNone/>
            </a:pPr>
            <a:r>
              <a:rPr lang="en-US" b="1" dirty="0" smtClean="0"/>
              <a:t>Vision</a:t>
            </a:r>
            <a:r>
              <a:rPr lang="en-US" b="1" dirty="0"/>
              <a:t>:</a:t>
            </a:r>
            <a:endParaRPr lang="en-US" dirty="0"/>
          </a:p>
          <a:p>
            <a:pPr hangingPunct="0"/>
            <a:r>
              <a:rPr lang="en-US" b="1" i="1" dirty="0">
                <a:effectLst>
                  <a:outerShdw blurRad="38100" dist="38100" dir="2700000" algn="tl">
                    <a:srgbClr val="000000">
                      <a:alpha val="43000"/>
                    </a:srgbClr>
                  </a:outerShdw>
                </a:effectLst>
              </a:rPr>
              <a:t>Our Vision is to be the preferred collaborative partner for harnessing the power of data to drive robust evidence-based decision-making and shaping the scientific and healthcare environment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233533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/>
          </p:cNvSpPr>
          <p:nvPr/>
        </p:nvSpPr>
        <p:spPr bwMode="gray">
          <a:xfrm>
            <a:off x="1422399" y="2732087"/>
            <a:ext cx="1245497" cy="219549"/>
          </a:xfrm>
          <a:custGeom>
            <a:avLst/>
            <a:gdLst>
              <a:gd name="T0" fmla="*/ 0 w 4824"/>
              <a:gd name="T1" fmla="*/ 0 h 1994"/>
              <a:gd name="T2" fmla="*/ 0 w 4824"/>
              <a:gd name="T3" fmla="*/ 0 h 1994"/>
              <a:gd name="T4" fmla="*/ 0 60000 65536"/>
              <a:gd name="T5" fmla="*/ 0 60000 65536"/>
              <a:gd name="T6" fmla="*/ 0 w 4824"/>
              <a:gd name="T7" fmla="*/ 0 h 1994"/>
              <a:gd name="T8" fmla="*/ 4824 w 4824"/>
              <a:gd name="T9" fmla="*/ 1994 h 199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4824" h="1994">
                <a:moveTo>
                  <a:pt x="0" y="1994"/>
                </a:moveTo>
                <a:cubicBezTo>
                  <a:pt x="1092" y="0"/>
                  <a:pt x="3778" y="111"/>
                  <a:pt x="4824" y="1994"/>
                </a:cubicBezTo>
              </a:path>
            </a:pathLst>
          </a:custGeom>
          <a:noFill/>
          <a:ln w="38100">
            <a:solidFill>
              <a:srgbClr val="7030A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Text Box 18"/>
          <p:cNvSpPr txBox="1">
            <a:spLocks noChangeArrowheads="1"/>
          </p:cNvSpPr>
          <p:nvPr/>
        </p:nvSpPr>
        <p:spPr bwMode="gray">
          <a:xfrm>
            <a:off x="2527940" y="1599319"/>
            <a:ext cx="385134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accent2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 b="1">
                <a:solidFill>
                  <a:schemeClr val="accent2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 b="1">
                <a:solidFill>
                  <a:schemeClr val="accent2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 b="1">
                <a:solidFill>
                  <a:schemeClr val="accent2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 b="1">
                <a:solidFill>
                  <a:schemeClr val="accent2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 dirty="0">
                <a:solidFill>
                  <a:srgbClr val="7030A0"/>
                </a:solidFill>
              </a:rPr>
              <a:t>To be </a:t>
            </a:r>
            <a:r>
              <a:rPr lang="en-US" sz="2000" dirty="0" smtClean="0">
                <a:solidFill>
                  <a:srgbClr val="7030A0"/>
                </a:solidFill>
              </a:rPr>
              <a:t>the "best-in class” Scientific Writing group</a:t>
            </a:r>
            <a:endParaRPr lang="en-US" sz="2000" dirty="0">
              <a:solidFill>
                <a:srgbClr val="7030A0"/>
              </a:solidFill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-2483" y="3252589"/>
            <a:ext cx="2047630" cy="2625813"/>
            <a:chOff x="-95624" y="3112702"/>
            <a:chExt cx="2047630" cy="3343014"/>
          </a:xfrm>
        </p:grpSpPr>
        <p:grpSp>
          <p:nvGrpSpPr>
            <p:cNvPr id="6" name="Rectangle 18"/>
            <p:cNvGrpSpPr>
              <a:grpSpLocks/>
            </p:cNvGrpSpPr>
            <p:nvPr/>
          </p:nvGrpSpPr>
          <p:grpSpPr bwMode="auto">
            <a:xfrm>
              <a:off x="0" y="3112702"/>
              <a:ext cx="1904104" cy="3343014"/>
              <a:chOff x="338" y="2308"/>
              <a:chExt cx="1663" cy="1794"/>
            </a:xfrm>
          </p:grpSpPr>
          <p:pic>
            <p:nvPicPr>
              <p:cNvPr id="7" name="Rectangle 18"/>
              <p:cNvPicPr>
                <a:picLocks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338" y="2308"/>
                <a:ext cx="1663" cy="17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" name="Text Box 7"/>
              <p:cNvSpPr txBox="1">
                <a:spLocks noChangeArrowheads="1"/>
              </p:cNvSpPr>
              <p:nvPr/>
            </p:nvSpPr>
            <p:spPr bwMode="gray">
              <a:xfrm>
                <a:off x="378" y="2331"/>
                <a:ext cx="1586" cy="16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 b="1">
                    <a:solidFill>
                      <a:schemeClr val="accent2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 sz="2400" b="1">
                    <a:solidFill>
                      <a:schemeClr val="accent2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 sz="2400" b="1">
                    <a:solidFill>
                      <a:schemeClr val="accent2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 sz="2400" b="1">
                    <a:solidFill>
                      <a:schemeClr val="accent2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 sz="2400" b="1">
                    <a:solidFill>
                      <a:schemeClr val="accent2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accent2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accent2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accent2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accent2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endParaRPr lang="en-US" sz="1200">
                  <a:solidFill>
                    <a:srgbClr val="000000"/>
                  </a:solidFill>
                </a:endParaRPr>
              </a:p>
              <a:p>
                <a:pPr algn="ctr" eaLnBrk="1" hangingPunct="1">
                  <a:spcBef>
                    <a:spcPct val="50000"/>
                  </a:spcBef>
                </a:pPr>
                <a:endParaRPr lang="en-US" sz="1200">
                  <a:solidFill>
                    <a:srgbClr val="000000"/>
                  </a:solidFill>
                </a:endParaRPr>
              </a:p>
              <a:p>
                <a:pPr algn="ctr" eaLnBrk="1" hangingPunct="1">
                  <a:spcBef>
                    <a:spcPct val="50000"/>
                  </a:spcBef>
                </a:pPr>
                <a:endParaRPr lang="en-US" sz="1200">
                  <a:solidFill>
                    <a:srgbClr val="000000"/>
                  </a:solidFill>
                </a:endParaRPr>
              </a:p>
              <a:p>
                <a:pPr algn="ctr" eaLnBrk="1" hangingPunct="1">
                  <a:spcBef>
                    <a:spcPct val="50000"/>
                  </a:spcBef>
                </a:pPr>
                <a:endParaRPr lang="en-US" sz="1200">
                  <a:solidFill>
                    <a:srgbClr val="000000"/>
                  </a:solidFill>
                </a:endParaRPr>
              </a:p>
              <a:p>
                <a:pPr algn="ctr" eaLnBrk="1" hangingPunct="1">
                  <a:spcBef>
                    <a:spcPct val="50000"/>
                  </a:spcBef>
                </a:pPr>
                <a:endParaRPr lang="en-US" sz="1200">
                  <a:solidFill>
                    <a:srgbClr val="000000"/>
                  </a:solidFill>
                </a:endParaRPr>
              </a:p>
              <a:p>
                <a:pPr algn="ctr" eaLnBrk="1" hangingPunct="1">
                  <a:spcBef>
                    <a:spcPct val="50000"/>
                  </a:spcBef>
                </a:pPr>
                <a:endParaRPr lang="en-US" sz="1200">
                  <a:solidFill>
                    <a:srgbClr val="000000"/>
                  </a:solidFill>
                </a:endParaRPr>
              </a:p>
              <a:p>
                <a:pPr algn="ctr" eaLnBrk="1" hangingPunct="1">
                  <a:spcBef>
                    <a:spcPct val="50000"/>
                  </a:spcBef>
                </a:pPr>
                <a:endParaRPr lang="en-US" sz="1200">
                  <a:solidFill>
                    <a:srgbClr val="000000"/>
                  </a:solidFill>
                </a:endParaRPr>
              </a:p>
              <a:p>
                <a:pPr algn="ctr" eaLnBrk="1" hangingPunct="1">
                  <a:spcBef>
                    <a:spcPct val="50000"/>
                  </a:spcBef>
                </a:pPr>
                <a:endParaRPr lang="en-US" sz="120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16" name="Text Box 24"/>
            <p:cNvSpPr txBox="1">
              <a:spLocks noChangeArrowheads="1"/>
            </p:cNvSpPr>
            <p:nvPr/>
          </p:nvSpPr>
          <p:spPr bwMode="gray">
            <a:xfrm>
              <a:off x="-95624" y="3333688"/>
              <a:ext cx="2047630" cy="564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eaLnBrk="0" hangingPunct="0">
                <a:defRPr sz="2400" b="1">
                  <a:solidFill>
                    <a:schemeClr val="accent2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 b="1">
                  <a:solidFill>
                    <a:schemeClr val="accent2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 b="1">
                  <a:solidFill>
                    <a:schemeClr val="accent2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 b="1">
                  <a:solidFill>
                    <a:schemeClr val="accent2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 b="1">
                  <a:solidFill>
                    <a:schemeClr val="accent2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accent2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accent2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accent2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accent2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lnSpc>
                  <a:spcPct val="80000"/>
                </a:lnSpc>
                <a:buClr>
                  <a:srgbClr val="67CFE1"/>
                </a:buClr>
              </a:pPr>
              <a:r>
                <a:rPr lang="en-US" sz="1200" dirty="0" smtClean="0">
                  <a:solidFill>
                    <a:srgbClr val="000000"/>
                  </a:solidFill>
                </a:rPr>
                <a:t>Implement the</a:t>
              </a:r>
            </a:p>
            <a:p>
              <a:pPr algn="ctr">
                <a:lnSpc>
                  <a:spcPct val="80000"/>
                </a:lnSpc>
                <a:buClr>
                  <a:srgbClr val="67CFE1"/>
                </a:buClr>
              </a:pPr>
              <a:r>
                <a:rPr lang="en-US" sz="1200" dirty="0" smtClean="0">
                  <a:solidFill>
                    <a:srgbClr val="000000"/>
                  </a:solidFill>
                </a:rPr>
                <a:t>Transition plan </a:t>
              </a:r>
              <a:endParaRPr lang="en-US" sz="1200" dirty="0">
                <a:solidFill>
                  <a:srgbClr val="000000"/>
                </a:solidFill>
              </a:endParaRPr>
            </a:p>
            <a:p>
              <a:pPr algn="ctr">
                <a:lnSpc>
                  <a:spcPct val="80000"/>
                </a:lnSpc>
                <a:buClr>
                  <a:srgbClr val="67CFE1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 under the </a:t>
              </a:r>
              <a:r>
                <a:rPr lang="en-US" sz="1200" dirty="0" smtClean="0">
                  <a:solidFill>
                    <a:srgbClr val="000000"/>
                  </a:solidFill>
                </a:rPr>
                <a:t>Hybrid model</a:t>
              </a:r>
              <a:endParaRPr lang="en-US" sz="1200" dirty="0">
                <a:solidFill>
                  <a:srgbClr val="000000"/>
                </a:solidFill>
              </a:endParaRPr>
            </a:p>
          </p:txBody>
        </p:sp>
        <p:cxnSp>
          <p:nvCxnSpPr>
            <p:cNvPr id="18" name="Straight Connector 37"/>
            <p:cNvCxnSpPr>
              <a:cxnSpLocks noChangeShapeType="1"/>
            </p:cNvCxnSpPr>
            <p:nvPr/>
          </p:nvCxnSpPr>
          <p:spPr bwMode="gray">
            <a:xfrm>
              <a:off x="121840" y="3968709"/>
              <a:ext cx="1597671" cy="0"/>
            </a:xfrm>
            <a:prstGeom prst="line">
              <a:avLst/>
            </a:prstGeom>
            <a:noFill/>
            <a:ln w="19050" algn="ctr">
              <a:solidFill>
                <a:srgbClr val="7030A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1" name="Rectangle 24"/>
            <p:cNvSpPr>
              <a:spLocks noChangeArrowheads="1"/>
            </p:cNvSpPr>
            <p:nvPr/>
          </p:nvSpPr>
          <p:spPr bwMode="gray">
            <a:xfrm>
              <a:off x="152400" y="4186698"/>
              <a:ext cx="1536552" cy="16800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marL="114300" indent="-114300" eaLnBrk="0" hangingPunct="0">
                <a:spcBef>
                  <a:spcPct val="25000"/>
                </a:spcBef>
                <a:buFont typeface="Wingdings" pitchFamily="2" charset="2"/>
                <a:buChar char="§"/>
              </a:pPr>
              <a:r>
                <a:rPr lang="en-US" sz="1100" dirty="0" smtClean="0"/>
                <a:t>Build </a:t>
              </a:r>
              <a:r>
                <a:rPr lang="en-US" sz="1100" dirty="0"/>
                <a:t>phase </a:t>
              </a:r>
              <a:r>
                <a:rPr lang="en-US" sz="1100" dirty="0" smtClean="0"/>
                <a:t>: there </a:t>
              </a:r>
              <a:r>
                <a:rPr lang="en-US" sz="1100" dirty="0"/>
                <a:t>will </a:t>
              </a:r>
              <a:r>
                <a:rPr lang="en-US" sz="1100" dirty="0" smtClean="0"/>
                <a:t>be </a:t>
              </a:r>
              <a:r>
                <a:rPr lang="en-US" sz="1100" dirty="0"/>
                <a:t>a transition of deliverables </a:t>
              </a:r>
              <a:endParaRPr lang="en-US" sz="1100" dirty="0" smtClean="0"/>
            </a:p>
            <a:p>
              <a:pPr marL="114300" indent="-114300" eaLnBrk="0" hangingPunct="0">
                <a:spcBef>
                  <a:spcPct val="25000"/>
                </a:spcBef>
                <a:buFont typeface="Wingdings" pitchFamily="2" charset="2"/>
                <a:buChar char="§"/>
              </a:pPr>
              <a:r>
                <a:rPr lang="en-US" sz="1100" dirty="0" smtClean="0"/>
                <a:t>Phase into‘ a mixed </a:t>
              </a:r>
              <a:r>
                <a:rPr lang="en-US" sz="1100" dirty="0"/>
                <a:t>model’ of agencies as well as </a:t>
              </a:r>
              <a:r>
                <a:rPr lang="en-US" sz="1100" dirty="0" smtClean="0"/>
                <a:t>in-house writers</a:t>
              </a:r>
            </a:p>
          </p:txBody>
        </p:sp>
      </p:grpSp>
      <p:sp>
        <p:nvSpPr>
          <p:cNvPr id="24" name="Freeform 7"/>
          <p:cNvSpPr>
            <a:spLocks/>
          </p:cNvSpPr>
          <p:nvPr/>
        </p:nvSpPr>
        <p:spPr bwMode="gray">
          <a:xfrm>
            <a:off x="3702182" y="2644249"/>
            <a:ext cx="1515278" cy="307387"/>
          </a:xfrm>
          <a:custGeom>
            <a:avLst/>
            <a:gdLst>
              <a:gd name="T0" fmla="*/ 0 w 4824"/>
              <a:gd name="T1" fmla="*/ 0 h 1994"/>
              <a:gd name="T2" fmla="*/ 0 w 4824"/>
              <a:gd name="T3" fmla="*/ 0 h 1994"/>
              <a:gd name="T4" fmla="*/ 0 60000 65536"/>
              <a:gd name="T5" fmla="*/ 0 60000 65536"/>
              <a:gd name="T6" fmla="*/ 0 w 4824"/>
              <a:gd name="T7" fmla="*/ 0 h 1994"/>
              <a:gd name="T8" fmla="*/ 4824 w 4824"/>
              <a:gd name="T9" fmla="*/ 1994 h 199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4824" h="1994">
                <a:moveTo>
                  <a:pt x="0" y="1994"/>
                </a:moveTo>
                <a:cubicBezTo>
                  <a:pt x="1092" y="0"/>
                  <a:pt x="3778" y="111"/>
                  <a:pt x="4824" y="1994"/>
                </a:cubicBezTo>
              </a:path>
            </a:pathLst>
          </a:custGeom>
          <a:noFill/>
          <a:ln w="38100">
            <a:solidFill>
              <a:srgbClr val="7030A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Freeform 4"/>
          <p:cNvSpPr>
            <a:spLocks/>
          </p:cNvSpPr>
          <p:nvPr/>
        </p:nvSpPr>
        <p:spPr bwMode="gray">
          <a:xfrm>
            <a:off x="762000" y="875371"/>
            <a:ext cx="7315200" cy="1625663"/>
          </a:xfrm>
          <a:custGeom>
            <a:avLst/>
            <a:gdLst>
              <a:gd name="T0" fmla="*/ 0 w 4824"/>
              <a:gd name="T1" fmla="*/ 2147483647 h 1994"/>
              <a:gd name="T2" fmla="*/ 2147483647 w 4824"/>
              <a:gd name="T3" fmla="*/ 2147483647 h 1994"/>
              <a:gd name="T4" fmla="*/ 0 60000 65536"/>
              <a:gd name="T5" fmla="*/ 0 60000 65536"/>
              <a:gd name="T6" fmla="*/ 0 w 4824"/>
              <a:gd name="T7" fmla="*/ 0 h 1994"/>
              <a:gd name="T8" fmla="*/ 4824 w 4824"/>
              <a:gd name="T9" fmla="*/ 1994 h 199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4824" h="1994">
                <a:moveTo>
                  <a:pt x="0" y="1994"/>
                </a:moveTo>
                <a:cubicBezTo>
                  <a:pt x="1092" y="0"/>
                  <a:pt x="3778" y="111"/>
                  <a:pt x="4824" y="1994"/>
                </a:cubicBezTo>
              </a:path>
            </a:pathLst>
          </a:custGeom>
          <a:noFill/>
          <a:ln w="38100">
            <a:solidFill>
              <a:srgbClr val="7030A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Oval 62"/>
          <p:cNvSpPr>
            <a:spLocks noChangeArrowheads="1"/>
          </p:cNvSpPr>
          <p:nvPr/>
        </p:nvSpPr>
        <p:spPr bwMode="gray">
          <a:xfrm>
            <a:off x="457200" y="2520093"/>
            <a:ext cx="990600" cy="732496"/>
          </a:xfrm>
          <a:prstGeom prst="ellipse">
            <a:avLst/>
          </a:prstGeom>
          <a:solidFill>
            <a:srgbClr val="990099"/>
          </a:solidFill>
          <a:ln w="19050" algn="ctr">
            <a:solidFill>
              <a:schemeClr val="bg1"/>
            </a:solidFill>
            <a:round/>
            <a:headEnd/>
            <a:tailEnd/>
          </a:ln>
        </p:spPr>
        <p:txBody>
          <a:bodyPr wrap="none" lIns="0" tIns="0" rIns="0" bIns="0"/>
          <a:lstStyle/>
          <a:p>
            <a:pPr algn="ctr"/>
            <a:endParaRPr lang="de-DE" sz="900" dirty="0" smtClean="0">
              <a:solidFill>
                <a:srgbClr val="FFFFFF"/>
              </a:solidFill>
            </a:endParaRPr>
          </a:p>
          <a:p>
            <a:pPr algn="ctr"/>
            <a:r>
              <a:rPr lang="de-DE" sz="1200" dirty="0" smtClean="0">
                <a:solidFill>
                  <a:srgbClr val="FFFFFF"/>
                </a:solidFill>
              </a:rPr>
              <a:t>Transition</a:t>
            </a:r>
          </a:p>
          <a:p>
            <a:pPr algn="ctr"/>
            <a:r>
              <a:rPr lang="de-DE" sz="1200" dirty="0" smtClean="0">
                <a:solidFill>
                  <a:srgbClr val="FFFFFF"/>
                </a:solidFill>
              </a:rPr>
              <a:t> projects</a:t>
            </a:r>
            <a:endParaRPr lang="de-DE" sz="1200" dirty="0">
              <a:solidFill>
                <a:srgbClr val="FFFFFF"/>
              </a:solidFill>
            </a:endParaRPr>
          </a:p>
        </p:txBody>
      </p:sp>
      <p:sp>
        <p:nvSpPr>
          <p:cNvPr id="29" name="Oval 62"/>
          <p:cNvSpPr>
            <a:spLocks noChangeArrowheads="1"/>
          </p:cNvSpPr>
          <p:nvPr/>
        </p:nvSpPr>
        <p:spPr bwMode="gray">
          <a:xfrm>
            <a:off x="2667896" y="2551028"/>
            <a:ext cx="1034285" cy="729123"/>
          </a:xfrm>
          <a:prstGeom prst="ellipse">
            <a:avLst/>
          </a:prstGeom>
          <a:solidFill>
            <a:srgbClr val="990099"/>
          </a:solidFill>
          <a:ln w="19050" algn="ctr">
            <a:solidFill>
              <a:schemeClr val="bg1"/>
            </a:solidFill>
            <a:round/>
            <a:headEnd/>
            <a:tailEnd/>
          </a:ln>
        </p:spPr>
        <p:txBody>
          <a:bodyPr wrap="none" lIns="0" tIns="0" rIns="0" bIns="0"/>
          <a:lstStyle/>
          <a:p>
            <a:pPr algn="ctr"/>
            <a:endParaRPr lang="de-DE" sz="900" dirty="0">
              <a:solidFill>
                <a:srgbClr val="FFFFFF"/>
              </a:solidFill>
            </a:endParaRPr>
          </a:p>
          <a:p>
            <a:pPr algn="ctr"/>
            <a:r>
              <a:rPr lang="de-DE" sz="1200" dirty="0" smtClean="0">
                <a:solidFill>
                  <a:srgbClr val="FFFFFF"/>
                </a:solidFill>
              </a:rPr>
              <a:t>Training</a:t>
            </a:r>
            <a:endParaRPr lang="de-DE" sz="1200" dirty="0">
              <a:solidFill>
                <a:srgbClr val="FFFFFF"/>
              </a:solidFill>
            </a:endParaRPr>
          </a:p>
        </p:txBody>
      </p:sp>
      <p:sp>
        <p:nvSpPr>
          <p:cNvPr id="30" name="Oval 62"/>
          <p:cNvSpPr>
            <a:spLocks noChangeArrowheads="1"/>
          </p:cNvSpPr>
          <p:nvPr/>
        </p:nvSpPr>
        <p:spPr bwMode="gray">
          <a:xfrm>
            <a:off x="5194426" y="2531521"/>
            <a:ext cx="990600" cy="751434"/>
          </a:xfrm>
          <a:prstGeom prst="ellipse">
            <a:avLst/>
          </a:prstGeom>
          <a:solidFill>
            <a:srgbClr val="990099"/>
          </a:solidFill>
          <a:ln w="19050" algn="ctr">
            <a:solidFill>
              <a:schemeClr val="bg1"/>
            </a:solidFill>
            <a:round/>
            <a:headEnd/>
            <a:tailEnd/>
          </a:ln>
        </p:spPr>
        <p:txBody>
          <a:bodyPr wrap="none" lIns="0" tIns="0" rIns="0" bIns="0"/>
          <a:lstStyle/>
          <a:p>
            <a:pPr algn="ctr"/>
            <a:endParaRPr lang="de-DE" sz="900" dirty="0">
              <a:solidFill>
                <a:srgbClr val="FFFFFF"/>
              </a:solidFill>
            </a:endParaRPr>
          </a:p>
          <a:p>
            <a:pPr algn="ctr"/>
            <a:r>
              <a:rPr lang="de-DE" sz="1200" dirty="0" smtClean="0">
                <a:solidFill>
                  <a:srgbClr val="FFFFFF"/>
                </a:solidFill>
              </a:rPr>
              <a:t>Quality</a:t>
            </a:r>
            <a:endParaRPr lang="de-DE" sz="1200" dirty="0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84414"/>
            <a:ext cx="8686800" cy="852541"/>
          </a:xfrm>
        </p:spPr>
        <p:txBody>
          <a:bodyPr/>
          <a:lstStyle/>
          <a:p>
            <a:pPr algn="ctr"/>
            <a:r>
              <a:rPr lang="en-US" dirty="0"/>
              <a:t>OSW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Vision and Mission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sz="1400" b="1" dirty="0"/>
          </a:p>
        </p:txBody>
      </p:sp>
      <p:sp>
        <p:nvSpPr>
          <p:cNvPr id="28" name="Freeform 7"/>
          <p:cNvSpPr>
            <a:spLocks/>
          </p:cNvSpPr>
          <p:nvPr/>
        </p:nvSpPr>
        <p:spPr bwMode="gray">
          <a:xfrm>
            <a:off x="6185026" y="2620061"/>
            <a:ext cx="1515278" cy="307387"/>
          </a:xfrm>
          <a:custGeom>
            <a:avLst/>
            <a:gdLst>
              <a:gd name="T0" fmla="*/ 0 w 4824"/>
              <a:gd name="T1" fmla="*/ 0 h 1994"/>
              <a:gd name="T2" fmla="*/ 0 w 4824"/>
              <a:gd name="T3" fmla="*/ 0 h 1994"/>
              <a:gd name="T4" fmla="*/ 0 60000 65536"/>
              <a:gd name="T5" fmla="*/ 0 60000 65536"/>
              <a:gd name="T6" fmla="*/ 0 w 4824"/>
              <a:gd name="T7" fmla="*/ 0 h 1994"/>
              <a:gd name="T8" fmla="*/ 4824 w 4824"/>
              <a:gd name="T9" fmla="*/ 1994 h 199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4824" h="1994">
                <a:moveTo>
                  <a:pt x="0" y="1994"/>
                </a:moveTo>
                <a:cubicBezTo>
                  <a:pt x="1092" y="0"/>
                  <a:pt x="3778" y="111"/>
                  <a:pt x="4824" y="1994"/>
                </a:cubicBezTo>
              </a:path>
            </a:pathLst>
          </a:custGeom>
          <a:noFill/>
          <a:ln w="38100">
            <a:solidFill>
              <a:srgbClr val="7030A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Oval 62"/>
          <p:cNvSpPr>
            <a:spLocks noChangeArrowheads="1"/>
          </p:cNvSpPr>
          <p:nvPr/>
        </p:nvSpPr>
        <p:spPr bwMode="gray">
          <a:xfrm>
            <a:off x="7700304" y="2551029"/>
            <a:ext cx="990600" cy="701559"/>
          </a:xfrm>
          <a:prstGeom prst="ellipse">
            <a:avLst/>
          </a:prstGeom>
          <a:solidFill>
            <a:srgbClr val="990099"/>
          </a:solidFill>
          <a:ln w="19050" algn="ctr">
            <a:solidFill>
              <a:schemeClr val="bg1"/>
            </a:solidFill>
            <a:round/>
            <a:headEnd/>
            <a:tailEnd/>
          </a:ln>
        </p:spPr>
        <p:txBody>
          <a:bodyPr wrap="none" lIns="0" tIns="0" rIns="0" bIns="0"/>
          <a:lstStyle/>
          <a:p>
            <a:pPr algn="ctr"/>
            <a:r>
              <a:rPr lang="de-DE" sz="900" dirty="0">
                <a:solidFill>
                  <a:srgbClr val="FFFFFF"/>
                </a:solidFill>
              </a:rPr>
              <a:t> </a:t>
            </a:r>
            <a:r>
              <a:rPr lang="de-DE" sz="900" dirty="0" smtClean="0">
                <a:solidFill>
                  <a:srgbClr val="FFFFFF"/>
                </a:solidFill>
              </a:rPr>
              <a:t> </a:t>
            </a:r>
          </a:p>
          <a:p>
            <a:pPr algn="ctr"/>
            <a:r>
              <a:rPr lang="de-DE" sz="1200" dirty="0" smtClean="0">
                <a:solidFill>
                  <a:srgbClr val="FFFFFF"/>
                </a:solidFill>
              </a:rPr>
              <a:t>Processes </a:t>
            </a:r>
          </a:p>
          <a:p>
            <a:pPr algn="ctr"/>
            <a:r>
              <a:rPr lang="de-DE" sz="1200" dirty="0" smtClean="0">
                <a:solidFill>
                  <a:srgbClr val="FFFFFF"/>
                </a:solidFill>
              </a:rPr>
              <a:t>and </a:t>
            </a:r>
            <a:r>
              <a:rPr lang="de-DE" sz="1200" dirty="0">
                <a:solidFill>
                  <a:srgbClr val="FFFFFF"/>
                </a:solidFill>
              </a:rPr>
              <a:t>tools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2375540" y="3252589"/>
            <a:ext cx="1904104" cy="2625813"/>
            <a:chOff x="0" y="3112702"/>
            <a:chExt cx="1904104" cy="3343014"/>
          </a:xfrm>
        </p:grpSpPr>
        <p:grpSp>
          <p:nvGrpSpPr>
            <p:cNvPr id="39" name="Rectangle 18"/>
            <p:cNvGrpSpPr>
              <a:grpSpLocks/>
            </p:cNvGrpSpPr>
            <p:nvPr/>
          </p:nvGrpSpPr>
          <p:grpSpPr bwMode="auto">
            <a:xfrm>
              <a:off x="0" y="3112702"/>
              <a:ext cx="1904104" cy="3343014"/>
              <a:chOff x="338" y="2308"/>
              <a:chExt cx="1663" cy="1794"/>
            </a:xfrm>
          </p:grpSpPr>
          <p:pic>
            <p:nvPicPr>
              <p:cNvPr id="43" name="Rectangle 18"/>
              <p:cNvPicPr>
                <a:picLocks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338" y="2308"/>
                <a:ext cx="1663" cy="17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4" name="Text Box 7"/>
              <p:cNvSpPr txBox="1">
                <a:spLocks noChangeArrowheads="1"/>
              </p:cNvSpPr>
              <p:nvPr/>
            </p:nvSpPr>
            <p:spPr bwMode="gray">
              <a:xfrm>
                <a:off x="378" y="2331"/>
                <a:ext cx="1586" cy="16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 b="1">
                    <a:solidFill>
                      <a:schemeClr val="accent2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 sz="2400" b="1">
                    <a:solidFill>
                      <a:schemeClr val="accent2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 sz="2400" b="1">
                    <a:solidFill>
                      <a:schemeClr val="accent2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 sz="2400" b="1">
                    <a:solidFill>
                      <a:schemeClr val="accent2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 sz="2400" b="1">
                    <a:solidFill>
                      <a:schemeClr val="accent2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accent2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accent2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accent2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accent2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endParaRPr lang="en-US" sz="1200">
                  <a:solidFill>
                    <a:srgbClr val="000000"/>
                  </a:solidFill>
                </a:endParaRPr>
              </a:p>
              <a:p>
                <a:pPr algn="ctr" eaLnBrk="1" hangingPunct="1">
                  <a:spcBef>
                    <a:spcPct val="50000"/>
                  </a:spcBef>
                </a:pPr>
                <a:endParaRPr lang="en-US" sz="1200">
                  <a:solidFill>
                    <a:srgbClr val="000000"/>
                  </a:solidFill>
                </a:endParaRPr>
              </a:p>
              <a:p>
                <a:pPr algn="ctr" eaLnBrk="1" hangingPunct="1">
                  <a:spcBef>
                    <a:spcPct val="50000"/>
                  </a:spcBef>
                </a:pPr>
                <a:endParaRPr lang="en-US" sz="1200">
                  <a:solidFill>
                    <a:srgbClr val="000000"/>
                  </a:solidFill>
                </a:endParaRPr>
              </a:p>
              <a:p>
                <a:pPr algn="ctr" eaLnBrk="1" hangingPunct="1">
                  <a:spcBef>
                    <a:spcPct val="50000"/>
                  </a:spcBef>
                </a:pPr>
                <a:endParaRPr lang="en-US" sz="1200">
                  <a:solidFill>
                    <a:srgbClr val="000000"/>
                  </a:solidFill>
                </a:endParaRPr>
              </a:p>
              <a:p>
                <a:pPr algn="ctr" eaLnBrk="1" hangingPunct="1">
                  <a:spcBef>
                    <a:spcPct val="50000"/>
                  </a:spcBef>
                </a:pPr>
                <a:endParaRPr lang="en-US" sz="1200">
                  <a:solidFill>
                    <a:srgbClr val="000000"/>
                  </a:solidFill>
                </a:endParaRPr>
              </a:p>
              <a:p>
                <a:pPr algn="ctr" eaLnBrk="1" hangingPunct="1">
                  <a:spcBef>
                    <a:spcPct val="50000"/>
                  </a:spcBef>
                </a:pPr>
                <a:endParaRPr lang="en-US" sz="1200">
                  <a:solidFill>
                    <a:srgbClr val="000000"/>
                  </a:solidFill>
                </a:endParaRPr>
              </a:p>
              <a:p>
                <a:pPr algn="ctr" eaLnBrk="1" hangingPunct="1">
                  <a:spcBef>
                    <a:spcPct val="50000"/>
                  </a:spcBef>
                </a:pPr>
                <a:endParaRPr lang="en-US" sz="1200">
                  <a:solidFill>
                    <a:srgbClr val="000000"/>
                  </a:solidFill>
                </a:endParaRPr>
              </a:p>
              <a:p>
                <a:pPr algn="ctr" eaLnBrk="1" hangingPunct="1">
                  <a:spcBef>
                    <a:spcPct val="50000"/>
                  </a:spcBef>
                </a:pPr>
                <a:endParaRPr lang="en-US" sz="120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40" name="Text Box 24"/>
            <p:cNvSpPr txBox="1">
              <a:spLocks noChangeArrowheads="1"/>
            </p:cNvSpPr>
            <p:nvPr/>
          </p:nvSpPr>
          <p:spPr bwMode="gray">
            <a:xfrm>
              <a:off x="193675" y="3221365"/>
              <a:ext cx="1495277" cy="7523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eaLnBrk="0" hangingPunct="0">
                <a:defRPr sz="2400" b="1">
                  <a:solidFill>
                    <a:schemeClr val="accent2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 b="1">
                  <a:solidFill>
                    <a:schemeClr val="accent2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 b="1">
                  <a:solidFill>
                    <a:schemeClr val="accent2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 b="1">
                  <a:solidFill>
                    <a:schemeClr val="accent2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 b="1">
                  <a:solidFill>
                    <a:schemeClr val="accent2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accent2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accent2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accent2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accent2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lnSpc>
                  <a:spcPct val="80000"/>
                </a:lnSpc>
                <a:buClr>
                  <a:srgbClr val="67CFE1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Strengthen </a:t>
              </a:r>
              <a:r>
                <a:rPr lang="en-US" sz="1200" dirty="0" smtClean="0">
                  <a:solidFill>
                    <a:srgbClr val="000000"/>
                  </a:solidFill>
                </a:rPr>
                <a:t>scientific </a:t>
              </a:r>
              <a:r>
                <a:rPr lang="en-US" sz="1200" dirty="0">
                  <a:solidFill>
                    <a:srgbClr val="000000"/>
                  </a:solidFill>
                </a:rPr>
                <a:t>&amp; clinical knowledge in respective domain</a:t>
              </a:r>
            </a:p>
          </p:txBody>
        </p:sp>
        <p:cxnSp>
          <p:nvCxnSpPr>
            <p:cNvPr id="41" name="Straight Connector 37"/>
            <p:cNvCxnSpPr>
              <a:cxnSpLocks noChangeShapeType="1"/>
            </p:cNvCxnSpPr>
            <p:nvPr/>
          </p:nvCxnSpPr>
          <p:spPr bwMode="gray">
            <a:xfrm>
              <a:off x="91281" y="3968709"/>
              <a:ext cx="1597671" cy="0"/>
            </a:xfrm>
            <a:prstGeom prst="line">
              <a:avLst/>
            </a:prstGeom>
            <a:noFill/>
            <a:ln w="19050" algn="ctr">
              <a:solidFill>
                <a:srgbClr val="7030A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2" name="Rectangle 24"/>
            <p:cNvSpPr>
              <a:spLocks noChangeArrowheads="1"/>
            </p:cNvSpPr>
            <p:nvPr/>
          </p:nvSpPr>
          <p:spPr bwMode="gray">
            <a:xfrm>
              <a:off x="152400" y="4186698"/>
              <a:ext cx="1536552" cy="18955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marL="114300" indent="-114300" eaLnBrk="0" hangingPunct="0">
                <a:spcBef>
                  <a:spcPct val="25000"/>
                </a:spcBef>
                <a:buFont typeface="Wingdings" pitchFamily="2" charset="2"/>
                <a:buChar char="§"/>
              </a:pPr>
              <a:r>
                <a:rPr lang="en-US" sz="1100" dirty="0"/>
                <a:t>Develop </a:t>
              </a:r>
              <a:r>
                <a:rPr lang="en-US" sz="1100" dirty="0" smtClean="0"/>
                <a:t> and implement a robust training program for associates</a:t>
              </a:r>
            </a:p>
            <a:p>
              <a:pPr marL="114300" indent="-114300" eaLnBrk="0" hangingPunct="0">
                <a:spcBef>
                  <a:spcPct val="25000"/>
                </a:spcBef>
                <a:buFont typeface="Wingdings" pitchFamily="2" charset="2"/>
                <a:buChar char="§"/>
              </a:pPr>
              <a:r>
                <a:rPr lang="en-US" sz="1100" dirty="0" smtClean="0"/>
                <a:t>Leverage existing strengths </a:t>
              </a:r>
              <a:r>
                <a:rPr lang="en-US" sz="1100" dirty="0"/>
                <a:t>and continually enhance diverse capabilities</a:t>
              </a: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4834587" y="3265102"/>
            <a:ext cx="1904104" cy="2613300"/>
            <a:chOff x="0" y="3112702"/>
            <a:chExt cx="1904104" cy="3343014"/>
          </a:xfrm>
        </p:grpSpPr>
        <p:grpSp>
          <p:nvGrpSpPr>
            <p:cNvPr id="46" name="Rectangle 18"/>
            <p:cNvGrpSpPr>
              <a:grpSpLocks/>
            </p:cNvGrpSpPr>
            <p:nvPr/>
          </p:nvGrpSpPr>
          <p:grpSpPr bwMode="auto">
            <a:xfrm>
              <a:off x="0" y="3112702"/>
              <a:ext cx="1904104" cy="3343014"/>
              <a:chOff x="338" y="2308"/>
              <a:chExt cx="1663" cy="1794"/>
            </a:xfrm>
          </p:grpSpPr>
          <p:pic>
            <p:nvPicPr>
              <p:cNvPr id="50" name="Rectangle 18"/>
              <p:cNvPicPr>
                <a:picLocks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338" y="2308"/>
                <a:ext cx="1663" cy="17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1" name="Text Box 7"/>
              <p:cNvSpPr txBox="1">
                <a:spLocks noChangeArrowheads="1"/>
              </p:cNvSpPr>
              <p:nvPr/>
            </p:nvSpPr>
            <p:spPr bwMode="gray">
              <a:xfrm>
                <a:off x="378" y="2331"/>
                <a:ext cx="1586" cy="16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 b="1">
                    <a:solidFill>
                      <a:schemeClr val="accent2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 sz="2400" b="1">
                    <a:solidFill>
                      <a:schemeClr val="accent2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 sz="2400" b="1">
                    <a:solidFill>
                      <a:schemeClr val="accent2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 sz="2400" b="1">
                    <a:solidFill>
                      <a:schemeClr val="accent2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 sz="2400" b="1">
                    <a:solidFill>
                      <a:schemeClr val="accent2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accent2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accent2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accent2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accent2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endParaRPr lang="en-US" sz="1200">
                  <a:solidFill>
                    <a:srgbClr val="000000"/>
                  </a:solidFill>
                </a:endParaRPr>
              </a:p>
              <a:p>
                <a:pPr algn="ctr" eaLnBrk="1" hangingPunct="1">
                  <a:spcBef>
                    <a:spcPct val="50000"/>
                  </a:spcBef>
                </a:pPr>
                <a:endParaRPr lang="en-US" sz="1200">
                  <a:solidFill>
                    <a:srgbClr val="000000"/>
                  </a:solidFill>
                </a:endParaRPr>
              </a:p>
              <a:p>
                <a:pPr algn="ctr" eaLnBrk="1" hangingPunct="1">
                  <a:spcBef>
                    <a:spcPct val="50000"/>
                  </a:spcBef>
                </a:pPr>
                <a:endParaRPr lang="en-US" sz="1200">
                  <a:solidFill>
                    <a:srgbClr val="000000"/>
                  </a:solidFill>
                </a:endParaRPr>
              </a:p>
              <a:p>
                <a:pPr algn="ctr" eaLnBrk="1" hangingPunct="1">
                  <a:spcBef>
                    <a:spcPct val="50000"/>
                  </a:spcBef>
                </a:pPr>
                <a:endParaRPr lang="en-US" sz="1200">
                  <a:solidFill>
                    <a:srgbClr val="000000"/>
                  </a:solidFill>
                </a:endParaRPr>
              </a:p>
              <a:p>
                <a:pPr algn="ctr" eaLnBrk="1" hangingPunct="1">
                  <a:spcBef>
                    <a:spcPct val="50000"/>
                  </a:spcBef>
                </a:pPr>
                <a:endParaRPr lang="en-US" sz="1200">
                  <a:solidFill>
                    <a:srgbClr val="000000"/>
                  </a:solidFill>
                </a:endParaRPr>
              </a:p>
              <a:p>
                <a:pPr algn="ctr" eaLnBrk="1" hangingPunct="1">
                  <a:spcBef>
                    <a:spcPct val="50000"/>
                  </a:spcBef>
                </a:pPr>
                <a:endParaRPr lang="en-US" sz="1200">
                  <a:solidFill>
                    <a:srgbClr val="000000"/>
                  </a:solidFill>
                </a:endParaRPr>
              </a:p>
              <a:p>
                <a:pPr algn="ctr" eaLnBrk="1" hangingPunct="1">
                  <a:spcBef>
                    <a:spcPct val="50000"/>
                  </a:spcBef>
                </a:pPr>
                <a:endParaRPr lang="en-US" sz="1200">
                  <a:solidFill>
                    <a:srgbClr val="000000"/>
                  </a:solidFill>
                </a:endParaRPr>
              </a:p>
              <a:p>
                <a:pPr algn="ctr" eaLnBrk="1" hangingPunct="1">
                  <a:spcBef>
                    <a:spcPct val="50000"/>
                  </a:spcBef>
                </a:pPr>
                <a:endParaRPr lang="en-US" sz="120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47" name="Text Box 24"/>
            <p:cNvSpPr txBox="1">
              <a:spLocks noChangeArrowheads="1"/>
            </p:cNvSpPr>
            <p:nvPr/>
          </p:nvSpPr>
          <p:spPr bwMode="gray">
            <a:xfrm>
              <a:off x="193675" y="3307603"/>
              <a:ext cx="1495277" cy="5669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eaLnBrk="0" hangingPunct="0">
                <a:defRPr sz="2400" b="1">
                  <a:solidFill>
                    <a:schemeClr val="accent2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 b="1">
                  <a:solidFill>
                    <a:schemeClr val="accent2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 b="1">
                  <a:solidFill>
                    <a:schemeClr val="accent2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 b="1">
                  <a:solidFill>
                    <a:schemeClr val="accent2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 b="1">
                  <a:solidFill>
                    <a:schemeClr val="accent2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accent2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accent2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accent2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accent2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lnSpc>
                  <a:spcPct val="80000"/>
                </a:lnSpc>
                <a:buClr>
                  <a:srgbClr val="67CFE1"/>
                </a:buClr>
              </a:pPr>
              <a:r>
                <a:rPr lang="en-US" sz="1200" dirty="0" smtClean="0">
                  <a:solidFill>
                    <a:srgbClr val="000000"/>
                  </a:solidFill>
                </a:rPr>
                <a:t>Maintain consistency of deliverables</a:t>
              </a:r>
              <a:endParaRPr lang="en-US" sz="1200" dirty="0">
                <a:solidFill>
                  <a:srgbClr val="000000"/>
                </a:solidFill>
              </a:endParaRPr>
            </a:p>
          </p:txBody>
        </p:sp>
        <p:cxnSp>
          <p:nvCxnSpPr>
            <p:cNvPr id="48" name="Straight Connector 37"/>
            <p:cNvCxnSpPr>
              <a:cxnSpLocks noChangeShapeType="1"/>
            </p:cNvCxnSpPr>
            <p:nvPr/>
          </p:nvCxnSpPr>
          <p:spPr bwMode="gray">
            <a:xfrm>
              <a:off x="91281" y="3961816"/>
              <a:ext cx="1597671" cy="0"/>
            </a:xfrm>
            <a:prstGeom prst="line">
              <a:avLst/>
            </a:prstGeom>
            <a:noFill/>
            <a:ln w="19050" algn="ctr">
              <a:solidFill>
                <a:srgbClr val="7030A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9" name="Rectangle 24"/>
            <p:cNvSpPr>
              <a:spLocks noChangeArrowheads="1"/>
            </p:cNvSpPr>
            <p:nvPr/>
          </p:nvSpPr>
          <p:spPr bwMode="gray">
            <a:xfrm>
              <a:off x="152399" y="4186698"/>
              <a:ext cx="1709339" cy="19046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marL="114300" indent="-114300" eaLnBrk="0" hangingPunct="0">
                <a:spcBef>
                  <a:spcPct val="25000"/>
                </a:spcBef>
                <a:buFont typeface="Wingdings" pitchFamily="2" charset="2"/>
                <a:buChar char="§"/>
              </a:pPr>
              <a:r>
                <a:rPr lang="en-US" sz="1100" dirty="0" smtClean="0"/>
                <a:t>Set standards for quality of deliverables and ensure that appropriate reviews </a:t>
              </a:r>
              <a:r>
                <a:rPr lang="en-US" sz="1100" dirty="0"/>
                <a:t> </a:t>
              </a:r>
              <a:r>
                <a:rPr lang="en-US" sz="1100" dirty="0" smtClean="0"/>
                <a:t>and revisions occur</a:t>
              </a:r>
            </a:p>
            <a:p>
              <a:pPr marL="114300" indent="-114300" eaLnBrk="0" hangingPunct="0">
                <a:spcBef>
                  <a:spcPct val="25000"/>
                </a:spcBef>
                <a:buFont typeface="Wingdings" pitchFamily="2" charset="2"/>
                <a:buChar char="§"/>
              </a:pPr>
              <a:r>
                <a:rPr lang="en-US" sz="1100" dirty="0" smtClean="0"/>
                <a:t>Ensure adherence to timelines  and open communication</a:t>
              </a:r>
              <a:endParaRPr lang="en-US" sz="1100" dirty="0"/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7166386" y="3252588"/>
            <a:ext cx="1904104" cy="2625813"/>
            <a:chOff x="0" y="3112702"/>
            <a:chExt cx="1904104" cy="3343014"/>
          </a:xfrm>
        </p:grpSpPr>
        <p:grpSp>
          <p:nvGrpSpPr>
            <p:cNvPr id="53" name="Rectangle 18"/>
            <p:cNvGrpSpPr>
              <a:grpSpLocks/>
            </p:cNvGrpSpPr>
            <p:nvPr/>
          </p:nvGrpSpPr>
          <p:grpSpPr bwMode="auto">
            <a:xfrm>
              <a:off x="0" y="3112702"/>
              <a:ext cx="1904104" cy="3343014"/>
              <a:chOff x="338" y="2308"/>
              <a:chExt cx="1663" cy="1794"/>
            </a:xfrm>
          </p:grpSpPr>
          <p:pic>
            <p:nvPicPr>
              <p:cNvPr id="57" name="Rectangle 18"/>
              <p:cNvPicPr>
                <a:picLocks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338" y="2308"/>
                <a:ext cx="1663" cy="17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8" name="Text Box 7"/>
              <p:cNvSpPr txBox="1">
                <a:spLocks noChangeArrowheads="1"/>
              </p:cNvSpPr>
              <p:nvPr/>
            </p:nvSpPr>
            <p:spPr bwMode="gray">
              <a:xfrm>
                <a:off x="378" y="2331"/>
                <a:ext cx="1586" cy="16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 b="1">
                    <a:solidFill>
                      <a:schemeClr val="accent2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 sz="2400" b="1">
                    <a:solidFill>
                      <a:schemeClr val="accent2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 sz="2400" b="1">
                    <a:solidFill>
                      <a:schemeClr val="accent2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 sz="2400" b="1">
                    <a:solidFill>
                      <a:schemeClr val="accent2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 sz="2400" b="1">
                    <a:solidFill>
                      <a:schemeClr val="accent2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accent2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accent2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accent2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accent2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endParaRPr lang="en-US" sz="1200">
                  <a:solidFill>
                    <a:srgbClr val="000000"/>
                  </a:solidFill>
                </a:endParaRPr>
              </a:p>
              <a:p>
                <a:pPr algn="ctr" eaLnBrk="1" hangingPunct="1">
                  <a:spcBef>
                    <a:spcPct val="50000"/>
                  </a:spcBef>
                </a:pPr>
                <a:endParaRPr lang="en-US" sz="1200">
                  <a:solidFill>
                    <a:srgbClr val="000000"/>
                  </a:solidFill>
                </a:endParaRPr>
              </a:p>
              <a:p>
                <a:pPr algn="ctr" eaLnBrk="1" hangingPunct="1">
                  <a:spcBef>
                    <a:spcPct val="50000"/>
                  </a:spcBef>
                </a:pPr>
                <a:endParaRPr lang="en-US" sz="1200">
                  <a:solidFill>
                    <a:srgbClr val="000000"/>
                  </a:solidFill>
                </a:endParaRPr>
              </a:p>
              <a:p>
                <a:pPr algn="ctr" eaLnBrk="1" hangingPunct="1">
                  <a:spcBef>
                    <a:spcPct val="50000"/>
                  </a:spcBef>
                </a:pPr>
                <a:endParaRPr lang="en-US" sz="1200">
                  <a:solidFill>
                    <a:srgbClr val="000000"/>
                  </a:solidFill>
                </a:endParaRPr>
              </a:p>
              <a:p>
                <a:pPr algn="ctr" eaLnBrk="1" hangingPunct="1">
                  <a:spcBef>
                    <a:spcPct val="50000"/>
                  </a:spcBef>
                </a:pPr>
                <a:endParaRPr lang="en-US" sz="1200">
                  <a:solidFill>
                    <a:srgbClr val="000000"/>
                  </a:solidFill>
                </a:endParaRPr>
              </a:p>
              <a:p>
                <a:pPr algn="ctr" eaLnBrk="1" hangingPunct="1">
                  <a:spcBef>
                    <a:spcPct val="50000"/>
                  </a:spcBef>
                </a:pPr>
                <a:endParaRPr lang="en-US" sz="1200">
                  <a:solidFill>
                    <a:srgbClr val="000000"/>
                  </a:solidFill>
                </a:endParaRPr>
              </a:p>
              <a:p>
                <a:pPr algn="ctr" eaLnBrk="1" hangingPunct="1">
                  <a:spcBef>
                    <a:spcPct val="50000"/>
                  </a:spcBef>
                </a:pPr>
                <a:endParaRPr lang="en-US" sz="1200">
                  <a:solidFill>
                    <a:srgbClr val="000000"/>
                  </a:solidFill>
                </a:endParaRPr>
              </a:p>
              <a:p>
                <a:pPr algn="ctr" eaLnBrk="1" hangingPunct="1">
                  <a:spcBef>
                    <a:spcPct val="50000"/>
                  </a:spcBef>
                </a:pPr>
                <a:endParaRPr lang="en-US" sz="120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54" name="Text Box 24"/>
            <p:cNvSpPr txBox="1">
              <a:spLocks noChangeArrowheads="1"/>
            </p:cNvSpPr>
            <p:nvPr/>
          </p:nvSpPr>
          <p:spPr bwMode="gray">
            <a:xfrm>
              <a:off x="204413" y="3306236"/>
              <a:ext cx="1495277" cy="376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eaLnBrk="0" hangingPunct="0">
                <a:defRPr sz="2400" b="1">
                  <a:solidFill>
                    <a:schemeClr val="accent2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 b="1">
                  <a:solidFill>
                    <a:schemeClr val="accent2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 b="1">
                  <a:solidFill>
                    <a:schemeClr val="accent2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 b="1">
                  <a:solidFill>
                    <a:schemeClr val="accent2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 b="1">
                  <a:solidFill>
                    <a:schemeClr val="accent2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accent2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accent2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accent2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accent2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lnSpc>
                  <a:spcPct val="80000"/>
                </a:lnSpc>
                <a:buClr>
                  <a:srgbClr val="67CFE1"/>
                </a:buClr>
              </a:pPr>
              <a:r>
                <a:rPr lang="en-US" sz="1200" dirty="0" smtClean="0">
                  <a:solidFill>
                    <a:srgbClr val="000000"/>
                  </a:solidFill>
                </a:rPr>
                <a:t>Create an enabling framework</a:t>
              </a:r>
              <a:endParaRPr lang="en-US" sz="1200" dirty="0">
                <a:solidFill>
                  <a:srgbClr val="000000"/>
                </a:solidFill>
              </a:endParaRPr>
            </a:p>
          </p:txBody>
        </p:sp>
        <p:cxnSp>
          <p:nvCxnSpPr>
            <p:cNvPr id="55" name="Straight Connector 37"/>
            <p:cNvCxnSpPr>
              <a:cxnSpLocks noChangeShapeType="1"/>
            </p:cNvCxnSpPr>
            <p:nvPr/>
          </p:nvCxnSpPr>
          <p:spPr bwMode="gray">
            <a:xfrm>
              <a:off x="102019" y="3989086"/>
              <a:ext cx="1597671" cy="0"/>
            </a:xfrm>
            <a:prstGeom prst="line">
              <a:avLst/>
            </a:prstGeom>
            <a:noFill/>
            <a:ln w="19050" algn="ctr">
              <a:solidFill>
                <a:srgbClr val="7030A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6" name="Rectangle 24"/>
            <p:cNvSpPr>
              <a:spLocks noChangeArrowheads="1"/>
            </p:cNvSpPr>
            <p:nvPr/>
          </p:nvSpPr>
          <p:spPr bwMode="gray">
            <a:xfrm>
              <a:off x="152400" y="4186698"/>
              <a:ext cx="1751704" cy="21110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marL="114300" indent="-114300" eaLnBrk="0" hangingPunct="0">
                <a:spcBef>
                  <a:spcPct val="25000"/>
                </a:spcBef>
                <a:buFont typeface="Wingdings" pitchFamily="2" charset="2"/>
                <a:buChar char="§"/>
              </a:pPr>
              <a:r>
                <a:rPr lang="en-US" sz="1100" dirty="0" smtClean="0"/>
                <a:t>Develop and streamline processes, adopt efficient practices and identify appropriate technology </a:t>
              </a:r>
              <a:endParaRPr lang="en-US" sz="1100" dirty="0"/>
            </a:p>
            <a:p>
              <a:pPr marL="114300" indent="-114300" eaLnBrk="0" hangingPunct="0">
                <a:spcBef>
                  <a:spcPct val="25000"/>
                </a:spcBef>
                <a:buFont typeface="Wingdings" pitchFamily="2" charset="2"/>
                <a:buChar char="§"/>
              </a:pPr>
              <a:r>
                <a:rPr lang="en-US" sz="1100" dirty="0"/>
                <a:t>Support Strategic planning, Decision making and Execution of Publication Plans</a:t>
              </a:r>
            </a:p>
          </p:txBody>
        </p:sp>
      </p:grpSp>
      <p:sp>
        <p:nvSpPr>
          <p:cNvPr id="59" name="Text Box 18"/>
          <p:cNvSpPr txBox="1">
            <a:spLocks noChangeArrowheads="1"/>
          </p:cNvSpPr>
          <p:nvPr/>
        </p:nvSpPr>
        <p:spPr bwMode="gray">
          <a:xfrm>
            <a:off x="1219200" y="6023497"/>
            <a:ext cx="6305550" cy="501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accent2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 b="1">
                <a:solidFill>
                  <a:schemeClr val="accent2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 b="1">
                <a:solidFill>
                  <a:schemeClr val="accent2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 b="1">
                <a:solidFill>
                  <a:schemeClr val="accent2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 b="1">
                <a:solidFill>
                  <a:schemeClr val="accent2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</a:pPr>
            <a:r>
              <a:rPr lang="en-US" sz="2800" dirty="0" smtClean="0">
                <a:solidFill>
                  <a:srgbClr val="262626"/>
                </a:solidFill>
              </a:rPr>
              <a:t>Center of Publication Excellence</a:t>
            </a:r>
            <a:endParaRPr lang="en-US" sz="2800" i="1" dirty="0">
              <a:solidFill>
                <a:srgbClr val="2626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99150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b="1" dirty="0"/>
              <a:t>Oncology Submissions Management</a:t>
            </a:r>
            <a:endParaRPr lang="en-US" sz="2000" b="1" i="1" dirty="0" smtClean="0">
              <a:solidFill>
                <a:schemeClr val="tx1"/>
              </a:solidFill>
            </a:endParaRPr>
          </a:p>
        </p:txBody>
      </p:sp>
      <p:sp>
        <p:nvSpPr>
          <p:cNvPr id="5124" name="Rectangle 3"/>
          <p:cNvSpPr>
            <a:spLocks noGrp="1" noChangeArrowheads="1"/>
          </p:cNvSpPr>
          <p:nvPr>
            <p:ph idx="1"/>
          </p:nvPr>
        </p:nvSpPr>
        <p:spPr>
          <a:xfrm>
            <a:off x="335738" y="1035967"/>
            <a:ext cx="8590547" cy="4708981"/>
          </a:xfrm>
          <a:noFill/>
        </p:spPr>
        <p:txBody>
          <a:bodyPr/>
          <a:lstStyle/>
          <a:p>
            <a:pPr marL="0" indent="0" eaLnBrk="1" hangingPunct="1">
              <a:buNone/>
            </a:pPr>
            <a:r>
              <a:rPr lang="en-US" b="1" dirty="0" smtClean="0"/>
              <a:t>Our </a:t>
            </a:r>
            <a:r>
              <a:rPr lang="en-US" b="1" dirty="0"/>
              <a:t>Mission</a:t>
            </a:r>
            <a:endParaRPr lang="en-US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eaLnBrk="1" hangingPunct="1"/>
            <a:r>
              <a:rPr lang="en-US" dirty="0" smtClean="0"/>
              <a:t>To deliver message-led, label-focused documents for</a:t>
            </a:r>
            <a:br>
              <a:rPr lang="en-US" dirty="0" smtClean="0"/>
            </a:br>
            <a:r>
              <a:rPr lang="en-US" b="1" dirty="0" smtClean="0"/>
              <a:t>Oncology submissions</a:t>
            </a:r>
          </a:p>
          <a:p>
            <a:pPr eaLnBrk="1" hangingPunct="1"/>
            <a:r>
              <a:rPr lang="en-US" dirty="0" smtClean="0"/>
              <a:t>To provide </a:t>
            </a:r>
            <a:r>
              <a:rPr lang="en-US" b="1" dirty="0" smtClean="0"/>
              <a:t>expertise, guidance and advice </a:t>
            </a:r>
            <a:r>
              <a:rPr lang="en-US" dirty="0" smtClean="0"/>
              <a:t>to Global Program Teams (GPTs)</a:t>
            </a:r>
          </a:p>
          <a:p>
            <a:pPr eaLnBrk="1" hangingPunct="1"/>
            <a:r>
              <a:rPr lang="en-US" dirty="0" smtClean="0"/>
              <a:t>To timely deliver </a:t>
            </a:r>
            <a:r>
              <a:rPr lang="en-US" b="1" dirty="0" smtClean="0"/>
              <a:t>high quality clinical and safety </a:t>
            </a:r>
            <a:r>
              <a:rPr lang="en-US" dirty="0" smtClean="0"/>
              <a:t>documentation</a:t>
            </a:r>
          </a:p>
          <a:p>
            <a:pPr eaLnBrk="1" hangingPunct="1"/>
            <a:r>
              <a:rPr lang="en-US" b="1" dirty="0" smtClean="0"/>
              <a:t>To partner with relevant Oncology Global Line Functions </a:t>
            </a:r>
            <a:r>
              <a:rPr lang="en-US" dirty="0" smtClean="0"/>
              <a:t>to support continuous improvement of document management processes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7248" y="6403150"/>
            <a:ext cx="6477000" cy="230832"/>
          </a:xfrm>
        </p:spPr>
        <p:txBody>
          <a:bodyPr/>
          <a:lstStyle/>
          <a:p>
            <a:fld id="{010EB679-916D-4BA6-83D3-6D01FB7DBEC5}" type="slidenum">
              <a:rPr lang="en-US" smtClean="0">
                <a:solidFill>
                  <a:srgbClr val="000000"/>
                </a:solidFill>
              </a:rPr>
              <a:pPr/>
              <a:t>4</a:t>
            </a:fld>
            <a:r>
              <a:rPr lang="en-US" dirty="0" smtClean="0">
                <a:solidFill>
                  <a:srgbClr val="000000"/>
                </a:solidFill>
              </a:rPr>
              <a:t>| </a:t>
            </a:r>
            <a:r>
              <a:rPr lang="en-US" dirty="0">
                <a:solidFill>
                  <a:srgbClr val="000000"/>
                </a:solidFill>
              </a:rPr>
              <a:t>OSM and CP: Working Together| </a:t>
            </a:r>
            <a:r>
              <a:rPr lang="en-US" dirty="0" smtClean="0">
                <a:solidFill>
                  <a:srgbClr val="000000"/>
                </a:solidFill>
              </a:rPr>
              <a:t>24 May 13| Business Use Only</a:t>
            </a:r>
            <a:endParaRPr lang="en-US" dirty="0">
              <a:solidFill>
                <a:srgbClr val="00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20696701"/>
      </p:ext>
    </p:extLst>
  </p:cSld>
  <p:clrMapOvr>
    <a:masterClrMapping/>
  </p:clrMapOvr>
  <p:transition advTm="15401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noProof="0" smtClean="0"/>
              <a:t>| Presentation Title | Presenter Name | Date | Subject | Business Use Only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66AA3EA-0569-43EF-BBA3-83FDB109D582}" type="slidenum">
              <a:rPr lang="en-US" noProof="0" smtClean="0"/>
              <a:pPr/>
              <a:t>5</a:t>
            </a:fld>
            <a:endParaRPr lang="en-US" noProof="0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OSM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025645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noProof="0" smtClean="0"/>
              <a:t>| Presentation Title | Presenter Name | Date | Subject | Business Use Only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66AA3EA-0569-43EF-BBA3-83FDB109D582}" type="slidenum">
              <a:rPr lang="en-US" noProof="0" smtClean="0"/>
              <a:pPr/>
              <a:t>6</a:t>
            </a:fld>
            <a:endParaRPr lang="en-US" noProof="0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OSW is only Hyderabad</a:t>
            </a:r>
          </a:p>
          <a:p>
            <a:r>
              <a:rPr lang="en-US" dirty="0" smtClean="0"/>
              <a:t>Alignment with global </a:t>
            </a:r>
          </a:p>
          <a:p>
            <a:r>
              <a:rPr lang="en-US" dirty="0" smtClean="0"/>
              <a:t>Unique characteristics – challenges and solutions </a:t>
            </a:r>
          </a:p>
          <a:p>
            <a:r>
              <a:rPr lang="en-US" dirty="0" smtClean="0"/>
              <a:t>One to power 3 strategy</a:t>
            </a:r>
          </a:p>
          <a:p>
            <a:r>
              <a:rPr lang="en-US" dirty="0" smtClean="0"/>
              <a:t>Hyderabad local strategy at site level [differences]</a:t>
            </a:r>
          </a:p>
          <a:p>
            <a:r>
              <a:rPr lang="en-US" dirty="0" smtClean="0"/>
              <a:t>How much do we understand?</a:t>
            </a:r>
          </a:p>
          <a:p>
            <a:r>
              <a:rPr lang="en-US" dirty="0" smtClean="0"/>
              <a:t>How much maturity is there in each LF?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923426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noProof="0" smtClean="0"/>
              <a:t>| Presentation Title | Presenter Name | Date | Subject | Business Use Only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66AA3EA-0569-43EF-BBA3-83FDB109D582}" type="slidenum">
              <a:rPr lang="en-US" noProof="0" smtClean="0"/>
              <a:pPr/>
              <a:t>7</a:t>
            </a:fld>
            <a:endParaRPr lang="en-US" noProof="0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Maturity</a:t>
            </a:r>
          </a:p>
          <a:p>
            <a:r>
              <a:rPr lang="en-US" dirty="0" smtClean="0"/>
              <a:t>Real goals vs. where do we stand as individual groups</a:t>
            </a:r>
          </a:p>
          <a:p>
            <a:r>
              <a:rPr lang="en-US" dirty="0" smtClean="0"/>
              <a:t>At different levels of management understanding of the strategy?</a:t>
            </a:r>
          </a:p>
          <a:p>
            <a:r>
              <a:rPr lang="en-US" dirty="0" smtClean="0"/>
              <a:t>Do we have a Hyderabad specific strategy defined? Do we need it?</a:t>
            </a:r>
            <a:endParaRPr lang="en-US" dirty="0"/>
          </a:p>
          <a:p>
            <a:r>
              <a:rPr lang="en-US" dirty="0" smtClean="0"/>
              <a:t>GES survey – any data coming from this survey</a:t>
            </a:r>
          </a:p>
          <a:p>
            <a:r>
              <a:rPr lang="en-US" dirty="0" smtClean="0"/>
              <a:t>5 or 7 points survey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5029638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 with Lira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noProof="0" smtClean="0"/>
              <a:t>| Presentation Title | Presenter Name | Date | Subject | Business Use Only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66AA3EA-0569-43EF-BBA3-83FDB109D582}" type="slidenum">
              <a:rPr lang="en-US" noProof="0" smtClean="0"/>
              <a:pPr/>
              <a:t>8</a:t>
            </a:fld>
            <a:endParaRPr lang="en-US" noProof="0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power 3</a:t>
            </a:r>
          </a:p>
          <a:p>
            <a:r>
              <a:rPr lang="en-US" dirty="0" smtClean="0"/>
              <a:t>Business / Line Function strategy [Hyderabad is a subset of Global strategy]</a:t>
            </a:r>
          </a:p>
          <a:p>
            <a:pPr marL="0" indent="0" algn="just">
              <a:buNone/>
            </a:pPr>
            <a:r>
              <a:rPr lang="en-US" dirty="0" smtClean="0"/>
              <a:t>CTMR OSW DRA IMS Bios DM CDRR</a:t>
            </a:r>
          </a:p>
          <a:p>
            <a:pPr marL="0" indent="0" algn="just">
              <a:buNone/>
            </a:pPr>
            <a:r>
              <a:rPr lang="en-US" dirty="0" smtClean="0"/>
              <a:t>[under each name give top 2-3 strategies differentiation between Global vs. Hyderabad]</a:t>
            </a:r>
          </a:p>
          <a:p>
            <a:pPr marL="0" indent="0" algn="just">
              <a:buNone/>
            </a:pPr>
            <a:r>
              <a:rPr lang="en-US" dirty="0" smtClean="0"/>
              <a:t>From workflow to being leaders</a:t>
            </a:r>
          </a:p>
          <a:p>
            <a:pPr marL="0" indent="0" algn="just">
              <a:buNone/>
            </a:pPr>
            <a:r>
              <a:rPr lang="en-US" dirty="0" smtClean="0"/>
              <a:t>Is the LF assigned by projects or across project?</a:t>
            </a:r>
          </a:p>
          <a:p>
            <a:pPr marL="0" indent="0" algn="just">
              <a:buNone/>
            </a:pPr>
            <a:r>
              <a:rPr lang="en-US" dirty="0" smtClean="0"/>
              <a:t>Innovative ideas – top 2 ideas for individual groups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902522" y="3515096"/>
            <a:ext cx="6982691" cy="296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8710439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noProof="0" smtClean="0"/>
              <a:t>| Presentation Title | Presenter Name | Date | Subject | Business Use Only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66AA3EA-0569-43EF-BBA3-83FDB109D582}" type="slidenum">
              <a:rPr lang="en-US" noProof="0" smtClean="0"/>
              <a:pPr/>
              <a:t>9</a:t>
            </a:fld>
            <a:endParaRPr lang="en-US" noProof="0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helps execute the plans across groups?</a:t>
            </a:r>
          </a:p>
          <a:p>
            <a:pPr lvl="1"/>
            <a:r>
              <a:rPr lang="en-US" dirty="0" smtClean="0"/>
              <a:t>Is there a project plan?</a:t>
            </a:r>
          </a:p>
          <a:p>
            <a:pPr lvl="1"/>
            <a:r>
              <a:rPr lang="en-US" dirty="0" smtClean="0"/>
              <a:t>What is the 1-3 year plan to execute?</a:t>
            </a:r>
          </a:p>
          <a:p>
            <a:pPr lvl="1"/>
            <a:r>
              <a:rPr lang="en-US" dirty="0" smtClean="0"/>
              <a:t>Has it got buy-in?</a:t>
            </a:r>
          </a:p>
          <a:p>
            <a:pPr lvl="1"/>
            <a:r>
              <a:rPr lang="en-US" dirty="0" smtClean="0"/>
              <a:t>Communication</a:t>
            </a:r>
          </a:p>
          <a:p>
            <a:pPr lvl="1"/>
            <a:r>
              <a:rPr lang="en-US" dirty="0" smtClean="0"/>
              <a:t>Progress and status update</a:t>
            </a:r>
          </a:p>
          <a:p>
            <a:pPr lvl="1"/>
            <a:r>
              <a:rPr lang="en-US" dirty="0" smtClean="0"/>
              <a:t>Stake holder</a:t>
            </a:r>
          </a:p>
          <a:p>
            <a:r>
              <a:rPr lang="en-US" dirty="0" smtClean="0"/>
              <a:t>Issues</a:t>
            </a:r>
          </a:p>
          <a:p>
            <a:pPr lvl="1"/>
            <a:r>
              <a:rPr lang="en-US" dirty="0" smtClean="0"/>
              <a:t>Resourcing </a:t>
            </a:r>
          </a:p>
          <a:p>
            <a:pPr lvl="1"/>
            <a:r>
              <a:rPr lang="en-US" dirty="0" smtClean="0"/>
              <a:t>Cross functional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94575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CTIONNUMBER" val="1"/>
  <p:tag name="SLIDETYPE" val="NovartisTitle"/>
  <p:tag name="DIVIDERPICTUREPATH" val="C:\Program Files\PPTADDIN.2010.EN\Picturegallery\A_NvsSTD.jp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TYPE" val="Normal"/>
</p:tagLst>
</file>

<file path=ppt/theme/theme1.xml><?xml version="1.0" encoding="utf-8"?>
<a:theme xmlns:a="http://schemas.openxmlformats.org/drawingml/2006/main" name="Blank">
  <a:themeElements>
    <a:clrScheme name="NovartisWhite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FCAF17"/>
      </a:accent1>
      <a:accent2>
        <a:srgbClr val="EC8026"/>
      </a:accent2>
      <a:accent3>
        <a:srgbClr val="E44C16"/>
      </a:accent3>
      <a:accent4>
        <a:srgbClr val="923222"/>
      </a:accent4>
      <a:accent5>
        <a:srgbClr val="634329"/>
      </a:accent5>
      <a:accent6>
        <a:srgbClr val="000000"/>
      </a:accent6>
      <a:hlink>
        <a:srgbClr val="E44C16"/>
      </a:hlink>
      <a:folHlink>
        <a:srgbClr val="FCAF17"/>
      </a:folHlink>
    </a:clrScheme>
    <a:fontScheme name="NovartisWhi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Novartis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NOV_WHITE_PIC">
  <a:themeElements>
    <a:clrScheme name="NOV_WHITE_PIC 1">
      <a:dk1>
        <a:srgbClr val="000000"/>
      </a:dk1>
      <a:lt1>
        <a:srgbClr val="FFFFFF"/>
      </a:lt1>
      <a:dk2>
        <a:srgbClr val="634329"/>
      </a:dk2>
      <a:lt2>
        <a:srgbClr val="FFFFFF"/>
      </a:lt2>
      <a:accent1>
        <a:srgbClr val="FCAF17"/>
      </a:accent1>
      <a:accent2>
        <a:srgbClr val="EC8026"/>
      </a:accent2>
      <a:accent3>
        <a:srgbClr val="FFFFFF"/>
      </a:accent3>
      <a:accent4>
        <a:srgbClr val="000000"/>
      </a:accent4>
      <a:accent5>
        <a:srgbClr val="FDD4AB"/>
      </a:accent5>
      <a:accent6>
        <a:srgbClr val="D67321"/>
      </a:accent6>
      <a:hlink>
        <a:srgbClr val="E44C16"/>
      </a:hlink>
      <a:folHlink>
        <a:srgbClr val="923222"/>
      </a:folHlink>
    </a:clrScheme>
    <a:fontScheme name="NOV_WHITE_PI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rnd" cmpd="sng" algn="ctr">
          <a:solidFill>
            <a:schemeClr val="accent2"/>
          </a:solidFill>
          <a:prstDash val="sysDot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rnd" cmpd="sng" algn="ctr">
          <a:solidFill>
            <a:schemeClr val="accent2"/>
          </a:solidFill>
          <a:prstDash val="sysDot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NOV_WHITE_PIC 1">
        <a:dk1>
          <a:srgbClr val="000000"/>
        </a:dk1>
        <a:lt1>
          <a:srgbClr val="FFFFFF"/>
        </a:lt1>
        <a:dk2>
          <a:srgbClr val="634329"/>
        </a:dk2>
        <a:lt2>
          <a:srgbClr val="FFFFFF"/>
        </a:lt2>
        <a:accent1>
          <a:srgbClr val="FCAF17"/>
        </a:accent1>
        <a:accent2>
          <a:srgbClr val="EC8026"/>
        </a:accent2>
        <a:accent3>
          <a:srgbClr val="FFFFFF"/>
        </a:accent3>
        <a:accent4>
          <a:srgbClr val="000000"/>
        </a:accent4>
        <a:accent5>
          <a:srgbClr val="FDD4AB"/>
        </a:accent5>
        <a:accent6>
          <a:srgbClr val="D67321"/>
        </a:accent6>
        <a:hlink>
          <a:srgbClr val="E44C16"/>
        </a:hlink>
        <a:folHlink>
          <a:srgbClr val="92322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Novartis">
  <a:themeElements>
    <a:clrScheme name="Novartis">
      <a:dk1>
        <a:srgbClr val="917B69"/>
      </a:dk1>
      <a:lt1>
        <a:srgbClr val="FFFFFF"/>
      </a:lt1>
      <a:dk2>
        <a:srgbClr val="917B69"/>
      </a:dk2>
      <a:lt2>
        <a:srgbClr val="F8F8F8"/>
      </a:lt2>
      <a:accent1>
        <a:srgbClr val="FCAF17"/>
      </a:accent1>
      <a:accent2>
        <a:srgbClr val="EC8026"/>
      </a:accent2>
      <a:accent3>
        <a:srgbClr val="E44C16"/>
      </a:accent3>
      <a:accent4>
        <a:srgbClr val="923222"/>
      </a:accent4>
      <a:accent5>
        <a:srgbClr val="634329"/>
      </a:accent5>
      <a:accent6>
        <a:srgbClr val="000000"/>
      </a:accent6>
      <a:hlink>
        <a:srgbClr val="917B69"/>
      </a:hlink>
      <a:folHlink>
        <a:srgbClr val="917B69"/>
      </a:folHlink>
    </a:clrScheme>
    <a:fontScheme name="Novarti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Novart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Novartis">
  <a:themeElements>
    <a:clrScheme name="Novartis">
      <a:dk1>
        <a:srgbClr val="917B69"/>
      </a:dk1>
      <a:lt1>
        <a:srgbClr val="FFFFFF"/>
      </a:lt1>
      <a:dk2>
        <a:srgbClr val="917B69"/>
      </a:dk2>
      <a:lt2>
        <a:srgbClr val="F8F8F8"/>
      </a:lt2>
      <a:accent1>
        <a:srgbClr val="FCAF17"/>
      </a:accent1>
      <a:accent2>
        <a:srgbClr val="EC8026"/>
      </a:accent2>
      <a:accent3>
        <a:srgbClr val="E44C16"/>
      </a:accent3>
      <a:accent4>
        <a:srgbClr val="923222"/>
      </a:accent4>
      <a:accent5>
        <a:srgbClr val="634329"/>
      </a:accent5>
      <a:accent6>
        <a:srgbClr val="000000"/>
      </a:accent6>
      <a:hlink>
        <a:srgbClr val="917B69"/>
      </a:hlink>
      <a:folHlink>
        <a:srgbClr val="917B69"/>
      </a:folHlink>
    </a:clrScheme>
    <a:fontScheme name="Novarti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Novart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267</TotalTime>
  <Words>901</Words>
  <Application>Microsoft Office PowerPoint</Application>
  <PresentationFormat>On-screen Show (4:3)</PresentationFormat>
  <Paragraphs>183</Paragraphs>
  <Slides>13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Blank</vt:lpstr>
      <vt:lpstr>NOV_WHITE_PIC</vt:lpstr>
      <vt:lpstr>Strategy – global, local Strategic alignment</vt:lpstr>
      <vt:lpstr>BDM Mission and vision</vt:lpstr>
      <vt:lpstr>OSW  Vision and Mission  </vt:lpstr>
      <vt:lpstr>Oncology Submissions Management</vt:lpstr>
      <vt:lpstr>PowerPoint Presentation</vt:lpstr>
      <vt:lpstr>PowerPoint Presentation</vt:lpstr>
      <vt:lpstr>PowerPoint Presentation</vt:lpstr>
      <vt:lpstr>Discussion with Lira</vt:lpstr>
      <vt:lpstr>PowerPoint Presentation</vt:lpstr>
      <vt:lpstr>The points discussed in the May 2013 workshop</vt:lpstr>
      <vt:lpstr>The points discussed in the May 2013 workshop</vt:lpstr>
      <vt:lpstr>Strategic alignment</vt:lpstr>
      <vt:lpstr>Maturity grid</vt:lpstr>
    </vt:vector>
  </TitlesOfParts>
  <Company>Novartis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Strategy – global, local Strategic alignment</dc:title>
  <dc:creator>Mahajan, Vinay</dc:creator>
  <cp:lastModifiedBy>Mahajan, Vinay</cp:lastModifiedBy>
  <cp:revision>16</cp:revision>
  <dcterms:created xsi:type="dcterms:W3CDTF">2013-05-23T08:53:52Z</dcterms:created>
  <dcterms:modified xsi:type="dcterms:W3CDTF">2013-08-26T09:34:29Z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ividerSectionCount">
    <vt:lpwstr>6</vt:lpwstr>
  </property>
</Properties>
</file>