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6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36A3-8BE6-48FF-AF14-593D75AA6BCC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B154-5A8B-4505-BC5E-785515041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7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36A3-8BE6-48FF-AF14-593D75AA6BCC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B154-5A8B-4505-BC5E-785515041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5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36A3-8BE6-48FF-AF14-593D75AA6BCC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B154-5A8B-4505-BC5E-785515041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0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36A3-8BE6-48FF-AF14-593D75AA6BCC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B154-5A8B-4505-BC5E-785515041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6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36A3-8BE6-48FF-AF14-593D75AA6BCC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B154-5A8B-4505-BC5E-785515041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36A3-8BE6-48FF-AF14-593D75AA6BCC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B154-5A8B-4505-BC5E-785515041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6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36A3-8BE6-48FF-AF14-593D75AA6BCC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B154-5A8B-4505-BC5E-785515041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36A3-8BE6-48FF-AF14-593D75AA6BCC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B154-5A8B-4505-BC5E-785515041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9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36A3-8BE6-48FF-AF14-593D75AA6BCC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B154-5A8B-4505-BC5E-785515041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7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36A3-8BE6-48FF-AF14-593D75AA6BCC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B154-5A8B-4505-BC5E-785515041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0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36A3-8BE6-48FF-AF14-593D75AA6BCC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B154-5A8B-4505-BC5E-785515041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6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736A3-8BE6-48FF-AF14-593D75AA6BCC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CB154-5A8B-4505-BC5E-785515041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0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957263"/>
            <a:ext cx="724852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53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n-Novartis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Non-novartis presentation</Template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Non-Novartis Presentation</vt:lpstr>
      <vt:lpstr>PowerPoint Presentation</vt:lpstr>
    </vt:vector>
  </TitlesOfParts>
  <Company>Novartis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Mahajan, Vinay</dc:creator>
  <cp:lastModifiedBy>Mahajan, Vinay</cp:lastModifiedBy>
  <cp:revision>1</cp:revision>
  <dcterms:created xsi:type="dcterms:W3CDTF">2013-07-08T06:28:25Z</dcterms:created>
  <dcterms:modified xsi:type="dcterms:W3CDTF">2013-07-08T06:33:13Z</dcterms:modified>
</cp:coreProperties>
</file>