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3" r:id="rId3"/>
    <p:sldId id="384" r:id="rId4"/>
    <p:sldId id="385" r:id="rId5"/>
    <p:sldId id="3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=""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5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7/19/2020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of these words is political state or council of states</a:t>
            </a:r>
            <a:r>
              <a:rPr lang="en-US" baseline="0" dirty="0" smtClean="0"/>
              <a:t> or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of these words is political state or council of states</a:t>
            </a:r>
            <a:r>
              <a:rPr lang="en-US" baseline="0" dirty="0" smtClean="0"/>
              <a:t> or Government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544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apply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Experiments</a:t>
            </a:r>
          </a:p>
          <a:p>
            <a:r>
              <a:rPr lang="en-IN" dirty="0" smtClean="0"/>
              <a:t>Sampling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 is an applied branch of statistics</a:t>
            </a:r>
          </a:p>
          <a:p>
            <a:r>
              <a:rPr lang="en-US" dirty="0" smtClean="0"/>
              <a:t>Deals with planning, conducting, analyzing and interpreting tests </a:t>
            </a:r>
          </a:p>
          <a:p>
            <a:r>
              <a:rPr lang="en-US" dirty="0" smtClean="0"/>
              <a:t>Is a systematic method to determin</a:t>
            </a:r>
            <a:r>
              <a:rPr lang="en-US" dirty="0" smtClean="0"/>
              <a:t>e the relationship between factors affecting a process and the output of that process</a:t>
            </a:r>
          </a:p>
          <a:p>
            <a:r>
              <a:rPr lang="en-US" dirty="0" smtClean="0"/>
              <a:t>It is a process to optimize the output</a:t>
            </a: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80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experimental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/ Repetition – to provide an estimate of experimental error</a:t>
            </a:r>
          </a:p>
          <a:p>
            <a:r>
              <a:rPr lang="en-US" dirty="0" smtClean="0"/>
              <a:t>Randomization – to ensure that this estimate is statistically valid</a:t>
            </a:r>
          </a:p>
          <a:p>
            <a:r>
              <a:rPr lang="en-US" dirty="0" smtClean="0"/>
              <a:t>Local control – to reduce experimental error by making the experiment </a:t>
            </a:r>
            <a:r>
              <a:rPr lang="en-US" smtClean="0"/>
              <a:t>more efficient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780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Empirical</a:t>
            </a:r>
          </a:p>
          <a:p>
            <a:pPr lvl="1"/>
            <a:r>
              <a:rPr lang="en-US" dirty="0" smtClean="0"/>
              <a:t>Reaction to Rationalism</a:t>
            </a:r>
          </a:p>
          <a:p>
            <a:pPr lvl="1"/>
            <a:r>
              <a:rPr lang="en-US" dirty="0" smtClean="0"/>
              <a:t>Rational and deductive</a:t>
            </a:r>
          </a:p>
          <a:p>
            <a:r>
              <a:rPr lang="en-US" dirty="0" smtClean="0"/>
              <a:t>Philosophy of science</a:t>
            </a:r>
          </a:p>
          <a:p>
            <a:pPr lvl="1"/>
            <a:r>
              <a:rPr lang="en-US" dirty="0" smtClean="0"/>
              <a:t>From specifics to general</a:t>
            </a:r>
          </a:p>
          <a:p>
            <a:pPr lvl="1"/>
            <a:r>
              <a:rPr lang="en-US" dirty="0" smtClean="0"/>
              <a:t>Start with theory , verify with research</a:t>
            </a:r>
          </a:p>
          <a:p>
            <a:pPr lvl="1"/>
            <a:r>
              <a:rPr lang="en-US" dirty="0" smtClean="0"/>
              <a:t>Theories can only be disproved</a:t>
            </a:r>
          </a:p>
          <a:p>
            <a:r>
              <a:rPr lang="en-US" dirty="0" smtClean="0"/>
              <a:t>Measureable and deducible change</a:t>
            </a:r>
          </a:p>
          <a:p>
            <a:pPr lvl="1"/>
            <a:r>
              <a:rPr lang="en-US" dirty="0" smtClean="0"/>
              <a:t>Science looks for change that can be measured</a:t>
            </a:r>
          </a:p>
          <a:p>
            <a:pPr lvl="1"/>
            <a:r>
              <a:rPr lang="en-US" dirty="0" smtClean="0"/>
              <a:t>Analyze and categorize tendencies to prove or disprove</a:t>
            </a:r>
          </a:p>
          <a:p>
            <a:pPr lvl="1"/>
            <a:r>
              <a:rPr lang="en-US" dirty="0" smtClean="0"/>
              <a:t>Summarize data so that it is manageable</a:t>
            </a:r>
          </a:p>
          <a:p>
            <a:r>
              <a:rPr lang="en-US" dirty="0" smtClean="0"/>
              <a:t>Hypotheses &gt;&gt; Theories &gt;&gt; Laws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340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and summarize data </a:t>
            </a:r>
          </a:p>
          <a:p>
            <a:r>
              <a:rPr lang="en-US" dirty="0" smtClean="0"/>
              <a:t>Describe a group based on characteristics</a:t>
            </a:r>
          </a:p>
          <a:p>
            <a:r>
              <a:rPr lang="en-US" dirty="0" smtClean="0"/>
              <a:t>Identify trends</a:t>
            </a:r>
          </a:p>
          <a:p>
            <a:r>
              <a:rPr lang="en-US" dirty="0" smtClean="0"/>
              <a:t>Measure of central tendency</a:t>
            </a:r>
          </a:p>
          <a:p>
            <a:pPr lvl="1"/>
            <a:r>
              <a:rPr lang="en-US" dirty="0" smtClean="0"/>
              <a:t>Mean</a:t>
            </a:r>
            <a:r>
              <a:rPr lang="en-US" smtClean="0"/>
              <a:t>, Median, Mode</a:t>
            </a:r>
            <a:endParaRPr lang="en-US" dirty="0" smtClean="0"/>
          </a:p>
          <a:p>
            <a:r>
              <a:rPr lang="en-US" dirty="0" smtClean="0"/>
              <a:t>Measure of dispersion</a:t>
            </a:r>
          </a:p>
          <a:p>
            <a:pPr lvl="1"/>
            <a:r>
              <a:rPr lang="en-US" dirty="0" smtClean="0"/>
              <a:t>Range, Standard deviation,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69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225</Words>
  <Application>Microsoft Office PowerPoint</Application>
  <PresentationFormat>On-screen Show (4:3)</PresentationFormat>
  <Paragraphs>47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to apply statistcs</vt:lpstr>
      <vt:lpstr>Design of Experiment</vt:lpstr>
      <vt:lpstr>Principles of experimental designs</vt:lpstr>
      <vt:lpstr>Evolution of Statistics</vt:lpstr>
      <vt:lpstr>Descriptive Statistics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380</cp:revision>
  <dcterms:created xsi:type="dcterms:W3CDTF">2019-11-10T08:25:58Z</dcterms:created>
  <dcterms:modified xsi:type="dcterms:W3CDTF">2020-07-19T09:56:46Z</dcterms:modified>
</cp:coreProperties>
</file>