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slideLayouts/slideLayout27.xml" ContentType="application/vnd.openxmlformats-officedocument.presentationml.slideLayout+xml"/>
  <Override PartName="/ppt/theme/theme6.xml" ContentType="application/vnd.openxmlformats-officedocument.theme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slideLayouts/slideLayout29.xml" ContentType="application/vnd.openxmlformats-officedocument.presentationml.slideLayout+xml"/>
  <Override PartName="/ppt/theme/theme8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3" r:id="rId2"/>
    <p:sldMasterId id="2147483695" r:id="rId3"/>
    <p:sldMasterId id="2147483697" r:id="rId4"/>
    <p:sldMasterId id="2147483699" r:id="rId5"/>
    <p:sldMasterId id="2147483701" r:id="rId6"/>
    <p:sldMasterId id="2147483703" r:id="rId7"/>
    <p:sldMasterId id="2147483705" r:id="rId8"/>
    <p:sldMasterId id="2147483719" r:id="rId9"/>
  </p:sldMasterIdLst>
  <p:notesMasterIdLst>
    <p:notesMasterId r:id="rId18"/>
  </p:notesMasterIdLst>
  <p:sldIdLst>
    <p:sldId id="361" r:id="rId10"/>
    <p:sldId id="360" r:id="rId11"/>
    <p:sldId id="356" r:id="rId12"/>
    <p:sldId id="359" r:id="rId13"/>
    <p:sldId id="358" r:id="rId14"/>
    <p:sldId id="357" r:id="rId15"/>
    <p:sldId id="362" r:id="rId16"/>
    <p:sldId id="329" r:id="rId1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2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3E82"/>
    <a:srgbClr val="FDE1B9"/>
    <a:srgbClr val="FA9C12"/>
    <a:srgbClr val="C1EFFF"/>
    <a:srgbClr val="00B0F0"/>
    <a:srgbClr val="595959"/>
    <a:srgbClr val="E8E8E8"/>
    <a:srgbClr val="E0E0E0"/>
    <a:srgbClr val="AFAFAF"/>
    <a:srgbClr val="E7F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3" autoAdjust="0"/>
    <p:restoredTop sz="94270" autoAdjust="0"/>
  </p:normalViewPr>
  <p:slideViewPr>
    <p:cSldViewPr snapToGrid="0">
      <p:cViewPr varScale="1">
        <p:scale>
          <a:sx n="93" d="100"/>
          <a:sy n="93" d="100"/>
        </p:scale>
        <p:origin x="576" y="90"/>
      </p:cViewPr>
      <p:guideLst>
        <p:guide orient="horz" pos="3312"/>
        <p:guide pos="384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6ACDD-C55B-4FC4-89E7-E9F98F22F217}" type="datetimeFigureOut">
              <a:rPr lang="en-US" smtClean="0"/>
              <a:t>10/29/2017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4190E-9D7B-4847-98AB-991B2B4274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0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Date Format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1560458"/>
            <a:ext cx="7157083" cy="397764"/>
          </a:xfrm>
        </p:spPr>
        <p:txBody>
          <a:bodyPr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3" y="2006850"/>
            <a:ext cx="7157083" cy="34290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46" y="4409776"/>
            <a:ext cx="1856666" cy="301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Insert Date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9471"/>
            <a:ext cx="1840877" cy="84388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80738" y="4788205"/>
            <a:ext cx="22108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7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700" dirty="0" smtClean="0">
                <a:solidFill>
                  <a:prstClr val="white"/>
                </a:solidFill>
                <a:latin typeface="+mj-lt"/>
              </a:rPr>
              <a:t>2017 Tata Consultancy Services Limited</a:t>
            </a:r>
            <a:endParaRPr lang="en-US" sz="70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10100" y="4787739"/>
            <a:ext cx="2286000" cy="152400"/>
          </a:xfrm>
        </p:spPr>
        <p:txBody>
          <a:bodyPr wrap="none">
            <a:noAutofit/>
          </a:bodyPr>
          <a:lstStyle>
            <a:lvl1pPr marL="0" indent="0" algn="r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2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2" name="Freeform 3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60146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:\Template\Final Image 240614_9-16_Lowres\16-9 B\14805329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 bwMode="auto">
          <a:xfrm>
            <a:off x="0" y="2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D6492A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2017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514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buClr>
                <a:srgbClr val="595959"/>
              </a:buClr>
              <a:defRPr/>
            </a:lvl1pPr>
            <a:lvl2pPr>
              <a:buClr>
                <a:srgbClr val="595959"/>
              </a:buClr>
              <a:defRPr/>
            </a:lvl2pPr>
            <a:lvl3pPr>
              <a:buClr>
                <a:srgbClr val="595959"/>
              </a:buClr>
              <a:defRPr/>
            </a:lvl3pPr>
            <a:lvl4pPr>
              <a:buClr>
                <a:srgbClr val="595959"/>
              </a:buClr>
              <a:defRPr sz="12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479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43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62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172" y="891778"/>
            <a:ext cx="4038600" cy="3394472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78826" y="891778"/>
            <a:ext cx="4038600" cy="3394472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405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14650"/>
            <a:ext cx="7772400" cy="466725"/>
          </a:xfrm>
        </p:spPr>
        <p:txBody>
          <a:bodyPr anchor="t">
            <a:noAutofit/>
          </a:bodyPr>
          <a:lstStyle>
            <a:lvl1pPr algn="ctr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563165"/>
          </a:xfrm>
        </p:spPr>
        <p:txBody>
          <a:bodyPr anchor="b">
            <a:no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901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72" y="890588"/>
            <a:ext cx="4040188" cy="534590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72" y="1437084"/>
            <a:ext cx="4040188" cy="2963466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138" y="890588"/>
            <a:ext cx="4041775" cy="534590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38" y="1437084"/>
            <a:ext cx="4041775" cy="2963466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184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73" y="844154"/>
            <a:ext cx="3008313" cy="590549"/>
          </a:xfrm>
        </p:spPr>
        <p:txBody>
          <a:bodyPr anchor="b">
            <a:noAutofit/>
          </a:bodyPr>
          <a:lstStyle>
            <a:lvl1pPr algn="l">
              <a:defRPr sz="17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078" y="844154"/>
            <a:ext cx="5111750" cy="3899297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173" y="1463278"/>
            <a:ext cx="3008313" cy="3280172"/>
          </a:xfrm>
        </p:spPr>
        <p:txBody>
          <a:bodyPr>
            <a:noAutofit/>
          </a:bodyPr>
          <a:lstStyle>
            <a:lvl1pPr marL="0" indent="0">
              <a:buNone/>
              <a:defRPr sz="17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26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57601"/>
            <a:ext cx="5486400" cy="425054"/>
          </a:xfrm>
        </p:spPr>
        <p:txBody>
          <a:bodyPr anchor="b">
            <a:noAutofit/>
          </a:bodyPr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57251"/>
            <a:ext cx="5486400" cy="2745581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82654"/>
            <a:ext cx="5486400" cy="603647"/>
          </a:xfrm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529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3304" y="892969"/>
            <a:ext cx="8370888" cy="992981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4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R:\Template\Final Image 240614_9-16_Lowres\16-9 B\7816170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" t="307" r="924" b="16653"/>
          <a:stretch/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00B0F0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en-US" sz="14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2017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7693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44" y="876300"/>
            <a:ext cx="8428056" cy="386715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2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05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3568" y="891779"/>
            <a:ext cx="2057400" cy="3851672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658" y="891779"/>
            <a:ext cx="6190342" cy="3851672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2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4759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lang="en-US" sz="1650" kern="1200" dirty="0" smtClean="0">
                <a:solidFill>
                  <a:schemeClr val="bg2"/>
                </a:solidFill>
                <a:latin typeface="Myriad Pro" pitchFamily="34" charset="0"/>
                <a:ea typeface="+mn-ea"/>
                <a:cs typeface="+mn-cs"/>
              </a:defRPr>
            </a:lvl1pPr>
            <a:lvl2pPr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lang="en-US" sz="1650" kern="1200" dirty="0" smtClean="0">
                <a:solidFill>
                  <a:schemeClr val="bg2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marL="257175" lvl="0" indent="-257175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257175" lvl="1" indent="-257175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75657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1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4721561"/>
            <a:ext cx="2454502" cy="4219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08239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2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4721561"/>
            <a:ext cx="2454502" cy="421941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90014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3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F1A434">
                  <a:shade val="30000"/>
                  <a:satMod val="115000"/>
                </a:srgbClr>
              </a:gs>
              <a:gs pos="50000">
                <a:srgbClr val="F1A434">
                  <a:shade val="67500"/>
                  <a:satMod val="115000"/>
                </a:srgbClr>
              </a:gs>
              <a:gs pos="100000">
                <a:srgbClr val="F1A43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4721561"/>
            <a:ext cx="2454502" cy="421941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399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4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D6492A">
                  <a:shade val="30000"/>
                  <a:satMod val="115000"/>
                </a:srgbClr>
              </a:gs>
              <a:gs pos="50000">
                <a:srgbClr val="D6492A">
                  <a:shade val="67500"/>
                  <a:satMod val="115000"/>
                </a:srgbClr>
              </a:gs>
              <a:gs pos="100000">
                <a:srgbClr val="D6492A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4721561"/>
            <a:ext cx="2454502" cy="421941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643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5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55A51C">
                  <a:shade val="30000"/>
                  <a:satMod val="115000"/>
                </a:srgbClr>
              </a:gs>
              <a:gs pos="50000">
                <a:srgbClr val="55A51C">
                  <a:shade val="67500"/>
                  <a:satMod val="115000"/>
                </a:srgbClr>
              </a:gs>
              <a:gs pos="100000">
                <a:srgbClr val="55A51C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4721561"/>
            <a:ext cx="2454502" cy="421941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28277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6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B9AFA4">
                  <a:shade val="30000"/>
                  <a:satMod val="115000"/>
                </a:srgbClr>
              </a:gs>
              <a:gs pos="50000">
                <a:srgbClr val="B9AFA4">
                  <a:shade val="67500"/>
                  <a:satMod val="115000"/>
                </a:srgbClr>
              </a:gs>
              <a:gs pos="100000">
                <a:srgbClr val="B9AFA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4721561"/>
            <a:ext cx="2454502" cy="421941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96292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7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R:\Template\Final Image 240614_9-16_Lowres\16-9 B\200363998-001(4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" t="24335" b="374"/>
          <a:stretch/>
        </p:blipFill>
        <p:spPr bwMode="auto">
          <a:xfrm>
            <a:off x="1" y="4"/>
            <a:ext cx="9143998" cy="514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00B0F0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en-US" sz="14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2017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76360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Date Format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1560458"/>
            <a:ext cx="7157083" cy="397764"/>
          </a:xfrm>
        </p:spPr>
        <p:txBody>
          <a:bodyPr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3" y="2006850"/>
            <a:ext cx="7157083" cy="34290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46" y="4409776"/>
            <a:ext cx="1856666" cy="301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Insert Date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9471"/>
            <a:ext cx="1840877" cy="84388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80738" y="4788205"/>
            <a:ext cx="22108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 smtClean="0">
                <a:solidFill>
                  <a:prstClr val="white"/>
                </a:solidFill>
              </a:rPr>
              <a:t>|   Copyright </a:t>
            </a:r>
            <a:r>
              <a:rPr lang="en-US" sz="700" dirty="0">
                <a:solidFill>
                  <a:prstClr val="white"/>
                </a:solidFill>
              </a:rPr>
              <a:t>© </a:t>
            </a:r>
            <a:r>
              <a:rPr lang="en-US" sz="700" dirty="0" smtClean="0">
                <a:solidFill>
                  <a:prstClr val="white"/>
                </a:solidFill>
              </a:rPr>
              <a:t>2017 Tata Consultancy Services Limited</a:t>
            </a:r>
            <a:endParaRPr lang="en-US" sz="700" dirty="0">
              <a:solidFill>
                <a:prstClr val="white"/>
              </a:solidFill>
            </a:endParaRP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10100" y="4787739"/>
            <a:ext cx="2286000" cy="152400"/>
          </a:xfrm>
        </p:spPr>
        <p:txBody>
          <a:bodyPr wrap="none">
            <a:noAutofit/>
          </a:bodyPr>
          <a:lstStyle>
            <a:lvl1pPr marL="0" indent="0" algn="r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22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2" name="Freeform 3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2665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R:\Template\Final Image 240614_9-16_Lowres\16-9 B\7816170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" t="307" r="924" b="16653"/>
          <a:stretch/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00B0F0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</a:rPr>
              <a:t>|   Copyright </a:t>
            </a:r>
            <a:r>
              <a:rPr lang="en-US" sz="600" dirty="0">
                <a:solidFill>
                  <a:prstClr val="white"/>
                </a:solidFill>
              </a:rPr>
              <a:t>© </a:t>
            </a:r>
            <a:r>
              <a:rPr lang="en-US" sz="600" dirty="0" smtClean="0">
                <a:solidFill>
                  <a:prstClr val="white"/>
                </a:solidFill>
              </a:rPr>
              <a:t>2017 Tata Consultancy Services Limited</a:t>
            </a:r>
            <a:endParaRPr lang="en-US" sz="600" dirty="0">
              <a:solidFill>
                <a:prstClr val="white"/>
              </a:solidFill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1320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R:\Template\Final Image 240614_9-16_Lowres\16-9 B\200363998-001(4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" t="24335" b="374"/>
          <a:stretch/>
        </p:blipFill>
        <p:spPr bwMode="auto">
          <a:xfrm>
            <a:off x="1" y="4"/>
            <a:ext cx="9143998" cy="514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00B0F0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</a:rPr>
              <a:t>|   Copyright </a:t>
            </a:r>
            <a:r>
              <a:rPr lang="en-US" sz="600" dirty="0">
                <a:solidFill>
                  <a:prstClr val="white"/>
                </a:solidFill>
              </a:rPr>
              <a:t>© </a:t>
            </a:r>
            <a:r>
              <a:rPr lang="en-US" sz="600" dirty="0" smtClean="0">
                <a:solidFill>
                  <a:prstClr val="white"/>
                </a:solidFill>
              </a:rPr>
              <a:t>2017 Tata Consultancy Services Limited</a:t>
            </a:r>
            <a:endParaRPr lang="en-US" sz="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5746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:\Template\Final Image 240614_9-16_Lowres\16-9 B\New Final GettyImages_medwt705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32" r="1162"/>
          <a:stretch/>
        </p:blipFill>
        <p:spPr bwMode="auto">
          <a:xfrm>
            <a:off x="1" y="2"/>
            <a:ext cx="914399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00B0F0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</a:rPr>
              <a:t>|   Copyright </a:t>
            </a:r>
            <a:r>
              <a:rPr lang="en-US" sz="600" dirty="0">
                <a:solidFill>
                  <a:prstClr val="white"/>
                </a:solidFill>
              </a:rPr>
              <a:t>© </a:t>
            </a:r>
            <a:r>
              <a:rPr lang="en-US" sz="600" dirty="0" smtClean="0">
                <a:solidFill>
                  <a:prstClr val="white"/>
                </a:solidFill>
              </a:rPr>
              <a:t>2017 Tata Consultancy Services Limited</a:t>
            </a:r>
            <a:endParaRPr lang="en-US" sz="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7622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:\Template\Final Image 240614_9-16_Lowres\16-9 B\Rowing-Close-up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3" b="1568"/>
          <a:stretch/>
        </p:blipFill>
        <p:spPr bwMode="auto">
          <a:xfrm>
            <a:off x="-6636" y="0"/>
            <a:ext cx="914973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55A51C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</a:rPr>
              <a:t>|   Copyright </a:t>
            </a:r>
            <a:r>
              <a:rPr lang="en-US" sz="600" dirty="0">
                <a:solidFill>
                  <a:prstClr val="white"/>
                </a:solidFill>
              </a:rPr>
              <a:t>© </a:t>
            </a:r>
            <a:r>
              <a:rPr lang="en-US" sz="600" dirty="0" smtClean="0">
                <a:solidFill>
                  <a:prstClr val="white"/>
                </a:solidFill>
              </a:rPr>
              <a:t>2017 Tata Consultancy Services Limited</a:t>
            </a:r>
            <a:endParaRPr lang="en-US" sz="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5323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:\Template\Final Image 240614_9-16_Lowres\16-9 B\Picture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5"/>
          <a:stretch/>
        </p:blipFill>
        <p:spPr bwMode="auto">
          <a:xfrm>
            <a:off x="0" y="3"/>
            <a:ext cx="9144000" cy="514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</a:rPr>
              <a:t>|   Copyright </a:t>
            </a:r>
            <a:r>
              <a:rPr lang="en-US" sz="600" dirty="0">
                <a:solidFill>
                  <a:prstClr val="white"/>
                </a:solidFill>
              </a:rPr>
              <a:t>© </a:t>
            </a:r>
            <a:r>
              <a:rPr lang="en-US" sz="600" dirty="0" smtClean="0">
                <a:solidFill>
                  <a:prstClr val="white"/>
                </a:solidFill>
              </a:rPr>
              <a:t>2017 Tata Consultancy Services Limited</a:t>
            </a:r>
            <a:endParaRPr lang="en-US" sz="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1633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:\Template\Final Image 240614_9-16_Lowres\16-9 B\Picture2-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9" t="5247" r="5248" b="11420"/>
          <a:stretch/>
        </p:blipFill>
        <p:spPr bwMode="auto">
          <a:xfrm>
            <a:off x="-1" y="2"/>
            <a:ext cx="9143999" cy="514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D6492A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</a:rPr>
              <a:t>|   Copyright </a:t>
            </a:r>
            <a:r>
              <a:rPr lang="en-US" sz="600" dirty="0">
                <a:solidFill>
                  <a:prstClr val="white"/>
                </a:solidFill>
              </a:rPr>
              <a:t>© </a:t>
            </a:r>
            <a:r>
              <a:rPr lang="en-US" sz="600" dirty="0" smtClean="0">
                <a:solidFill>
                  <a:prstClr val="white"/>
                </a:solidFill>
              </a:rPr>
              <a:t>2017 Tata Consultancy Services Limited</a:t>
            </a:r>
            <a:endParaRPr lang="en-US" sz="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1075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:\Template\Final Image 240614_9-16_Lowres\16-9 B\Picture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 bwMode="auto">
          <a:xfrm>
            <a:off x="1" y="3"/>
            <a:ext cx="9143998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</a:rPr>
              <a:t>|   Copyright </a:t>
            </a:r>
            <a:r>
              <a:rPr lang="en-US" sz="600" dirty="0">
                <a:solidFill>
                  <a:prstClr val="white"/>
                </a:solidFill>
              </a:rPr>
              <a:t>© </a:t>
            </a:r>
            <a:r>
              <a:rPr lang="en-US" sz="600" dirty="0" smtClean="0">
                <a:solidFill>
                  <a:prstClr val="white"/>
                </a:solidFill>
              </a:rPr>
              <a:t>2017 Tata Consultancy Services Limited</a:t>
            </a:r>
            <a:endParaRPr lang="en-US" sz="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9301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:\Template\Final Image 240614_9-16_Lowres\16-9 B\Picture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9"/>
          <a:stretch/>
        </p:blipFill>
        <p:spPr bwMode="auto">
          <a:xfrm>
            <a:off x="0" y="3"/>
            <a:ext cx="9144000" cy="515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F1A434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</a:rPr>
              <a:t>|   Copyright </a:t>
            </a:r>
            <a:r>
              <a:rPr lang="en-US" sz="600" dirty="0">
                <a:solidFill>
                  <a:prstClr val="white"/>
                </a:solidFill>
              </a:rPr>
              <a:t>© </a:t>
            </a:r>
            <a:r>
              <a:rPr lang="en-US" sz="600" dirty="0" smtClean="0">
                <a:solidFill>
                  <a:prstClr val="white"/>
                </a:solidFill>
              </a:rPr>
              <a:t>2017 Tata Consultancy Services Limited</a:t>
            </a:r>
            <a:endParaRPr lang="en-US" sz="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1673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:\Template\Final Image 240614_9-16_Lowres\16-9 B\14805329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 bwMode="auto">
          <a:xfrm>
            <a:off x="0" y="2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D6492A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</a:rPr>
              <a:t>|   Copyright </a:t>
            </a:r>
            <a:r>
              <a:rPr lang="en-US" sz="600" dirty="0">
                <a:solidFill>
                  <a:prstClr val="white"/>
                </a:solidFill>
              </a:rPr>
              <a:t>© </a:t>
            </a:r>
            <a:r>
              <a:rPr lang="en-US" sz="600" dirty="0" smtClean="0">
                <a:solidFill>
                  <a:prstClr val="white"/>
                </a:solidFill>
              </a:rPr>
              <a:t>2017 Tata Consultancy Services Limited</a:t>
            </a:r>
            <a:endParaRPr lang="en-US" sz="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25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:\Template\Final Image 240614_9-16_Lowres\16-9 B\New Final GettyImages_medwt705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32" r="1162"/>
          <a:stretch/>
        </p:blipFill>
        <p:spPr bwMode="auto">
          <a:xfrm>
            <a:off x="1" y="2"/>
            <a:ext cx="914399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00B0F0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en-US" sz="14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2017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41777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buClr>
                <a:srgbClr val="595959"/>
              </a:buClr>
              <a:defRPr/>
            </a:lvl1pPr>
            <a:lvl2pPr>
              <a:buClr>
                <a:srgbClr val="595959"/>
              </a:buClr>
              <a:defRPr/>
            </a:lvl2pPr>
            <a:lvl3pPr>
              <a:buClr>
                <a:srgbClr val="595959"/>
              </a:buClr>
              <a:defRPr/>
            </a:lvl3pPr>
            <a:lvl4pPr>
              <a:buClr>
                <a:srgbClr val="595959"/>
              </a:buClr>
              <a:defRPr sz="12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855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892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5315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172" y="891778"/>
            <a:ext cx="4038600" cy="3394472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78826" y="891778"/>
            <a:ext cx="4038600" cy="3394472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56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14650"/>
            <a:ext cx="7772400" cy="466725"/>
          </a:xfrm>
        </p:spPr>
        <p:txBody>
          <a:bodyPr anchor="t">
            <a:noAutofit/>
          </a:bodyPr>
          <a:lstStyle>
            <a:lvl1pPr algn="ctr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563165"/>
          </a:xfrm>
        </p:spPr>
        <p:txBody>
          <a:bodyPr anchor="b">
            <a:no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6954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72" y="890588"/>
            <a:ext cx="4040188" cy="534590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72" y="1437084"/>
            <a:ext cx="4040188" cy="2963466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138" y="890588"/>
            <a:ext cx="4041775" cy="534590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38" y="1437084"/>
            <a:ext cx="4041775" cy="2963466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910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73" y="844154"/>
            <a:ext cx="3008313" cy="590549"/>
          </a:xfrm>
        </p:spPr>
        <p:txBody>
          <a:bodyPr anchor="b">
            <a:noAutofit/>
          </a:bodyPr>
          <a:lstStyle>
            <a:lvl1pPr algn="l">
              <a:defRPr sz="17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078" y="844154"/>
            <a:ext cx="5111750" cy="3899297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173" y="1463278"/>
            <a:ext cx="3008313" cy="3280172"/>
          </a:xfrm>
        </p:spPr>
        <p:txBody>
          <a:bodyPr>
            <a:noAutofit/>
          </a:bodyPr>
          <a:lstStyle>
            <a:lvl1pPr marL="0" indent="0">
              <a:buNone/>
              <a:defRPr sz="17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2568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57601"/>
            <a:ext cx="5486400" cy="425054"/>
          </a:xfrm>
        </p:spPr>
        <p:txBody>
          <a:bodyPr anchor="b">
            <a:noAutofit/>
          </a:bodyPr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57251"/>
            <a:ext cx="5486400" cy="2745581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82654"/>
            <a:ext cx="5486400" cy="603647"/>
          </a:xfrm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0095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3304" y="892969"/>
            <a:ext cx="8370888" cy="992981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992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44" y="876300"/>
            <a:ext cx="8428056" cy="386715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2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38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:\Template\Final Image 240614_9-16_Lowres\16-9 B\Rowing-Close-up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3" b="1568"/>
          <a:stretch/>
        </p:blipFill>
        <p:spPr bwMode="auto">
          <a:xfrm>
            <a:off x="-6636" y="0"/>
            <a:ext cx="914973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55A51C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2017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355347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3568" y="891779"/>
            <a:ext cx="2057400" cy="3851672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658" y="891779"/>
            <a:ext cx="6190342" cy="3851672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2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6505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lang="en-US" sz="1650" kern="1200" dirty="0" smtClean="0">
                <a:solidFill>
                  <a:schemeClr val="bg2"/>
                </a:solidFill>
                <a:latin typeface="Myriad Pro" pitchFamily="34" charset="0"/>
                <a:ea typeface="+mn-ea"/>
                <a:cs typeface="+mn-cs"/>
              </a:defRPr>
            </a:lvl1pPr>
            <a:lvl2pPr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lang="en-US" sz="1650" kern="1200" dirty="0" smtClean="0">
                <a:solidFill>
                  <a:schemeClr val="bg2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marL="257175" lvl="0" indent="-257175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257175" lvl="1" indent="-257175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6436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:\Template\Final Image 240614_9-16_Lowres\16-9 B\Picture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5"/>
          <a:stretch/>
        </p:blipFill>
        <p:spPr bwMode="auto">
          <a:xfrm>
            <a:off x="0" y="3"/>
            <a:ext cx="9144000" cy="514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2017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442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:\Template\Final Image 240614_9-16_Lowres\16-9 B\Picture2-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9" t="5247" r="5248" b="11420"/>
          <a:stretch/>
        </p:blipFill>
        <p:spPr bwMode="auto">
          <a:xfrm>
            <a:off x="-1" y="2"/>
            <a:ext cx="9143999" cy="514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D6492A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2017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213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:\Template\Final Image 240614_9-16_Lowres\16-9 B\Picture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 bwMode="auto">
          <a:xfrm>
            <a:off x="1" y="3"/>
            <a:ext cx="9143998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2017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842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:\Template\Final Image 240614_9-16_Lowres\16-9 B\Picture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9"/>
          <a:stretch/>
        </p:blipFill>
        <p:spPr bwMode="auto">
          <a:xfrm>
            <a:off x="0" y="3"/>
            <a:ext cx="9144000" cy="515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F1A434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2017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572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theme" Target="../theme/theme9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38"/>
            <a:ext cx="9144000" cy="590806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/>
            <a:endParaRPr lang="en-US" sz="1400" kern="0" dirty="0">
              <a:solidFill>
                <a:sysClr val="window" lastClr="FFFFFF"/>
              </a:solidFill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3760" y="45555"/>
            <a:ext cx="8511639" cy="481985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760" y="693709"/>
            <a:ext cx="8511639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>
                  <a:lumMod val="50000"/>
                </a:schemeClr>
              </a:solidFill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 flipH="1">
            <a:off x="0" y="4737761"/>
            <a:ext cx="1647825" cy="409575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+mj-lt"/>
            </a:endParaRPr>
          </a:p>
        </p:txBody>
      </p:sp>
      <p:sp>
        <p:nvSpPr>
          <p:cNvPr id="30" name="Freeform 29"/>
          <p:cNvSpPr>
            <a:spLocks noEditPoints="1"/>
          </p:cNvSpPr>
          <p:nvPr/>
        </p:nvSpPr>
        <p:spPr bwMode="auto">
          <a:xfrm>
            <a:off x="8425987" y="4944997"/>
            <a:ext cx="489413" cy="84203"/>
          </a:xfrm>
          <a:custGeom>
            <a:avLst/>
            <a:gdLst/>
            <a:ahLst/>
            <a:cxnLst>
              <a:cxn ang="0">
                <a:pos x="3511" y="637"/>
              </a:cxn>
              <a:cxn ang="0">
                <a:pos x="3625" y="591"/>
              </a:cxn>
              <a:cxn ang="0">
                <a:pos x="3691" y="454"/>
              </a:cxn>
              <a:cxn ang="0">
                <a:pos x="3616" y="313"/>
              </a:cxn>
              <a:cxn ang="0">
                <a:pos x="3441" y="224"/>
              </a:cxn>
              <a:cxn ang="0">
                <a:pos x="3415" y="147"/>
              </a:cxn>
              <a:cxn ang="0">
                <a:pos x="3489" y="95"/>
              </a:cxn>
              <a:cxn ang="0">
                <a:pos x="3666" y="31"/>
              </a:cxn>
              <a:cxn ang="0">
                <a:pos x="3447" y="8"/>
              </a:cxn>
              <a:cxn ang="0">
                <a:pos x="3301" y="142"/>
              </a:cxn>
              <a:cxn ang="0">
                <a:pos x="3355" y="299"/>
              </a:cxn>
              <a:cxn ang="0">
                <a:pos x="3534" y="392"/>
              </a:cxn>
              <a:cxn ang="0">
                <a:pos x="3575" y="471"/>
              </a:cxn>
              <a:cxn ang="0">
                <a:pos x="3511" y="540"/>
              </a:cxn>
              <a:cxn ang="0">
                <a:pos x="3327" y="514"/>
              </a:cxn>
              <a:cxn ang="0">
                <a:pos x="3216" y="537"/>
              </a:cxn>
              <a:cxn ang="0">
                <a:pos x="2637" y="544"/>
              </a:cxn>
              <a:cxn ang="0">
                <a:pos x="2502" y="526"/>
              </a:cxn>
              <a:cxn ang="0">
                <a:pos x="2420" y="453"/>
              </a:cxn>
              <a:cxn ang="0">
                <a:pos x="2390" y="282"/>
              </a:cxn>
              <a:cxn ang="0">
                <a:pos x="2435" y="168"/>
              </a:cxn>
              <a:cxn ang="0">
                <a:pos x="2538" y="102"/>
              </a:cxn>
              <a:cxn ang="0">
                <a:pos x="2726" y="118"/>
              </a:cxn>
              <a:cxn ang="0">
                <a:pos x="2566" y="2"/>
              </a:cxn>
              <a:cxn ang="0">
                <a:pos x="2399" y="59"/>
              </a:cxn>
              <a:cxn ang="0">
                <a:pos x="2293" y="190"/>
              </a:cxn>
              <a:cxn ang="0">
                <a:pos x="2272" y="380"/>
              </a:cxn>
              <a:cxn ang="0">
                <a:pos x="2333" y="534"/>
              </a:cxn>
              <a:cxn ang="0">
                <a:pos x="2467" y="623"/>
              </a:cxn>
              <a:cxn ang="0">
                <a:pos x="2684" y="632"/>
              </a:cxn>
              <a:cxn ang="0">
                <a:pos x="1776" y="631"/>
              </a:cxn>
              <a:cxn ang="0">
                <a:pos x="1717" y="518"/>
              </a:cxn>
              <a:cxn ang="0">
                <a:pos x="1447" y="10"/>
              </a:cxn>
              <a:cxn ang="0">
                <a:pos x="1210" y="97"/>
              </a:cxn>
              <a:cxn ang="0">
                <a:pos x="1281" y="178"/>
              </a:cxn>
              <a:cxn ang="0">
                <a:pos x="1231" y="277"/>
              </a:cxn>
              <a:cxn ang="0">
                <a:pos x="1090" y="375"/>
              </a:cxn>
              <a:cxn ang="0">
                <a:pos x="1233" y="415"/>
              </a:cxn>
              <a:cxn ang="0">
                <a:pos x="1297" y="622"/>
              </a:cxn>
              <a:cxn ang="0">
                <a:pos x="1362" y="436"/>
              </a:cxn>
              <a:cxn ang="0">
                <a:pos x="1282" y="337"/>
              </a:cxn>
              <a:cxn ang="0">
                <a:pos x="1374" y="258"/>
              </a:cxn>
              <a:cxn ang="0">
                <a:pos x="1373" y="94"/>
              </a:cxn>
              <a:cxn ang="0">
                <a:pos x="1263" y="17"/>
              </a:cxn>
              <a:cxn ang="0">
                <a:pos x="995" y="15"/>
              </a:cxn>
              <a:cxn ang="0">
                <a:pos x="879" y="537"/>
              </a:cxn>
              <a:cxn ang="0">
                <a:pos x="118" y="637"/>
              </a:cxn>
              <a:cxn ang="0">
                <a:pos x="303" y="613"/>
              </a:cxn>
              <a:cxn ang="0">
                <a:pos x="388" y="526"/>
              </a:cxn>
              <a:cxn ang="0">
                <a:pos x="373" y="355"/>
              </a:cxn>
              <a:cxn ang="0">
                <a:pos x="190" y="247"/>
              </a:cxn>
              <a:cxn ang="0">
                <a:pos x="125" y="177"/>
              </a:cxn>
              <a:cxn ang="0">
                <a:pos x="163" y="107"/>
              </a:cxn>
              <a:cxn ang="0">
                <a:pos x="317" y="108"/>
              </a:cxn>
              <a:cxn ang="0">
                <a:pos x="254" y="1"/>
              </a:cxn>
              <a:cxn ang="0">
                <a:pos x="44" y="77"/>
              </a:cxn>
              <a:cxn ang="0">
                <a:pos x="29" y="253"/>
              </a:cxn>
              <a:cxn ang="0">
                <a:pos x="178" y="359"/>
              </a:cxn>
              <a:cxn ang="0">
                <a:pos x="284" y="437"/>
              </a:cxn>
              <a:cxn ang="0">
                <a:pos x="259" y="524"/>
              </a:cxn>
              <a:cxn ang="0">
                <a:pos x="112" y="540"/>
              </a:cxn>
            </a:cxnLst>
            <a:rect l="0" t="0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1" name="Freeform 30"/>
          <p:cNvSpPr>
            <a:spLocks noEditPoints="1"/>
          </p:cNvSpPr>
          <p:nvPr/>
        </p:nvSpPr>
        <p:spPr bwMode="auto">
          <a:xfrm>
            <a:off x="7615596" y="4944997"/>
            <a:ext cx="780730" cy="84203"/>
          </a:xfrm>
          <a:custGeom>
            <a:avLst/>
            <a:gdLst/>
            <a:ahLst/>
            <a:cxnLst>
              <a:cxn ang="0">
                <a:pos x="5506" y="10"/>
              </a:cxn>
              <a:cxn ang="0">
                <a:pos x="5169" y="544"/>
              </a:cxn>
              <a:cxn ang="0">
                <a:pos x="5029" y="477"/>
              </a:cxn>
              <a:cxn ang="0">
                <a:pos x="4982" y="270"/>
              </a:cxn>
              <a:cxn ang="0">
                <a:pos x="5063" y="133"/>
              </a:cxn>
              <a:cxn ang="0">
                <a:pos x="5293" y="109"/>
              </a:cxn>
              <a:cxn ang="0">
                <a:pos x="5122" y="6"/>
              </a:cxn>
              <a:cxn ang="0">
                <a:pos x="4924" y="122"/>
              </a:cxn>
              <a:cxn ang="0">
                <a:pos x="4861" y="362"/>
              </a:cxn>
              <a:cxn ang="0">
                <a:pos x="4955" y="565"/>
              </a:cxn>
              <a:cxn ang="0">
                <a:pos x="5175" y="641"/>
              </a:cxn>
              <a:cxn ang="0">
                <a:pos x="4373" y="269"/>
              </a:cxn>
              <a:cxn ang="0">
                <a:pos x="4761" y="631"/>
              </a:cxn>
              <a:cxn ang="0">
                <a:pos x="4630" y="407"/>
              </a:cxn>
              <a:cxn ang="0">
                <a:pos x="3905" y="100"/>
              </a:cxn>
              <a:cxn ang="0">
                <a:pos x="3809" y="456"/>
              </a:cxn>
              <a:cxn ang="0">
                <a:pos x="3020" y="10"/>
              </a:cxn>
              <a:cxn ang="0">
                <a:pos x="2324" y="528"/>
              </a:cxn>
              <a:cxn ang="0">
                <a:pos x="2455" y="633"/>
              </a:cxn>
              <a:cxn ang="0">
                <a:pos x="2663" y="610"/>
              </a:cxn>
              <a:cxn ang="0">
                <a:pos x="2767" y="461"/>
              </a:cxn>
              <a:cxn ang="0">
                <a:pos x="2644" y="481"/>
              </a:cxn>
              <a:cxn ang="0">
                <a:pos x="2470" y="533"/>
              </a:cxn>
              <a:cxn ang="0">
                <a:pos x="1803" y="609"/>
              </a:cxn>
              <a:cxn ang="0">
                <a:pos x="2082" y="617"/>
              </a:cxn>
              <a:cxn ang="0">
                <a:pos x="2191" y="472"/>
              </a:cxn>
              <a:cxn ang="0">
                <a:pos x="2070" y="286"/>
              </a:cxn>
              <a:cxn ang="0">
                <a:pos x="1914" y="177"/>
              </a:cxn>
              <a:cxn ang="0">
                <a:pos x="1991" y="95"/>
              </a:cxn>
              <a:cxn ang="0">
                <a:pos x="2106" y="9"/>
              </a:cxn>
              <a:cxn ang="0">
                <a:pos x="1823" y="93"/>
              </a:cxn>
              <a:cxn ang="0">
                <a:pos x="1869" y="310"/>
              </a:cxn>
              <a:cxn ang="0">
                <a:pos x="2067" y="423"/>
              </a:cxn>
              <a:cxn ang="0">
                <a:pos x="2031" y="533"/>
              </a:cxn>
              <a:cxn ang="0">
                <a:pos x="1789" y="601"/>
              </a:cxn>
              <a:cxn ang="0">
                <a:pos x="1348" y="251"/>
              </a:cxn>
              <a:cxn ang="0">
                <a:pos x="1587" y="422"/>
              </a:cxn>
              <a:cxn ang="0">
                <a:pos x="1300" y="631"/>
              </a:cxn>
              <a:cxn ang="0">
                <a:pos x="679" y="482"/>
              </a:cxn>
              <a:cxn ang="0">
                <a:pos x="668" y="177"/>
              </a:cxn>
              <a:cxn ang="0">
                <a:pos x="807" y="91"/>
              </a:cxn>
              <a:cxn ang="0">
                <a:pos x="944" y="177"/>
              </a:cxn>
              <a:cxn ang="0">
                <a:pos x="933" y="482"/>
              </a:cxn>
              <a:cxn ang="0">
                <a:pos x="804" y="550"/>
              </a:cxn>
              <a:cxn ang="0">
                <a:pos x="993" y="575"/>
              </a:cxn>
              <a:cxn ang="0">
                <a:pos x="1094" y="370"/>
              </a:cxn>
              <a:cxn ang="0">
                <a:pos x="1054" y="137"/>
              </a:cxn>
              <a:cxn ang="0">
                <a:pos x="890" y="9"/>
              </a:cxn>
              <a:cxn ang="0">
                <a:pos x="665" y="37"/>
              </a:cxn>
              <a:cxn ang="0">
                <a:pos x="531" y="209"/>
              </a:cxn>
              <a:cxn ang="0">
                <a:pos x="535" y="452"/>
              </a:cxn>
              <a:cxn ang="0">
                <a:pos x="670" y="611"/>
              </a:cxn>
              <a:cxn ang="0">
                <a:pos x="403" y="539"/>
              </a:cxn>
              <a:cxn ang="0">
                <a:pos x="216" y="516"/>
              </a:cxn>
              <a:cxn ang="0">
                <a:pos x="123" y="371"/>
              </a:cxn>
              <a:cxn ang="0">
                <a:pos x="160" y="176"/>
              </a:cxn>
              <a:cxn ang="0">
                <a:pos x="337" y="94"/>
              </a:cxn>
              <a:cxn ang="0">
                <a:pos x="383" y="3"/>
              </a:cxn>
              <a:cxn ang="0">
                <a:pos x="130" y="59"/>
              </a:cxn>
              <a:cxn ang="0">
                <a:pos x="6" y="255"/>
              </a:cxn>
              <a:cxn ang="0">
                <a:pos x="41" y="497"/>
              </a:cxn>
              <a:cxn ang="0">
                <a:pos x="215" y="628"/>
              </a:cxn>
              <a:cxn ang="0">
                <a:pos x="458" y="523"/>
              </a:cxn>
            </a:cxnLst>
            <a:rect l="0" t="0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2" name="Freeform 31"/>
          <p:cNvSpPr>
            <a:spLocks noEditPoints="1"/>
          </p:cNvSpPr>
          <p:nvPr/>
        </p:nvSpPr>
        <p:spPr bwMode="auto">
          <a:xfrm>
            <a:off x="7244828" y="4946051"/>
            <a:ext cx="329453" cy="82097"/>
          </a:xfrm>
          <a:custGeom>
            <a:avLst/>
            <a:gdLst/>
            <a:ahLst/>
            <a:cxnLst>
              <a:cxn ang="0">
                <a:pos x="598" y="179"/>
              </a:cxn>
              <a:cxn ang="0">
                <a:pos x="598" y="0"/>
              </a:cxn>
              <a:cxn ang="0">
                <a:pos x="524" y="0"/>
              </a:cxn>
              <a:cxn ang="0">
                <a:pos x="449" y="0"/>
              </a:cxn>
              <a:cxn ang="0">
                <a:pos x="374" y="0"/>
              </a:cxn>
              <a:cxn ang="0">
                <a:pos x="299" y="0"/>
              </a:cxn>
              <a:cxn ang="0">
                <a:pos x="224" y="0"/>
              </a:cxn>
              <a:cxn ang="0">
                <a:pos x="150" y="0"/>
              </a:cxn>
              <a:cxn ang="0">
                <a:pos x="75" y="0"/>
              </a:cxn>
              <a:cxn ang="0">
                <a:pos x="0" y="0"/>
              </a:cxn>
              <a:cxn ang="0">
                <a:pos x="0" y="179"/>
              </a:cxn>
              <a:cxn ang="0">
                <a:pos x="176" y="179"/>
              </a:cxn>
              <a:cxn ang="0">
                <a:pos x="176" y="621"/>
              </a:cxn>
              <a:cxn ang="0">
                <a:pos x="423" y="621"/>
              </a:cxn>
              <a:cxn ang="0">
                <a:pos x="423" y="179"/>
              </a:cxn>
              <a:cxn ang="0">
                <a:pos x="598" y="179"/>
              </a:cxn>
              <a:cxn ang="0">
                <a:pos x="907" y="250"/>
              </a:cxn>
              <a:cxn ang="0">
                <a:pos x="781" y="621"/>
              </a:cxn>
              <a:cxn ang="0">
                <a:pos x="539" y="621"/>
              </a:cxn>
              <a:cxn ang="0">
                <a:pos x="776" y="0"/>
              </a:cxn>
              <a:cxn ang="0">
                <a:pos x="809" y="0"/>
              </a:cxn>
              <a:cxn ang="0">
                <a:pos x="842" y="0"/>
              </a:cxn>
              <a:cxn ang="0">
                <a:pos x="874" y="0"/>
              </a:cxn>
              <a:cxn ang="0">
                <a:pos x="907" y="0"/>
              </a:cxn>
              <a:cxn ang="0">
                <a:pos x="939" y="0"/>
              </a:cxn>
              <a:cxn ang="0">
                <a:pos x="972" y="0"/>
              </a:cxn>
              <a:cxn ang="0">
                <a:pos x="1005" y="0"/>
              </a:cxn>
              <a:cxn ang="0">
                <a:pos x="1038" y="0"/>
              </a:cxn>
              <a:cxn ang="0">
                <a:pos x="1275" y="621"/>
              </a:cxn>
              <a:cxn ang="0">
                <a:pos x="1033" y="621"/>
              </a:cxn>
              <a:cxn ang="0">
                <a:pos x="907" y="250"/>
              </a:cxn>
              <a:cxn ang="0">
                <a:pos x="1814" y="179"/>
              </a:cxn>
              <a:cxn ang="0">
                <a:pos x="1814" y="0"/>
              </a:cxn>
              <a:cxn ang="0">
                <a:pos x="1740" y="0"/>
              </a:cxn>
              <a:cxn ang="0">
                <a:pos x="1665" y="0"/>
              </a:cxn>
              <a:cxn ang="0">
                <a:pos x="1590" y="0"/>
              </a:cxn>
              <a:cxn ang="0">
                <a:pos x="1515" y="0"/>
              </a:cxn>
              <a:cxn ang="0">
                <a:pos x="1440" y="0"/>
              </a:cxn>
              <a:cxn ang="0">
                <a:pos x="1366" y="0"/>
              </a:cxn>
              <a:cxn ang="0">
                <a:pos x="1291" y="0"/>
              </a:cxn>
              <a:cxn ang="0">
                <a:pos x="1216" y="0"/>
              </a:cxn>
              <a:cxn ang="0">
                <a:pos x="1216" y="179"/>
              </a:cxn>
              <a:cxn ang="0">
                <a:pos x="1391" y="179"/>
              </a:cxn>
              <a:cxn ang="0">
                <a:pos x="1391" y="621"/>
              </a:cxn>
              <a:cxn ang="0">
                <a:pos x="1639" y="621"/>
              </a:cxn>
              <a:cxn ang="0">
                <a:pos x="1639" y="179"/>
              </a:cxn>
              <a:cxn ang="0">
                <a:pos x="1814" y="179"/>
              </a:cxn>
              <a:cxn ang="0">
                <a:pos x="2123" y="250"/>
              </a:cxn>
              <a:cxn ang="0">
                <a:pos x="1996" y="621"/>
              </a:cxn>
              <a:cxn ang="0">
                <a:pos x="1754" y="621"/>
              </a:cxn>
              <a:cxn ang="0">
                <a:pos x="1991" y="0"/>
              </a:cxn>
              <a:cxn ang="0">
                <a:pos x="2024" y="0"/>
              </a:cxn>
              <a:cxn ang="0">
                <a:pos x="2057" y="0"/>
              </a:cxn>
              <a:cxn ang="0">
                <a:pos x="2090" y="0"/>
              </a:cxn>
              <a:cxn ang="0">
                <a:pos x="2123" y="0"/>
              </a:cxn>
              <a:cxn ang="0">
                <a:pos x="2155" y="0"/>
              </a:cxn>
              <a:cxn ang="0">
                <a:pos x="2188" y="0"/>
              </a:cxn>
              <a:cxn ang="0">
                <a:pos x="2220" y="0"/>
              </a:cxn>
              <a:cxn ang="0">
                <a:pos x="2253" y="0"/>
              </a:cxn>
              <a:cxn ang="0">
                <a:pos x="2491" y="621"/>
              </a:cxn>
              <a:cxn ang="0">
                <a:pos x="2248" y="621"/>
              </a:cxn>
              <a:cxn ang="0">
                <a:pos x="2123" y="250"/>
              </a:cxn>
            </a:cxnLst>
            <a:rect l="0" t="0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4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682" r:id="rId11"/>
    <p:sldLayoutId id="2147483686" r:id="rId12"/>
    <p:sldLayoutId id="2147483687" r:id="rId13"/>
    <p:sldLayoutId id="2147483684" r:id="rId14"/>
    <p:sldLayoutId id="2147483683" r:id="rId15"/>
    <p:sldLayoutId id="2147483685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716" r:id="rId22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300" dirty="0" smtClean="0">
                <a:latin typeface="Calibri" panose="020F0502020204030204" pitchFamily="34" charset="0"/>
              </a:rPr>
              <a:t>Click to edit Master title style</a:t>
            </a:r>
            <a:endParaRPr lang="en-US" sz="2300" dirty="0">
              <a:latin typeface="Calibri" panose="020F0502020204030204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636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defTabSz="685800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Myriad Pro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17765"/>
            <a:ext cx="9144000" cy="5143500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111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685800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17765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F1A434">
                  <a:shade val="30000"/>
                  <a:satMod val="115000"/>
                </a:srgbClr>
              </a:gs>
              <a:gs pos="50000">
                <a:srgbClr val="F1A434">
                  <a:shade val="67500"/>
                  <a:satMod val="115000"/>
                </a:srgbClr>
              </a:gs>
              <a:gs pos="100000">
                <a:srgbClr val="F1A43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300" dirty="0" smtClean="0">
                <a:latin typeface="Calibri" panose="020F0502020204030204" pitchFamily="34" charset="0"/>
              </a:rPr>
              <a:t>Click to edit Master title style</a:t>
            </a:r>
            <a:endParaRPr lang="en-US" sz="2300" dirty="0">
              <a:latin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677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685800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17765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D6492A">
                  <a:shade val="30000"/>
                  <a:satMod val="115000"/>
                </a:srgbClr>
              </a:gs>
              <a:gs pos="50000">
                <a:srgbClr val="D6492A">
                  <a:shade val="67500"/>
                  <a:satMod val="115000"/>
                </a:srgbClr>
              </a:gs>
              <a:gs pos="100000">
                <a:srgbClr val="D6492A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300" dirty="0" smtClean="0">
                <a:latin typeface="Calibri" panose="020F0502020204030204" pitchFamily="34" charset="0"/>
              </a:rPr>
              <a:t>Click to edit Master title style</a:t>
            </a:r>
            <a:endParaRPr lang="en-US" sz="2300" dirty="0">
              <a:latin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289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685800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17765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55A51C">
                  <a:shade val="30000"/>
                  <a:satMod val="115000"/>
                </a:srgbClr>
              </a:gs>
              <a:gs pos="50000">
                <a:srgbClr val="55A51C">
                  <a:shade val="67500"/>
                  <a:satMod val="115000"/>
                </a:srgbClr>
              </a:gs>
              <a:gs pos="100000">
                <a:srgbClr val="55A51C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300" dirty="0" smtClean="0">
                <a:latin typeface="Calibri" panose="020F0502020204030204" pitchFamily="34" charset="0"/>
              </a:rPr>
              <a:t>Click to edit Master title style</a:t>
            </a:r>
            <a:endParaRPr lang="en-US" sz="2300" dirty="0">
              <a:latin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972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xStyles>
    <p:titleStyle>
      <a:lvl1pPr algn="l" defTabSz="685800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17765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B9AFA4">
                  <a:shade val="30000"/>
                  <a:satMod val="115000"/>
                </a:srgbClr>
              </a:gs>
              <a:gs pos="50000">
                <a:srgbClr val="B9AFA4">
                  <a:shade val="67500"/>
                  <a:satMod val="115000"/>
                </a:srgbClr>
              </a:gs>
              <a:gs pos="100000">
                <a:srgbClr val="B9AFA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300" dirty="0" smtClean="0">
                <a:latin typeface="Calibri" panose="020F0502020204030204" pitchFamily="34" charset="0"/>
              </a:rPr>
              <a:t>Click to edit Master title style</a:t>
            </a:r>
            <a:endParaRPr lang="en-US" sz="2300" dirty="0">
              <a:latin typeface="Calibri" panose="020F0502020204030204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971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685800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/>
          <p:cNvSpPr/>
          <p:nvPr/>
        </p:nvSpPr>
        <p:spPr>
          <a:xfrm>
            <a:off x="-19051" y="2"/>
            <a:ext cx="9163050" cy="4743450"/>
          </a:xfrm>
          <a:custGeom>
            <a:avLst/>
            <a:gdLst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0 w 9144000"/>
              <a:gd name="connsiteY3" fmla="*/ 4648200 h 4648200"/>
              <a:gd name="connsiteX4" fmla="*/ 0 w 9144000"/>
              <a:gd name="connsiteY4" fmla="*/ 0 h 4648200"/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952500 w 9144000"/>
              <a:gd name="connsiteY3" fmla="*/ 4648200 h 4648200"/>
              <a:gd name="connsiteX4" fmla="*/ 0 w 9144000"/>
              <a:gd name="connsiteY4" fmla="*/ 4648200 h 4648200"/>
              <a:gd name="connsiteX5" fmla="*/ 0 w 9144000"/>
              <a:gd name="connsiteY5" fmla="*/ 0 h 4648200"/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952500 w 9144000"/>
              <a:gd name="connsiteY3" fmla="*/ 4648200 h 4648200"/>
              <a:gd name="connsiteX4" fmla="*/ 819150 w 9144000"/>
              <a:gd name="connsiteY4" fmla="*/ 4648200 h 4648200"/>
              <a:gd name="connsiteX5" fmla="*/ 0 w 9144000"/>
              <a:gd name="connsiteY5" fmla="*/ 4648200 h 4648200"/>
              <a:gd name="connsiteX6" fmla="*/ 0 w 9144000"/>
              <a:gd name="connsiteY6" fmla="*/ 0 h 4648200"/>
              <a:gd name="connsiteX0" fmla="*/ 0 w 9144000"/>
              <a:gd name="connsiteY0" fmla="*/ 0 h 6181725"/>
              <a:gd name="connsiteX1" fmla="*/ 9144000 w 9144000"/>
              <a:gd name="connsiteY1" fmla="*/ 0 h 6181725"/>
              <a:gd name="connsiteX2" fmla="*/ 9144000 w 9144000"/>
              <a:gd name="connsiteY2" fmla="*/ 4648200 h 6181725"/>
              <a:gd name="connsiteX3" fmla="*/ 952500 w 9144000"/>
              <a:gd name="connsiteY3" fmla="*/ 4648200 h 6181725"/>
              <a:gd name="connsiteX4" fmla="*/ 942975 w 9144000"/>
              <a:gd name="connsiteY4" fmla="*/ 6181725 h 6181725"/>
              <a:gd name="connsiteX5" fmla="*/ 0 w 9144000"/>
              <a:gd name="connsiteY5" fmla="*/ 4648200 h 6181725"/>
              <a:gd name="connsiteX6" fmla="*/ 0 w 9144000"/>
              <a:gd name="connsiteY6" fmla="*/ 0 h 6181725"/>
              <a:gd name="connsiteX0" fmla="*/ 0 w 9144000"/>
              <a:gd name="connsiteY0" fmla="*/ 0 h 6181725"/>
              <a:gd name="connsiteX1" fmla="*/ 9144000 w 9144000"/>
              <a:gd name="connsiteY1" fmla="*/ 0 h 6181725"/>
              <a:gd name="connsiteX2" fmla="*/ 9144000 w 9144000"/>
              <a:gd name="connsiteY2" fmla="*/ 4648200 h 6181725"/>
              <a:gd name="connsiteX3" fmla="*/ 952500 w 9144000"/>
              <a:gd name="connsiteY3" fmla="*/ 4648200 h 6181725"/>
              <a:gd name="connsiteX4" fmla="*/ 942975 w 9144000"/>
              <a:gd name="connsiteY4" fmla="*/ 6181725 h 6181725"/>
              <a:gd name="connsiteX5" fmla="*/ 552450 w 9144000"/>
              <a:gd name="connsiteY5" fmla="*/ 5534025 h 6181725"/>
              <a:gd name="connsiteX6" fmla="*/ 0 w 9144000"/>
              <a:gd name="connsiteY6" fmla="*/ 4648200 h 6181725"/>
              <a:gd name="connsiteX7" fmla="*/ 0 w 9144000"/>
              <a:gd name="connsiteY7" fmla="*/ 0 h 6181725"/>
              <a:gd name="connsiteX0" fmla="*/ 9525 w 9153525"/>
              <a:gd name="connsiteY0" fmla="*/ 0 h 6267450"/>
              <a:gd name="connsiteX1" fmla="*/ 9153525 w 9153525"/>
              <a:gd name="connsiteY1" fmla="*/ 0 h 6267450"/>
              <a:gd name="connsiteX2" fmla="*/ 9153525 w 9153525"/>
              <a:gd name="connsiteY2" fmla="*/ 4648200 h 6267450"/>
              <a:gd name="connsiteX3" fmla="*/ 962025 w 9153525"/>
              <a:gd name="connsiteY3" fmla="*/ 4648200 h 6267450"/>
              <a:gd name="connsiteX4" fmla="*/ 952500 w 9153525"/>
              <a:gd name="connsiteY4" fmla="*/ 6181725 h 6267450"/>
              <a:gd name="connsiteX5" fmla="*/ 0 w 9153525"/>
              <a:gd name="connsiteY5" fmla="*/ 6267450 h 6267450"/>
              <a:gd name="connsiteX6" fmla="*/ 9525 w 9153525"/>
              <a:gd name="connsiteY6" fmla="*/ 4648200 h 6267450"/>
              <a:gd name="connsiteX7" fmla="*/ 9525 w 9153525"/>
              <a:gd name="connsiteY7" fmla="*/ 0 h 6267450"/>
              <a:gd name="connsiteX0" fmla="*/ 9525 w 9153525"/>
              <a:gd name="connsiteY0" fmla="*/ 0 h 6315075"/>
              <a:gd name="connsiteX1" fmla="*/ 9153525 w 9153525"/>
              <a:gd name="connsiteY1" fmla="*/ 0 h 6315075"/>
              <a:gd name="connsiteX2" fmla="*/ 9153525 w 9153525"/>
              <a:gd name="connsiteY2" fmla="*/ 4648200 h 6315075"/>
              <a:gd name="connsiteX3" fmla="*/ 962025 w 9153525"/>
              <a:gd name="connsiteY3" fmla="*/ 4648200 h 6315075"/>
              <a:gd name="connsiteX4" fmla="*/ 1076325 w 9153525"/>
              <a:gd name="connsiteY4" fmla="*/ 6315075 h 6315075"/>
              <a:gd name="connsiteX5" fmla="*/ 0 w 9153525"/>
              <a:gd name="connsiteY5" fmla="*/ 6267450 h 6315075"/>
              <a:gd name="connsiteX6" fmla="*/ 9525 w 9153525"/>
              <a:gd name="connsiteY6" fmla="*/ 4648200 h 6315075"/>
              <a:gd name="connsiteX7" fmla="*/ 9525 w 9153525"/>
              <a:gd name="connsiteY7" fmla="*/ 0 h 6315075"/>
              <a:gd name="connsiteX0" fmla="*/ 9525 w 9153525"/>
              <a:gd name="connsiteY0" fmla="*/ 0 h 6315075"/>
              <a:gd name="connsiteX1" fmla="*/ 9153525 w 9153525"/>
              <a:gd name="connsiteY1" fmla="*/ 0 h 6315075"/>
              <a:gd name="connsiteX2" fmla="*/ 9153525 w 9153525"/>
              <a:gd name="connsiteY2" fmla="*/ 4648200 h 6315075"/>
              <a:gd name="connsiteX3" fmla="*/ 1076325 w 9153525"/>
              <a:gd name="connsiteY3" fmla="*/ 4648200 h 6315075"/>
              <a:gd name="connsiteX4" fmla="*/ 1076325 w 9153525"/>
              <a:gd name="connsiteY4" fmla="*/ 6315075 h 6315075"/>
              <a:gd name="connsiteX5" fmla="*/ 0 w 9153525"/>
              <a:gd name="connsiteY5" fmla="*/ 6267450 h 6315075"/>
              <a:gd name="connsiteX6" fmla="*/ 9525 w 9153525"/>
              <a:gd name="connsiteY6" fmla="*/ 4648200 h 6315075"/>
              <a:gd name="connsiteX7" fmla="*/ 9525 w 9153525"/>
              <a:gd name="connsiteY7" fmla="*/ 0 h 6315075"/>
              <a:gd name="connsiteX0" fmla="*/ 19050 w 9163050"/>
              <a:gd name="connsiteY0" fmla="*/ 0 h 6324600"/>
              <a:gd name="connsiteX1" fmla="*/ 9163050 w 9163050"/>
              <a:gd name="connsiteY1" fmla="*/ 0 h 6324600"/>
              <a:gd name="connsiteX2" fmla="*/ 9163050 w 9163050"/>
              <a:gd name="connsiteY2" fmla="*/ 4648200 h 6324600"/>
              <a:gd name="connsiteX3" fmla="*/ 1085850 w 9163050"/>
              <a:gd name="connsiteY3" fmla="*/ 4648200 h 6324600"/>
              <a:gd name="connsiteX4" fmla="*/ 1085850 w 9163050"/>
              <a:gd name="connsiteY4" fmla="*/ 6315075 h 6324600"/>
              <a:gd name="connsiteX5" fmla="*/ 0 w 9163050"/>
              <a:gd name="connsiteY5" fmla="*/ 6324600 h 6324600"/>
              <a:gd name="connsiteX6" fmla="*/ 19050 w 9163050"/>
              <a:gd name="connsiteY6" fmla="*/ 4648200 h 6324600"/>
              <a:gd name="connsiteX7" fmla="*/ 19050 w 9163050"/>
              <a:gd name="connsiteY7" fmla="*/ 0 h 632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3050" h="6324600">
                <a:moveTo>
                  <a:pt x="19050" y="0"/>
                </a:moveTo>
                <a:lnTo>
                  <a:pt x="9163050" y="0"/>
                </a:lnTo>
                <a:lnTo>
                  <a:pt x="9163050" y="4648200"/>
                </a:lnTo>
                <a:lnTo>
                  <a:pt x="1085850" y="4648200"/>
                </a:lnTo>
                <a:lnTo>
                  <a:pt x="1085850" y="6315075"/>
                </a:lnTo>
                <a:lnTo>
                  <a:pt x="0" y="6324600"/>
                </a:lnTo>
                <a:lnTo>
                  <a:pt x="19050" y="4648200"/>
                </a:lnTo>
                <a:lnTo>
                  <a:pt x="19050" y="0"/>
                </a:lnTo>
                <a:close/>
              </a:path>
            </a:pathLst>
          </a:cu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" y="2200275"/>
            <a:ext cx="8077200" cy="415499"/>
          </a:xfrm>
          <a:prstGeom prst="rect">
            <a:avLst/>
          </a:prstGeom>
          <a:noFill/>
        </p:spPr>
        <p:txBody>
          <a:bodyPr wrap="square" lIns="68580" tIns="34290" rIns="68580" bIns="34290" rtlCol="0">
            <a:noAutofit/>
          </a:bodyPr>
          <a:lstStyle/>
          <a:p>
            <a:pPr algn="l" defTabSz="685800" rtl="0" eaLnBrk="1" latinLnBrk="0" hangingPunct="1">
              <a:spcBef>
                <a:spcPct val="0"/>
              </a:spcBef>
              <a:buNone/>
            </a:pPr>
            <a:r>
              <a:rPr lang="en-US" sz="2300" kern="120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Arial" pitchFamily="34" charset="0"/>
              </a:rPr>
              <a:t>Thank You</a:t>
            </a:r>
          </a:p>
        </p:txBody>
      </p:sp>
      <p:sp>
        <p:nvSpPr>
          <p:cNvPr id="19" name="Rectangle 18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/>
            <a:endParaRPr lang="en-US" sz="1400" kern="0" dirty="0">
              <a:solidFill>
                <a:sysClr val="window" lastClr="FFFFFF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4048" y="4457700"/>
            <a:ext cx="1958998" cy="614058"/>
          </a:xfrm>
          <a:prstGeom prst="rect">
            <a:avLst/>
          </a:prstGeom>
          <a:noFill/>
        </p:spPr>
        <p:txBody>
          <a:bodyPr wrap="none" lIns="68580" tIns="34290" rIns="68580" bIns="34290" rtlCol="0">
            <a:noAutofit/>
          </a:bodyPr>
          <a:lstStyle/>
          <a:p>
            <a:r>
              <a:rPr lang="en-US" sz="1100" dirty="0" smtClean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IT Services</a:t>
            </a:r>
          </a:p>
          <a:p>
            <a:r>
              <a:rPr lang="en-US" sz="1100" dirty="0" smtClean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Business Solutions</a:t>
            </a:r>
          </a:p>
          <a:p>
            <a:r>
              <a:rPr lang="en-US" sz="1100" dirty="0" smtClean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Consulting</a:t>
            </a:r>
            <a:endParaRPr lang="en-US" sz="1100" dirty="0">
              <a:solidFill>
                <a:srgbClr val="EEECE1">
                  <a:lumMod val="90000"/>
                </a:srgbClr>
              </a:solidFill>
              <a:latin typeface="Calibri" panose="020F050202020403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7972973" y="4885741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studioppt I 10 I 2017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49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sz="23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38"/>
            <a:ext cx="9144000" cy="590806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/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3760" y="45555"/>
            <a:ext cx="8511639" cy="481985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760" y="693709"/>
            <a:ext cx="8511639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>
              <a:defRPr/>
            </a:pPr>
            <a:fld id="{13B55AB4-0D57-4FBE-946B-A81E4A9D2A4C}" type="slidenum">
              <a:rPr lang="en-US" sz="800" b="1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pPr algn="ctr">
                <a:defRPr/>
              </a:pPr>
              <a:t>‹#›</a:t>
            </a:fld>
            <a:r>
              <a:rPr lang="en-US" sz="800" b="1" dirty="0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 </a:t>
            </a:r>
            <a:endParaRPr lang="en-US" sz="800" b="1" dirty="0">
              <a:solidFill>
                <a:prstClr val="white">
                  <a:lumMod val="50000"/>
                </a:prstClr>
              </a:solidFill>
              <a:cs typeface="Arial" pitchFamily="34" charset="0"/>
            </a:endParaRP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 flipH="1">
            <a:off x="0" y="4737761"/>
            <a:ext cx="1647825" cy="409575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" name="Freeform 29"/>
          <p:cNvSpPr>
            <a:spLocks noEditPoints="1"/>
          </p:cNvSpPr>
          <p:nvPr/>
        </p:nvSpPr>
        <p:spPr bwMode="auto">
          <a:xfrm>
            <a:off x="8425987" y="4944997"/>
            <a:ext cx="489413" cy="84203"/>
          </a:xfrm>
          <a:custGeom>
            <a:avLst/>
            <a:gdLst/>
            <a:ahLst/>
            <a:cxnLst>
              <a:cxn ang="0">
                <a:pos x="3511" y="637"/>
              </a:cxn>
              <a:cxn ang="0">
                <a:pos x="3625" y="591"/>
              </a:cxn>
              <a:cxn ang="0">
                <a:pos x="3691" y="454"/>
              </a:cxn>
              <a:cxn ang="0">
                <a:pos x="3616" y="313"/>
              </a:cxn>
              <a:cxn ang="0">
                <a:pos x="3441" y="224"/>
              </a:cxn>
              <a:cxn ang="0">
                <a:pos x="3415" y="147"/>
              </a:cxn>
              <a:cxn ang="0">
                <a:pos x="3489" y="95"/>
              </a:cxn>
              <a:cxn ang="0">
                <a:pos x="3666" y="31"/>
              </a:cxn>
              <a:cxn ang="0">
                <a:pos x="3447" y="8"/>
              </a:cxn>
              <a:cxn ang="0">
                <a:pos x="3301" y="142"/>
              </a:cxn>
              <a:cxn ang="0">
                <a:pos x="3355" y="299"/>
              </a:cxn>
              <a:cxn ang="0">
                <a:pos x="3534" y="392"/>
              </a:cxn>
              <a:cxn ang="0">
                <a:pos x="3575" y="471"/>
              </a:cxn>
              <a:cxn ang="0">
                <a:pos x="3511" y="540"/>
              </a:cxn>
              <a:cxn ang="0">
                <a:pos x="3327" y="514"/>
              </a:cxn>
              <a:cxn ang="0">
                <a:pos x="3216" y="537"/>
              </a:cxn>
              <a:cxn ang="0">
                <a:pos x="2637" y="544"/>
              </a:cxn>
              <a:cxn ang="0">
                <a:pos x="2502" y="526"/>
              </a:cxn>
              <a:cxn ang="0">
                <a:pos x="2420" y="453"/>
              </a:cxn>
              <a:cxn ang="0">
                <a:pos x="2390" y="282"/>
              </a:cxn>
              <a:cxn ang="0">
                <a:pos x="2435" y="168"/>
              </a:cxn>
              <a:cxn ang="0">
                <a:pos x="2538" y="102"/>
              </a:cxn>
              <a:cxn ang="0">
                <a:pos x="2726" y="118"/>
              </a:cxn>
              <a:cxn ang="0">
                <a:pos x="2566" y="2"/>
              </a:cxn>
              <a:cxn ang="0">
                <a:pos x="2399" y="59"/>
              </a:cxn>
              <a:cxn ang="0">
                <a:pos x="2293" y="190"/>
              </a:cxn>
              <a:cxn ang="0">
                <a:pos x="2272" y="380"/>
              </a:cxn>
              <a:cxn ang="0">
                <a:pos x="2333" y="534"/>
              </a:cxn>
              <a:cxn ang="0">
                <a:pos x="2467" y="623"/>
              </a:cxn>
              <a:cxn ang="0">
                <a:pos x="2684" y="632"/>
              </a:cxn>
              <a:cxn ang="0">
                <a:pos x="1776" y="631"/>
              </a:cxn>
              <a:cxn ang="0">
                <a:pos x="1717" y="518"/>
              </a:cxn>
              <a:cxn ang="0">
                <a:pos x="1447" y="10"/>
              </a:cxn>
              <a:cxn ang="0">
                <a:pos x="1210" y="97"/>
              </a:cxn>
              <a:cxn ang="0">
                <a:pos x="1281" y="178"/>
              </a:cxn>
              <a:cxn ang="0">
                <a:pos x="1231" y="277"/>
              </a:cxn>
              <a:cxn ang="0">
                <a:pos x="1090" y="375"/>
              </a:cxn>
              <a:cxn ang="0">
                <a:pos x="1233" y="415"/>
              </a:cxn>
              <a:cxn ang="0">
                <a:pos x="1297" y="622"/>
              </a:cxn>
              <a:cxn ang="0">
                <a:pos x="1362" y="436"/>
              </a:cxn>
              <a:cxn ang="0">
                <a:pos x="1282" y="337"/>
              </a:cxn>
              <a:cxn ang="0">
                <a:pos x="1374" y="258"/>
              </a:cxn>
              <a:cxn ang="0">
                <a:pos x="1373" y="94"/>
              </a:cxn>
              <a:cxn ang="0">
                <a:pos x="1263" y="17"/>
              </a:cxn>
              <a:cxn ang="0">
                <a:pos x="995" y="15"/>
              </a:cxn>
              <a:cxn ang="0">
                <a:pos x="879" y="537"/>
              </a:cxn>
              <a:cxn ang="0">
                <a:pos x="118" y="637"/>
              </a:cxn>
              <a:cxn ang="0">
                <a:pos x="303" y="613"/>
              </a:cxn>
              <a:cxn ang="0">
                <a:pos x="388" y="526"/>
              </a:cxn>
              <a:cxn ang="0">
                <a:pos x="373" y="355"/>
              </a:cxn>
              <a:cxn ang="0">
                <a:pos x="190" y="247"/>
              </a:cxn>
              <a:cxn ang="0">
                <a:pos x="125" y="177"/>
              </a:cxn>
              <a:cxn ang="0">
                <a:pos x="163" y="107"/>
              </a:cxn>
              <a:cxn ang="0">
                <a:pos x="317" y="108"/>
              </a:cxn>
              <a:cxn ang="0">
                <a:pos x="254" y="1"/>
              </a:cxn>
              <a:cxn ang="0">
                <a:pos x="44" y="77"/>
              </a:cxn>
              <a:cxn ang="0">
                <a:pos x="29" y="253"/>
              </a:cxn>
              <a:cxn ang="0">
                <a:pos x="178" y="359"/>
              </a:cxn>
              <a:cxn ang="0">
                <a:pos x="284" y="437"/>
              </a:cxn>
              <a:cxn ang="0">
                <a:pos x="259" y="524"/>
              </a:cxn>
              <a:cxn ang="0">
                <a:pos x="112" y="540"/>
              </a:cxn>
            </a:cxnLst>
            <a:rect l="0" t="0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1" name="Freeform 30"/>
          <p:cNvSpPr>
            <a:spLocks noEditPoints="1"/>
          </p:cNvSpPr>
          <p:nvPr/>
        </p:nvSpPr>
        <p:spPr bwMode="auto">
          <a:xfrm>
            <a:off x="7615596" y="4944997"/>
            <a:ext cx="780730" cy="84203"/>
          </a:xfrm>
          <a:custGeom>
            <a:avLst/>
            <a:gdLst/>
            <a:ahLst/>
            <a:cxnLst>
              <a:cxn ang="0">
                <a:pos x="5506" y="10"/>
              </a:cxn>
              <a:cxn ang="0">
                <a:pos x="5169" y="544"/>
              </a:cxn>
              <a:cxn ang="0">
                <a:pos x="5029" y="477"/>
              </a:cxn>
              <a:cxn ang="0">
                <a:pos x="4982" y="270"/>
              </a:cxn>
              <a:cxn ang="0">
                <a:pos x="5063" y="133"/>
              </a:cxn>
              <a:cxn ang="0">
                <a:pos x="5293" y="109"/>
              </a:cxn>
              <a:cxn ang="0">
                <a:pos x="5122" y="6"/>
              </a:cxn>
              <a:cxn ang="0">
                <a:pos x="4924" y="122"/>
              </a:cxn>
              <a:cxn ang="0">
                <a:pos x="4861" y="362"/>
              </a:cxn>
              <a:cxn ang="0">
                <a:pos x="4955" y="565"/>
              </a:cxn>
              <a:cxn ang="0">
                <a:pos x="5175" y="641"/>
              </a:cxn>
              <a:cxn ang="0">
                <a:pos x="4373" y="269"/>
              </a:cxn>
              <a:cxn ang="0">
                <a:pos x="4761" y="631"/>
              </a:cxn>
              <a:cxn ang="0">
                <a:pos x="4630" y="407"/>
              </a:cxn>
              <a:cxn ang="0">
                <a:pos x="3905" y="100"/>
              </a:cxn>
              <a:cxn ang="0">
                <a:pos x="3809" y="456"/>
              </a:cxn>
              <a:cxn ang="0">
                <a:pos x="3020" y="10"/>
              </a:cxn>
              <a:cxn ang="0">
                <a:pos x="2324" y="528"/>
              </a:cxn>
              <a:cxn ang="0">
                <a:pos x="2455" y="633"/>
              </a:cxn>
              <a:cxn ang="0">
                <a:pos x="2663" y="610"/>
              </a:cxn>
              <a:cxn ang="0">
                <a:pos x="2767" y="461"/>
              </a:cxn>
              <a:cxn ang="0">
                <a:pos x="2644" y="481"/>
              </a:cxn>
              <a:cxn ang="0">
                <a:pos x="2470" y="533"/>
              </a:cxn>
              <a:cxn ang="0">
                <a:pos x="1803" y="609"/>
              </a:cxn>
              <a:cxn ang="0">
                <a:pos x="2082" y="617"/>
              </a:cxn>
              <a:cxn ang="0">
                <a:pos x="2191" y="472"/>
              </a:cxn>
              <a:cxn ang="0">
                <a:pos x="2070" y="286"/>
              </a:cxn>
              <a:cxn ang="0">
                <a:pos x="1914" y="177"/>
              </a:cxn>
              <a:cxn ang="0">
                <a:pos x="1991" y="95"/>
              </a:cxn>
              <a:cxn ang="0">
                <a:pos x="2106" y="9"/>
              </a:cxn>
              <a:cxn ang="0">
                <a:pos x="1823" y="93"/>
              </a:cxn>
              <a:cxn ang="0">
                <a:pos x="1869" y="310"/>
              </a:cxn>
              <a:cxn ang="0">
                <a:pos x="2067" y="423"/>
              </a:cxn>
              <a:cxn ang="0">
                <a:pos x="2031" y="533"/>
              </a:cxn>
              <a:cxn ang="0">
                <a:pos x="1789" y="601"/>
              </a:cxn>
              <a:cxn ang="0">
                <a:pos x="1348" y="251"/>
              </a:cxn>
              <a:cxn ang="0">
                <a:pos x="1587" y="422"/>
              </a:cxn>
              <a:cxn ang="0">
                <a:pos x="1300" y="631"/>
              </a:cxn>
              <a:cxn ang="0">
                <a:pos x="679" y="482"/>
              </a:cxn>
              <a:cxn ang="0">
                <a:pos x="668" y="177"/>
              </a:cxn>
              <a:cxn ang="0">
                <a:pos x="807" y="91"/>
              </a:cxn>
              <a:cxn ang="0">
                <a:pos x="944" y="177"/>
              </a:cxn>
              <a:cxn ang="0">
                <a:pos x="933" y="482"/>
              </a:cxn>
              <a:cxn ang="0">
                <a:pos x="804" y="550"/>
              </a:cxn>
              <a:cxn ang="0">
                <a:pos x="993" y="575"/>
              </a:cxn>
              <a:cxn ang="0">
                <a:pos x="1094" y="370"/>
              </a:cxn>
              <a:cxn ang="0">
                <a:pos x="1054" y="137"/>
              </a:cxn>
              <a:cxn ang="0">
                <a:pos x="890" y="9"/>
              </a:cxn>
              <a:cxn ang="0">
                <a:pos x="665" y="37"/>
              </a:cxn>
              <a:cxn ang="0">
                <a:pos x="531" y="209"/>
              </a:cxn>
              <a:cxn ang="0">
                <a:pos x="535" y="452"/>
              </a:cxn>
              <a:cxn ang="0">
                <a:pos x="670" y="611"/>
              </a:cxn>
              <a:cxn ang="0">
                <a:pos x="403" y="539"/>
              </a:cxn>
              <a:cxn ang="0">
                <a:pos x="216" y="516"/>
              </a:cxn>
              <a:cxn ang="0">
                <a:pos x="123" y="371"/>
              </a:cxn>
              <a:cxn ang="0">
                <a:pos x="160" y="176"/>
              </a:cxn>
              <a:cxn ang="0">
                <a:pos x="337" y="94"/>
              </a:cxn>
              <a:cxn ang="0">
                <a:pos x="383" y="3"/>
              </a:cxn>
              <a:cxn ang="0">
                <a:pos x="130" y="59"/>
              </a:cxn>
              <a:cxn ang="0">
                <a:pos x="6" y="255"/>
              </a:cxn>
              <a:cxn ang="0">
                <a:pos x="41" y="497"/>
              </a:cxn>
              <a:cxn ang="0">
                <a:pos x="215" y="628"/>
              </a:cxn>
              <a:cxn ang="0">
                <a:pos x="458" y="523"/>
              </a:cxn>
            </a:cxnLst>
            <a:rect l="0" t="0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2" name="Freeform 31"/>
          <p:cNvSpPr>
            <a:spLocks noEditPoints="1"/>
          </p:cNvSpPr>
          <p:nvPr/>
        </p:nvSpPr>
        <p:spPr bwMode="auto">
          <a:xfrm>
            <a:off x="7244828" y="4946051"/>
            <a:ext cx="329453" cy="82097"/>
          </a:xfrm>
          <a:custGeom>
            <a:avLst/>
            <a:gdLst/>
            <a:ahLst/>
            <a:cxnLst>
              <a:cxn ang="0">
                <a:pos x="598" y="179"/>
              </a:cxn>
              <a:cxn ang="0">
                <a:pos x="598" y="0"/>
              </a:cxn>
              <a:cxn ang="0">
                <a:pos x="524" y="0"/>
              </a:cxn>
              <a:cxn ang="0">
                <a:pos x="449" y="0"/>
              </a:cxn>
              <a:cxn ang="0">
                <a:pos x="374" y="0"/>
              </a:cxn>
              <a:cxn ang="0">
                <a:pos x="299" y="0"/>
              </a:cxn>
              <a:cxn ang="0">
                <a:pos x="224" y="0"/>
              </a:cxn>
              <a:cxn ang="0">
                <a:pos x="150" y="0"/>
              </a:cxn>
              <a:cxn ang="0">
                <a:pos x="75" y="0"/>
              </a:cxn>
              <a:cxn ang="0">
                <a:pos x="0" y="0"/>
              </a:cxn>
              <a:cxn ang="0">
                <a:pos x="0" y="179"/>
              </a:cxn>
              <a:cxn ang="0">
                <a:pos x="176" y="179"/>
              </a:cxn>
              <a:cxn ang="0">
                <a:pos x="176" y="621"/>
              </a:cxn>
              <a:cxn ang="0">
                <a:pos x="423" y="621"/>
              </a:cxn>
              <a:cxn ang="0">
                <a:pos x="423" y="179"/>
              </a:cxn>
              <a:cxn ang="0">
                <a:pos x="598" y="179"/>
              </a:cxn>
              <a:cxn ang="0">
                <a:pos x="907" y="250"/>
              </a:cxn>
              <a:cxn ang="0">
                <a:pos x="781" y="621"/>
              </a:cxn>
              <a:cxn ang="0">
                <a:pos x="539" y="621"/>
              </a:cxn>
              <a:cxn ang="0">
                <a:pos x="776" y="0"/>
              </a:cxn>
              <a:cxn ang="0">
                <a:pos x="809" y="0"/>
              </a:cxn>
              <a:cxn ang="0">
                <a:pos x="842" y="0"/>
              </a:cxn>
              <a:cxn ang="0">
                <a:pos x="874" y="0"/>
              </a:cxn>
              <a:cxn ang="0">
                <a:pos x="907" y="0"/>
              </a:cxn>
              <a:cxn ang="0">
                <a:pos x="939" y="0"/>
              </a:cxn>
              <a:cxn ang="0">
                <a:pos x="972" y="0"/>
              </a:cxn>
              <a:cxn ang="0">
                <a:pos x="1005" y="0"/>
              </a:cxn>
              <a:cxn ang="0">
                <a:pos x="1038" y="0"/>
              </a:cxn>
              <a:cxn ang="0">
                <a:pos x="1275" y="621"/>
              </a:cxn>
              <a:cxn ang="0">
                <a:pos x="1033" y="621"/>
              </a:cxn>
              <a:cxn ang="0">
                <a:pos x="907" y="250"/>
              </a:cxn>
              <a:cxn ang="0">
                <a:pos x="1814" y="179"/>
              </a:cxn>
              <a:cxn ang="0">
                <a:pos x="1814" y="0"/>
              </a:cxn>
              <a:cxn ang="0">
                <a:pos x="1740" y="0"/>
              </a:cxn>
              <a:cxn ang="0">
                <a:pos x="1665" y="0"/>
              </a:cxn>
              <a:cxn ang="0">
                <a:pos x="1590" y="0"/>
              </a:cxn>
              <a:cxn ang="0">
                <a:pos x="1515" y="0"/>
              </a:cxn>
              <a:cxn ang="0">
                <a:pos x="1440" y="0"/>
              </a:cxn>
              <a:cxn ang="0">
                <a:pos x="1366" y="0"/>
              </a:cxn>
              <a:cxn ang="0">
                <a:pos x="1291" y="0"/>
              </a:cxn>
              <a:cxn ang="0">
                <a:pos x="1216" y="0"/>
              </a:cxn>
              <a:cxn ang="0">
                <a:pos x="1216" y="179"/>
              </a:cxn>
              <a:cxn ang="0">
                <a:pos x="1391" y="179"/>
              </a:cxn>
              <a:cxn ang="0">
                <a:pos x="1391" y="621"/>
              </a:cxn>
              <a:cxn ang="0">
                <a:pos x="1639" y="621"/>
              </a:cxn>
              <a:cxn ang="0">
                <a:pos x="1639" y="179"/>
              </a:cxn>
              <a:cxn ang="0">
                <a:pos x="1814" y="179"/>
              </a:cxn>
              <a:cxn ang="0">
                <a:pos x="2123" y="250"/>
              </a:cxn>
              <a:cxn ang="0">
                <a:pos x="1996" y="621"/>
              </a:cxn>
              <a:cxn ang="0">
                <a:pos x="1754" y="621"/>
              </a:cxn>
              <a:cxn ang="0">
                <a:pos x="1991" y="0"/>
              </a:cxn>
              <a:cxn ang="0">
                <a:pos x="2024" y="0"/>
              </a:cxn>
              <a:cxn ang="0">
                <a:pos x="2057" y="0"/>
              </a:cxn>
              <a:cxn ang="0">
                <a:pos x="2090" y="0"/>
              </a:cxn>
              <a:cxn ang="0">
                <a:pos x="2123" y="0"/>
              </a:cxn>
              <a:cxn ang="0">
                <a:pos x="2155" y="0"/>
              </a:cxn>
              <a:cxn ang="0">
                <a:pos x="2188" y="0"/>
              </a:cxn>
              <a:cxn ang="0">
                <a:pos x="2220" y="0"/>
              </a:cxn>
              <a:cxn ang="0">
                <a:pos x="2253" y="0"/>
              </a:cxn>
              <a:cxn ang="0">
                <a:pos x="2491" y="621"/>
              </a:cxn>
              <a:cxn ang="0">
                <a:pos x="2248" y="621"/>
              </a:cxn>
              <a:cxn ang="0">
                <a:pos x="2123" y="250"/>
              </a:cxn>
            </a:cxnLst>
            <a:rect l="0" t="0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92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  <p:sldLayoutId id="2147483739" r:id="rId20"/>
    <p:sldLayoutId id="2147483740" r:id="rId21"/>
    <p:sldLayoutId id="2147483741" r:id="rId22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Anagha Bhatkhande </a:t>
            </a:r>
            <a:br>
              <a:rPr lang="en-US" dirty="0" smtClean="0"/>
            </a:br>
            <a:r>
              <a:rPr lang="en-US" dirty="0" smtClean="0"/>
              <a:t>Varsha Mahajan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QUESTIONNAIRE SDTM – FINDINGS CLASS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October 30, 2017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9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824246" y="1154704"/>
            <a:ext cx="5817424" cy="2428413"/>
          </a:xfrm>
          <a:prstGeom prst="roundRect">
            <a:avLst>
              <a:gd name="adj" fmla="val 3244"/>
            </a:avLst>
          </a:prstGeom>
          <a:solidFill>
            <a:srgbClr val="92D050"/>
          </a:solidFill>
          <a:ln w="9525"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93987" y="1220721"/>
            <a:ext cx="5672453" cy="2560488"/>
          </a:xfrm>
          <a:prstGeom prst="roundRect">
            <a:avLst>
              <a:gd name="adj" fmla="val 3140"/>
            </a:avLst>
          </a:prstGeom>
          <a:gradFill flip="none" rotWithShape="1">
            <a:gsLst>
              <a:gs pos="0">
                <a:srgbClr val="E4E6E3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538745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664951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805445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931651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062620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188826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329320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455526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93638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719844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860338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986544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117513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243719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84213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510419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624717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765211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891417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3553031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flipH="1">
            <a:off x="3583223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flipH="1">
            <a:off x="3683574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 flipH="1">
            <a:off x="3713766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flipH="1">
            <a:off x="3824068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flipH="1">
            <a:off x="3854260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 flipH="1">
            <a:off x="3950274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 flipH="1">
            <a:off x="3980466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flipH="1">
            <a:off x="4081243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 flipH="1">
            <a:off x="4111435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flipH="1">
            <a:off x="4207449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 flipH="1">
            <a:off x="4237641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 flipH="1">
            <a:off x="4347943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 flipH="1">
            <a:off x="4378135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 flipH="1">
            <a:off x="4474149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 flipH="1">
            <a:off x="4504341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 flipH="1">
            <a:off x="4612261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 flipH="1">
            <a:off x="4642453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flipH="1">
            <a:off x="4732654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 flipH="1">
            <a:off x="4762846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 flipH="1">
            <a:off x="4865927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 flipH="1">
            <a:off x="4896119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 flipH="1">
            <a:off x="4997233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flipH="1">
            <a:off x="5027425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 flipH="1">
            <a:off x="5128730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 flipH="1">
            <a:off x="5158922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 flipH="1">
            <a:off x="5263769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 flipH="1">
            <a:off x="5293961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 flipH="1">
            <a:off x="5395266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 flipH="1">
            <a:off x="5425458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 flipH="1">
            <a:off x="5529042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 flipH="1">
            <a:off x="5559234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 flipH="1">
            <a:off x="5644296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 flipH="1">
            <a:off x="5674488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flipH="1">
            <a:off x="5779335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 flipH="1">
            <a:off x="5809527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 flipH="1">
            <a:off x="5910832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 flipH="1">
            <a:off x="5941024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6031913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6158119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6298613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6424819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6539117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6679611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6805817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 flipH="1">
            <a:off x="6043130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 flipH="1">
            <a:off x="6073322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 flipH="1">
            <a:off x="6178169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 flipH="1">
            <a:off x="6208361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 flipH="1">
            <a:off x="6309666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 flipH="1">
            <a:off x="6339858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 flipH="1">
            <a:off x="6443442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 flipH="1">
            <a:off x="6473634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 flipH="1">
            <a:off x="6558696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 flipH="1">
            <a:off x="6588888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 flipH="1">
            <a:off x="6693735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 flipH="1">
            <a:off x="6723927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 flipH="1">
            <a:off x="6825232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 flipH="1">
            <a:off x="6855424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3012831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3139037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3279531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3405737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3536706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 flipH="1">
            <a:off x="3027117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 flipH="1">
            <a:off x="3057309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 flipH="1">
            <a:off x="3157660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 flipH="1">
            <a:off x="3187852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 flipH="1">
            <a:off x="3298154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 flipH="1">
            <a:off x="3328346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 flipH="1">
            <a:off x="3424360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 flipH="1">
            <a:off x="3454552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 flipH="1">
            <a:off x="3555329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 flipH="1">
            <a:off x="3585521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2877653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 flipH="1">
            <a:off x="2891939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 flipH="1">
            <a:off x="2922131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2370791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2496997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2618439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2744645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2875614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 flipH="1">
            <a:off x="2385077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 flipH="1">
            <a:off x="2415269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 flipH="1">
            <a:off x="2515620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 flipH="1">
            <a:off x="2545812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 flipH="1">
            <a:off x="2637062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2667254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 flipH="1">
            <a:off x="2763268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 flipH="1">
            <a:off x="2793460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 flipH="1">
            <a:off x="2894237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 flipH="1">
            <a:off x="2924429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2118564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2244770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 flipH="1">
            <a:off x="2132850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 flipH="1">
            <a:off x="2163042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 flipH="1">
            <a:off x="2263393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 flipH="1">
            <a:off x="2293585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1992358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 flipH="1">
            <a:off x="2006644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 flipH="1">
            <a:off x="2036836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936855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7063061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7177359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7317853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7444059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 flipH="1">
            <a:off x="6947908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 flipH="1">
            <a:off x="6978100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 flipH="1">
            <a:off x="7081684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 flipH="1">
            <a:off x="7111876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 flipH="1">
            <a:off x="7196938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 flipH="1">
            <a:off x="7227130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 flipH="1">
            <a:off x="7331977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 flipH="1">
            <a:off x="7362169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 flipH="1">
            <a:off x="7463474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 flipH="1">
            <a:off x="7493666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576914" y="1620267"/>
            <a:ext cx="46950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95959"/>
                </a:solidFill>
              </a:rPr>
              <a:t>Example from FINDINGS class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1986303" y="1588737"/>
            <a:ext cx="495650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DF3E82"/>
                </a:solidFill>
              </a:rPr>
              <a:t>01</a:t>
            </a:r>
            <a:endParaRPr lang="en-US" sz="2400" b="1" dirty="0">
              <a:solidFill>
                <a:srgbClr val="DF3E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07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1848" y="1279478"/>
            <a:ext cx="8420305" cy="2581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316180" y="13020"/>
            <a:ext cx="8511639" cy="481985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QS SDTM 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31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QS SDTM METADATA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20" y="679096"/>
            <a:ext cx="7071932" cy="3885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224" y="648389"/>
            <a:ext cx="2967598" cy="27698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58846" y="2218575"/>
            <a:ext cx="879388" cy="253916"/>
          </a:xfrm>
          <a:prstGeom prst="rect">
            <a:avLst/>
          </a:prstGeom>
          <a:noFill/>
          <a:ln w="19050">
            <a:solidFill>
              <a:srgbClr val="DF3E8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DF3E82"/>
                </a:solidFill>
              </a:rPr>
              <a:t>QSORRES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12543" y="2357074"/>
            <a:ext cx="606210" cy="0"/>
          </a:xfrm>
          <a:prstGeom prst="straightConnector1">
            <a:avLst/>
          </a:prstGeom>
          <a:ln w="19050">
            <a:solidFill>
              <a:srgbClr val="DF3E8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36077" y="1257104"/>
            <a:ext cx="764284" cy="253916"/>
          </a:xfrm>
          <a:prstGeom prst="rect">
            <a:avLst/>
          </a:prstGeom>
          <a:noFill/>
          <a:ln w="19050">
            <a:solidFill>
              <a:srgbClr val="DF3E8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DF3E82"/>
                </a:solidFill>
              </a:rPr>
              <a:t>QSTEST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597363" y="982534"/>
            <a:ext cx="0" cy="274570"/>
          </a:xfrm>
          <a:prstGeom prst="straightConnector1">
            <a:avLst/>
          </a:prstGeom>
          <a:ln w="19050">
            <a:solidFill>
              <a:srgbClr val="DF3E8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97802" y="1513083"/>
            <a:ext cx="0" cy="270447"/>
          </a:xfrm>
          <a:prstGeom prst="straightConnector1">
            <a:avLst/>
          </a:prstGeom>
          <a:ln w="19050">
            <a:solidFill>
              <a:srgbClr val="DF3E8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90950" y="1131873"/>
            <a:ext cx="432787" cy="0"/>
          </a:xfrm>
          <a:prstGeom prst="line">
            <a:avLst/>
          </a:prstGeom>
          <a:ln w="28575">
            <a:solidFill>
              <a:srgbClr val="DF3E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90950" y="2009193"/>
            <a:ext cx="432787" cy="0"/>
          </a:xfrm>
          <a:prstGeom prst="line">
            <a:avLst/>
          </a:prstGeom>
          <a:ln w="28575">
            <a:solidFill>
              <a:srgbClr val="DF3E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90950" y="2859647"/>
            <a:ext cx="432787" cy="0"/>
          </a:xfrm>
          <a:prstGeom prst="line">
            <a:avLst/>
          </a:prstGeom>
          <a:ln w="28575">
            <a:solidFill>
              <a:srgbClr val="DF3E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90950" y="3686006"/>
            <a:ext cx="432787" cy="0"/>
          </a:xfrm>
          <a:prstGeom prst="line">
            <a:avLst/>
          </a:prstGeom>
          <a:ln w="28575">
            <a:solidFill>
              <a:srgbClr val="DF3E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ular Callout 16"/>
          <p:cNvSpPr/>
          <p:nvPr/>
        </p:nvSpPr>
        <p:spPr>
          <a:xfrm>
            <a:off x="1322219" y="3027626"/>
            <a:ext cx="1872804" cy="391654"/>
          </a:xfrm>
          <a:prstGeom prst="wedgeRoundRectCallout">
            <a:avLst>
              <a:gd name="adj1" fmla="val -42159"/>
              <a:gd name="adj2" fmla="val 110804"/>
              <a:gd name="adj3" fmla="val 16667"/>
            </a:avLst>
          </a:prstGeom>
          <a:solidFill>
            <a:srgbClr val="FDE1B9"/>
          </a:solidFill>
          <a:ln w="12700">
            <a:solidFill>
              <a:srgbClr val="FA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QSSTRESN=coded values in Numeric Format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4659579" y="2499742"/>
            <a:ext cx="1565401" cy="471851"/>
          </a:xfrm>
          <a:prstGeom prst="wedgeRoundRectCallout">
            <a:avLst>
              <a:gd name="adj1" fmla="val -73770"/>
              <a:gd name="adj2" fmla="val 94798"/>
              <a:gd name="adj3" fmla="val 16667"/>
            </a:avLst>
          </a:prstGeom>
          <a:solidFill>
            <a:srgbClr val="FDE1B9"/>
          </a:solidFill>
          <a:ln w="12700">
            <a:solidFill>
              <a:srgbClr val="FA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QSSTRESC=coded values in Character Format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1574691" y="3973382"/>
            <a:ext cx="1054345" cy="318325"/>
          </a:xfrm>
          <a:prstGeom prst="wedgeRoundRectCallout">
            <a:avLst>
              <a:gd name="adj1" fmla="val -63698"/>
              <a:gd name="adj2" fmla="val 98820"/>
              <a:gd name="adj3" fmla="val 16667"/>
            </a:avLst>
          </a:prstGeom>
          <a:solidFill>
            <a:srgbClr val="FDE1B9"/>
          </a:solidFill>
          <a:ln w="12700">
            <a:solidFill>
              <a:srgbClr val="FA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Baseline Flag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90950" y="4482807"/>
            <a:ext cx="432787" cy="0"/>
          </a:xfrm>
          <a:prstGeom prst="line">
            <a:avLst/>
          </a:prstGeom>
          <a:ln w="28575">
            <a:solidFill>
              <a:srgbClr val="DF3E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39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QS SDTM METADATA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353" y="673805"/>
            <a:ext cx="7931649" cy="3961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1323737" y="1195077"/>
            <a:ext cx="432787" cy="0"/>
          </a:xfrm>
          <a:prstGeom prst="line">
            <a:avLst/>
          </a:prstGeom>
          <a:ln w="28575">
            <a:solidFill>
              <a:srgbClr val="DF3E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6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Snapshot of QS SDTM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995" y="713806"/>
            <a:ext cx="5664056" cy="2747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063" y="3461548"/>
            <a:ext cx="5078960" cy="109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023289" y="4324072"/>
            <a:ext cx="250262" cy="198992"/>
          </a:xfrm>
          <a:prstGeom prst="rect">
            <a:avLst/>
          </a:prstGeom>
          <a:noFill/>
          <a:ln w="19050">
            <a:solidFill>
              <a:srgbClr val="DF3E82"/>
            </a:solidFill>
          </a:ln>
        </p:spPr>
        <p:txBody>
          <a:bodyPr wrap="square" rtlCol="0">
            <a:spAutoFit/>
          </a:bodyPr>
          <a:lstStyle/>
          <a:p>
            <a:endParaRPr lang="en-US" sz="105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670425" y="3970581"/>
            <a:ext cx="1339850" cy="353491"/>
          </a:xfrm>
          <a:prstGeom prst="wedgeRoundRectCallout">
            <a:avLst>
              <a:gd name="adj1" fmla="val -80171"/>
              <a:gd name="adj2" fmla="val 60561"/>
              <a:gd name="adj3" fmla="val 16667"/>
            </a:avLst>
          </a:prstGeom>
          <a:solidFill>
            <a:srgbClr val="FDE1B9"/>
          </a:solidFill>
          <a:ln w="12700">
            <a:solidFill>
              <a:srgbClr val="FA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flag indicates that the record is derived </a:t>
            </a:r>
          </a:p>
        </p:txBody>
      </p:sp>
    </p:spTree>
    <p:extLst>
      <p:ext uri="{BB962C8B-B14F-4D97-AF65-F5344CB8AC3E}">
        <p14:creationId xmlns:p14="http://schemas.microsoft.com/office/powerpoint/2010/main" val="63398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of Session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8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24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 PPT Template 2017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Corp PPT Template 2014_16x9" id="{578D6915-CFB3-4FF3-9465-826AF60188D0}" vid="{B405F5B9-4CF2-4952-9031-4020D4C2ED2F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parator Slide 1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Separator Slide 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4.xml><?xml version="1.0" encoding="utf-8"?>
<a:theme xmlns:a="http://schemas.openxmlformats.org/drawingml/2006/main" name="Separator Slide 3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5.xml><?xml version="1.0" encoding="utf-8"?>
<a:theme xmlns:a="http://schemas.openxmlformats.org/drawingml/2006/main" name="Separator Slide 4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6.xml><?xml version="1.0" encoding="utf-8"?>
<a:theme xmlns:a="http://schemas.openxmlformats.org/drawingml/2006/main" name="Separator Slide 5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7.xml><?xml version="1.0" encoding="utf-8"?>
<a:theme xmlns:a="http://schemas.openxmlformats.org/drawingml/2006/main" name="Separator Slide 6">
  <a:themeElements>
    <a:clrScheme name="TCS Color">
      <a:dk1>
        <a:sysClr val="windowText" lastClr="000000"/>
      </a:dk1>
      <a:lt1>
        <a:sysClr val="window" lastClr="FFFFFF"/>
      </a:lt1>
      <a:dk2>
        <a:srgbClr val="4B84C4"/>
      </a:dk2>
      <a:lt2>
        <a:srgbClr val="EEECE1"/>
      </a:lt2>
      <a:accent1>
        <a:srgbClr val="D6492A"/>
      </a:accent1>
      <a:accent2>
        <a:srgbClr val="B9AFA4"/>
      </a:accent2>
      <a:accent3>
        <a:srgbClr val="9BBB59"/>
      </a:accent3>
      <a:accent4>
        <a:srgbClr val="CDCA2F"/>
      </a:accent4>
      <a:accent5>
        <a:srgbClr val="FFDD3E"/>
      </a:accent5>
      <a:accent6>
        <a:srgbClr val="F1A334"/>
      </a:accent6>
      <a:hlink>
        <a:srgbClr val="000000"/>
      </a:hlink>
      <a:folHlink>
        <a:srgbClr val="A5A5A5"/>
      </a:folHlink>
    </a:clrScheme>
    <a:fontScheme name="TC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ppt/theme/theme8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ppt/theme/theme9.xml><?xml version="1.0" encoding="utf-8"?>
<a:theme xmlns:a="http://schemas.openxmlformats.org/drawingml/2006/main" name="1_Corp PPT Template 2017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Corp PPT Template 2014_16x9" id="{578D6915-CFB3-4FF3-9465-826AF60188D0}" vid="{B405F5B9-4CF2-4952-9031-4020D4C2ED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 PPT Template 2015_16x9</Template>
  <TotalTime>819</TotalTime>
  <Words>55</Words>
  <Application>Microsoft Office PowerPoint</Application>
  <PresentationFormat>On-screen Show (16:9)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Arial</vt:lpstr>
      <vt:lpstr>Calibri</vt:lpstr>
      <vt:lpstr>Courier New</vt:lpstr>
      <vt:lpstr>Myriad Pro</vt:lpstr>
      <vt:lpstr>Wingdings</vt:lpstr>
      <vt:lpstr>Corp PPT Template 2017_16x9</vt:lpstr>
      <vt:lpstr>Separator Slide 1</vt:lpstr>
      <vt:lpstr>Separator Slide 2</vt:lpstr>
      <vt:lpstr>Separator Slide 3</vt:lpstr>
      <vt:lpstr>Separator Slide 4</vt:lpstr>
      <vt:lpstr>Separator Slide 5</vt:lpstr>
      <vt:lpstr>Separator Slide 6</vt:lpstr>
      <vt:lpstr>Thank You</vt:lpstr>
      <vt:lpstr>1_Corp PPT Template 2017_16x9</vt:lpstr>
      <vt:lpstr>Anagha Bhatkhande  Varsha Mahajan</vt:lpstr>
      <vt:lpstr>Agenda</vt:lpstr>
      <vt:lpstr>PowerPoint Presentation</vt:lpstr>
      <vt:lpstr>QS SDTM METADATA</vt:lpstr>
      <vt:lpstr>QS SDTM METADATA</vt:lpstr>
      <vt:lpstr>Data Snapshot of QS SDTM</vt:lpstr>
      <vt:lpstr>PowerPoint Presentation</vt:lpstr>
      <vt:lpstr>PowerPoint Presentation</vt:lpstr>
    </vt:vector>
  </TitlesOfParts>
  <Company>TCS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Madhura  Mankar</dc:creator>
  <cp:lastModifiedBy>Varsha Mahajan</cp:lastModifiedBy>
  <cp:revision>125</cp:revision>
  <dcterms:created xsi:type="dcterms:W3CDTF">2015-09-29T05:13:53Z</dcterms:created>
  <dcterms:modified xsi:type="dcterms:W3CDTF">2017-10-29T20:37:59Z</dcterms:modified>
</cp:coreProperties>
</file>