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42" r:id="rId2"/>
    <p:sldMasterId id="2147483751" r:id="rId3"/>
  </p:sldMasterIdLst>
  <p:notesMasterIdLst>
    <p:notesMasterId r:id="rId24"/>
  </p:notesMasterIdLst>
  <p:sldIdLst>
    <p:sldId id="256" r:id="rId4"/>
    <p:sldId id="419" r:id="rId5"/>
    <p:sldId id="416" r:id="rId6"/>
    <p:sldId id="394" r:id="rId7"/>
    <p:sldId id="435" r:id="rId8"/>
    <p:sldId id="436" r:id="rId9"/>
    <p:sldId id="437" r:id="rId10"/>
    <p:sldId id="438" r:id="rId11"/>
    <p:sldId id="439" r:id="rId12"/>
    <p:sldId id="440" r:id="rId13"/>
    <p:sldId id="441" r:id="rId14"/>
    <p:sldId id="442" r:id="rId15"/>
    <p:sldId id="429" r:id="rId16"/>
    <p:sldId id="430" r:id="rId17"/>
    <p:sldId id="431" r:id="rId18"/>
    <p:sldId id="432" r:id="rId19"/>
    <p:sldId id="433" r:id="rId20"/>
    <p:sldId id="417" r:id="rId21"/>
    <p:sldId id="408" r:id="rId22"/>
    <p:sldId id="410" r:id="rId23"/>
  </p:sldIdLst>
  <p:sldSz cx="9144000" cy="5715000" type="screen16x10"/>
  <p:notesSz cx="9601200" cy="7315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32" userDrawn="1">
          <p15:clr>
            <a:srgbClr val="A4A3A4"/>
          </p15:clr>
        </p15:guide>
        <p15:guide id="2" orient="horz" pos="131">
          <p15:clr>
            <a:srgbClr val="A4A3A4"/>
          </p15:clr>
        </p15:guide>
        <p15:guide id="3" orient="horz" pos="3173" userDrawn="1">
          <p15:clr>
            <a:srgbClr val="A4A3A4"/>
          </p15:clr>
        </p15:guide>
        <p15:guide id="6" orient="horz" pos="504" userDrawn="1">
          <p15:clr>
            <a:srgbClr val="A4A3A4"/>
          </p15:clr>
        </p15:guide>
        <p15:guide id="8" pos="288" userDrawn="1">
          <p15:clr>
            <a:srgbClr val="A4A3A4"/>
          </p15:clr>
        </p15:guide>
        <p15:guide id="9" pos="5472" userDrawn="1">
          <p15:clr>
            <a:srgbClr val="A4A3A4"/>
          </p15:clr>
        </p15:guide>
      </p15:sldGuideLst>
    </p:ext>
    <p:ext uri="{2D200454-40CA-4A62-9FC3-DE9A4176ACB9}">
      <p15:notesGuideLst xmlns:p15="http://schemas.microsoft.com/office/powerpoint/2012/main">
        <p15:guide id="1" orient="horz" pos="2278" userDrawn="1">
          <p15:clr>
            <a:srgbClr val="A4A3A4"/>
          </p15:clr>
        </p15:guide>
        <p15:guide id="2" pos="302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BB6"/>
    <a:srgbClr val="0154A0"/>
    <a:srgbClr val="0048AA"/>
    <a:srgbClr val="138F91"/>
    <a:srgbClr val="00A8F1"/>
    <a:srgbClr val="EBFFFF"/>
    <a:srgbClr val="DDFEFF"/>
    <a:srgbClr val="0951A3"/>
    <a:srgbClr val="1B498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68" autoAdjust="0"/>
    <p:restoredTop sz="77349" autoAdjust="0"/>
  </p:normalViewPr>
  <p:slideViewPr>
    <p:cSldViewPr snapToGrid="0" snapToObjects="1">
      <p:cViewPr>
        <p:scale>
          <a:sx n="100" d="100"/>
          <a:sy n="100" d="100"/>
        </p:scale>
        <p:origin x="582" y="-588"/>
      </p:cViewPr>
      <p:guideLst>
        <p:guide orient="horz" pos="3432"/>
        <p:guide orient="horz" pos="131"/>
        <p:guide orient="horz" pos="3173"/>
        <p:guide orient="horz" pos="504"/>
        <p:guide pos="288"/>
        <p:guide pos="5472"/>
      </p:guideLst>
    </p:cSldViewPr>
  </p:slideViewPr>
  <p:notesTextViewPr>
    <p:cViewPr>
      <p:scale>
        <a:sx n="3" d="2"/>
        <a:sy n="3" d="2"/>
      </p:scale>
      <p:origin x="0" y="0"/>
    </p:cViewPr>
  </p:notesTextViewPr>
  <p:sorterViewPr>
    <p:cViewPr>
      <p:scale>
        <a:sx n="100" d="100"/>
        <a:sy n="100" d="100"/>
      </p:scale>
      <p:origin x="0" y="0"/>
    </p:cViewPr>
  </p:sorterViewPr>
  <p:notesViewPr>
    <p:cSldViewPr snapToGrid="0" snapToObjects="1" showGuides="1">
      <p:cViewPr>
        <p:scale>
          <a:sx n="66" d="100"/>
          <a:sy n="66" d="100"/>
        </p:scale>
        <p:origin x="1980" y="96"/>
      </p:cViewPr>
      <p:guideLst>
        <p:guide orient="horz" pos="2278"/>
        <p:guide pos="30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98475" y="1084263"/>
            <a:ext cx="8253413" cy="5159375"/>
          </a:xfrm>
          <a:prstGeom prst="rect">
            <a:avLst/>
          </a:prstGeom>
          <a:noFill/>
          <a:ln w="12700">
            <a:solidFill>
              <a:prstClr val="black"/>
            </a:solidFill>
          </a:ln>
        </p:spPr>
        <p:txBody>
          <a:bodyPr vert="horz" lIns="96661" tIns="48331" rIns="96661" bIns="48331" rtlCol="0" anchor="ctr"/>
          <a:lstStyle/>
          <a:p>
            <a:endParaRPr lang="en-US"/>
          </a:p>
        </p:txBody>
      </p:sp>
      <p:sp>
        <p:nvSpPr>
          <p:cNvPr id="6" name="Footer Placeholder 5"/>
          <p:cNvSpPr>
            <a:spLocks noGrp="1"/>
          </p:cNvSpPr>
          <p:nvPr>
            <p:ph type="ftr" sz="quarter" idx="4"/>
          </p:nvPr>
        </p:nvSpPr>
        <p:spPr>
          <a:xfrm>
            <a:off x="0" y="6948171"/>
            <a:ext cx="4160520" cy="367029"/>
          </a:xfrm>
          <a:prstGeom prst="rect">
            <a:avLst/>
          </a:prstGeom>
        </p:spPr>
        <p:txBody>
          <a:bodyPr vert="horz" lIns="96661" tIns="48331" rIns="96661" bIns="48331" rtlCol="0" anchor="b"/>
          <a:lstStyle>
            <a:lvl1pPr algn="l">
              <a:defRPr sz="1300"/>
            </a:lvl1pPr>
          </a:lstStyle>
          <a:p>
            <a:endParaRPr lang="en-US" dirty="0"/>
          </a:p>
        </p:txBody>
      </p:sp>
      <p:sp>
        <p:nvSpPr>
          <p:cNvPr id="8" name="Header Placeholder 7"/>
          <p:cNvSpPr>
            <a:spLocks noGrp="1"/>
          </p:cNvSpPr>
          <p:nvPr>
            <p:ph type="hdr" sz="quarter"/>
          </p:nvPr>
        </p:nvSpPr>
        <p:spPr>
          <a:xfrm>
            <a:off x="0" y="0"/>
            <a:ext cx="4160520" cy="367454"/>
          </a:xfrm>
          <a:prstGeom prst="rect">
            <a:avLst/>
          </a:prstGeom>
        </p:spPr>
        <p:txBody>
          <a:bodyPr vert="horz" lIns="96661" tIns="48331" rIns="96661" bIns="48331" rtlCol="0"/>
          <a:lstStyle>
            <a:lvl1pPr algn="l">
              <a:defRPr sz="1300"/>
            </a:lvl1pPr>
          </a:lstStyle>
          <a:p>
            <a:r>
              <a:rPr lang="en-US" dirty="0" smtClean="0"/>
              <a:t>PALS Template for TA/Product Training Presentations</a:t>
            </a:r>
            <a:endParaRPr lang="en-US" dirty="0"/>
          </a:p>
        </p:txBody>
      </p:sp>
    </p:spTree>
    <p:extLst>
      <p:ext uri="{BB962C8B-B14F-4D97-AF65-F5344CB8AC3E}">
        <p14:creationId xmlns:p14="http://schemas.microsoft.com/office/powerpoint/2010/main" val="468007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transceleratebiopharmainc.com/assets/common-protocol-template/"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www.transceleratebiopharmainc.com/videos/transcelerate-common-protocol-templat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0063" y="1085850"/>
            <a:ext cx="8250237" cy="5157788"/>
          </a:xfrm>
        </p:spPr>
      </p:sp>
      <p:sp>
        <p:nvSpPr>
          <p:cNvPr id="4" name="TextBox 3"/>
          <p:cNvSpPr txBox="1"/>
          <p:nvPr/>
        </p:nvSpPr>
        <p:spPr>
          <a:xfrm>
            <a:off x="563882" y="691473"/>
            <a:ext cx="1813560" cy="374605"/>
          </a:xfrm>
          <a:prstGeom prst="rect">
            <a:avLst/>
          </a:prstGeom>
          <a:noFill/>
          <a:ln>
            <a:solidFill>
              <a:srgbClr val="FF0000"/>
            </a:solidFill>
          </a:ln>
        </p:spPr>
        <p:txBody>
          <a:bodyPr wrap="square" lIns="96661" tIns="48331" rIns="96661" bIns="48331" rtlCol="0">
            <a:spAutoFit/>
          </a:bodyPr>
          <a:lstStyle/>
          <a:p>
            <a:pPr algn="ctr"/>
            <a:r>
              <a:rPr lang="en-US" dirty="0" smtClean="0">
                <a:solidFill>
                  <a:srgbClr val="FF0000"/>
                </a:solidFill>
              </a:rPr>
              <a:t>Title Slide</a:t>
            </a:r>
            <a:endParaRPr lang="en-US" dirty="0">
              <a:solidFill>
                <a:srgbClr val="FF0000"/>
              </a:solidFill>
            </a:endParaRPr>
          </a:p>
        </p:txBody>
      </p:sp>
      <p:sp>
        <p:nvSpPr>
          <p:cNvPr id="5" name="TextBox 4"/>
          <p:cNvSpPr txBox="1"/>
          <p:nvPr/>
        </p:nvSpPr>
        <p:spPr>
          <a:xfrm>
            <a:off x="2788920" y="160920"/>
            <a:ext cx="3154681" cy="1017714"/>
          </a:xfrm>
          <a:prstGeom prst="rect">
            <a:avLst/>
          </a:prstGeom>
          <a:noFill/>
          <a:ln>
            <a:solidFill>
              <a:srgbClr val="FF0000"/>
            </a:solidFill>
          </a:ln>
        </p:spPr>
        <p:txBody>
          <a:bodyPr wrap="square" lIns="96661" tIns="48331" rIns="96661" bIns="48331" rtlCol="0">
            <a:spAutoFit/>
          </a:bodyPr>
          <a:lstStyle/>
          <a:p>
            <a:r>
              <a:rPr lang="en-US" sz="1500" b="1" dirty="0">
                <a:solidFill>
                  <a:srgbClr val="FF0000"/>
                </a:solidFill>
              </a:rPr>
              <a:t>Theme Image area</a:t>
            </a:r>
          </a:p>
          <a:p>
            <a:r>
              <a:rPr lang="en-US" sz="1500" dirty="0">
                <a:solidFill>
                  <a:srgbClr val="FF0000"/>
                </a:solidFill>
              </a:rPr>
              <a:t>We need to place appropriate image based on the content of the Presentation</a:t>
            </a:r>
          </a:p>
        </p:txBody>
      </p:sp>
      <p:cxnSp>
        <p:nvCxnSpPr>
          <p:cNvPr id="7" name="Straight Arrow Connector 6"/>
          <p:cNvCxnSpPr>
            <a:stCxn id="5" idx="3"/>
          </p:cNvCxnSpPr>
          <p:nvPr/>
        </p:nvCxnSpPr>
        <p:spPr>
          <a:xfrm>
            <a:off x="5943601" y="622811"/>
            <a:ext cx="548639" cy="6597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41470" y="6423633"/>
            <a:ext cx="1318261" cy="328295"/>
          </a:xfrm>
          <a:prstGeom prst="rect">
            <a:avLst/>
          </a:prstGeom>
          <a:noFill/>
          <a:ln>
            <a:solidFill>
              <a:srgbClr val="FF0000"/>
            </a:solidFill>
          </a:ln>
        </p:spPr>
        <p:txBody>
          <a:bodyPr wrap="square" lIns="96661" tIns="48331" rIns="96661" bIns="48331" rtlCol="0">
            <a:spAutoFit/>
          </a:bodyPr>
          <a:lstStyle/>
          <a:p>
            <a:pPr algn="ctr"/>
            <a:r>
              <a:rPr lang="en-US" sz="1500" b="1" dirty="0">
                <a:solidFill>
                  <a:srgbClr val="FF0000"/>
                </a:solidFill>
              </a:rPr>
              <a:t>Version No</a:t>
            </a:r>
          </a:p>
        </p:txBody>
      </p:sp>
      <p:sp>
        <p:nvSpPr>
          <p:cNvPr id="15" name="TextBox 14"/>
          <p:cNvSpPr txBox="1"/>
          <p:nvPr/>
        </p:nvSpPr>
        <p:spPr>
          <a:xfrm>
            <a:off x="6804660" y="6355511"/>
            <a:ext cx="1318261" cy="328295"/>
          </a:xfrm>
          <a:prstGeom prst="rect">
            <a:avLst/>
          </a:prstGeom>
          <a:noFill/>
          <a:ln>
            <a:solidFill>
              <a:srgbClr val="FF0000"/>
            </a:solidFill>
          </a:ln>
        </p:spPr>
        <p:txBody>
          <a:bodyPr wrap="square" lIns="96661" tIns="48331" rIns="96661" bIns="48331" rtlCol="0">
            <a:spAutoFit/>
          </a:bodyPr>
          <a:lstStyle/>
          <a:p>
            <a:pPr algn="ctr"/>
            <a:r>
              <a:rPr lang="en-US" sz="1500" b="1" dirty="0">
                <a:solidFill>
                  <a:srgbClr val="FF0000"/>
                </a:solidFill>
              </a:rPr>
              <a:t>Release date</a:t>
            </a:r>
          </a:p>
        </p:txBody>
      </p:sp>
      <p:cxnSp>
        <p:nvCxnSpPr>
          <p:cNvPr id="17" name="Straight Arrow Connector 16"/>
          <p:cNvCxnSpPr>
            <a:stCxn id="15" idx="0"/>
          </p:cNvCxnSpPr>
          <p:nvPr/>
        </p:nvCxnSpPr>
        <p:spPr>
          <a:xfrm flipV="1">
            <a:off x="7463790" y="5976016"/>
            <a:ext cx="201930" cy="3794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0"/>
          </p:cNvCxnSpPr>
          <p:nvPr/>
        </p:nvCxnSpPr>
        <p:spPr>
          <a:xfrm flipV="1">
            <a:off x="4800600" y="5976016"/>
            <a:ext cx="0" cy="4476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169668" y="6423633"/>
            <a:ext cx="1318261" cy="328295"/>
          </a:xfrm>
          <a:prstGeom prst="rect">
            <a:avLst/>
          </a:prstGeom>
          <a:noFill/>
          <a:ln>
            <a:solidFill>
              <a:srgbClr val="FF0000"/>
            </a:solidFill>
          </a:ln>
        </p:spPr>
        <p:txBody>
          <a:bodyPr wrap="square" lIns="96661" tIns="48331" rIns="96661" bIns="48331" rtlCol="0">
            <a:spAutoFit/>
          </a:bodyPr>
          <a:lstStyle/>
          <a:p>
            <a:pPr algn="ctr"/>
            <a:r>
              <a:rPr lang="en-US" sz="1500" b="1" dirty="0">
                <a:solidFill>
                  <a:srgbClr val="FF0000"/>
                </a:solidFill>
              </a:rPr>
              <a:t>PALS logo</a:t>
            </a:r>
          </a:p>
        </p:txBody>
      </p:sp>
      <p:cxnSp>
        <p:nvCxnSpPr>
          <p:cNvPr id="22" name="Straight Arrow Connector 21"/>
          <p:cNvCxnSpPr>
            <a:stCxn id="21" idx="0"/>
          </p:cNvCxnSpPr>
          <p:nvPr/>
        </p:nvCxnSpPr>
        <p:spPr>
          <a:xfrm flipV="1">
            <a:off x="1828799" y="5976016"/>
            <a:ext cx="0" cy="4476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581898" y="293905"/>
            <a:ext cx="1318261" cy="328295"/>
          </a:xfrm>
          <a:prstGeom prst="rect">
            <a:avLst/>
          </a:prstGeom>
          <a:noFill/>
          <a:ln>
            <a:solidFill>
              <a:srgbClr val="FF0000"/>
            </a:solidFill>
          </a:ln>
        </p:spPr>
        <p:txBody>
          <a:bodyPr wrap="square" lIns="96661" tIns="48331" rIns="96661" bIns="48331" rtlCol="0">
            <a:spAutoFit/>
          </a:bodyPr>
          <a:lstStyle/>
          <a:p>
            <a:pPr algn="ctr"/>
            <a:r>
              <a:rPr lang="en-US" sz="1500" b="1" dirty="0">
                <a:solidFill>
                  <a:srgbClr val="FF0000"/>
                </a:solidFill>
              </a:rPr>
              <a:t>TCS logo</a:t>
            </a:r>
          </a:p>
        </p:txBody>
      </p:sp>
      <p:cxnSp>
        <p:nvCxnSpPr>
          <p:cNvPr id="24" name="Straight Arrow Connector 23"/>
          <p:cNvCxnSpPr>
            <a:stCxn id="23" idx="2"/>
          </p:cNvCxnSpPr>
          <p:nvPr/>
        </p:nvCxnSpPr>
        <p:spPr>
          <a:xfrm>
            <a:off x="8241029" y="622200"/>
            <a:ext cx="0" cy="6603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63882" y="127476"/>
            <a:ext cx="1813560" cy="374605"/>
          </a:xfrm>
          <a:prstGeom prst="rect">
            <a:avLst/>
          </a:prstGeom>
          <a:noFill/>
          <a:ln>
            <a:solidFill>
              <a:srgbClr val="FF0000"/>
            </a:solidFill>
          </a:ln>
        </p:spPr>
        <p:txBody>
          <a:bodyPr wrap="square" lIns="96661" tIns="48331" rIns="96661" bIns="48331" rtlCol="0">
            <a:spAutoFit/>
          </a:bodyPr>
          <a:lstStyle/>
          <a:p>
            <a:pPr algn="ctr"/>
            <a:r>
              <a:rPr lang="en-US" dirty="0" smtClean="0">
                <a:solidFill>
                  <a:srgbClr val="FF0000"/>
                </a:solidFill>
              </a:rPr>
              <a:t>Theme 1-a</a:t>
            </a:r>
            <a:endParaRPr lang="en-US" dirty="0">
              <a:solidFill>
                <a:srgbClr val="FF0000"/>
              </a:solidFill>
            </a:endParaRPr>
          </a:p>
        </p:txBody>
      </p:sp>
      <p:sp>
        <p:nvSpPr>
          <p:cNvPr id="29" name="TextBox 28"/>
          <p:cNvSpPr txBox="1"/>
          <p:nvPr/>
        </p:nvSpPr>
        <p:spPr>
          <a:xfrm>
            <a:off x="2163483" y="5097636"/>
            <a:ext cx="2461262" cy="558101"/>
          </a:xfrm>
          <a:prstGeom prst="rect">
            <a:avLst/>
          </a:prstGeom>
          <a:noFill/>
          <a:ln>
            <a:solidFill>
              <a:srgbClr val="FF0000"/>
            </a:solidFill>
          </a:ln>
        </p:spPr>
        <p:txBody>
          <a:bodyPr wrap="square" lIns="96661" tIns="48331" rIns="96661" bIns="48331" rtlCol="0">
            <a:spAutoFit/>
          </a:bodyPr>
          <a:lstStyle/>
          <a:p>
            <a:pPr algn="ctr"/>
            <a:r>
              <a:rPr lang="en-US" sz="1500" b="1" dirty="0">
                <a:solidFill>
                  <a:srgbClr val="FF0000"/>
                </a:solidFill>
              </a:rPr>
              <a:t>Align text to the bottom of the logo bottom line</a:t>
            </a:r>
          </a:p>
        </p:txBody>
      </p:sp>
      <p:cxnSp>
        <p:nvCxnSpPr>
          <p:cNvPr id="31" name="Straight Connector 30"/>
          <p:cNvCxnSpPr/>
          <p:nvPr/>
        </p:nvCxnSpPr>
        <p:spPr>
          <a:xfrm>
            <a:off x="365761" y="6004883"/>
            <a:ext cx="853439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394113" y="5655738"/>
            <a:ext cx="0" cy="3939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471159" y="6246996"/>
            <a:ext cx="1318261" cy="328438"/>
          </a:xfrm>
          <a:prstGeom prst="rect">
            <a:avLst/>
          </a:prstGeom>
          <a:noFill/>
          <a:ln>
            <a:solidFill>
              <a:srgbClr val="FF0000"/>
            </a:solidFill>
          </a:ln>
        </p:spPr>
        <p:txBody>
          <a:bodyPr wrap="square" lIns="96661" tIns="48331" rIns="96661" bIns="48331" rtlCol="0">
            <a:spAutoFit/>
          </a:bodyPr>
          <a:lstStyle/>
          <a:p>
            <a:pPr algn="ctr"/>
            <a:r>
              <a:rPr lang="en-US" sz="1500" dirty="0">
                <a:solidFill>
                  <a:srgbClr val="FF0000"/>
                </a:solidFill>
              </a:rPr>
              <a:t>Font size 10pt</a:t>
            </a:r>
          </a:p>
        </p:txBody>
      </p:sp>
    </p:spTree>
    <p:extLst>
      <p:ext uri="{BB962C8B-B14F-4D97-AF65-F5344CB8AC3E}">
        <p14:creationId xmlns:p14="http://schemas.microsoft.com/office/powerpoint/2010/main" val="4190828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0063" y="1085850"/>
            <a:ext cx="8250237" cy="5157788"/>
          </a:xfrm>
        </p:spPr>
      </p:sp>
      <p:sp>
        <p:nvSpPr>
          <p:cNvPr id="6" name="TextBox 5"/>
          <p:cNvSpPr txBox="1"/>
          <p:nvPr/>
        </p:nvSpPr>
        <p:spPr>
          <a:xfrm>
            <a:off x="563882" y="491133"/>
            <a:ext cx="1813560" cy="374605"/>
          </a:xfrm>
          <a:prstGeom prst="rect">
            <a:avLst/>
          </a:prstGeom>
          <a:noFill/>
          <a:ln>
            <a:solidFill>
              <a:srgbClr val="FF0000"/>
            </a:solidFill>
          </a:ln>
        </p:spPr>
        <p:txBody>
          <a:bodyPr wrap="square" lIns="96661" tIns="48331" rIns="96661" bIns="48331" rtlCol="0">
            <a:spAutoFit/>
          </a:bodyPr>
          <a:lstStyle/>
          <a:p>
            <a:pPr algn="ctr"/>
            <a:r>
              <a:rPr lang="en-US" dirty="0" smtClean="0">
                <a:solidFill>
                  <a:srgbClr val="FF0000"/>
                </a:solidFill>
              </a:rPr>
              <a:t>Content Slide</a:t>
            </a:r>
            <a:endParaRPr lang="en-US" dirty="0">
              <a:solidFill>
                <a:srgbClr val="FF0000"/>
              </a:solidFill>
            </a:endParaRPr>
          </a:p>
        </p:txBody>
      </p:sp>
      <p:sp>
        <p:nvSpPr>
          <p:cNvPr id="7" name="TextBox 6"/>
          <p:cNvSpPr txBox="1"/>
          <p:nvPr/>
        </p:nvSpPr>
        <p:spPr>
          <a:xfrm>
            <a:off x="2788920" y="160920"/>
            <a:ext cx="3154681" cy="1017714"/>
          </a:xfrm>
          <a:prstGeom prst="rect">
            <a:avLst/>
          </a:prstGeom>
          <a:noFill/>
          <a:ln>
            <a:solidFill>
              <a:srgbClr val="FF0000"/>
            </a:solidFill>
          </a:ln>
        </p:spPr>
        <p:txBody>
          <a:bodyPr wrap="square" lIns="96661" tIns="48331" rIns="96661" bIns="48331" rtlCol="0">
            <a:spAutoFit/>
          </a:bodyPr>
          <a:lstStyle/>
          <a:p>
            <a:r>
              <a:rPr lang="en-US" sz="1500" b="1" dirty="0">
                <a:solidFill>
                  <a:srgbClr val="FF0000"/>
                </a:solidFill>
              </a:rPr>
              <a:t>Theme Image area</a:t>
            </a:r>
          </a:p>
          <a:p>
            <a:r>
              <a:rPr lang="en-US" sz="1500" dirty="0">
                <a:solidFill>
                  <a:srgbClr val="FF0000"/>
                </a:solidFill>
              </a:rPr>
              <a:t>We need to place appropriate image based on the content of the Presentation</a:t>
            </a:r>
          </a:p>
        </p:txBody>
      </p:sp>
      <p:cxnSp>
        <p:nvCxnSpPr>
          <p:cNvPr id="8" name="Straight Arrow Connector 7"/>
          <p:cNvCxnSpPr>
            <a:stCxn id="7" idx="3"/>
          </p:cNvCxnSpPr>
          <p:nvPr/>
        </p:nvCxnSpPr>
        <p:spPr>
          <a:xfrm>
            <a:off x="5943601" y="622811"/>
            <a:ext cx="548639" cy="6597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88282" y="1482154"/>
            <a:ext cx="3154681" cy="787908"/>
          </a:xfrm>
          <a:prstGeom prst="rect">
            <a:avLst/>
          </a:prstGeom>
          <a:noFill/>
          <a:ln>
            <a:solidFill>
              <a:srgbClr val="FF0000"/>
            </a:solidFill>
          </a:ln>
        </p:spPr>
        <p:txBody>
          <a:bodyPr wrap="square" lIns="96661" tIns="48331" rIns="96661" bIns="48331" rtlCol="0">
            <a:spAutoFit/>
          </a:bodyPr>
          <a:lstStyle/>
          <a:p>
            <a:r>
              <a:rPr lang="en-US" sz="1500" b="1" dirty="0">
                <a:solidFill>
                  <a:srgbClr val="FF0000"/>
                </a:solidFill>
              </a:rPr>
              <a:t>Slide title</a:t>
            </a:r>
          </a:p>
          <a:p>
            <a:r>
              <a:rPr lang="en-US" sz="1500" dirty="0">
                <a:solidFill>
                  <a:srgbClr val="FF0000"/>
                </a:solidFill>
              </a:rPr>
              <a:t>This band can be increased in length</a:t>
            </a:r>
          </a:p>
          <a:p>
            <a:r>
              <a:rPr lang="en-US" sz="1500" dirty="0">
                <a:solidFill>
                  <a:srgbClr val="FF0000"/>
                </a:solidFill>
              </a:rPr>
              <a:t>Keeping the arrow shape unchanged</a:t>
            </a:r>
          </a:p>
        </p:txBody>
      </p:sp>
      <p:cxnSp>
        <p:nvCxnSpPr>
          <p:cNvPr id="13" name="Straight Arrow Connector 12"/>
          <p:cNvCxnSpPr>
            <a:stCxn id="12" idx="1"/>
          </p:cNvCxnSpPr>
          <p:nvPr/>
        </p:nvCxnSpPr>
        <p:spPr>
          <a:xfrm flipH="1">
            <a:off x="4800600" y="1876108"/>
            <a:ext cx="48768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615348" y="6354443"/>
            <a:ext cx="3474903" cy="559271"/>
          </a:xfrm>
          <a:prstGeom prst="rect">
            <a:avLst/>
          </a:prstGeom>
          <a:noFill/>
          <a:ln>
            <a:solidFill>
              <a:srgbClr val="FF0000"/>
            </a:solidFill>
          </a:ln>
        </p:spPr>
        <p:txBody>
          <a:bodyPr wrap="square" lIns="96661" tIns="48331" rIns="96661" bIns="48331" rtlCol="0">
            <a:spAutoFit/>
          </a:bodyPr>
          <a:lstStyle/>
          <a:p>
            <a:pPr algn="ctr"/>
            <a:r>
              <a:rPr lang="en-US" sz="1500" b="1" dirty="0">
                <a:solidFill>
                  <a:srgbClr val="FF0000"/>
                </a:solidFill>
              </a:rPr>
              <a:t>References</a:t>
            </a:r>
          </a:p>
          <a:p>
            <a:pPr algn="ctr"/>
            <a:r>
              <a:rPr lang="en-US" sz="1500" b="1" dirty="0">
                <a:solidFill>
                  <a:srgbClr val="FF0000"/>
                </a:solidFill>
              </a:rPr>
              <a:t>Will be bottom aligned to PALS logo</a:t>
            </a:r>
          </a:p>
        </p:txBody>
      </p:sp>
      <p:cxnSp>
        <p:nvCxnSpPr>
          <p:cNvPr id="17" name="Straight Arrow Connector 16"/>
          <p:cNvCxnSpPr>
            <a:stCxn id="16" idx="0"/>
          </p:cNvCxnSpPr>
          <p:nvPr/>
        </p:nvCxnSpPr>
        <p:spPr>
          <a:xfrm flipH="1" flipV="1">
            <a:off x="2274482" y="5976017"/>
            <a:ext cx="1078318" cy="3784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65761" y="6004883"/>
            <a:ext cx="853439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366260" y="3194570"/>
            <a:ext cx="3154681" cy="1247521"/>
          </a:xfrm>
          <a:prstGeom prst="rect">
            <a:avLst/>
          </a:prstGeom>
          <a:noFill/>
          <a:ln>
            <a:solidFill>
              <a:srgbClr val="FF0000"/>
            </a:solidFill>
          </a:ln>
        </p:spPr>
        <p:txBody>
          <a:bodyPr wrap="square" lIns="96661" tIns="48331" rIns="96661" bIns="48331" rtlCol="0">
            <a:spAutoFit/>
          </a:bodyPr>
          <a:lstStyle/>
          <a:p>
            <a:r>
              <a:rPr lang="en-US" sz="1500" b="1" dirty="0">
                <a:solidFill>
                  <a:srgbClr val="FF0000"/>
                </a:solidFill>
              </a:rPr>
              <a:t>Slide content</a:t>
            </a:r>
          </a:p>
          <a:p>
            <a:r>
              <a:rPr lang="en-US" sz="1500" dirty="0">
                <a:solidFill>
                  <a:srgbClr val="FF0000"/>
                </a:solidFill>
              </a:rPr>
              <a:t>Currently 12pt</a:t>
            </a:r>
          </a:p>
          <a:p>
            <a:r>
              <a:rPr lang="en-US" sz="1500" dirty="0">
                <a:solidFill>
                  <a:srgbClr val="FF0000"/>
                </a:solidFill>
              </a:rPr>
              <a:t>We can increase to 14pt based on the volume of the content in slide and in the presentation </a:t>
            </a:r>
          </a:p>
        </p:txBody>
      </p:sp>
      <p:cxnSp>
        <p:nvCxnSpPr>
          <p:cNvPr id="22" name="Straight Arrow Connector 21"/>
          <p:cNvCxnSpPr>
            <a:stCxn id="21" idx="1"/>
          </p:cNvCxnSpPr>
          <p:nvPr/>
        </p:nvCxnSpPr>
        <p:spPr>
          <a:xfrm flipH="1" flipV="1">
            <a:off x="3352800" y="3194570"/>
            <a:ext cx="1013460" cy="6237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10017" y="6354443"/>
            <a:ext cx="1002354" cy="559271"/>
          </a:xfrm>
          <a:prstGeom prst="rect">
            <a:avLst/>
          </a:prstGeom>
          <a:noFill/>
          <a:ln>
            <a:solidFill>
              <a:srgbClr val="FF0000"/>
            </a:solidFill>
          </a:ln>
        </p:spPr>
        <p:txBody>
          <a:bodyPr wrap="square" lIns="96661" tIns="48331" rIns="96661" bIns="48331" rtlCol="0">
            <a:spAutoFit/>
          </a:bodyPr>
          <a:lstStyle/>
          <a:p>
            <a:pPr algn="ctr"/>
            <a:r>
              <a:rPr lang="en-US" sz="1500" dirty="0">
                <a:solidFill>
                  <a:srgbClr val="FF0000"/>
                </a:solidFill>
              </a:rPr>
              <a:t>Font size 7-9pt</a:t>
            </a:r>
          </a:p>
        </p:txBody>
      </p:sp>
      <p:sp>
        <p:nvSpPr>
          <p:cNvPr id="3" name="Notes Placeholder 2"/>
          <p:cNvSpPr>
            <a:spLocks noGrp="1"/>
          </p:cNvSpPr>
          <p:nvPr>
            <p:ph type="body" idx="1"/>
          </p:nvPr>
        </p:nvSpPr>
        <p:spPr>
          <a:xfrm>
            <a:off x="960438" y="3521075"/>
            <a:ext cx="7680325" cy="28797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CDISC SHARE supports Foundational Standards Development Teams in streamlining metadata creation processes and serves an important role in developing, managing and re-using metadata for new Therapeutic Area standards, other specialized implementations of the Standard Data Tabulation Model (SDTM) such as the Pharmacogenomics/Genetics and Medical devices Implementation Guides.</a:t>
            </a:r>
          </a:p>
          <a:p>
            <a:endParaRPr lang="en-US" dirty="0"/>
          </a:p>
        </p:txBody>
      </p:sp>
    </p:spTree>
    <p:extLst>
      <p:ext uri="{BB962C8B-B14F-4D97-AF65-F5344CB8AC3E}">
        <p14:creationId xmlns:p14="http://schemas.microsoft.com/office/powerpoint/2010/main" val="2948954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0063" y="1085850"/>
            <a:ext cx="8250237" cy="5157788"/>
          </a:xfrm>
        </p:spPr>
      </p:sp>
      <p:sp>
        <p:nvSpPr>
          <p:cNvPr id="6" name="TextBox 5"/>
          <p:cNvSpPr txBox="1"/>
          <p:nvPr/>
        </p:nvSpPr>
        <p:spPr>
          <a:xfrm>
            <a:off x="563882" y="491133"/>
            <a:ext cx="1813560" cy="374605"/>
          </a:xfrm>
          <a:prstGeom prst="rect">
            <a:avLst/>
          </a:prstGeom>
          <a:noFill/>
          <a:ln>
            <a:solidFill>
              <a:srgbClr val="FF0000"/>
            </a:solidFill>
          </a:ln>
        </p:spPr>
        <p:txBody>
          <a:bodyPr wrap="square" lIns="96661" tIns="48331" rIns="96661" bIns="48331" rtlCol="0">
            <a:spAutoFit/>
          </a:bodyPr>
          <a:lstStyle/>
          <a:p>
            <a:pPr algn="ctr"/>
            <a:r>
              <a:rPr lang="en-US" dirty="0" smtClean="0">
                <a:solidFill>
                  <a:srgbClr val="FF0000"/>
                </a:solidFill>
              </a:rPr>
              <a:t>Content Slide</a:t>
            </a:r>
            <a:endParaRPr lang="en-US" dirty="0">
              <a:solidFill>
                <a:srgbClr val="FF0000"/>
              </a:solidFill>
            </a:endParaRPr>
          </a:p>
        </p:txBody>
      </p:sp>
      <p:sp>
        <p:nvSpPr>
          <p:cNvPr id="7" name="TextBox 6"/>
          <p:cNvSpPr txBox="1"/>
          <p:nvPr/>
        </p:nvSpPr>
        <p:spPr>
          <a:xfrm>
            <a:off x="2788920" y="160920"/>
            <a:ext cx="3154681" cy="1017714"/>
          </a:xfrm>
          <a:prstGeom prst="rect">
            <a:avLst/>
          </a:prstGeom>
          <a:noFill/>
          <a:ln>
            <a:solidFill>
              <a:srgbClr val="FF0000"/>
            </a:solidFill>
          </a:ln>
        </p:spPr>
        <p:txBody>
          <a:bodyPr wrap="square" lIns="96661" tIns="48331" rIns="96661" bIns="48331" rtlCol="0">
            <a:spAutoFit/>
          </a:bodyPr>
          <a:lstStyle/>
          <a:p>
            <a:r>
              <a:rPr lang="en-US" sz="1500" b="1" dirty="0">
                <a:solidFill>
                  <a:srgbClr val="FF0000"/>
                </a:solidFill>
              </a:rPr>
              <a:t>Theme Image area</a:t>
            </a:r>
          </a:p>
          <a:p>
            <a:r>
              <a:rPr lang="en-US" sz="1500" dirty="0">
                <a:solidFill>
                  <a:srgbClr val="FF0000"/>
                </a:solidFill>
              </a:rPr>
              <a:t>We need to place appropriate image based on the content of the Presentation</a:t>
            </a:r>
          </a:p>
        </p:txBody>
      </p:sp>
      <p:cxnSp>
        <p:nvCxnSpPr>
          <p:cNvPr id="8" name="Straight Arrow Connector 7"/>
          <p:cNvCxnSpPr>
            <a:stCxn id="7" idx="3"/>
          </p:cNvCxnSpPr>
          <p:nvPr/>
        </p:nvCxnSpPr>
        <p:spPr>
          <a:xfrm>
            <a:off x="5943601" y="622811"/>
            <a:ext cx="548639" cy="6597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88282" y="1482154"/>
            <a:ext cx="3154681" cy="787908"/>
          </a:xfrm>
          <a:prstGeom prst="rect">
            <a:avLst/>
          </a:prstGeom>
          <a:noFill/>
          <a:ln>
            <a:solidFill>
              <a:srgbClr val="FF0000"/>
            </a:solidFill>
          </a:ln>
        </p:spPr>
        <p:txBody>
          <a:bodyPr wrap="square" lIns="96661" tIns="48331" rIns="96661" bIns="48331" rtlCol="0">
            <a:spAutoFit/>
          </a:bodyPr>
          <a:lstStyle/>
          <a:p>
            <a:r>
              <a:rPr lang="en-US" sz="1500" b="1" dirty="0">
                <a:solidFill>
                  <a:srgbClr val="FF0000"/>
                </a:solidFill>
              </a:rPr>
              <a:t>Slide title</a:t>
            </a:r>
          </a:p>
          <a:p>
            <a:r>
              <a:rPr lang="en-US" sz="1500" dirty="0">
                <a:solidFill>
                  <a:srgbClr val="FF0000"/>
                </a:solidFill>
              </a:rPr>
              <a:t>This band can be increased in length</a:t>
            </a:r>
          </a:p>
          <a:p>
            <a:r>
              <a:rPr lang="en-US" sz="1500" dirty="0">
                <a:solidFill>
                  <a:srgbClr val="FF0000"/>
                </a:solidFill>
              </a:rPr>
              <a:t>Keeping the arrow shape unchanged</a:t>
            </a:r>
          </a:p>
        </p:txBody>
      </p:sp>
      <p:cxnSp>
        <p:nvCxnSpPr>
          <p:cNvPr id="13" name="Straight Arrow Connector 12"/>
          <p:cNvCxnSpPr>
            <a:stCxn id="12" idx="1"/>
          </p:cNvCxnSpPr>
          <p:nvPr/>
        </p:nvCxnSpPr>
        <p:spPr>
          <a:xfrm flipH="1">
            <a:off x="4800600" y="1876108"/>
            <a:ext cx="48768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615348" y="6354443"/>
            <a:ext cx="3474903" cy="559271"/>
          </a:xfrm>
          <a:prstGeom prst="rect">
            <a:avLst/>
          </a:prstGeom>
          <a:noFill/>
          <a:ln>
            <a:solidFill>
              <a:srgbClr val="FF0000"/>
            </a:solidFill>
          </a:ln>
        </p:spPr>
        <p:txBody>
          <a:bodyPr wrap="square" lIns="96661" tIns="48331" rIns="96661" bIns="48331" rtlCol="0">
            <a:spAutoFit/>
          </a:bodyPr>
          <a:lstStyle/>
          <a:p>
            <a:pPr algn="ctr"/>
            <a:r>
              <a:rPr lang="en-US" sz="1500" b="1" dirty="0">
                <a:solidFill>
                  <a:srgbClr val="FF0000"/>
                </a:solidFill>
              </a:rPr>
              <a:t>References</a:t>
            </a:r>
          </a:p>
          <a:p>
            <a:pPr algn="ctr"/>
            <a:r>
              <a:rPr lang="en-US" sz="1500" b="1" dirty="0">
                <a:solidFill>
                  <a:srgbClr val="FF0000"/>
                </a:solidFill>
              </a:rPr>
              <a:t>Will be bottom aligned to PALS logo</a:t>
            </a:r>
          </a:p>
        </p:txBody>
      </p:sp>
      <p:cxnSp>
        <p:nvCxnSpPr>
          <p:cNvPr id="17" name="Straight Arrow Connector 16"/>
          <p:cNvCxnSpPr>
            <a:stCxn id="16" idx="0"/>
          </p:cNvCxnSpPr>
          <p:nvPr/>
        </p:nvCxnSpPr>
        <p:spPr>
          <a:xfrm flipH="1" flipV="1">
            <a:off x="2274482" y="5976017"/>
            <a:ext cx="1078318" cy="3784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65761" y="6004883"/>
            <a:ext cx="853439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366260" y="3194570"/>
            <a:ext cx="3154681" cy="1247521"/>
          </a:xfrm>
          <a:prstGeom prst="rect">
            <a:avLst/>
          </a:prstGeom>
          <a:noFill/>
          <a:ln>
            <a:solidFill>
              <a:srgbClr val="FF0000"/>
            </a:solidFill>
          </a:ln>
        </p:spPr>
        <p:txBody>
          <a:bodyPr wrap="square" lIns="96661" tIns="48331" rIns="96661" bIns="48331" rtlCol="0">
            <a:spAutoFit/>
          </a:bodyPr>
          <a:lstStyle/>
          <a:p>
            <a:r>
              <a:rPr lang="en-US" sz="1500" b="1" dirty="0">
                <a:solidFill>
                  <a:srgbClr val="FF0000"/>
                </a:solidFill>
              </a:rPr>
              <a:t>Slide content</a:t>
            </a:r>
          </a:p>
          <a:p>
            <a:r>
              <a:rPr lang="en-US" sz="1500" dirty="0">
                <a:solidFill>
                  <a:srgbClr val="FF0000"/>
                </a:solidFill>
              </a:rPr>
              <a:t>Currently 12pt</a:t>
            </a:r>
          </a:p>
          <a:p>
            <a:r>
              <a:rPr lang="en-US" sz="1500" dirty="0">
                <a:solidFill>
                  <a:srgbClr val="FF0000"/>
                </a:solidFill>
              </a:rPr>
              <a:t>We can increase to 14pt based on the volume of the content in slide and in the presentation </a:t>
            </a:r>
          </a:p>
        </p:txBody>
      </p:sp>
      <p:cxnSp>
        <p:nvCxnSpPr>
          <p:cNvPr id="22" name="Straight Arrow Connector 21"/>
          <p:cNvCxnSpPr>
            <a:stCxn id="21" idx="1"/>
          </p:cNvCxnSpPr>
          <p:nvPr/>
        </p:nvCxnSpPr>
        <p:spPr>
          <a:xfrm flipH="1" flipV="1">
            <a:off x="3352800" y="3194570"/>
            <a:ext cx="1013460" cy="6237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10017" y="6354443"/>
            <a:ext cx="1002354" cy="559271"/>
          </a:xfrm>
          <a:prstGeom prst="rect">
            <a:avLst/>
          </a:prstGeom>
          <a:noFill/>
          <a:ln>
            <a:solidFill>
              <a:srgbClr val="FF0000"/>
            </a:solidFill>
          </a:ln>
        </p:spPr>
        <p:txBody>
          <a:bodyPr wrap="square" lIns="96661" tIns="48331" rIns="96661" bIns="48331" rtlCol="0">
            <a:spAutoFit/>
          </a:bodyPr>
          <a:lstStyle/>
          <a:p>
            <a:pPr algn="ctr"/>
            <a:r>
              <a:rPr lang="en-US" sz="1500" dirty="0">
                <a:solidFill>
                  <a:srgbClr val="FF0000"/>
                </a:solidFill>
              </a:rPr>
              <a:t>Font size 7-9pt</a:t>
            </a:r>
          </a:p>
        </p:txBody>
      </p:sp>
      <p:sp>
        <p:nvSpPr>
          <p:cNvPr id="3" name="Notes Placeholder 2"/>
          <p:cNvSpPr>
            <a:spLocks noGrp="1"/>
          </p:cNvSpPr>
          <p:nvPr>
            <p:ph type="body" idx="1"/>
          </p:nvPr>
        </p:nvSpPr>
        <p:spPr>
          <a:xfrm>
            <a:off x="960438" y="3521075"/>
            <a:ext cx="7680325" cy="28797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QRS – Questionnaires, Ratings and  Scale</a:t>
            </a:r>
          </a:p>
          <a:p>
            <a:endParaRPr lang="en-US"/>
          </a:p>
        </p:txBody>
      </p:sp>
    </p:spTree>
    <p:extLst>
      <p:ext uri="{BB962C8B-B14F-4D97-AF65-F5344CB8AC3E}">
        <p14:creationId xmlns:p14="http://schemas.microsoft.com/office/powerpoint/2010/main" val="1606717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D8D4190E-9D7B-4847-98AB-991B2B42748F}" type="slidenum">
              <a:rPr lang="en-US" smtClean="0"/>
              <a:t>13</a:t>
            </a:fld>
            <a:endParaRPr lang="en-US" dirty="0"/>
          </a:p>
        </p:txBody>
      </p:sp>
    </p:spTree>
    <p:extLst>
      <p:ext uri="{BB962C8B-B14F-4D97-AF65-F5344CB8AC3E}">
        <p14:creationId xmlns:p14="http://schemas.microsoft.com/office/powerpoint/2010/main" val="2832388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D8D4190E-9D7B-4847-98AB-991B2B42748F}" type="slidenum">
              <a:rPr lang="en-US" smtClean="0"/>
              <a:t>14</a:t>
            </a:fld>
            <a:endParaRPr lang="en-US" dirty="0"/>
          </a:p>
        </p:txBody>
      </p:sp>
    </p:spTree>
    <p:extLst>
      <p:ext uri="{BB962C8B-B14F-4D97-AF65-F5344CB8AC3E}">
        <p14:creationId xmlns:p14="http://schemas.microsoft.com/office/powerpoint/2010/main" val="335674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D8D4190E-9D7B-4847-98AB-991B2B42748F}" type="slidenum">
              <a:rPr lang="en-US" smtClean="0"/>
              <a:t>15</a:t>
            </a:fld>
            <a:endParaRPr lang="en-US" dirty="0"/>
          </a:p>
        </p:txBody>
      </p:sp>
    </p:spTree>
    <p:extLst>
      <p:ext uri="{BB962C8B-B14F-4D97-AF65-F5344CB8AC3E}">
        <p14:creationId xmlns:p14="http://schemas.microsoft.com/office/powerpoint/2010/main" val="3142791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0063" y="1085850"/>
            <a:ext cx="8250237" cy="5157788"/>
          </a:xfrm>
        </p:spPr>
      </p:sp>
      <p:sp>
        <p:nvSpPr>
          <p:cNvPr id="4" name="TextBox 3"/>
          <p:cNvSpPr txBox="1"/>
          <p:nvPr/>
        </p:nvSpPr>
        <p:spPr>
          <a:xfrm>
            <a:off x="563404" y="6354443"/>
            <a:ext cx="1983106" cy="328295"/>
          </a:xfrm>
          <a:prstGeom prst="rect">
            <a:avLst/>
          </a:prstGeom>
          <a:noFill/>
          <a:ln>
            <a:solidFill>
              <a:srgbClr val="FF0000"/>
            </a:solidFill>
          </a:ln>
        </p:spPr>
        <p:txBody>
          <a:bodyPr wrap="square" lIns="96661" tIns="48331" rIns="96661" bIns="48331" rtlCol="0">
            <a:spAutoFit/>
          </a:bodyPr>
          <a:lstStyle/>
          <a:p>
            <a:pPr algn="ctr"/>
            <a:r>
              <a:rPr lang="en-US" sz="1500" dirty="0">
                <a:solidFill>
                  <a:srgbClr val="FF0000"/>
                </a:solidFill>
              </a:rPr>
              <a:t>Font size 9pt</a:t>
            </a:r>
          </a:p>
        </p:txBody>
      </p:sp>
      <p:cxnSp>
        <p:nvCxnSpPr>
          <p:cNvPr id="5" name="Straight Arrow Connector 4"/>
          <p:cNvCxnSpPr>
            <a:stCxn id="4" idx="0"/>
          </p:cNvCxnSpPr>
          <p:nvPr/>
        </p:nvCxnSpPr>
        <p:spPr>
          <a:xfrm flipV="1">
            <a:off x="1554957" y="5976017"/>
            <a:ext cx="273844" cy="3784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5540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0063" y="1085850"/>
            <a:ext cx="8250237" cy="5157788"/>
          </a:xfrm>
        </p:spPr>
      </p:sp>
    </p:spTree>
    <p:extLst>
      <p:ext uri="{BB962C8B-B14F-4D97-AF65-F5344CB8AC3E}">
        <p14:creationId xmlns:p14="http://schemas.microsoft.com/office/powerpoint/2010/main" val="3824683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60438" y="3521075"/>
            <a:ext cx="7680325" cy="2879725"/>
          </a:xfrm>
          <a:prstGeom prst="rect">
            <a:avLst/>
          </a:prstGeom>
        </p:spPr>
        <p:txBody>
          <a:bodyPr/>
          <a:lstStyle/>
          <a:p>
            <a:endParaRPr lang="en-US"/>
          </a:p>
        </p:txBody>
      </p:sp>
    </p:spTree>
    <p:extLst>
      <p:ext uri="{BB962C8B-B14F-4D97-AF65-F5344CB8AC3E}">
        <p14:creationId xmlns:p14="http://schemas.microsoft.com/office/powerpoint/2010/main" val="4062771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0063" y="1085850"/>
            <a:ext cx="8250237" cy="5157788"/>
          </a:xfrm>
        </p:spPr>
      </p:sp>
      <p:sp>
        <p:nvSpPr>
          <p:cNvPr id="6" name="TextBox 5"/>
          <p:cNvSpPr txBox="1"/>
          <p:nvPr/>
        </p:nvSpPr>
        <p:spPr>
          <a:xfrm>
            <a:off x="563882" y="491133"/>
            <a:ext cx="1813560" cy="374605"/>
          </a:xfrm>
          <a:prstGeom prst="rect">
            <a:avLst/>
          </a:prstGeom>
          <a:noFill/>
          <a:ln>
            <a:solidFill>
              <a:srgbClr val="FF0000"/>
            </a:solidFill>
          </a:ln>
        </p:spPr>
        <p:txBody>
          <a:bodyPr wrap="square" lIns="96661" tIns="48331" rIns="96661" bIns="48331" rtlCol="0">
            <a:spAutoFit/>
          </a:bodyPr>
          <a:lstStyle/>
          <a:p>
            <a:pPr algn="ctr"/>
            <a:r>
              <a:rPr lang="en-US" dirty="0" smtClean="0">
                <a:solidFill>
                  <a:srgbClr val="FF0000"/>
                </a:solidFill>
              </a:rPr>
              <a:t>Content Slide</a:t>
            </a:r>
            <a:endParaRPr lang="en-US" dirty="0">
              <a:solidFill>
                <a:srgbClr val="FF0000"/>
              </a:solidFill>
            </a:endParaRPr>
          </a:p>
        </p:txBody>
      </p:sp>
      <p:sp>
        <p:nvSpPr>
          <p:cNvPr id="7" name="TextBox 6"/>
          <p:cNvSpPr txBox="1"/>
          <p:nvPr/>
        </p:nvSpPr>
        <p:spPr>
          <a:xfrm>
            <a:off x="2788920" y="160920"/>
            <a:ext cx="3154681" cy="1017714"/>
          </a:xfrm>
          <a:prstGeom prst="rect">
            <a:avLst/>
          </a:prstGeom>
          <a:noFill/>
          <a:ln>
            <a:solidFill>
              <a:srgbClr val="FF0000"/>
            </a:solidFill>
          </a:ln>
        </p:spPr>
        <p:txBody>
          <a:bodyPr wrap="square" lIns="96661" tIns="48331" rIns="96661" bIns="48331" rtlCol="0">
            <a:spAutoFit/>
          </a:bodyPr>
          <a:lstStyle/>
          <a:p>
            <a:r>
              <a:rPr lang="en-US" sz="1500" b="1" dirty="0">
                <a:solidFill>
                  <a:srgbClr val="FF0000"/>
                </a:solidFill>
              </a:rPr>
              <a:t>Theme Image area</a:t>
            </a:r>
          </a:p>
          <a:p>
            <a:r>
              <a:rPr lang="en-US" sz="1500" dirty="0">
                <a:solidFill>
                  <a:srgbClr val="FF0000"/>
                </a:solidFill>
              </a:rPr>
              <a:t>We need to place appropriate image based on the content of the Presentation</a:t>
            </a:r>
          </a:p>
        </p:txBody>
      </p:sp>
      <p:cxnSp>
        <p:nvCxnSpPr>
          <p:cNvPr id="8" name="Straight Arrow Connector 7"/>
          <p:cNvCxnSpPr>
            <a:stCxn id="7" idx="3"/>
          </p:cNvCxnSpPr>
          <p:nvPr/>
        </p:nvCxnSpPr>
        <p:spPr>
          <a:xfrm>
            <a:off x="5943601" y="622811"/>
            <a:ext cx="548639" cy="6597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88282" y="1482154"/>
            <a:ext cx="3154681" cy="787908"/>
          </a:xfrm>
          <a:prstGeom prst="rect">
            <a:avLst/>
          </a:prstGeom>
          <a:noFill/>
          <a:ln>
            <a:solidFill>
              <a:srgbClr val="FF0000"/>
            </a:solidFill>
          </a:ln>
        </p:spPr>
        <p:txBody>
          <a:bodyPr wrap="square" lIns="96661" tIns="48331" rIns="96661" bIns="48331" rtlCol="0">
            <a:spAutoFit/>
          </a:bodyPr>
          <a:lstStyle/>
          <a:p>
            <a:r>
              <a:rPr lang="en-US" sz="1500" b="1" dirty="0">
                <a:solidFill>
                  <a:srgbClr val="FF0000"/>
                </a:solidFill>
              </a:rPr>
              <a:t>Slide title</a:t>
            </a:r>
          </a:p>
          <a:p>
            <a:r>
              <a:rPr lang="en-US" sz="1500" dirty="0">
                <a:solidFill>
                  <a:srgbClr val="FF0000"/>
                </a:solidFill>
              </a:rPr>
              <a:t>This band can be increased in length</a:t>
            </a:r>
          </a:p>
          <a:p>
            <a:r>
              <a:rPr lang="en-US" sz="1500" dirty="0">
                <a:solidFill>
                  <a:srgbClr val="FF0000"/>
                </a:solidFill>
              </a:rPr>
              <a:t>Keeping the arrow shape unchanged</a:t>
            </a:r>
          </a:p>
        </p:txBody>
      </p:sp>
      <p:cxnSp>
        <p:nvCxnSpPr>
          <p:cNvPr id="13" name="Straight Arrow Connector 12"/>
          <p:cNvCxnSpPr>
            <a:stCxn id="12" idx="1"/>
          </p:cNvCxnSpPr>
          <p:nvPr/>
        </p:nvCxnSpPr>
        <p:spPr>
          <a:xfrm flipH="1">
            <a:off x="4800600" y="1876108"/>
            <a:ext cx="48768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615348" y="6354443"/>
            <a:ext cx="3474903" cy="559271"/>
          </a:xfrm>
          <a:prstGeom prst="rect">
            <a:avLst/>
          </a:prstGeom>
          <a:noFill/>
          <a:ln>
            <a:solidFill>
              <a:srgbClr val="FF0000"/>
            </a:solidFill>
          </a:ln>
        </p:spPr>
        <p:txBody>
          <a:bodyPr wrap="square" lIns="96661" tIns="48331" rIns="96661" bIns="48331" rtlCol="0">
            <a:spAutoFit/>
          </a:bodyPr>
          <a:lstStyle/>
          <a:p>
            <a:pPr algn="ctr"/>
            <a:r>
              <a:rPr lang="en-US" sz="1500" b="1" dirty="0">
                <a:solidFill>
                  <a:srgbClr val="FF0000"/>
                </a:solidFill>
              </a:rPr>
              <a:t>References</a:t>
            </a:r>
          </a:p>
          <a:p>
            <a:pPr algn="ctr"/>
            <a:r>
              <a:rPr lang="en-US" sz="1500" b="1" dirty="0">
                <a:solidFill>
                  <a:srgbClr val="FF0000"/>
                </a:solidFill>
              </a:rPr>
              <a:t>Will be bottom aligned to PALS logo</a:t>
            </a:r>
          </a:p>
        </p:txBody>
      </p:sp>
      <p:cxnSp>
        <p:nvCxnSpPr>
          <p:cNvPr id="17" name="Straight Arrow Connector 16"/>
          <p:cNvCxnSpPr>
            <a:stCxn id="16" idx="0"/>
          </p:cNvCxnSpPr>
          <p:nvPr/>
        </p:nvCxnSpPr>
        <p:spPr>
          <a:xfrm flipH="1" flipV="1">
            <a:off x="2274482" y="5976017"/>
            <a:ext cx="1078318" cy="3784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65761" y="6004883"/>
            <a:ext cx="853439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366260" y="3194570"/>
            <a:ext cx="3154681" cy="1247521"/>
          </a:xfrm>
          <a:prstGeom prst="rect">
            <a:avLst/>
          </a:prstGeom>
          <a:noFill/>
          <a:ln>
            <a:solidFill>
              <a:srgbClr val="FF0000"/>
            </a:solidFill>
          </a:ln>
        </p:spPr>
        <p:txBody>
          <a:bodyPr wrap="square" lIns="96661" tIns="48331" rIns="96661" bIns="48331" rtlCol="0">
            <a:spAutoFit/>
          </a:bodyPr>
          <a:lstStyle/>
          <a:p>
            <a:r>
              <a:rPr lang="en-US" sz="1500" b="1" dirty="0">
                <a:solidFill>
                  <a:srgbClr val="FF0000"/>
                </a:solidFill>
              </a:rPr>
              <a:t>Slide content</a:t>
            </a:r>
          </a:p>
          <a:p>
            <a:r>
              <a:rPr lang="en-US" sz="1500" dirty="0">
                <a:solidFill>
                  <a:srgbClr val="FF0000"/>
                </a:solidFill>
              </a:rPr>
              <a:t>Currently 12pt</a:t>
            </a:r>
          </a:p>
          <a:p>
            <a:r>
              <a:rPr lang="en-US" sz="1500" dirty="0">
                <a:solidFill>
                  <a:srgbClr val="FF0000"/>
                </a:solidFill>
              </a:rPr>
              <a:t>We can increase to 14pt based on the volume of the content in slide and in the presentation </a:t>
            </a:r>
          </a:p>
        </p:txBody>
      </p:sp>
      <p:cxnSp>
        <p:nvCxnSpPr>
          <p:cNvPr id="22" name="Straight Arrow Connector 21"/>
          <p:cNvCxnSpPr>
            <a:stCxn id="21" idx="1"/>
          </p:cNvCxnSpPr>
          <p:nvPr/>
        </p:nvCxnSpPr>
        <p:spPr>
          <a:xfrm flipH="1" flipV="1">
            <a:off x="3352800" y="3194570"/>
            <a:ext cx="1013460" cy="6237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10017" y="6354443"/>
            <a:ext cx="1002354" cy="559271"/>
          </a:xfrm>
          <a:prstGeom prst="rect">
            <a:avLst/>
          </a:prstGeom>
          <a:noFill/>
          <a:ln>
            <a:solidFill>
              <a:srgbClr val="FF0000"/>
            </a:solidFill>
          </a:ln>
        </p:spPr>
        <p:txBody>
          <a:bodyPr wrap="square" lIns="96661" tIns="48331" rIns="96661" bIns="48331" rtlCol="0">
            <a:spAutoFit/>
          </a:bodyPr>
          <a:lstStyle/>
          <a:p>
            <a:pPr algn="ctr"/>
            <a:r>
              <a:rPr lang="en-US" sz="1500" dirty="0">
                <a:solidFill>
                  <a:srgbClr val="FF0000"/>
                </a:solidFill>
              </a:rPr>
              <a:t>Font size 7-9pt</a:t>
            </a:r>
          </a:p>
        </p:txBody>
      </p:sp>
    </p:spTree>
    <p:extLst>
      <p:ext uri="{BB962C8B-B14F-4D97-AF65-F5344CB8AC3E}">
        <p14:creationId xmlns:p14="http://schemas.microsoft.com/office/powerpoint/2010/main" val="3189546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0063" y="1085850"/>
            <a:ext cx="8250237" cy="5157788"/>
          </a:xfrm>
        </p:spPr>
      </p:sp>
      <p:sp>
        <p:nvSpPr>
          <p:cNvPr id="6" name="TextBox 5"/>
          <p:cNvSpPr txBox="1"/>
          <p:nvPr/>
        </p:nvSpPr>
        <p:spPr>
          <a:xfrm>
            <a:off x="563882" y="491133"/>
            <a:ext cx="1813560" cy="374605"/>
          </a:xfrm>
          <a:prstGeom prst="rect">
            <a:avLst/>
          </a:prstGeom>
          <a:noFill/>
          <a:ln>
            <a:solidFill>
              <a:srgbClr val="FF0000"/>
            </a:solidFill>
          </a:ln>
        </p:spPr>
        <p:txBody>
          <a:bodyPr wrap="square" lIns="96661" tIns="48331" rIns="96661" bIns="48331" rtlCol="0">
            <a:spAutoFit/>
          </a:bodyPr>
          <a:lstStyle/>
          <a:p>
            <a:pPr algn="ctr"/>
            <a:r>
              <a:rPr lang="en-US" dirty="0" smtClean="0">
                <a:solidFill>
                  <a:srgbClr val="FF0000"/>
                </a:solidFill>
              </a:rPr>
              <a:t>Content Slide</a:t>
            </a:r>
            <a:endParaRPr lang="en-US" dirty="0">
              <a:solidFill>
                <a:srgbClr val="FF0000"/>
              </a:solidFill>
            </a:endParaRPr>
          </a:p>
        </p:txBody>
      </p:sp>
      <p:sp>
        <p:nvSpPr>
          <p:cNvPr id="7" name="TextBox 6"/>
          <p:cNvSpPr txBox="1"/>
          <p:nvPr/>
        </p:nvSpPr>
        <p:spPr>
          <a:xfrm>
            <a:off x="2788920" y="160920"/>
            <a:ext cx="3154681" cy="1017714"/>
          </a:xfrm>
          <a:prstGeom prst="rect">
            <a:avLst/>
          </a:prstGeom>
          <a:noFill/>
          <a:ln>
            <a:solidFill>
              <a:srgbClr val="FF0000"/>
            </a:solidFill>
          </a:ln>
        </p:spPr>
        <p:txBody>
          <a:bodyPr wrap="square" lIns="96661" tIns="48331" rIns="96661" bIns="48331" rtlCol="0">
            <a:spAutoFit/>
          </a:bodyPr>
          <a:lstStyle/>
          <a:p>
            <a:r>
              <a:rPr lang="en-US" sz="1500" b="1" dirty="0">
                <a:solidFill>
                  <a:srgbClr val="FF0000"/>
                </a:solidFill>
              </a:rPr>
              <a:t>Theme Image area</a:t>
            </a:r>
          </a:p>
          <a:p>
            <a:r>
              <a:rPr lang="en-US" sz="1500" dirty="0">
                <a:solidFill>
                  <a:srgbClr val="FF0000"/>
                </a:solidFill>
              </a:rPr>
              <a:t>We need to place appropriate image based on the content of the Presentation</a:t>
            </a:r>
          </a:p>
        </p:txBody>
      </p:sp>
      <p:cxnSp>
        <p:nvCxnSpPr>
          <p:cNvPr id="8" name="Straight Arrow Connector 7"/>
          <p:cNvCxnSpPr>
            <a:stCxn id="7" idx="3"/>
          </p:cNvCxnSpPr>
          <p:nvPr/>
        </p:nvCxnSpPr>
        <p:spPr>
          <a:xfrm>
            <a:off x="5943601" y="622811"/>
            <a:ext cx="548639" cy="6597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88282" y="1482154"/>
            <a:ext cx="3154681" cy="787908"/>
          </a:xfrm>
          <a:prstGeom prst="rect">
            <a:avLst/>
          </a:prstGeom>
          <a:noFill/>
          <a:ln>
            <a:solidFill>
              <a:srgbClr val="FF0000"/>
            </a:solidFill>
          </a:ln>
        </p:spPr>
        <p:txBody>
          <a:bodyPr wrap="square" lIns="96661" tIns="48331" rIns="96661" bIns="48331" rtlCol="0">
            <a:spAutoFit/>
          </a:bodyPr>
          <a:lstStyle/>
          <a:p>
            <a:r>
              <a:rPr lang="en-US" sz="1500" b="1" dirty="0">
                <a:solidFill>
                  <a:srgbClr val="FF0000"/>
                </a:solidFill>
              </a:rPr>
              <a:t>Slide title</a:t>
            </a:r>
          </a:p>
          <a:p>
            <a:r>
              <a:rPr lang="en-US" sz="1500" dirty="0">
                <a:solidFill>
                  <a:srgbClr val="FF0000"/>
                </a:solidFill>
              </a:rPr>
              <a:t>This band can be increased in length</a:t>
            </a:r>
          </a:p>
          <a:p>
            <a:r>
              <a:rPr lang="en-US" sz="1500" dirty="0">
                <a:solidFill>
                  <a:srgbClr val="FF0000"/>
                </a:solidFill>
              </a:rPr>
              <a:t>Keeping the arrow shape unchanged</a:t>
            </a:r>
          </a:p>
        </p:txBody>
      </p:sp>
      <p:cxnSp>
        <p:nvCxnSpPr>
          <p:cNvPr id="13" name="Straight Arrow Connector 12"/>
          <p:cNvCxnSpPr>
            <a:stCxn id="12" idx="1"/>
          </p:cNvCxnSpPr>
          <p:nvPr/>
        </p:nvCxnSpPr>
        <p:spPr>
          <a:xfrm flipH="1">
            <a:off x="4800600" y="1876108"/>
            <a:ext cx="48768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615348" y="6354443"/>
            <a:ext cx="3474903" cy="559271"/>
          </a:xfrm>
          <a:prstGeom prst="rect">
            <a:avLst/>
          </a:prstGeom>
          <a:noFill/>
          <a:ln>
            <a:solidFill>
              <a:srgbClr val="FF0000"/>
            </a:solidFill>
          </a:ln>
        </p:spPr>
        <p:txBody>
          <a:bodyPr wrap="square" lIns="96661" tIns="48331" rIns="96661" bIns="48331" rtlCol="0">
            <a:spAutoFit/>
          </a:bodyPr>
          <a:lstStyle/>
          <a:p>
            <a:pPr algn="ctr"/>
            <a:r>
              <a:rPr lang="en-US" sz="1500" b="1" dirty="0">
                <a:solidFill>
                  <a:srgbClr val="FF0000"/>
                </a:solidFill>
              </a:rPr>
              <a:t>References</a:t>
            </a:r>
          </a:p>
          <a:p>
            <a:pPr algn="ctr"/>
            <a:r>
              <a:rPr lang="en-US" sz="1500" b="1" dirty="0">
                <a:solidFill>
                  <a:srgbClr val="FF0000"/>
                </a:solidFill>
              </a:rPr>
              <a:t>Will be bottom aligned to PALS logo</a:t>
            </a:r>
          </a:p>
        </p:txBody>
      </p:sp>
      <p:cxnSp>
        <p:nvCxnSpPr>
          <p:cNvPr id="17" name="Straight Arrow Connector 16"/>
          <p:cNvCxnSpPr>
            <a:stCxn id="16" idx="0"/>
          </p:cNvCxnSpPr>
          <p:nvPr/>
        </p:nvCxnSpPr>
        <p:spPr>
          <a:xfrm flipH="1" flipV="1">
            <a:off x="2274482" y="5976017"/>
            <a:ext cx="1078318" cy="3784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65761" y="6004883"/>
            <a:ext cx="853439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366260" y="3194570"/>
            <a:ext cx="3154681" cy="1247521"/>
          </a:xfrm>
          <a:prstGeom prst="rect">
            <a:avLst/>
          </a:prstGeom>
          <a:noFill/>
          <a:ln>
            <a:solidFill>
              <a:srgbClr val="FF0000"/>
            </a:solidFill>
          </a:ln>
        </p:spPr>
        <p:txBody>
          <a:bodyPr wrap="square" lIns="96661" tIns="48331" rIns="96661" bIns="48331" rtlCol="0">
            <a:spAutoFit/>
          </a:bodyPr>
          <a:lstStyle/>
          <a:p>
            <a:r>
              <a:rPr lang="en-US" sz="1500" b="1" dirty="0">
                <a:solidFill>
                  <a:srgbClr val="FF0000"/>
                </a:solidFill>
              </a:rPr>
              <a:t>Slide content</a:t>
            </a:r>
          </a:p>
          <a:p>
            <a:r>
              <a:rPr lang="en-US" sz="1500" dirty="0">
                <a:solidFill>
                  <a:srgbClr val="FF0000"/>
                </a:solidFill>
              </a:rPr>
              <a:t>Currently 12pt</a:t>
            </a:r>
          </a:p>
          <a:p>
            <a:r>
              <a:rPr lang="en-US" sz="1500" dirty="0">
                <a:solidFill>
                  <a:srgbClr val="FF0000"/>
                </a:solidFill>
              </a:rPr>
              <a:t>We can increase to 14pt based on the volume of the content in slide and in the presentation </a:t>
            </a:r>
          </a:p>
        </p:txBody>
      </p:sp>
      <p:cxnSp>
        <p:nvCxnSpPr>
          <p:cNvPr id="22" name="Straight Arrow Connector 21"/>
          <p:cNvCxnSpPr>
            <a:stCxn id="21" idx="1"/>
          </p:cNvCxnSpPr>
          <p:nvPr/>
        </p:nvCxnSpPr>
        <p:spPr>
          <a:xfrm flipH="1" flipV="1">
            <a:off x="3352800" y="3194570"/>
            <a:ext cx="1013460" cy="6237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10017" y="6354443"/>
            <a:ext cx="1002354" cy="559271"/>
          </a:xfrm>
          <a:prstGeom prst="rect">
            <a:avLst/>
          </a:prstGeom>
          <a:noFill/>
          <a:ln>
            <a:solidFill>
              <a:srgbClr val="FF0000"/>
            </a:solidFill>
          </a:ln>
        </p:spPr>
        <p:txBody>
          <a:bodyPr wrap="square" lIns="96661" tIns="48331" rIns="96661" bIns="48331" rtlCol="0">
            <a:spAutoFit/>
          </a:bodyPr>
          <a:lstStyle/>
          <a:p>
            <a:pPr algn="ctr"/>
            <a:r>
              <a:rPr lang="en-US" sz="1500" dirty="0">
                <a:solidFill>
                  <a:srgbClr val="FF0000"/>
                </a:solidFill>
              </a:rPr>
              <a:t>Font size 7-9pt</a:t>
            </a:r>
          </a:p>
        </p:txBody>
      </p:sp>
      <p:sp>
        <p:nvSpPr>
          <p:cNvPr id="3" name="Notes Placeholder 2"/>
          <p:cNvSpPr>
            <a:spLocks noGrp="1"/>
          </p:cNvSpPr>
          <p:nvPr>
            <p:ph type="body" idx="1"/>
          </p:nvPr>
        </p:nvSpPr>
        <p:spPr>
          <a:xfrm>
            <a:off x="960438" y="3521075"/>
            <a:ext cx="7680325" cy="2879725"/>
          </a:xfrm>
          <a:prstGeom prst="rect">
            <a:avLst/>
          </a:prstGeom>
        </p:spPr>
        <p:txBody>
          <a:bodyPr/>
          <a:lstStyle/>
          <a:p>
            <a:r>
              <a:rPr lang="en-US" sz="1200" b="0" i="0" u="none" strike="noStrike" kern="1200" baseline="0" dirty="0" smtClean="0">
                <a:solidFill>
                  <a:schemeClr val="tx1"/>
                </a:solidFill>
                <a:latin typeface="+mn-lt"/>
                <a:ea typeface="+mn-ea"/>
                <a:cs typeface="+mn-cs"/>
              </a:rPr>
              <a:t>The PRM (Protocol Representation model) v1.0 is a clinical data standard that identifies, defines, and describes a set of over 100 common protocol elements and the relationships between them.</a:t>
            </a:r>
          </a:p>
          <a:p>
            <a:r>
              <a:rPr lang="en-US" sz="1200" b="0" i="0" u="none" strike="noStrike" kern="1200" baseline="0" dirty="0" smtClean="0">
                <a:solidFill>
                  <a:schemeClr val="tx1"/>
                </a:solidFill>
                <a:latin typeface="+mn-lt"/>
                <a:ea typeface="+mn-ea"/>
                <a:cs typeface="+mn-cs"/>
              </a:rPr>
              <a:t>The PRM was initiated as a project by leaders from CDISC and FDA within the HL7 Regulated Clinical Research Information Management (RCRIM)</a:t>
            </a:r>
            <a:endParaRPr lang="en-US" sz="1200" dirty="0" smtClean="0"/>
          </a:p>
          <a:p>
            <a:r>
              <a:rPr lang="en-US" sz="1200" b="0" i="0" u="none" strike="noStrike" kern="1200" baseline="0" dirty="0" smtClean="0">
                <a:solidFill>
                  <a:schemeClr val="tx1"/>
                </a:solidFill>
                <a:latin typeface="+mn-lt"/>
                <a:ea typeface="+mn-ea"/>
                <a:cs typeface="+mn-cs"/>
              </a:rPr>
              <a:t>The PRM elements were developed so that protocol information could be reused and repurposed across multiple documents, databases, and systems from study start-up through reporting and regulatory submissions. The PRM is NOT a specific protocol template; rather, when a template is designed to meet the purposes of a given organization or study type, the use of the PRM common elements will enable and facilitate information re-use without constraining the design of the study or the style of the document.</a:t>
            </a:r>
            <a:endParaRPr lang="en-US" sz="1200" dirty="0" smtClean="0"/>
          </a:p>
          <a:p>
            <a:r>
              <a:rPr lang="en-US" sz="1200" b="0" i="0" u="none" strike="noStrike" kern="1200" baseline="0" dirty="0" smtClean="0">
                <a:solidFill>
                  <a:schemeClr val="tx1"/>
                </a:solidFill>
                <a:latin typeface="+mn-lt"/>
                <a:ea typeface="+mn-ea"/>
                <a:cs typeface="+mn-cs"/>
              </a:rPr>
              <a:t>The identification of protocol elements began with examination of the International Conference on Harmonization (ICH) </a:t>
            </a:r>
            <a:r>
              <a:rPr lang="en-US" sz="1200" b="0" i="0" u="none" strike="noStrike" kern="1200" baseline="0" dirty="0" err="1" smtClean="0">
                <a:solidFill>
                  <a:schemeClr val="tx1"/>
                </a:solidFill>
                <a:latin typeface="+mn-lt"/>
                <a:ea typeface="+mn-ea"/>
                <a:cs typeface="+mn-cs"/>
              </a:rPr>
              <a:t>guidances</a:t>
            </a:r>
            <a:r>
              <a:rPr lang="en-US" sz="1200" b="0" i="0" u="none" strike="noStrike" kern="1200" baseline="0" dirty="0" smtClean="0">
                <a:solidFill>
                  <a:schemeClr val="tx1"/>
                </a:solidFill>
                <a:latin typeface="+mn-lt"/>
                <a:ea typeface="+mn-ea"/>
                <a:cs typeface="+mn-cs"/>
              </a:rPr>
              <a:t> E6, E3, and E9 and the requirements for registration of studies in EudraCT. The ICH E6 guidance on good clinical practice provided an outline of information that should be contained in a protocol, and the E3 guidance on clinical study reports and the E9 guidance on statistical considerations provided further detail.</a:t>
            </a:r>
          </a:p>
          <a:p>
            <a:endParaRPr lang="en-US" sz="1200" dirty="0" smtClean="0"/>
          </a:p>
          <a:p>
            <a:r>
              <a:rPr lang="en-US" sz="1200" dirty="0" smtClean="0"/>
              <a:t>SEND- standards</a:t>
            </a:r>
            <a:r>
              <a:rPr lang="en-US" sz="1200" baseline="0" dirty="0" smtClean="0"/>
              <a:t> of exchange for non-clinical data</a:t>
            </a:r>
          </a:p>
          <a:p>
            <a:endParaRPr lang="en-US" sz="1200" dirty="0" smtClean="0"/>
          </a:p>
          <a:p>
            <a:r>
              <a:rPr lang="en-US" sz="1200" dirty="0" smtClean="0"/>
              <a:t>The CDISC SEND Implementation Guide: Developmental and Reproductive Toxicology (SENDIG-DART) v1.0 is available for provisional use. The SENDIG-DART v1.0 supports study data typically found in embryo-fetal developmental (EFD) toxicity studies and is based on, and should be used in accordance with, the SENDIG v3.1 for single-dose general toxicology, repeat-dose general toxicology, and carcinogenicity studies. While v1.0 focuses on EFD, other study designs will be covered in future releases.</a:t>
            </a:r>
          </a:p>
          <a:p>
            <a:endParaRPr lang="en-US" sz="1200" dirty="0" smtClean="0"/>
          </a:p>
          <a:p>
            <a:r>
              <a:rPr lang="en-US" sz="1200" dirty="0" smtClean="0"/>
              <a:t>Clinical</a:t>
            </a:r>
            <a:r>
              <a:rPr lang="en-US" sz="1200" baseline="0" dirty="0" smtClean="0"/>
              <a:t> Data Acquisition Standards Harmonization</a:t>
            </a:r>
          </a:p>
          <a:p>
            <a:endParaRPr lang="en-US" dirty="0" smtClean="0"/>
          </a:p>
          <a:p>
            <a:endParaRPr lang="en-US" dirty="0"/>
          </a:p>
        </p:txBody>
      </p:sp>
    </p:spTree>
    <p:extLst>
      <p:ext uri="{BB962C8B-B14F-4D97-AF65-F5344CB8AC3E}">
        <p14:creationId xmlns:p14="http://schemas.microsoft.com/office/powerpoint/2010/main" val="345425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0063" y="1085850"/>
            <a:ext cx="8250237" cy="5157788"/>
          </a:xfrm>
        </p:spPr>
      </p:sp>
      <p:sp>
        <p:nvSpPr>
          <p:cNvPr id="6" name="TextBox 5"/>
          <p:cNvSpPr txBox="1"/>
          <p:nvPr/>
        </p:nvSpPr>
        <p:spPr>
          <a:xfrm>
            <a:off x="563882" y="491133"/>
            <a:ext cx="1813560" cy="374605"/>
          </a:xfrm>
          <a:prstGeom prst="rect">
            <a:avLst/>
          </a:prstGeom>
          <a:noFill/>
          <a:ln>
            <a:solidFill>
              <a:srgbClr val="FF0000"/>
            </a:solidFill>
          </a:ln>
        </p:spPr>
        <p:txBody>
          <a:bodyPr wrap="square" lIns="96661" tIns="48331" rIns="96661" bIns="48331" rtlCol="0">
            <a:spAutoFit/>
          </a:bodyPr>
          <a:lstStyle/>
          <a:p>
            <a:pPr algn="ctr"/>
            <a:r>
              <a:rPr lang="en-US" dirty="0" smtClean="0">
                <a:solidFill>
                  <a:srgbClr val="FF0000"/>
                </a:solidFill>
              </a:rPr>
              <a:t>Content Slide</a:t>
            </a:r>
            <a:endParaRPr lang="en-US" dirty="0">
              <a:solidFill>
                <a:srgbClr val="FF0000"/>
              </a:solidFill>
            </a:endParaRPr>
          </a:p>
        </p:txBody>
      </p:sp>
      <p:sp>
        <p:nvSpPr>
          <p:cNvPr id="7" name="TextBox 6"/>
          <p:cNvSpPr txBox="1"/>
          <p:nvPr/>
        </p:nvSpPr>
        <p:spPr>
          <a:xfrm>
            <a:off x="2788920" y="160920"/>
            <a:ext cx="3154681" cy="1017714"/>
          </a:xfrm>
          <a:prstGeom prst="rect">
            <a:avLst/>
          </a:prstGeom>
          <a:noFill/>
          <a:ln>
            <a:solidFill>
              <a:srgbClr val="FF0000"/>
            </a:solidFill>
          </a:ln>
        </p:spPr>
        <p:txBody>
          <a:bodyPr wrap="square" lIns="96661" tIns="48331" rIns="96661" bIns="48331" rtlCol="0">
            <a:spAutoFit/>
          </a:bodyPr>
          <a:lstStyle/>
          <a:p>
            <a:r>
              <a:rPr lang="en-US" sz="1500" b="1" dirty="0">
                <a:solidFill>
                  <a:srgbClr val="FF0000"/>
                </a:solidFill>
              </a:rPr>
              <a:t>Theme Image area</a:t>
            </a:r>
          </a:p>
          <a:p>
            <a:r>
              <a:rPr lang="en-US" sz="1500" dirty="0">
                <a:solidFill>
                  <a:srgbClr val="FF0000"/>
                </a:solidFill>
              </a:rPr>
              <a:t>We need to place appropriate image based on the content of the Presentation</a:t>
            </a:r>
          </a:p>
        </p:txBody>
      </p:sp>
      <p:cxnSp>
        <p:nvCxnSpPr>
          <p:cNvPr id="8" name="Straight Arrow Connector 7"/>
          <p:cNvCxnSpPr>
            <a:stCxn id="7" idx="3"/>
          </p:cNvCxnSpPr>
          <p:nvPr/>
        </p:nvCxnSpPr>
        <p:spPr>
          <a:xfrm>
            <a:off x="5943601" y="622811"/>
            <a:ext cx="548639" cy="6597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88282" y="1482154"/>
            <a:ext cx="3154681" cy="787908"/>
          </a:xfrm>
          <a:prstGeom prst="rect">
            <a:avLst/>
          </a:prstGeom>
          <a:noFill/>
          <a:ln>
            <a:solidFill>
              <a:srgbClr val="FF0000"/>
            </a:solidFill>
          </a:ln>
        </p:spPr>
        <p:txBody>
          <a:bodyPr wrap="square" lIns="96661" tIns="48331" rIns="96661" bIns="48331" rtlCol="0">
            <a:spAutoFit/>
          </a:bodyPr>
          <a:lstStyle/>
          <a:p>
            <a:r>
              <a:rPr lang="en-US" sz="1500" b="1" dirty="0">
                <a:solidFill>
                  <a:srgbClr val="FF0000"/>
                </a:solidFill>
              </a:rPr>
              <a:t>Slide title</a:t>
            </a:r>
          </a:p>
          <a:p>
            <a:r>
              <a:rPr lang="en-US" sz="1500" dirty="0">
                <a:solidFill>
                  <a:srgbClr val="FF0000"/>
                </a:solidFill>
              </a:rPr>
              <a:t>This band can be increased in length</a:t>
            </a:r>
          </a:p>
          <a:p>
            <a:r>
              <a:rPr lang="en-US" sz="1500" dirty="0">
                <a:solidFill>
                  <a:srgbClr val="FF0000"/>
                </a:solidFill>
              </a:rPr>
              <a:t>Keeping the arrow shape unchanged</a:t>
            </a:r>
          </a:p>
        </p:txBody>
      </p:sp>
      <p:cxnSp>
        <p:nvCxnSpPr>
          <p:cNvPr id="13" name="Straight Arrow Connector 12"/>
          <p:cNvCxnSpPr>
            <a:stCxn id="12" idx="1"/>
          </p:cNvCxnSpPr>
          <p:nvPr/>
        </p:nvCxnSpPr>
        <p:spPr>
          <a:xfrm flipH="1">
            <a:off x="4800600" y="1876108"/>
            <a:ext cx="48768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615348" y="6354443"/>
            <a:ext cx="3474903" cy="559271"/>
          </a:xfrm>
          <a:prstGeom prst="rect">
            <a:avLst/>
          </a:prstGeom>
          <a:noFill/>
          <a:ln>
            <a:solidFill>
              <a:srgbClr val="FF0000"/>
            </a:solidFill>
          </a:ln>
        </p:spPr>
        <p:txBody>
          <a:bodyPr wrap="square" lIns="96661" tIns="48331" rIns="96661" bIns="48331" rtlCol="0">
            <a:spAutoFit/>
          </a:bodyPr>
          <a:lstStyle/>
          <a:p>
            <a:pPr algn="ctr"/>
            <a:r>
              <a:rPr lang="en-US" sz="1500" b="1" dirty="0">
                <a:solidFill>
                  <a:srgbClr val="FF0000"/>
                </a:solidFill>
              </a:rPr>
              <a:t>References</a:t>
            </a:r>
          </a:p>
          <a:p>
            <a:pPr algn="ctr"/>
            <a:r>
              <a:rPr lang="en-US" sz="1500" b="1" dirty="0">
                <a:solidFill>
                  <a:srgbClr val="FF0000"/>
                </a:solidFill>
              </a:rPr>
              <a:t>Will be bottom aligned to PALS logo</a:t>
            </a:r>
          </a:p>
        </p:txBody>
      </p:sp>
      <p:cxnSp>
        <p:nvCxnSpPr>
          <p:cNvPr id="17" name="Straight Arrow Connector 16"/>
          <p:cNvCxnSpPr>
            <a:stCxn id="16" idx="0"/>
          </p:cNvCxnSpPr>
          <p:nvPr/>
        </p:nvCxnSpPr>
        <p:spPr>
          <a:xfrm flipH="1" flipV="1">
            <a:off x="2274482" y="5976017"/>
            <a:ext cx="1078318" cy="3784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65761" y="6004883"/>
            <a:ext cx="853439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366260" y="3194570"/>
            <a:ext cx="3154681" cy="1247521"/>
          </a:xfrm>
          <a:prstGeom prst="rect">
            <a:avLst/>
          </a:prstGeom>
          <a:noFill/>
          <a:ln>
            <a:solidFill>
              <a:srgbClr val="FF0000"/>
            </a:solidFill>
          </a:ln>
        </p:spPr>
        <p:txBody>
          <a:bodyPr wrap="square" lIns="96661" tIns="48331" rIns="96661" bIns="48331" rtlCol="0">
            <a:spAutoFit/>
          </a:bodyPr>
          <a:lstStyle/>
          <a:p>
            <a:r>
              <a:rPr lang="en-US" sz="1500" b="1" dirty="0">
                <a:solidFill>
                  <a:srgbClr val="FF0000"/>
                </a:solidFill>
              </a:rPr>
              <a:t>Slide content</a:t>
            </a:r>
          </a:p>
          <a:p>
            <a:r>
              <a:rPr lang="en-US" sz="1500" dirty="0">
                <a:solidFill>
                  <a:srgbClr val="FF0000"/>
                </a:solidFill>
              </a:rPr>
              <a:t>Currently 12pt</a:t>
            </a:r>
          </a:p>
          <a:p>
            <a:r>
              <a:rPr lang="en-US" sz="1500" dirty="0">
                <a:solidFill>
                  <a:srgbClr val="FF0000"/>
                </a:solidFill>
              </a:rPr>
              <a:t>We can increase to 14pt based on the volume of the content in slide and in the presentation </a:t>
            </a:r>
          </a:p>
        </p:txBody>
      </p:sp>
      <p:cxnSp>
        <p:nvCxnSpPr>
          <p:cNvPr id="22" name="Straight Arrow Connector 21"/>
          <p:cNvCxnSpPr>
            <a:stCxn id="21" idx="1"/>
          </p:cNvCxnSpPr>
          <p:nvPr/>
        </p:nvCxnSpPr>
        <p:spPr>
          <a:xfrm flipH="1" flipV="1">
            <a:off x="3352800" y="3194570"/>
            <a:ext cx="1013460" cy="6237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10017" y="6354443"/>
            <a:ext cx="1002354" cy="559271"/>
          </a:xfrm>
          <a:prstGeom prst="rect">
            <a:avLst/>
          </a:prstGeom>
          <a:noFill/>
          <a:ln>
            <a:solidFill>
              <a:srgbClr val="FF0000"/>
            </a:solidFill>
          </a:ln>
        </p:spPr>
        <p:txBody>
          <a:bodyPr wrap="square" lIns="96661" tIns="48331" rIns="96661" bIns="48331" rtlCol="0">
            <a:spAutoFit/>
          </a:bodyPr>
          <a:lstStyle/>
          <a:p>
            <a:pPr algn="ctr"/>
            <a:r>
              <a:rPr lang="en-US" sz="1500" dirty="0">
                <a:solidFill>
                  <a:srgbClr val="FF0000"/>
                </a:solidFill>
              </a:rPr>
              <a:t>Font size 7-9pt</a:t>
            </a:r>
          </a:p>
        </p:txBody>
      </p:sp>
      <p:sp>
        <p:nvSpPr>
          <p:cNvPr id="3" name="Notes Placeholder 2"/>
          <p:cNvSpPr>
            <a:spLocks noGrp="1"/>
          </p:cNvSpPr>
          <p:nvPr>
            <p:ph type="body" idx="1"/>
          </p:nvPr>
        </p:nvSpPr>
        <p:spPr>
          <a:xfrm>
            <a:off x="960438" y="3521075"/>
            <a:ext cx="7680325" cy="2879725"/>
          </a:xfrm>
          <a:prstGeom prst="rect">
            <a:avLst/>
          </a:prstGeom>
        </p:spPr>
        <p:txBody>
          <a:bodyPr/>
          <a:lstStyle/>
          <a:p>
            <a:r>
              <a:rPr lang="en-US" dirty="0" smtClean="0"/>
              <a:t>Clinical Trial Registry - xml</a:t>
            </a:r>
          </a:p>
          <a:p>
            <a:r>
              <a:rPr lang="en-US" dirty="0" smtClean="0"/>
              <a:t>ODM- operational data model</a:t>
            </a:r>
          </a:p>
          <a:p>
            <a:endParaRPr lang="en-US" dirty="0" smtClean="0"/>
          </a:p>
          <a:p>
            <a:r>
              <a:rPr lang="en-US" sz="1200" b="0" i="0" kern="1200" dirty="0" smtClean="0">
                <a:solidFill>
                  <a:schemeClr val="tx1"/>
                </a:solidFill>
                <a:effectLst/>
                <a:latin typeface="+mn-lt"/>
                <a:ea typeface="+mn-ea"/>
                <a:cs typeface="+mn-cs"/>
              </a:rPr>
              <a:t>CDISC CTR-XML standard is a approved standard based on the CDISC Operational Data Model (ODM) for clinical trial registry submissions primarily to the: World Health Organization (WHO), European Medicines Agency (EMA) EudraCT Registry and United States ClinicalTrials.gov.</a:t>
            </a:r>
          </a:p>
          <a:p>
            <a:r>
              <a:rPr lang="en-US" sz="1200" b="0" i="0" kern="1200" dirty="0" smtClean="0">
                <a:solidFill>
                  <a:schemeClr val="tx1"/>
                </a:solidFill>
                <a:effectLst/>
                <a:latin typeface="+mn-lt"/>
                <a:ea typeface="+mn-ea"/>
                <a:cs typeface="+mn-cs"/>
              </a:rPr>
              <a:t>CTR-XML provides a means for generating harmonized messages to each of the registries listed above.</a:t>
            </a:r>
          </a:p>
          <a:p>
            <a:endParaRPr lang="en-US" dirty="0" smtClean="0"/>
          </a:p>
          <a:p>
            <a:endParaRPr lang="en-US" dirty="0"/>
          </a:p>
        </p:txBody>
      </p:sp>
    </p:spTree>
    <p:extLst>
      <p:ext uri="{BB962C8B-B14F-4D97-AF65-F5344CB8AC3E}">
        <p14:creationId xmlns:p14="http://schemas.microsoft.com/office/powerpoint/2010/main" val="1480264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0063" y="1085850"/>
            <a:ext cx="8250237" cy="5157788"/>
          </a:xfrm>
        </p:spPr>
      </p:sp>
      <p:sp>
        <p:nvSpPr>
          <p:cNvPr id="6" name="TextBox 5"/>
          <p:cNvSpPr txBox="1"/>
          <p:nvPr/>
        </p:nvSpPr>
        <p:spPr>
          <a:xfrm>
            <a:off x="563882" y="491133"/>
            <a:ext cx="1813560" cy="374605"/>
          </a:xfrm>
          <a:prstGeom prst="rect">
            <a:avLst/>
          </a:prstGeom>
          <a:noFill/>
          <a:ln>
            <a:solidFill>
              <a:srgbClr val="FF0000"/>
            </a:solidFill>
          </a:ln>
        </p:spPr>
        <p:txBody>
          <a:bodyPr wrap="square" lIns="96661" tIns="48331" rIns="96661" bIns="48331" rtlCol="0">
            <a:spAutoFit/>
          </a:bodyPr>
          <a:lstStyle/>
          <a:p>
            <a:pPr algn="ctr"/>
            <a:r>
              <a:rPr lang="en-US" dirty="0" smtClean="0">
                <a:solidFill>
                  <a:srgbClr val="FF0000"/>
                </a:solidFill>
              </a:rPr>
              <a:t>Content Slide</a:t>
            </a:r>
            <a:endParaRPr lang="en-US" dirty="0">
              <a:solidFill>
                <a:srgbClr val="FF0000"/>
              </a:solidFill>
            </a:endParaRPr>
          </a:p>
        </p:txBody>
      </p:sp>
      <p:sp>
        <p:nvSpPr>
          <p:cNvPr id="7" name="TextBox 6"/>
          <p:cNvSpPr txBox="1"/>
          <p:nvPr/>
        </p:nvSpPr>
        <p:spPr>
          <a:xfrm>
            <a:off x="2788920" y="160920"/>
            <a:ext cx="3154681" cy="1017714"/>
          </a:xfrm>
          <a:prstGeom prst="rect">
            <a:avLst/>
          </a:prstGeom>
          <a:noFill/>
          <a:ln>
            <a:solidFill>
              <a:srgbClr val="FF0000"/>
            </a:solidFill>
          </a:ln>
        </p:spPr>
        <p:txBody>
          <a:bodyPr wrap="square" lIns="96661" tIns="48331" rIns="96661" bIns="48331" rtlCol="0">
            <a:spAutoFit/>
          </a:bodyPr>
          <a:lstStyle/>
          <a:p>
            <a:r>
              <a:rPr lang="en-US" sz="1500" b="1" dirty="0">
                <a:solidFill>
                  <a:srgbClr val="FF0000"/>
                </a:solidFill>
              </a:rPr>
              <a:t>Theme Image area</a:t>
            </a:r>
          </a:p>
          <a:p>
            <a:r>
              <a:rPr lang="en-US" sz="1500" dirty="0">
                <a:solidFill>
                  <a:srgbClr val="FF0000"/>
                </a:solidFill>
              </a:rPr>
              <a:t>We need to place appropriate image based on the content of the Presentation</a:t>
            </a:r>
          </a:p>
        </p:txBody>
      </p:sp>
      <p:cxnSp>
        <p:nvCxnSpPr>
          <p:cNvPr id="8" name="Straight Arrow Connector 7"/>
          <p:cNvCxnSpPr>
            <a:stCxn id="7" idx="3"/>
          </p:cNvCxnSpPr>
          <p:nvPr/>
        </p:nvCxnSpPr>
        <p:spPr>
          <a:xfrm>
            <a:off x="5943601" y="622811"/>
            <a:ext cx="548639" cy="6597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88282" y="1482154"/>
            <a:ext cx="3154681" cy="787908"/>
          </a:xfrm>
          <a:prstGeom prst="rect">
            <a:avLst/>
          </a:prstGeom>
          <a:noFill/>
          <a:ln>
            <a:solidFill>
              <a:srgbClr val="FF0000"/>
            </a:solidFill>
          </a:ln>
        </p:spPr>
        <p:txBody>
          <a:bodyPr wrap="square" lIns="96661" tIns="48331" rIns="96661" bIns="48331" rtlCol="0">
            <a:spAutoFit/>
          </a:bodyPr>
          <a:lstStyle/>
          <a:p>
            <a:r>
              <a:rPr lang="en-US" sz="1500" b="1" dirty="0">
                <a:solidFill>
                  <a:srgbClr val="FF0000"/>
                </a:solidFill>
              </a:rPr>
              <a:t>Slide title</a:t>
            </a:r>
          </a:p>
          <a:p>
            <a:r>
              <a:rPr lang="en-US" sz="1500" dirty="0">
                <a:solidFill>
                  <a:srgbClr val="FF0000"/>
                </a:solidFill>
              </a:rPr>
              <a:t>This band can be increased in length</a:t>
            </a:r>
          </a:p>
          <a:p>
            <a:r>
              <a:rPr lang="en-US" sz="1500" dirty="0">
                <a:solidFill>
                  <a:srgbClr val="FF0000"/>
                </a:solidFill>
              </a:rPr>
              <a:t>Keeping the arrow shape unchanged</a:t>
            </a:r>
          </a:p>
        </p:txBody>
      </p:sp>
      <p:cxnSp>
        <p:nvCxnSpPr>
          <p:cNvPr id="13" name="Straight Arrow Connector 12"/>
          <p:cNvCxnSpPr>
            <a:stCxn id="12" idx="1"/>
          </p:cNvCxnSpPr>
          <p:nvPr/>
        </p:nvCxnSpPr>
        <p:spPr>
          <a:xfrm flipH="1">
            <a:off x="4800600" y="1876108"/>
            <a:ext cx="48768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615348" y="6354443"/>
            <a:ext cx="3474903" cy="559271"/>
          </a:xfrm>
          <a:prstGeom prst="rect">
            <a:avLst/>
          </a:prstGeom>
          <a:noFill/>
          <a:ln>
            <a:solidFill>
              <a:srgbClr val="FF0000"/>
            </a:solidFill>
          </a:ln>
        </p:spPr>
        <p:txBody>
          <a:bodyPr wrap="square" lIns="96661" tIns="48331" rIns="96661" bIns="48331" rtlCol="0">
            <a:spAutoFit/>
          </a:bodyPr>
          <a:lstStyle/>
          <a:p>
            <a:pPr algn="ctr"/>
            <a:r>
              <a:rPr lang="en-US" sz="1500" b="1" dirty="0">
                <a:solidFill>
                  <a:srgbClr val="FF0000"/>
                </a:solidFill>
              </a:rPr>
              <a:t>References</a:t>
            </a:r>
          </a:p>
          <a:p>
            <a:pPr algn="ctr"/>
            <a:r>
              <a:rPr lang="en-US" sz="1500" b="1" dirty="0">
                <a:solidFill>
                  <a:srgbClr val="FF0000"/>
                </a:solidFill>
              </a:rPr>
              <a:t>Will be bottom aligned to PALS logo</a:t>
            </a:r>
          </a:p>
        </p:txBody>
      </p:sp>
      <p:cxnSp>
        <p:nvCxnSpPr>
          <p:cNvPr id="17" name="Straight Arrow Connector 16"/>
          <p:cNvCxnSpPr>
            <a:stCxn id="16" idx="0"/>
          </p:cNvCxnSpPr>
          <p:nvPr/>
        </p:nvCxnSpPr>
        <p:spPr>
          <a:xfrm flipH="1" flipV="1">
            <a:off x="2274482" y="5976017"/>
            <a:ext cx="1078318" cy="3784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65761" y="6004883"/>
            <a:ext cx="853439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366260" y="3194570"/>
            <a:ext cx="3154681" cy="1247521"/>
          </a:xfrm>
          <a:prstGeom prst="rect">
            <a:avLst/>
          </a:prstGeom>
          <a:noFill/>
          <a:ln>
            <a:solidFill>
              <a:srgbClr val="FF0000"/>
            </a:solidFill>
          </a:ln>
        </p:spPr>
        <p:txBody>
          <a:bodyPr wrap="square" lIns="96661" tIns="48331" rIns="96661" bIns="48331" rtlCol="0">
            <a:spAutoFit/>
          </a:bodyPr>
          <a:lstStyle/>
          <a:p>
            <a:r>
              <a:rPr lang="en-US" sz="1500" b="1" dirty="0">
                <a:solidFill>
                  <a:srgbClr val="FF0000"/>
                </a:solidFill>
              </a:rPr>
              <a:t>Slide content</a:t>
            </a:r>
          </a:p>
          <a:p>
            <a:r>
              <a:rPr lang="en-US" sz="1500" dirty="0">
                <a:solidFill>
                  <a:srgbClr val="FF0000"/>
                </a:solidFill>
              </a:rPr>
              <a:t>Currently 12pt</a:t>
            </a:r>
          </a:p>
          <a:p>
            <a:r>
              <a:rPr lang="en-US" sz="1500" dirty="0">
                <a:solidFill>
                  <a:srgbClr val="FF0000"/>
                </a:solidFill>
              </a:rPr>
              <a:t>We can increase to 14pt based on the volume of the content in slide and in the presentation </a:t>
            </a:r>
          </a:p>
        </p:txBody>
      </p:sp>
      <p:cxnSp>
        <p:nvCxnSpPr>
          <p:cNvPr id="22" name="Straight Arrow Connector 21"/>
          <p:cNvCxnSpPr>
            <a:stCxn id="21" idx="1"/>
          </p:cNvCxnSpPr>
          <p:nvPr/>
        </p:nvCxnSpPr>
        <p:spPr>
          <a:xfrm flipH="1" flipV="1">
            <a:off x="3352800" y="3194570"/>
            <a:ext cx="1013460" cy="6237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10017" y="6354443"/>
            <a:ext cx="1002354" cy="559271"/>
          </a:xfrm>
          <a:prstGeom prst="rect">
            <a:avLst/>
          </a:prstGeom>
          <a:noFill/>
          <a:ln>
            <a:solidFill>
              <a:srgbClr val="FF0000"/>
            </a:solidFill>
          </a:ln>
        </p:spPr>
        <p:txBody>
          <a:bodyPr wrap="square" lIns="96661" tIns="48331" rIns="96661" bIns="48331" rtlCol="0">
            <a:spAutoFit/>
          </a:bodyPr>
          <a:lstStyle/>
          <a:p>
            <a:pPr algn="ctr"/>
            <a:r>
              <a:rPr lang="en-US" sz="1500" dirty="0">
                <a:solidFill>
                  <a:srgbClr val="FF0000"/>
                </a:solidFill>
              </a:rPr>
              <a:t>Font size 7-9pt</a:t>
            </a:r>
          </a:p>
        </p:txBody>
      </p:sp>
    </p:spTree>
    <p:extLst>
      <p:ext uri="{BB962C8B-B14F-4D97-AF65-F5344CB8AC3E}">
        <p14:creationId xmlns:p14="http://schemas.microsoft.com/office/powerpoint/2010/main" val="3868926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0063" y="1085850"/>
            <a:ext cx="8250237" cy="5157788"/>
          </a:xfrm>
        </p:spPr>
      </p:sp>
      <p:sp>
        <p:nvSpPr>
          <p:cNvPr id="6" name="TextBox 5"/>
          <p:cNvSpPr txBox="1"/>
          <p:nvPr/>
        </p:nvSpPr>
        <p:spPr>
          <a:xfrm>
            <a:off x="563882" y="491133"/>
            <a:ext cx="1813560" cy="374605"/>
          </a:xfrm>
          <a:prstGeom prst="rect">
            <a:avLst/>
          </a:prstGeom>
          <a:noFill/>
          <a:ln>
            <a:solidFill>
              <a:srgbClr val="FF0000"/>
            </a:solidFill>
          </a:ln>
        </p:spPr>
        <p:txBody>
          <a:bodyPr wrap="square" lIns="96661" tIns="48331" rIns="96661" bIns="48331" rtlCol="0">
            <a:spAutoFit/>
          </a:bodyPr>
          <a:lstStyle/>
          <a:p>
            <a:pPr algn="ctr"/>
            <a:r>
              <a:rPr lang="en-US" dirty="0" smtClean="0">
                <a:solidFill>
                  <a:srgbClr val="FF0000"/>
                </a:solidFill>
              </a:rPr>
              <a:t>Content Slide</a:t>
            </a:r>
            <a:endParaRPr lang="en-US" dirty="0">
              <a:solidFill>
                <a:srgbClr val="FF0000"/>
              </a:solidFill>
            </a:endParaRPr>
          </a:p>
        </p:txBody>
      </p:sp>
      <p:sp>
        <p:nvSpPr>
          <p:cNvPr id="7" name="TextBox 6"/>
          <p:cNvSpPr txBox="1"/>
          <p:nvPr/>
        </p:nvSpPr>
        <p:spPr>
          <a:xfrm>
            <a:off x="2788920" y="160920"/>
            <a:ext cx="3154681" cy="1017714"/>
          </a:xfrm>
          <a:prstGeom prst="rect">
            <a:avLst/>
          </a:prstGeom>
          <a:noFill/>
          <a:ln>
            <a:solidFill>
              <a:srgbClr val="FF0000"/>
            </a:solidFill>
          </a:ln>
        </p:spPr>
        <p:txBody>
          <a:bodyPr wrap="square" lIns="96661" tIns="48331" rIns="96661" bIns="48331" rtlCol="0">
            <a:spAutoFit/>
          </a:bodyPr>
          <a:lstStyle/>
          <a:p>
            <a:r>
              <a:rPr lang="en-US" sz="1500" b="1" dirty="0">
                <a:solidFill>
                  <a:srgbClr val="FF0000"/>
                </a:solidFill>
              </a:rPr>
              <a:t>Theme Image area</a:t>
            </a:r>
          </a:p>
          <a:p>
            <a:r>
              <a:rPr lang="en-US" sz="1500" dirty="0">
                <a:solidFill>
                  <a:srgbClr val="FF0000"/>
                </a:solidFill>
              </a:rPr>
              <a:t>We need to place appropriate image based on the content of the Presentation</a:t>
            </a:r>
          </a:p>
        </p:txBody>
      </p:sp>
      <p:cxnSp>
        <p:nvCxnSpPr>
          <p:cNvPr id="8" name="Straight Arrow Connector 7"/>
          <p:cNvCxnSpPr>
            <a:stCxn id="7" idx="3"/>
          </p:cNvCxnSpPr>
          <p:nvPr/>
        </p:nvCxnSpPr>
        <p:spPr>
          <a:xfrm>
            <a:off x="5943601" y="622811"/>
            <a:ext cx="548639" cy="6597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88282" y="1482154"/>
            <a:ext cx="3154681" cy="787908"/>
          </a:xfrm>
          <a:prstGeom prst="rect">
            <a:avLst/>
          </a:prstGeom>
          <a:noFill/>
          <a:ln>
            <a:solidFill>
              <a:srgbClr val="FF0000"/>
            </a:solidFill>
          </a:ln>
        </p:spPr>
        <p:txBody>
          <a:bodyPr wrap="square" lIns="96661" tIns="48331" rIns="96661" bIns="48331" rtlCol="0">
            <a:spAutoFit/>
          </a:bodyPr>
          <a:lstStyle/>
          <a:p>
            <a:r>
              <a:rPr lang="en-US" sz="1500" b="1" dirty="0">
                <a:solidFill>
                  <a:srgbClr val="FF0000"/>
                </a:solidFill>
              </a:rPr>
              <a:t>Slide title</a:t>
            </a:r>
          </a:p>
          <a:p>
            <a:r>
              <a:rPr lang="en-US" sz="1500" dirty="0">
                <a:solidFill>
                  <a:srgbClr val="FF0000"/>
                </a:solidFill>
              </a:rPr>
              <a:t>This band can be increased in length</a:t>
            </a:r>
          </a:p>
          <a:p>
            <a:r>
              <a:rPr lang="en-US" sz="1500" dirty="0">
                <a:solidFill>
                  <a:srgbClr val="FF0000"/>
                </a:solidFill>
              </a:rPr>
              <a:t>Keeping the arrow shape unchanged</a:t>
            </a:r>
          </a:p>
        </p:txBody>
      </p:sp>
      <p:cxnSp>
        <p:nvCxnSpPr>
          <p:cNvPr id="13" name="Straight Arrow Connector 12"/>
          <p:cNvCxnSpPr>
            <a:stCxn id="12" idx="1"/>
          </p:cNvCxnSpPr>
          <p:nvPr/>
        </p:nvCxnSpPr>
        <p:spPr>
          <a:xfrm flipH="1">
            <a:off x="4800600" y="1876108"/>
            <a:ext cx="48768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615348" y="6354443"/>
            <a:ext cx="3474903" cy="559271"/>
          </a:xfrm>
          <a:prstGeom prst="rect">
            <a:avLst/>
          </a:prstGeom>
          <a:noFill/>
          <a:ln>
            <a:solidFill>
              <a:srgbClr val="FF0000"/>
            </a:solidFill>
          </a:ln>
        </p:spPr>
        <p:txBody>
          <a:bodyPr wrap="square" lIns="96661" tIns="48331" rIns="96661" bIns="48331" rtlCol="0">
            <a:spAutoFit/>
          </a:bodyPr>
          <a:lstStyle/>
          <a:p>
            <a:pPr algn="ctr"/>
            <a:r>
              <a:rPr lang="en-US" sz="1500" b="1" dirty="0">
                <a:solidFill>
                  <a:srgbClr val="FF0000"/>
                </a:solidFill>
              </a:rPr>
              <a:t>References</a:t>
            </a:r>
          </a:p>
          <a:p>
            <a:pPr algn="ctr"/>
            <a:r>
              <a:rPr lang="en-US" sz="1500" b="1" dirty="0">
                <a:solidFill>
                  <a:srgbClr val="FF0000"/>
                </a:solidFill>
              </a:rPr>
              <a:t>Will be bottom aligned to PALS logo</a:t>
            </a:r>
          </a:p>
        </p:txBody>
      </p:sp>
      <p:cxnSp>
        <p:nvCxnSpPr>
          <p:cNvPr id="17" name="Straight Arrow Connector 16"/>
          <p:cNvCxnSpPr>
            <a:stCxn id="16" idx="0"/>
          </p:cNvCxnSpPr>
          <p:nvPr/>
        </p:nvCxnSpPr>
        <p:spPr>
          <a:xfrm flipH="1" flipV="1">
            <a:off x="2274482" y="5976017"/>
            <a:ext cx="1078318" cy="3784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65761" y="6004883"/>
            <a:ext cx="853439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366260" y="3194570"/>
            <a:ext cx="3154681" cy="1247521"/>
          </a:xfrm>
          <a:prstGeom prst="rect">
            <a:avLst/>
          </a:prstGeom>
          <a:noFill/>
          <a:ln>
            <a:solidFill>
              <a:srgbClr val="FF0000"/>
            </a:solidFill>
          </a:ln>
        </p:spPr>
        <p:txBody>
          <a:bodyPr wrap="square" lIns="96661" tIns="48331" rIns="96661" bIns="48331" rtlCol="0">
            <a:spAutoFit/>
          </a:bodyPr>
          <a:lstStyle/>
          <a:p>
            <a:r>
              <a:rPr lang="en-US" sz="1500" b="1" dirty="0">
                <a:solidFill>
                  <a:srgbClr val="FF0000"/>
                </a:solidFill>
              </a:rPr>
              <a:t>Slide content</a:t>
            </a:r>
          </a:p>
          <a:p>
            <a:r>
              <a:rPr lang="en-US" sz="1500" dirty="0">
                <a:solidFill>
                  <a:srgbClr val="FF0000"/>
                </a:solidFill>
              </a:rPr>
              <a:t>Currently 12pt</a:t>
            </a:r>
          </a:p>
          <a:p>
            <a:r>
              <a:rPr lang="en-US" sz="1500" dirty="0">
                <a:solidFill>
                  <a:srgbClr val="FF0000"/>
                </a:solidFill>
              </a:rPr>
              <a:t>We can increase to 14pt based on the volume of the content in slide and in the presentation </a:t>
            </a:r>
          </a:p>
        </p:txBody>
      </p:sp>
      <p:cxnSp>
        <p:nvCxnSpPr>
          <p:cNvPr id="22" name="Straight Arrow Connector 21"/>
          <p:cNvCxnSpPr>
            <a:stCxn id="21" idx="1"/>
          </p:cNvCxnSpPr>
          <p:nvPr/>
        </p:nvCxnSpPr>
        <p:spPr>
          <a:xfrm flipH="1" flipV="1">
            <a:off x="3352800" y="3194570"/>
            <a:ext cx="1013460" cy="6237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10017" y="6354443"/>
            <a:ext cx="1002354" cy="559271"/>
          </a:xfrm>
          <a:prstGeom prst="rect">
            <a:avLst/>
          </a:prstGeom>
          <a:noFill/>
          <a:ln>
            <a:solidFill>
              <a:srgbClr val="FF0000"/>
            </a:solidFill>
          </a:ln>
        </p:spPr>
        <p:txBody>
          <a:bodyPr wrap="square" lIns="96661" tIns="48331" rIns="96661" bIns="48331" rtlCol="0">
            <a:spAutoFit/>
          </a:bodyPr>
          <a:lstStyle/>
          <a:p>
            <a:pPr algn="ctr"/>
            <a:r>
              <a:rPr lang="en-US" sz="1500" dirty="0">
                <a:solidFill>
                  <a:srgbClr val="FF0000"/>
                </a:solidFill>
              </a:rPr>
              <a:t>Font size 7-9pt</a:t>
            </a:r>
          </a:p>
        </p:txBody>
      </p:sp>
      <p:sp>
        <p:nvSpPr>
          <p:cNvPr id="3" name="Notes Placeholder 2"/>
          <p:cNvSpPr>
            <a:spLocks noGrp="1"/>
          </p:cNvSpPr>
          <p:nvPr>
            <p:ph type="body" idx="1"/>
          </p:nvPr>
        </p:nvSpPr>
        <p:spPr>
          <a:xfrm>
            <a:off x="960438" y="3521075"/>
            <a:ext cx="7680325" cy="2879725"/>
          </a:xfrm>
          <a:prstGeom prst="rect">
            <a:avLst/>
          </a:prstGeom>
        </p:spPr>
        <p:txBody>
          <a:bodyPr/>
          <a:lstStyle/>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Common Protocol Template Initiative launched its tech enabled protocol template in alignment with the FDA and NIH. Check out our </a:t>
            </a:r>
            <a:r>
              <a:rPr lang="en-US" sz="1200" b="0" i="0" u="none" strike="noStrike" kern="1200" dirty="0" smtClean="0">
                <a:solidFill>
                  <a:schemeClr val="tx1"/>
                </a:solidFill>
                <a:effectLst/>
                <a:latin typeface="+mn-lt"/>
                <a:ea typeface="+mn-ea"/>
                <a:cs typeface="+mn-cs"/>
                <a:hlinkClick r:id="rId3"/>
              </a:rPr>
              <a:t>CPT Initiative Asset page</a:t>
            </a:r>
            <a:r>
              <a:rPr lang="en-US" sz="1200" b="0" i="0" kern="1200" dirty="0" smtClean="0">
                <a:solidFill>
                  <a:schemeClr val="tx1"/>
                </a:solidFill>
                <a:effectLst/>
                <a:latin typeface="+mn-lt"/>
                <a:ea typeface="+mn-ea"/>
                <a:cs typeface="+mn-cs"/>
              </a:rPr>
              <a:t> for helpful materials and our </a:t>
            </a:r>
            <a:r>
              <a:rPr lang="en-US" sz="1200" b="0" i="0" u="none" strike="noStrike" kern="1200" dirty="0" smtClean="0">
                <a:solidFill>
                  <a:schemeClr val="tx1"/>
                </a:solidFill>
                <a:effectLst/>
                <a:latin typeface="+mn-lt"/>
                <a:ea typeface="+mn-ea"/>
                <a:cs typeface="+mn-cs"/>
                <a:hlinkClick r:id="rId4"/>
              </a:rPr>
              <a:t>brief overview video</a:t>
            </a:r>
            <a:r>
              <a:rPr lang="en-US" sz="1200" b="0" i="0" kern="1200" dirty="0" smtClean="0">
                <a:solidFill>
                  <a:schemeClr val="tx1"/>
                </a:solidFill>
                <a:effectLst/>
                <a:latin typeface="+mn-lt"/>
                <a:ea typeface="+mn-ea"/>
                <a:cs typeface="+mn-cs"/>
              </a:rPr>
              <a:t>.</a:t>
            </a:r>
            <a:endParaRPr lang="en-US" dirty="0" smtClean="0"/>
          </a:p>
          <a:p>
            <a:endParaRPr lang="en-US" dirty="0"/>
          </a:p>
        </p:txBody>
      </p:sp>
    </p:spTree>
    <p:extLst>
      <p:ext uri="{BB962C8B-B14F-4D97-AF65-F5344CB8AC3E}">
        <p14:creationId xmlns:p14="http://schemas.microsoft.com/office/powerpoint/2010/main" val="1805549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0063" y="1085850"/>
            <a:ext cx="8250237" cy="5157788"/>
          </a:xfrm>
        </p:spPr>
      </p:sp>
      <p:sp>
        <p:nvSpPr>
          <p:cNvPr id="6" name="TextBox 5"/>
          <p:cNvSpPr txBox="1"/>
          <p:nvPr/>
        </p:nvSpPr>
        <p:spPr>
          <a:xfrm>
            <a:off x="563882" y="491133"/>
            <a:ext cx="1813560" cy="374605"/>
          </a:xfrm>
          <a:prstGeom prst="rect">
            <a:avLst/>
          </a:prstGeom>
          <a:noFill/>
          <a:ln>
            <a:solidFill>
              <a:srgbClr val="FF0000"/>
            </a:solidFill>
          </a:ln>
        </p:spPr>
        <p:txBody>
          <a:bodyPr wrap="square" lIns="96661" tIns="48331" rIns="96661" bIns="48331" rtlCol="0">
            <a:spAutoFit/>
          </a:bodyPr>
          <a:lstStyle/>
          <a:p>
            <a:pPr algn="ctr"/>
            <a:r>
              <a:rPr lang="en-US" dirty="0" smtClean="0">
                <a:solidFill>
                  <a:srgbClr val="FF0000"/>
                </a:solidFill>
              </a:rPr>
              <a:t>Content Slide</a:t>
            </a:r>
            <a:endParaRPr lang="en-US" dirty="0">
              <a:solidFill>
                <a:srgbClr val="FF0000"/>
              </a:solidFill>
            </a:endParaRPr>
          </a:p>
        </p:txBody>
      </p:sp>
      <p:sp>
        <p:nvSpPr>
          <p:cNvPr id="7" name="TextBox 6"/>
          <p:cNvSpPr txBox="1"/>
          <p:nvPr/>
        </p:nvSpPr>
        <p:spPr>
          <a:xfrm>
            <a:off x="2788920" y="160920"/>
            <a:ext cx="3154681" cy="1017714"/>
          </a:xfrm>
          <a:prstGeom prst="rect">
            <a:avLst/>
          </a:prstGeom>
          <a:noFill/>
          <a:ln>
            <a:solidFill>
              <a:srgbClr val="FF0000"/>
            </a:solidFill>
          </a:ln>
        </p:spPr>
        <p:txBody>
          <a:bodyPr wrap="square" lIns="96661" tIns="48331" rIns="96661" bIns="48331" rtlCol="0">
            <a:spAutoFit/>
          </a:bodyPr>
          <a:lstStyle/>
          <a:p>
            <a:r>
              <a:rPr lang="en-US" sz="1500" b="1" dirty="0">
                <a:solidFill>
                  <a:srgbClr val="FF0000"/>
                </a:solidFill>
              </a:rPr>
              <a:t>Theme Image area</a:t>
            </a:r>
          </a:p>
          <a:p>
            <a:r>
              <a:rPr lang="en-US" sz="1500" dirty="0">
                <a:solidFill>
                  <a:srgbClr val="FF0000"/>
                </a:solidFill>
              </a:rPr>
              <a:t>We need to place appropriate image based on the content of the Presentation</a:t>
            </a:r>
          </a:p>
        </p:txBody>
      </p:sp>
      <p:cxnSp>
        <p:nvCxnSpPr>
          <p:cNvPr id="8" name="Straight Arrow Connector 7"/>
          <p:cNvCxnSpPr>
            <a:stCxn id="7" idx="3"/>
          </p:cNvCxnSpPr>
          <p:nvPr/>
        </p:nvCxnSpPr>
        <p:spPr>
          <a:xfrm>
            <a:off x="5943601" y="622811"/>
            <a:ext cx="548639" cy="6597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88282" y="1482154"/>
            <a:ext cx="3154681" cy="787908"/>
          </a:xfrm>
          <a:prstGeom prst="rect">
            <a:avLst/>
          </a:prstGeom>
          <a:noFill/>
          <a:ln>
            <a:solidFill>
              <a:srgbClr val="FF0000"/>
            </a:solidFill>
          </a:ln>
        </p:spPr>
        <p:txBody>
          <a:bodyPr wrap="square" lIns="96661" tIns="48331" rIns="96661" bIns="48331" rtlCol="0">
            <a:spAutoFit/>
          </a:bodyPr>
          <a:lstStyle/>
          <a:p>
            <a:r>
              <a:rPr lang="en-US" sz="1500" b="1" dirty="0">
                <a:solidFill>
                  <a:srgbClr val="FF0000"/>
                </a:solidFill>
              </a:rPr>
              <a:t>Slide title</a:t>
            </a:r>
          </a:p>
          <a:p>
            <a:r>
              <a:rPr lang="en-US" sz="1500" dirty="0">
                <a:solidFill>
                  <a:srgbClr val="FF0000"/>
                </a:solidFill>
              </a:rPr>
              <a:t>This band can be increased in length</a:t>
            </a:r>
          </a:p>
          <a:p>
            <a:r>
              <a:rPr lang="en-US" sz="1500" dirty="0">
                <a:solidFill>
                  <a:srgbClr val="FF0000"/>
                </a:solidFill>
              </a:rPr>
              <a:t>Keeping the arrow shape unchanged</a:t>
            </a:r>
          </a:p>
        </p:txBody>
      </p:sp>
      <p:cxnSp>
        <p:nvCxnSpPr>
          <p:cNvPr id="13" name="Straight Arrow Connector 12"/>
          <p:cNvCxnSpPr>
            <a:stCxn id="12" idx="1"/>
          </p:cNvCxnSpPr>
          <p:nvPr/>
        </p:nvCxnSpPr>
        <p:spPr>
          <a:xfrm flipH="1">
            <a:off x="4800600" y="1876108"/>
            <a:ext cx="48768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615348" y="6354443"/>
            <a:ext cx="3474903" cy="559271"/>
          </a:xfrm>
          <a:prstGeom prst="rect">
            <a:avLst/>
          </a:prstGeom>
          <a:noFill/>
          <a:ln>
            <a:solidFill>
              <a:srgbClr val="FF0000"/>
            </a:solidFill>
          </a:ln>
        </p:spPr>
        <p:txBody>
          <a:bodyPr wrap="square" lIns="96661" tIns="48331" rIns="96661" bIns="48331" rtlCol="0">
            <a:spAutoFit/>
          </a:bodyPr>
          <a:lstStyle/>
          <a:p>
            <a:pPr algn="ctr"/>
            <a:r>
              <a:rPr lang="en-US" sz="1500" b="1" dirty="0">
                <a:solidFill>
                  <a:srgbClr val="FF0000"/>
                </a:solidFill>
              </a:rPr>
              <a:t>References</a:t>
            </a:r>
          </a:p>
          <a:p>
            <a:pPr algn="ctr"/>
            <a:r>
              <a:rPr lang="en-US" sz="1500" b="1" dirty="0">
                <a:solidFill>
                  <a:srgbClr val="FF0000"/>
                </a:solidFill>
              </a:rPr>
              <a:t>Will be bottom aligned to PALS logo</a:t>
            </a:r>
          </a:p>
        </p:txBody>
      </p:sp>
      <p:cxnSp>
        <p:nvCxnSpPr>
          <p:cNvPr id="17" name="Straight Arrow Connector 16"/>
          <p:cNvCxnSpPr>
            <a:stCxn id="16" idx="0"/>
          </p:cNvCxnSpPr>
          <p:nvPr/>
        </p:nvCxnSpPr>
        <p:spPr>
          <a:xfrm flipH="1" flipV="1">
            <a:off x="2274482" y="5976017"/>
            <a:ext cx="1078318" cy="3784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65761" y="6004883"/>
            <a:ext cx="853439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366260" y="3194570"/>
            <a:ext cx="3154681" cy="1247521"/>
          </a:xfrm>
          <a:prstGeom prst="rect">
            <a:avLst/>
          </a:prstGeom>
          <a:noFill/>
          <a:ln>
            <a:solidFill>
              <a:srgbClr val="FF0000"/>
            </a:solidFill>
          </a:ln>
        </p:spPr>
        <p:txBody>
          <a:bodyPr wrap="square" lIns="96661" tIns="48331" rIns="96661" bIns="48331" rtlCol="0">
            <a:spAutoFit/>
          </a:bodyPr>
          <a:lstStyle/>
          <a:p>
            <a:r>
              <a:rPr lang="en-US" sz="1500" b="1" dirty="0">
                <a:solidFill>
                  <a:srgbClr val="FF0000"/>
                </a:solidFill>
              </a:rPr>
              <a:t>Slide content</a:t>
            </a:r>
          </a:p>
          <a:p>
            <a:r>
              <a:rPr lang="en-US" sz="1500" dirty="0">
                <a:solidFill>
                  <a:srgbClr val="FF0000"/>
                </a:solidFill>
              </a:rPr>
              <a:t>Currently 12pt</a:t>
            </a:r>
          </a:p>
          <a:p>
            <a:r>
              <a:rPr lang="en-US" sz="1500" dirty="0">
                <a:solidFill>
                  <a:srgbClr val="FF0000"/>
                </a:solidFill>
              </a:rPr>
              <a:t>We can increase to 14pt based on the volume of the content in slide and in the presentation </a:t>
            </a:r>
          </a:p>
        </p:txBody>
      </p:sp>
      <p:cxnSp>
        <p:nvCxnSpPr>
          <p:cNvPr id="22" name="Straight Arrow Connector 21"/>
          <p:cNvCxnSpPr>
            <a:stCxn id="21" idx="1"/>
          </p:cNvCxnSpPr>
          <p:nvPr/>
        </p:nvCxnSpPr>
        <p:spPr>
          <a:xfrm flipH="1" flipV="1">
            <a:off x="3352800" y="3194570"/>
            <a:ext cx="1013460" cy="6237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10017" y="6354443"/>
            <a:ext cx="1002354" cy="559271"/>
          </a:xfrm>
          <a:prstGeom prst="rect">
            <a:avLst/>
          </a:prstGeom>
          <a:noFill/>
          <a:ln>
            <a:solidFill>
              <a:srgbClr val="FF0000"/>
            </a:solidFill>
          </a:ln>
        </p:spPr>
        <p:txBody>
          <a:bodyPr wrap="square" lIns="96661" tIns="48331" rIns="96661" bIns="48331" rtlCol="0">
            <a:spAutoFit/>
          </a:bodyPr>
          <a:lstStyle/>
          <a:p>
            <a:pPr algn="ctr"/>
            <a:r>
              <a:rPr lang="en-US" sz="1500" dirty="0">
                <a:solidFill>
                  <a:srgbClr val="FF0000"/>
                </a:solidFill>
              </a:rPr>
              <a:t>Font size 7-9pt</a:t>
            </a:r>
          </a:p>
        </p:txBody>
      </p:sp>
    </p:spTree>
    <p:extLst>
      <p:ext uri="{BB962C8B-B14F-4D97-AF65-F5344CB8AC3E}">
        <p14:creationId xmlns:p14="http://schemas.microsoft.com/office/powerpoint/2010/main" val="791961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0063" y="1085850"/>
            <a:ext cx="8250237" cy="5157788"/>
          </a:xfrm>
        </p:spPr>
      </p:sp>
      <p:sp>
        <p:nvSpPr>
          <p:cNvPr id="6" name="TextBox 5"/>
          <p:cNvSpPr txBox="1"/>
          <p:nvPr/>
        </p:nvSpPr>
        <p:spPr>
          <a:xfrm>
            <a:off x="563882" y="491133"/>
            <a:ext cx="1813560" cy="374605"/>
          </a:xfrm>
          <a:prstGeom prst="rect">
            <a:avLst/>
          </a:prstGeom>
          <a:noFill/>
          <a:ln>
            <a:solidFill>
              <a:srgbClr val="FF0000"/>
            </a:solidFill>
          </a:ln>
        </p:spPr>
        <p:txBody>
          <a:bodyPr wrap="square" lIns="96661" tIns="48331" rIns="96661" bIns="48331" rtlCol="0">
            <a:spAutoFit/>
          </a:bodyPr>
          <a:lstStyle/>
          <a:p>
            <a:pPr algn="ctr"/>
            <a:r>
              <a:rPr lang="en-US" dirty="0" smtClean="0">
                <a:solidFill>
                  <a:srgbClr val="FF0000"/>
                </a:solidFill>
              </a:rPr>
              <a:t>Content Slide</a:t>
            </a:r>
            <a:endParaRPr lang="en-US" dirty="0">
              <a:solidFill>
                <a:srgbClr val="FF0000"/>
              </a:solidFill>
            </a:endParaRPr>
          </a:p>
        </p:txBody>
      </p:sp>
      <p:sp>
        <p:nvSpPr>
          <p:cNvPr id="7" name="TextBox 6"/>
          <p:cNvSpPr txBox="1"/>
          <p:nvPr/>
        </p:nvSpPr>
        <p:spPr>
          <a:xfrm>
            <a:off x="2788920" y="160920"/>
            <a:ext cx="3154681" cy="1017714"/>
          </a:xfrm>
          <a:prstGeom prst="rect">
            <a:avLst/>
          </a:prstGeom>
          <a:noFill/>
          <a:ln>
            <a:solidFill>
              <a:srgbClr val="FF0000"/>
            </a:solidFill>
          </a:ln>
        </p:spPr>
        <p:txBody>
          <a:bodyPr wrap="square" lIns="96661" tIns="48331" rIns="96661" bIns="48331" rtlCol="0">
            <a:spAutoFit/>
          </a:bodyPr>
          <a:lstStyle/>
          <a:p>
            <a:r>
              <a:rPr lang="en-US" sz="1500" b="1" dirty="0">
                <a:solidFill>
                  <a:srgbClr val="FF0000"/>
                </a:solidFill>
              </a:rPr>
              <a:t>Theme Image area</a:t>
            </a:r>
          </a:p>
          <a:p>
            <a:r>
              <a:rPr lang="en-US" sz="1500" dirty="0">
                <a:solidFill>
                  <a:srgbClr val="FF0000"/>
                </a:solidFill>
              </a:rPr>
              <a:t>We need to place appropriate image based on the content of the Presentation</a:t>
            </a:r>
          </a:p>
        </p:txBody>
      </p:sp>
      <p:cxnSp>
        <p:nvCxnSpPr>
          <p:cNvPr id="8" name="Straight Arrow Connector 7"/>
          <p:cNvCxnSpPr>
            <a:stCxn id="7" idx="3"/>
          </p:cNvCxnSpPr>
          <p:nvPr/>
        </p:nvCxnSpPr>
        <p:spPr>
          <a:xfrm>
            <a:off x="5943601" y="622811"/>
            <a:ext cx="548639" cy="6597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88282" y="1482154"/>
            <a:ext cx="3154681" cy="787908"/>
          </a:xfrm>
          <a:prstGeom prst="rect">
            <a:avLst/>
          </a:prstGeom>
          <a:noFill/>
          <a:ln>
            <a:solidFill>
              <a:srgbClr val="FF0000"/>
            </a:solidFill>
          </a:ln>
        </p:spPr>
        <p:txBody>
          <a:bodyPr wrap="square" lIns="96661" tIns="48331" rIns="96661" bIns="48331" rtlCol="0">
            <a:spAutoFit/>
          </a:bodyPr>
          <a:lstStyle/>
          <a:p>
            <a:r>
              <a:rPr lang="en-US" sz="1500" b="1" dirty="0">
                <a:solidFill>
                  <a:srgbClr val="FF0000"/>
                </a:solidFill>
              </a:rPr>
              <a:t>Slide title</a:t>
            </a:r>
          </a:p>
          <a:p>
            <a:r>
              <a:rPr lang="en-US" sz="1500" dirty="0">
                <a:solidFill>
                  <a:srgbClr val="FF0000"/>
                </a:solidFill>
              </a:rPr>
              <a:t>This band can be increased in length</a:t>
            </a:r>
          </a:p>
          <a:p>
            <a:r>
              <a:rPr lang="en-US" sz="1500" dirty="0">
                <a:solidFill>
                  <a:srgbClr val="FF0000"/>
                </a:solidFill>
              </a:rPr>
              <a:t>Keeping the arrow shape unchanged</a:t>
            </a:r>
          </a:p>
        </p:txBody>
      </p:sp>
      <p:cxnSp>
        <p:nvCxnSpPr>
          <p:cNvPr id="13" name="Straight Arrow Connector 12"/>
          <p:cNvCxnSpPr>
            <a:stCxn id="12" idx="1"/>
          </p:cNvCxnSpPr>
          <p:nvPr/>
        </p:nvCxnSpPr>
        <p:spPr>
          <a:xfrm flipH="1">
            <a:off x="4800600" y="1876108"/>
            <a:ext cx="48768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615348" y="6354443"/>
            <a:ext cx="3474903" cy="559271"/>
          </a:xfrm>
          <a:prstGeom prst="rect">
            <a:avLst/>
          </a:prstGeom>
          <a:noFill/>
          <a:ln>
            <a:solidFill>
              <a:srgbClr val="FF0000"/>
            </a:solidFill>
          </a:ln>
        </p:spPr>
        <p:txBody>
          <a:bodyPr wrap="square" lIns="96661" tIns="48331" rIns="96661" bIns="48331" rtlCol="0">
            <a:spAutoFit/>
          </a:bodyPr>
          <a:lstStyle/>
          <a:p>
            <a:pPr algn="ctr"/>
            <a:r>
              <a:rPr lang="en-US" sz="1500" b="1" dirty="0">
                <a:solidFill>
                  <a:srgbClr val="FF0000"/>
                </a:solidFill>
              </a:rPr>
              <a:t>References</a:t>
            </a:r>
          </a:p>
          <a:p>
            <a:pPr algn="ctr"/>
            <a:r>
              <a:rPr lang="en-US" sz="1500" b="1" dirty="0">
                <a:solidFill>
                  <a:srgbClr val="FF0000"/>
                </a:solidFill>
              </a:rPr>
              <a:t>Will be bottom aligned to PALS logo</a:t>
            </a:r>
          </a:p>
        </p:txBody>
      </p:sp>
      <p:cxnSp>
        <p:nvCxnSpPr>
          <p:cNvPr id="17" name="Straight Arrow Connector 16"/>
          <p:cNvCxnSpPr>
            <a:stCxn id="16" idx="0"/>
          </p:cNvCxnSpPr>
          <p:nvPr/>
        </p:nvCxnSpPr>
        <p:spPr>
          <a:xfrm flipH="1" flipV="1">
            <a:off x="2274482" y="5976017"/>
            <a:ext cx="1078318" cy="3784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65761" y="6004883"/>
            <a:ext cx="853439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366260" y="3194570"/>
            <a:ext cx="3154681" cy="1247521"/>
          </a:xfrm>
          <a:prstGeom prst="rect">
            <a:avLst/>
          </a:prstGeom>
          <a:noFill/>
          <a:ln>
            <a:solidFill>
              <a:srgbClr val="FF0000"/>
            </a:solidFill>
          </a:ln>
        </p:spPr>
        <p:txBody>
          <a:bodyPr wrap="square" lIns="96661" tIns="48331" rIns="96661" bIns="48331" rtlCol="0">
            <a:spAutoFit/>
          </a:bodyPr>
          <a:lstStyle/>
          <a:p>
            <a:r>
              <a:rPr lang="en-US" sz="1500" b="1" dirty="0">
                <a:solidFill>
                  <a:srgbClr val="FF0000"/>
                </a:solidFill>
              </a:rPr>
              <a:t>Slide content</a:t>
            </a:r>
          </a:p>
          <a:p>
            <a:r>
              <a:rPr lang="en-US" sz="1500" dirty="0">
                <a:solidFill>
                  <a:srgbClr val="FF0000"/>
                </a:solidFill>
              </a:rPr>
              <a:t>Currently 12pt</a:t>
            </a:r>
          </a:p>
          <a:p>
            <a:r>
              <a:rPr lang="en-US" sz="1500" dirty="0">
                <a:solidFill>
                  <a:srgbClr val="FF0000"/>
                </a:solidFill>
              </a:rPr>
              <a:t>We can increase to 14pt based on the volume of the content in slide and in the presentation </a:t>
            </a:r>
          </a:p>
        </p:txBody>
      </p:sp>
      <p:cxnSp>
        <p:nvCxnSpPr>
          <p:cNvPr id="22" name="Straight Arrow Connector 21"/>
          <p:cNvCxnSpPr>
            <a:stCxn id="21" idx="1"/>
          </p:cNvCxnSpPr>
          <p:nvPr/>
        </p:nvCxnSpPr>
        <p:spPr>
          <a:xfrm flipH="1" flipV="1">
            <a:off x="3352800" y="3194570"/>
            <a:ext cx="1013460" cy="6237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10017" y="6354443"/>
            <a:ext cx="1002354" cy="559271"/>
          </a:xfrm>
          <a:prstGeom prst="rect">
            <a:avLst/>
          </a:prstGeom>
          <a:noFill/>
          <a:ln>
            <a:solidFill>
              <a:srgbClr val="FF0000"/>
            </a:solidFill>
          </a:ln>
        </p:spPr>
        <p:txBody>
          <a:bodyPr wrap="square" lIns="96661" tIns="48331" rIns="96661" bIns="48331" rtlCol="0">
            <a:spAutoFit/>
          </a:bodyPr>
          <a:lstStyle/>
          <a:p>
            <a:pPr algn="ctr"/>
            <a:r>
              <a:rPr lang="en-US" sz="1500" dirty="0">
                <a:solidFill>
                  <a:srgbClr val="FF0000"/>
                </a:solidFill>
              </a:rPr>
              <a:t>Font size 7-9pt</a:t>
            </a:r>
          </a:p>
        </p:txBody>
      </p:sp>
      <p:sp>
        <p:nvSpPr>
          <p:cNvPr id="3" name="Notes Placeholder 2"/>
          <p:cNvSpPr>
            <a:spLocks noGrp="1"/>
          </p:cNvSpPr>
          <p:nvPr>
            <p:ph type="body" idx="1"/>
          </p:nvPr>
        </p:nvSpPr>
        <p:spPr>
          <a:xfrm>
            <a:off x="960438" y="3521075"/>
            <a:ext cx="7680325" cy="2879725"/>
          </a:xfrm>
          <a:prstGeom prst="rect">
            <a:avLst/>
          </a:prstGeom>
        </p:spPr>
        <p:txBody>
          <a:bodyPr/>
          <a:lstStyle/>
          <a:p>
            <a:r>
              <a:rPr lang="en-US" sz="1200" b="0" i="0" kern="1200" dirty="0" smtClean="0">
                <a:solidFill>
                  <a:schemeClr val="tx1"/>
                </a:solidFill>
                <a:effectLst/>
                <a:latin typeface="+mn-lt"/>
                <a:ea typeface="+mn-ea"/>
                <a:cs typeface="+mn-cs"/>
              </a:rPr>
              <a:t>CFAST is an initiative formed to accelerate clinical research and medical product development by creating and maintaining data standards, tools and methods for conducting research in therapeutic areas that are important to public health. CFAST was initiated as a partnership between CDISC and the Critical Path Institute (C-Path).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BRIDG is a domain analysis model that represents the realm of protocol-driven clinical, pre-clinical, translational and basic research.  This breadth includes concepts from Common (i.e., concepts shared by all research protocols), Protocol Representation, Study Conduct, Adverse Events, </a:t>
            </a:r>
            <a:r>
              <a:rPr lang="en-US" sz="1200" b="0" i="0" kern="1200" dirty="0" err="1" smtClean="0">
                <a:solidFill>
                  <a:schemeClr val="tx1"/>
                </a:solidFill>
                <a:effectLst/>
                <a:latin typeface="+mn-lt"/>
                <a:ea typeface="+mn-ea"/>
                <a:cs typeface="+mn-cs"/>
              </a:rPr>
              <a:t>Biospecimen</a:t>
            </a:r>
            <a:r>
              <a:rPr lang="en-US" sz="1200" b="0" i="0" kern="1200" dirty="0" smtClean="0">
                <a:solidFill>
                  <a:schemeClr val="tx1"/>
                </a:solidFill>
                <a:effectLst/>
                <a:latin typeface="+mn-lt"/>
                <a:ea typeface="+mn-ea"/>
                <a:cs typeface="+mn-cs"/>
              </a:rPr>
              <a:t>, Molecular Biology, Experiment, Statistical Analysis and Regulatory subdomains. BRIDG is a CDISC, HL7 (Healthcare Level 7) and ISO (International Organization for Standardization) standard. </a:t>
            </a:r>
            <a:endParaRPr lang="en-US" dirty="0" smtClean="0"/>
          </a:p>
          <a:p>
            <a:endParaRPr lang="en-US" dirty="0"/>
          </a:p>
        </p:txBody>
      </p:sp>
    </p:spTree>
    <p:extLst>
      <p:ext uri="{BB962C8B-B14F-4D97-AF65-F5344CB8AC3E}">
        <p14:creationId xmlns:p14="http://schemas.microsoft.com/office/powerpoint/2010/main" val="15502768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jpg"/><Relationship Id="rId1" Type="http://schemas.openxmlformats.org/officeDocument/2006/relationships/slideMaster" Target="../slideMasters/slideMaster3.xml"/><Relationship Id="rId4" Type="http://schemas.openxmlformats.org/officeDocument/2006/relationships/image" Target="../media/image2.wmf"/></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0" y="0"/>
            <a:ext cx="9144000" cy="3801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userDrawn="1"/>
        </p:nvSpPr>
        <p:spPr>
          <a:xfrm>
            <a:off x="0" y="3116000"/>
            <a:ext cx="7772857" cy="1371600"/>
          </a:xfrm>
          <a:custGeom>
            <a:avLst/>
            <a:gdLst>
              <a:gd name="connsiteX0" fmla="*/ 0 w 7775575"/>
              <a:gd name="connsiteY0" fmla="*/ 0 h 1401379"/>
              <a:gd name="connsiteX1" fmla="*/ 7775575 w 7775575"/>
              <a:gd name="connsiteY1" fmla="*/ 0 h 1401379"/>
              <a:gd name="connsiteX2" fmla="*/ 7775575 w 7775575"/>
              <a:gd name="connsiteY2" fmla="*/ 1401379 h 1401379"/>
              <a:gd name="connsiteX3" fmla="*/ 0 w 7775575"/>
              <a:gd name="connsiteY3" fmla="*/ 1401379 h 1401379"/>
              <a:gd name="connsiteX4" fmla="*/ 0 w 7775575"/>
              <a:gd name="connsiteY4" fmla="*/ 0 h 1401379"/>
              <a:gd name="connsiteX0" fmla="*/ 0 w 7775575"/>
              <a:gd name="connsiteY0" fmla="*/ 10949 h 1412328"/>
              <a:gd name="connsiteX1" fmla="*/ 7488172 w 7775575"/>
              <a:gd name="connsiteY1" fmla="*/ 0 h 1412328"/>
              <a:gd name="connsiteX2" fmla="*/ 7775575 w 7775575"/>
              <a:gd name="connsiteY2" fmla="*/ 10949 h 1412328"/>
              <a:gd name="connsiteX3" fmla="*/ 7775575 w 7775575"/>
              <a:gd name="connsiteY3" fmla="*/ 1412328 h 1412328"/>
              <a:gd name="connsiteX4" fmla="*/ 0 w 7775575"/>
              <a:gd name="connsiteY4" fmla="*/ 1412328 h 1412328"/>
              <a:gd name="connsiteX5" fmla="*/ 0 w 7775575"/>
              <a:gd name="connsiteY5" fmla="*/ 10949 h 1412328"/>
              <a:gd name="connsiteX0" fmla="*/ 0 w 7775575"/>
              <a:gd name="connsiteY0" fmla="*/ 10949 h 1412328"/>
              <a:gd name="connsiteX1" fmla="*/ 7488172 w 7775575"/>
              <a:gd name="connsiteY1" fmla="*/ 0 h 1412328"/>
              <a:gd name="connsiteX2" fmla="*/ 7775575 w 7775575"/>
              <a:gd name="connsiteY2" fmla="*/ 10949 h 1412328"/>
              <a:gd name="connsiteX3" fmla="*/ 7775575 w 7775575"/>
              <a:gd name="connsiteY3" fmla="*/ 1412328 h 1412328"/>
              <a:gd name="connsiteX4" fmla="*/ 7521015 w 7775575"/>
              <a:gd name="connsiteY4" fmla="*/ 1412328 h 1412328"/>
              <a:gd name="connsiteX5" fmla="*/ 0 w 7775575"/>
              <a:gd name="connsiteY5" fmla="*/ 1412328 h 1412328"/>
              <a:gd name="connsiteX6" fmla="*/ 0 w 7775575"/>
              <a:gd name="connsiteY6" fmla="*/ 10949 h 1412328"/>
              <a:gd name="connsiteX0" fmla="*/ 0 w 7775575"/>
              <a:gd name="connsiteY0" fmla="*/ 10949 h 1412328"/>
              <a:gd name="connsiteX1" fmla="*/ 7488172 w 7775575"/>
              <a:gd name="connsiteY1" fmla="*/ 0 h 1412328"/>
              <a:gd name="connsiteX2" fmla="*/ 7775575 w 7775575"/>
              <a:gd name="connsiteY2" fmla="*/ 10949 h 1412328"/>
              <a:gd name="connsiteX3" fmla="*/ 7772811 w 7775575"/>
              <a:gd name="connsiteY3" fmla="*/ 711638 h 1412328"/>
              <a:gd name="connsiteX4" fmla="*/ 7775575 w 7775575"/>
              <a:gd name="connsiteY4" fmla="*/ 1412328 h 1412328"/>
              <a:gd name="connsiteX5" fmla="*/ 7521015 w 7775575"/>
              <a:gd name="connsiteY5" fmla="*/ 1412328 h 1412328"/>
              <a:gd name="connsiteX6" fmla="*/ 0 w 7775575"/>
              <a:gd name="connsiteY6" fmla="*/ 1412328 h 1412328"/>
              <a:gd name="connsiteX7" fmla="*/ 0 w 7775575"/>
              <a:gd name="connsiteY7" fmla="*/ 10949 h 1412328"/>
              <a:gd name="connsiteX0" fmla="*/ 0 w 7775575"/>
              <a:gd name="connsiteY0" fmla="*/ 10949 h 1412328"/>
              <a:gd name="connsiteX1" fmla="*/ 7488172 w 7775575"/>
              <a:gd name="connsiteY1" fmla="*/ 0 h 1412328"/>
              <a:gd name="connsiteX2" fmla="*/ 7772811 w 7775575"/>
              <a:gd name="connsiteY2" fmla="*/ 711638 h 1412328"/>
              <a:gd name="connsiteX3" fmla="*/ 7775575 w 7775575"/>
              <a:gd name="connsiteY3" fmla="*/ 1412328 h 1412328"/>
              <a:gd name="connsiteX4" fmla="*/ 7521015 w 7775575"/>
              <a:gd name="connsiteY4" fmla="*/ 1412328 h 1412328"/>
              <a:gd name="connsiteX5" fmla="*/ 0 w 7775575"/>
              <a:gd name="connsiteY5" fmla="*/ 1412328 h 1412328"/>
              <a:gd name="connsiteX6" fmla="*/ 0 w 7775575"/>
              <a:gd name="connsiteY6" fmla="*/ 10949 h 1412328"/>
              <a:gd name="connsiteX0" fmla="*/ 0 w 8171670"/>
              <a:gd name="connsiteY0" fmla="*/ 10949 h 1412328"/>
              <a:gd name="connsiteX1" fmla="*/ 7488172 w 8171670"/>
              <a:gd name="connsiteY1" fmla="*/ 0 h 1412328"/>
              <a:gd name="connsiteX2" fmla="*/ 7772811 w 8171670"/>
              <a:gd name="connsiteY2" fmla="*/ 711638 h 1412328"/>
              <a:gd name="connsiteX3" fmla="*/ 7521015 w 8171670"/>
              <a:gd name="connsiteY3" fmla="*/ 1412328 h 1412328"/>
              <a:gd name="connsiteX4" fmla="*/ 0 w 8171670"/>
              <a:gd name="connsiteY4" fmla="*/ 1412328 h 1412328"/>
              <a:gd name="connsiteX5" fmla="*/ 0 w 8171670"/>
              <a:gd name="connsiteY5" fmla="*/ 10949 h 1412328"/>
              <a:gd name="connsiteX0" fmla="*/ 0 w 7772897"/>
              <a:gd name="connsiteY0" fmla="*/ 10949 h 1412330"/>
              <a:gd name="connsiteX1" fmla="*/ 7488172 w 7772897"/>
              <a:gd name="connsiteY1" fmla="*/ 0 h 1412330"/>
              <a:gd name="connsiteX2" fmla="*/ 7772811 w 7772897"/>
              <a:gd name="connsiteY2" fmla="*/ 711638 h 1412330"/>
              <a:gd name="connsiteX3" fmla="*/ 7521015 w 7772897"/>
              <a:gd name="connsiteY3" fmla="*/ 1412328 h 1412330"/>
              <a:gd name="connsiteX4" fmla="*/ 0 w 7772897"/>
              <a:gd name="connsiteY4" fmla="*/ 1412328 h 1412330"/>
              <a:gd name="connsiteX5" fmla="*/ 0 w 7772897"/>
              <a:gd name="connsiteY5" fmla="*/ 10949 h 1412330"/>
              <a:gd name="connsiteX0" fmla="*/ 0 w 7772857"/>
              <a:gd name="connsiteY0" fmla="*/ 10949 h 1412330"/>
              <a:gd name="connsiteX1" fmla="*/ 7488172 w 7772857"/>
              <a:gd name="connsiteY1" fmla="*/ 0 h 1412330"/>
              <a:gd name="connsiteX2" fmla="*/ 7772811 w 7772857"/>
              <a:gd name="connsiteY2" fmla="*/ 711638 h 1412330"/>
              <a:gd name="connsiteX3" fmla="*/ 7296550 w 7772857"/>
              <a:gd name="connsiteY3" fmla="*/ 1412328 h 1412330"/>
              <a:gd name="connsiteX4" fmla="*/ 0 w 7772857"/>
              <a:gd name="connsiteY4" fmla="*/ 1412328 h 1412330"/>
              <a:gd name="connsiteX5" fmla="*/ 0 w 7772857"/>
              <a:gd name="connsiteY5" fmla="*/ 10949 h 1412330"/>
              <a:gd name="connsiteX0" fmla="*/ 0 w 7772857"/>
              <a:gd name="connsiteY0" fmla="*/ 10949 h 1412330"/>
              <a:gd name="connsiteX1" fmla="*/ 7305055 w 7772857"/>
              <a:gd name="connsiteY1" fmla="*/ 0 h 1412330"/>
              <a:gd name="connsiteX2" fmla="*/ 7772811 w 7772857"/>
              <a:gd name="connsiteY2" fmla="*/ 711638 h 1412330"/>
              <a:gd name="connsiteX3" fmla="*/ 7296550 w 7772857"/>
              <a:gd name="connsiteY3" fmla="*/ 1412328 h 1412330"/>
              <a:gd name="connsiteX4" fmla="*/ 0 w 7772857"/>
              <a:gd name="connsiteY4" fmla="*/ 1412328 h 1412330"/>
              <a:gd name="connsiteX5" fmla="*/ 0 w 7772857"/>
              <a:gd name="connsiteY5" fmla="*/ 10949 h 1412330"/>
              <a:gd name="connsiteX0" fmla="*/ 0 w 7772857"/>
              <a:gd name="connsiteY0" fmla="*/ 10949 h 1412329"/>
              <a:gd name="connsiteX1" fmla="*/ 7305055 w 7772857"/>
              <a:gd name="connsiteY1" fmla="*/ 0 h 1412329"/>
              <a:gd name="connsiteX2" fmla="*/ 7772811 w 7772857"/>
              <a:gd name="connsiteY2" fmla="*/ 711638 h 1412329"/>
              <a:gd name="connsiteX3" fmla="*/ 7296550 w 7772857"/>
              <a:gd name="connsiteY3" fmla="*/ 1412328 h 1412329"/>
              <a:gd name="connsiteX4" fmla="*/ 0 w 7772857"/>
              <a:gd name="connsiteY4" fmla="*/ 1412328 h 1412329"/>
              <a:gd name="connsiteX5" fmla="*/ 0 w 7772857"/>
              <a:gd name="connsiteY5" fmla="*/ 10949 h 1412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2857" h="1412329">
                <a:moveTo>
                  <a:pt x="0" y="10949"/>
                </a:moveTo>
                <a:lnTo>
                  <a:pt x="7305055" y="0"/>
                </a:lnTo>
                <a:lnTo>
                  <a:pt x="7772811" y="711638"/>
                </a:lnTo>
                <a:cubicBezTo>
                  <a:pt x="7778285" y="704840"/>
                  <a:pt x="7298390" y="1413685"/>
                  <a:pt x="7296550" y="1412328"/>
                </a:cubicBezTo>
                <a:lnTo>
                  <a:pt x="0" y="1412328"/>
                </a:lnTo>
                <a:lnTo>
                  <a:pt x="0" y="10949"/>
                </a:lnTo>
                <a:close/>
              </a:path>
            </a:pathLst>
          </a:custGeom>
          <a:solidFill>
            <a:srgbClr val="138F91"/>
          </a:solidFill>
          <a:ln>
            <a:noFill/>
          </a:ln>
          <a:effectLst/>
        </p:spPr>
        <p:style>
          <a:lnRef idx="1">
            <a:schemeClr val="accent1"/>
          </a:lnRef>
          <a:fillRef idx="3">
            <a:schemeClr val="accent1"/>
          </a:fillRef>
          <a:effectRef idx="2">
            <a:schemeClr val="accent1"/>
          </a:effectRef>
          <a:fontRef idx="minor">
            <a:schemeClr val="lt1"/>
          </a:fontRef>
        </p:style>
        <p:txBody>
          <a:bodyPr lIns="3657600" tIns="0" rIns="0" bIns="0" rtlCol="0" anchor="ctr"/>
          <a:lstStyle/>
          <a:p>
            <a:pPr>
              <a:spcAft>
                <a:spcPts val="500"/>
              </a:spcAft>
            </a:pPr>
            <a:endParaRPr lang="en-US" sz="2000" dirty="0">
              <a:solidFill>
                <a:schemeClr val="bg1"/>
              </a:solidFill>
              <a:latin typeface="Minion Pro"/>
              <a:cs typeface="Minion Pro"/>
            </a:endParaRPr>
          </a:p>
        </p:txBody>
      </p:sp>
      <p:pic>
        <p:nvPicPr>
          <p:cNvPr id="7" name="Picture 6" descr="Tata and TCS logo.w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084" y="207963"/>
            <a:ext cx="456541" cy="398625"/>
          </a:xfrm>
          <a:prstGeom prst="rect">
            <a:avLst/>
          </a:prstGeom>
        </p:spPr>
      </p:pic>
      <p:sp>
        <p:nvSpPr>
          <p:cNvPr id="3" name="Title 2"/>
          <p:cNvSpPr>
            <a:spLocks noGrp="1"/>
          </p:cNvSpPr>
          <p:nvPr>
            <p:ph type="title"/>
          </p:nvPr>
        </p:nvSpPr>
        <p:spPr>
          <a:xfrm>
            <a:off x="0" y="3257550"/>
            <a:ext cx="7286625" cy="552450"/>
          </a:xfrm>
          <a:prstGeom prst="rect">
            <a:avLst/>
          </a:prstGeom>
        </p:spPr>
        <p:txBody>
          <a:bodyPr/>
          <a:lstStyle>
            <a:lvl1pPr marL="0" algn="r" defTabSz="457200" rtl="0" eaLnBrk="1" latinLnBrk="0" hangingPunct="1">
              <a:spcAft>
                <a:spcPts val="500"/>
              </a:spcAft>
              <a:defRPr lang="en-US" sz="2800" kern="1200" dirty="0">
                <a:solidFill>
                  <a:schemeClr val="bg1"/>
                </a:solidFill>
                <a:latin typeface="+mn-lt"/>
                <a:ea typeface="+mn-ea"/>
                <a:cs typeface="+mn-cs"/>
              </a:defRPr>
            </a:lvl1pPr>
          </a:lstStyle>
          <a:p>
            <a:r>
              <a:rPr lang="en-US" dirty="0" smtClean="0"/>
              <a:t>Click to edit Master title style</a:t>
            </a:r>
            <a:endParaRPr lang="en-US" dirty="0"/>
          </a:p>
        </p:txBody>
      </p:sp>
      <p:sp>
        <p:nvSpPr>
          <p:cNvPr id="8" name="Subtitle 2"/>
          <p:cNvSpPr>
            <a:spLocks noGrp="1"/>
          </p:cNvSpPr>
          <p:nvPr>
            <p:ph type="subTitle" idx="1"/>
          </p:nvPr>
        </p:nvSpPr>
        <p:spPr>
          <a:xfrm>
            <a:off x="0" y="3894800"/>
            <a:ext cx="7286625" cy="508000"/>
          </a:xfrm>
          <a:prstGeom prst="rect">
            <a:avLst/>
          </a:prstGeom>
        </p:spPr>
        <p:txBody>
          <a:bodyPr>
            <a:noAutofit/>
          </a:bodyPr>
          <a:lstStyle>
            <a:lvl1pPr marL="0" indent="0" algn="r">
              <a:buNone/>
              <a:defRPr sz="2000">
                <a:solidFill>
                  <a:schemeClr val="bg1"/>
                </a:solidFill>
              </a:defRPr>
            </a:lvl1pPr>
            <a:lvl2pPr marL="380985" indent="0" algn="ctr">
              <a:buNone/>
              <a:defRPr>
                <a:solidFill>
                  <a:schemeClr val="tx1">
                    <a:tint val="75000"/>
                  </a:schemeClr>
                </a:solidFill>
              </a:defRPr>
            </a:lvl2pPr>
            <a:lvl3pPr marL="761970" indent="0" algn="ctr">
              <a:buNone/>
              <a:defRPr>
                <a:solidFill>
                  <a:schemeClr val="tx1">
                    <a:tint val="75000"/>
                  </a:schemeClr>
                </a:solidFill>
              </a:defRPr>
            </a:lvl3pPr>
            <a:lvl4pPr marL="1142954" indent="0" algn="ctr">
              <a:buNone/>
              <a:defRPr>
                <a:solidFill>
                  <a:schemeClr val="tx1">
                    <a:tint val="75000"/>
                  </a:schemeClr>
                </a:solidFill>
              </a:defRPr>
            </a:lvl4pPr>
            <a:lvl5pPr marL="1523939" indent="0" algn="ctr">
              <a:buNone/>
              <a:defRPr>
                <a:solidFill>
                  <a:schemeClr val="tx1">
                    <a:tint val="75000"/>
                  </a:schemeClr>
                </a:solidFill>
              </a:defRPr>
            </a:lvl5pPr>
            <a:lvl6pPr marL="1904924" indent="0" algn="ctr">
              <a:buNone/>
              <a:defRPr>
                <a:solidFill>
                  <a:schemeClr val="tx1">
                    <a:tint val="75000"/>
                  </a:schemeClr>
                </a:solidFill>
              </a:defRPr>
            </a:lvl6pPr>
            <a:lvl7pPr marL="2285909" indent="0" algn="ctr">
              <a:buNone/>
              <a:defRPr>
                <a:solidFill>
                  <a:schemeClr val="tx1">
                    <a:tint val="75000"/>
                  </a:schemeClr>
                </a:solidFill>
              </a:defRPr>
            </a:lvl7pPr>
            <a:lvl8pPr marL="2666893" indent="0" algn="ctr">
              <a:buNone/>
              <a:defRPr>
                <a:solidFill>
                  <a:schemeClr val="tx1">
                    <a:tint val="75000"/>
                  </a:schemeClr>
                </a:solidFill>
              </a:defRPr>
            </a:lvl8pPr>
            <a:lvl9pPr marL="3047878" indent="0" algn="ctr">
              <a:buNone/>
              <a:defRPr>
                <a:solidFill>
                  <a:schemeClr val="tx1">
                    <a:tint val="75000"/>
                  </a:schemeClr>
                </a:solidFill>
              </a:defRPr>
            </a:lvl9pPr>
          </a:lstStyle>
          <a:p>
            <a:r>
              <a:rPr lang="en-US" dirty="0" smtClean="0"/>
              <a:t>Click to edit Master subtitle style</a:t>
            </a:r>
            <a:endParaRPr lang="en-US" dirty="0"/>
          </a:p>
        </p:txBody>
      </p:sp>
      <p:pic>
        <p:nvPicPr>
          <p:cNvPr id="9" name="Picture 8" descr="PALS New logo.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0375" y="5006722"/>
            <a:ext cx="1110458" cy="454278"/>
          </a:xfrm>
          <a:prstGeom prst="rect">
            <a:avLst/>
          </a:prstGeom>
        </p:spPr>
      </p:pic>
    </p:spTree>
    <p:extLst>
      <p:ext uri="{BB962C8B-B14F-4D97-AF65-F5344CB8AC3E}">
        <p14:creationId xmlns:p14="http://schemas.microsoft.com/office/powerpoint/2010/main" val="332876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0" y="0"/>
            <a:ext cx="9144000" cy="3801800"/>
          </a:xfrm>
          <a:prstGeom prst="rect">
            <a:avLst/>
          </a:prstGeom>
          <a:solidFill>
            <a:srgbClr val="138F91"/>
          </a:solidFill>
          <a:ln>
            <a:noFill/>
          </a:ln>
          <a:effectLst/>
        </p:spPr>
        <p:style>
          <a:lnRef idx="1">
            <a:schemeClr val="accent1"/>
          </a:lnRef>
          <a:fillRef idx="3">
            <a:schemeClr val="accent1"/>
          </a:fillRef>
          <a:effectRef idx="2">
            <a:schemeClr val="accent1"/>
          </a:effectRef>
          <a:fontRef idx="minor">
            <a:schemeClr val="lt1"/>
          </a:fontRef>
        </p:style>
        <p:txBody>
          <a:bodyPr lIns="3657600" tIns="0" rIns="0" bIns="0" rtlCol="0" anchor="ctr"/>
          <a:lstStyle/>
          <a:p>
            <a:pPr lvl="0">
              <a:spcAft>
                <a:spcPts val="500"/>
              </a:spcAft>
            </a:pPr>
            <a:endParaRPr lang="en-US" sz="2000">
              <a:solidFill>
                <a:schemeClr val="bg1"/>
              </a:solidFill>
              <a:latin typeface="Minion Pro"/>
              <a:cs typeface="Minion Pro"/>
            </a:endParaRPr>
          </a:p>
        </p:txBody>
      </p:sp>
      <p:sp>
        <p:nvSpPr>
          <p:cNvPr id="5" name="Rectangle 4"/>
          <p:cNvSpPr/>
          <p:nvPr userDrawn="1"/>
        </p:nvSpPr>
        <p:spPr>
          <a:xfrm>
            <a:off x="0" y="3116000"/>
            <a:ext cx="7772857" cy="1371600"/>
          </a:xfrm>
          <a:custGeom>
            <a:avLst/>
            <a:gdLst>
              <a:gd name="connsiteX0" fmla="*/ 0 w 7775575"/>
              <a:gd name="connsiteY0" fmla="*/ 0 h 1401379"/>
              <a:gd name="connsiteX1" fmla="*/ 7775575 w 7775575"/>
              <a:gd name="connsiteY1" fmla="*/ 0 h 1401379"/>
              <a:gd name="connsiteX2" fmla="*/ 7775575 w 7775575"/>
              <a:gd name="connsiteY2" fmla="*/ 1401379 h 1401379"/>
              <a:gd name="connsiteX3" fmla="*/ 0 w 7775575"/>
              <a:gd name="connsiteY3" fmla="*/ 1401379 h 1401379"/>
              <a:gd name="connsiteX4" fmla="*/ 0 w 7775575"/>
              <a:gd name="connsiteY4" fmla="*/ 0 h 1401379"/>
              <a:gd name="connsiteX0" fmla="*/ 0 w 7775575"/>
              <a:gd name="connsiteY0" fmla="*/ 10949 h 1412328"/>
              <a:gd name="connsiteX1" fmla="*/ 7488172 w 7775575"/>
              <a:gd name="connsiteY1" fmla="*/ 0 h 1412328"/>
              <a:gd name="connsiteX2" fmla="*/ 7775575 w 7775575"/>
              <a:gd name="connsiteY2" fmla="*/ 10949 h 1412328"/>
              <a:gd name="connsiteX3" fmla="*/ 7775575 w 7775575"/>
              <a:gd name="connsiteY3" fmla="*/ 1412328 h 1412328"/>
              <a:gd name="connsiteX4" fmla="*/ 0 w 7775575"/>
              <a:gd name="connsiteY4" fmla="*/ 1412328 h 1412328"/>
              <a:gd name="connsiteX5" fmla="*/ 0 w 7775575"/>
              <a:gd name="connsiteY5" fmla="*/ 10949 h 1412328"/>
              <a:gd name="connsiteX0" fmla="*/ 0 w 7775575"/>
              <a:gd name="connsiteY0" fmla="*/ 10949 h 1412328"/>
              <a:gd name="connsiteX1" fmla="*/ 7488172 w 7775575"/>
              <a:gd name="connsiteY1" fmla="*/ 0 h 1412328"/>
              <a:gd name="connsiteX2" fmla="*/ 7775575 w 7775575"/>
              <a:gd name="connsiteY2" fmla="*/ 10949 h 1412328"/>
              <a:gd name="connsiteX3" fmla="*/ 7775575 w 7775575"/>
              <a:gd name="connsiteY3" fmla="*/ 1412328 h 1412328"/>
              <a:gd name="connsiteX4" fmla="*/ 7521015 w 7775575"/>
              <a:gd name="connsiteY4" fmla="*/ 1412328 h 1412328"/>
              <a:gd name="connsiteX5" fmla="*/ 0 w 7775575"/>
              <a:gd name="connsiteY5" fmla="*/ 1412328 h 1412328"/>
              <a:gd name="connsiteX6" fmla="*/ 0 w 7775575"/>
              <a:gd name="connsiteY6" fmla="*/ 10949 h 1412328"/>
              <a:gd name="connsiteX0" fmla="*/ 0 w 7775575"/>
              <a:gd name="connsiteY0" fmla="*/ 10949 h 1412328"/>
              <a:gd name="connsiteX1" fmla="*/ 7488172 w 7775575"/>
              <a:gd name="connsiteY1" fmla="*/ 0 h 1412328"/>
              <a:gd name="connsiteX2" fmla="*/ 7775575 w 7775575"/>
              <a:gd name="connsiteY2" fmla="*/ 10949 h 1412328"/>
              <a:gd name="connsiteX3" fmla="*/ 7772811 w 7775575"/>
              <a:gd name="connsiteY3" fmla="*/ 711638 h 1412328"/>
              <a:gd name="connsiteX4" fmla="*/ 7775575 w 7775575"/>
              <a:gd name="connsiteY4" fmla="*/ 1412328 h 1412328"/>
              <a:gd name="connsiteX5" fmla="*/ 7521015 w 7775575"/>
              <a:gd name="connsiteY5" fmla="*/ 1412328 h 1412328"/>
              <a:gd name="connsiteX6" fmla="*/ 0 w 7775575"/>
              <a:gd name="connsiteY6" fmla="*/ 1412328 h 1412328"/>
              <a:gd name="connsiteX7" fmla="*/ 0 w 7775575"/>
              <a:gd name="connsiteY7" fmla="*/ 10949 h 1412328"/>
              <a:gd name="connsiteX0" fmla="*/ 0 w 7775575"/>
              <a:gd name="connsiteY0" fmla="*/ 10949 h 1412328"/>
              <a:gd name="connsiteX1" fmla="*/ 7488172 w 7775575"/>
              <a:gd name="connsiteY1" fmla="*/ 0 h 1412328"/>
              <a:gd name="connsiteX2" fmla="*/ 7772811 w 7775575"/>
              <a:gd name="connsiteY2" fmla="*/ 711638 h 1412328"/>
              <a:gd name="connsiteX3" fmla="*/ 7775575 w 7775575"/>
              <a:gd name="connsiteY3" fmla="*/ 1412328 h 1412328"/>
              <a:gd name="connsiteX4" fmla="*/ 7521015 w 7775575"/>
              <a:gd name="connsiteY4" fmla="*/ 1412328 h 1412328"/>
              <a:gd name="connsiteX5" fmla="*/ 0 w 7775575"/>
              <a:gd name="connsiteY5" fmla="*/ 1412328 h 1412328"/>
              <a:gd name="connsiteX6" fmla="*/ 0 w 7775575"/>
              <a:gd name="connsiteY6" fmla="*/ 10949 h 1412328"/>
              <a:gd name="connsiteX0" fmla="*/ 0 w 8171670"/>
              <a:gd name="connsiteY0" fmla="*/ 10949 h 1412328"/>
              <a:gd name="connsiteX1" fmla="*/ 7488172 w 8171670"/>
              <a:gd name="connsiteY1" fmla="*/ 0 h 1412328"/>
              <a:gd name="connsiteX2" fmla="*/ 7772811 w 8171670"/>
              <a:gd name="connsiteY2" fmla="*/ 711638 h 1412328"/>
              <a:gd name="connsiteX3" fmla="*/ 7521015 w 8171670"/>
              <a:gd name="connsiteY3" fmla="*/ 1412328 h 1412328"/>
              <a:gd name="connsiteX4" fmla="*/ 0 w 8171670"/>
              <a:gd name="connsiteY4" fmla="*/ 1412328 h 1412328"/>
              <a:gd name="connsiteX5" fmla="*/ 0 w 8171670"/>
              <a:gd name="connsiteY5" fmla="*/ 10949 h 1412328"/>
              <a:gd name="connsiteX0" fmla="*/ 0 w 7772897"/>
              <a:gd name="connsiteY0" fmla="*/ 10949 h 1412330"/>
              <a:gd name="connsiteX1" fmla="*/ 7488172 w 7772897"/>
              <a:gd name="connsiteY1" fmla="*/ 0 h 1412330"/>
              <a:gd name="connsiteX2" fmla="*/ 7772811 w 7772897"/>
              <a:gd name="connsiteY2" fmla="*/ 711638 h 1412330"/>
              <a:gd name="connsiteX3" fmla="*/ 7521015 w 7772897"/>
              <a:gd name="connsiteY3" fmla="*/ 1412328 h 1412330"/>
              <a:gd name="connsiteX4" fmla="*/ 0 w 7772897"/>
              <a:gd name="connsiteY4" fmla="*/ 1412328 h 1412330"/>
              <a:gd name="connsiteX5" fmla="*/ 0 w 7772897"/>
              <a:gd name="connsiteY5" fmla="*/ 10949 h 1412330"/>
              <a:gd name="connsiteX0" fmla="*/ 0 w 7772857"/>
              <a:gd name="connsiteY0" fmla="*/ 10949 h 1412330"/>
              <a:gd name="connsiteX1" fmla="*/ 7488172 w 7772857"/>
              <a:gd name="connsiteY1" fmla="*/ 0 h 1412330"/>
              <a:gd name="connsiteX2" fmla="*/ 7772811 w 7772857"/>
              <a:gd name="connsiteY2" fmla="*/ 711638 h 1412330"/>
              <a:gd name="connsiteX3" fmla="*/ 7296550 w 7772857"/>
              <a:gd name="connsiteY3" fmla="*/ 1412328 h 1412330"/>
              <a:gd name="connsiteX4" fmla="*/ 0 w 7772857"/>
              <a:gd name="connsiteY4" fmla="*/ 1412328 h 1412330"/>
              <a:gd name="connsiteX5" fmla="*/ 0 w 7772857"/>
              <a:gd name="connsiteY5" fmla="*/ 10949 h 1412330"/>
              <a:gd name="connsiteX0" fmla="*/ 0 w 7772857"/>
              <a:gd name="connsiteY0" fmla="*/ 10949 h 1412330"/>
              <a:gd name="connsiteX1" fmla="*/ 7305055 w 7772857"/>
              <a:gd name="connsiteY1" fmla="*/ 0 h 1412330"/>
              <a:gd name="connsiteX2" fmla="*/ 7772811 w 7772857"/>
              <a:gd name="connsiteY2" fmla="*/ 711638 h 1412330"/>
              <a:gd name="connsiteX3" fmla="*/ 7296550 w 7772857"/>
              <a:gd name="connsiteY3" fmla="*/ 1412328 h 1412330"/>
              <a:gd name="connsiteX4" fmla="*/ 0 w 7772857"/>
              <a:gd name="connsiteY4" fmla="*/ 1412328 h 1412330"/>
              <a:gd name="connsiteX5" fmla="*/ 0 w 7772857"/>
              <a:gd name="connsiteY5" fmla="*/ 10949 h 1412330"/>
              <a:gd name="connsiteX0" fmla="*/ 0 w 7772857"/>
              <a:gd name="connsiteY0" fmla="*/ 10949 h 1412329"/>
              <a:gd name="connsiteX1" fmla="*/ 7305055 w 7772857"/>
              <a:gd name="connsiteY1" fmla="*/ 0 h 1412329"/>
              <a:gd name="connsiteX2" fmla="*/ 7772811 w 7772857"/>
              <a:gd name="connsiteY2" fmla="*/ 711638 h 1412329"/>
              <a:gd name="connsiteX3" fmla="*/ 7296550 w 7772857"/>
              <a:gd name="connsiteY3" fmla="*/ 1412328 h 1412329"/>
              <a:gd name="connsiteX4" fmla="*/ 0 w 7772857"/>
              <a:gd name="connsiteY4" fmla="*/ 1412328 h 1412329"/>
              <a:gd name="connsiteX5" fmla="*/ 0 w 7772857"/>
              <a:gd name="connsiteY5" fmla="*/ 10949 h 1412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2857" h="1412329">
                <a:moveTo>
                  <a:pt x="0" y="10949"/>
                </a:moveTo>
                <a:lnTo>
                  <a:pt x="7305055" y="0"/>
                </a:lnTo>
                <a:lnTo>
                  <a:pt x="7772811" y="711638"/>
                </a:lnTo>
                <a:cubicBezTo>
                  <a:pt x="7778285" y="704840"/>
                  <a:pt x="7298390" y="1413685"/>
                  <a:pt x="7296550" y="1412328"/>
                </a:cubicBezTo>
                <a:lnTo>
                  <a:pt x="0" y="1412328"/>
                </a:lnTo>
                <a:lnTo>
                  <a:pt x="0" y="10949"/>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3657600" tIns="0" rIns="0" bIns="0" rtlCol="0" anchor="ctr"/>
          <a:lstStyle/>
          <a:p>
            <a:pPr>
              <a:spcAft>
                <a:spcPts val="500"/>
              </a:spcAft>
            </a:pPr>
            <a:endParaRPr lang="en-US" sz="2000" dirty="0">
              <a:solidFill>
                <a:schemeClr val="bg1"/>
              </a:solidFill>
              <a:latin typeface="Minion Pro"/>
              <a:cs typeface="Minion Pro"/>
            </a:endParaRPr>
          </a:p>
        </p:txBody>
      </p:sp>
      <p:pic>
        <p:nvPicPr>
          <p:cNvPr id="7" name="Picture 6" descr="Tata and TCS logo.w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084" y="207963"/>
            <a:ext cx="456541" cy="398625"/>
          </a:xfrm>
          <a:prstGeom prst="rect">
            <a:avLst/>
          </a:prstGeom>
        </p:spPr>
      </p:pic>
      <p:sp>
        <p:nvSpPr>
          <p:cNvPr id="3" name="Title 2"/>
          <p:cNvSpPr>
            <a:spLocks noGrp="1"/>
          </p:cNvSpPr>
          <p:nvPr>
            <p:ph type="title"/>
          </p:nvPr>
        </p:nvSpPr>
        <p:spPr>
          <a:xfrm>
            <a:off x="0" y="3257550"/>
            <a:ext cx="7286625" cy="552450"/>
          </a:xfrm>
          <a:prstGeom prst="rect">
            <a:avLst/>
          </a:prstGeom>
        </p:spPr>
        <p:txBody>
          <a:bodyPr/>
          <a:lstStyle>
            <a:lvl1pPr marL="0" algn="r" defTabSz="457200" rtl="0" eaLnBrk="1" latinLnBrk="0" hangingPunct="1">
              <a:spcAft>
                <a:spcPts val="500"/>
              </a:spcAft>
              <a:defRPr lang="en-US" sz="2800" kern="1200" dirty="0">
                <a:solidFill>
                  <a:schemeClr val="bg1"/>
                </a:solidFill>
                <a:latin typeface="+mn-lt"/>
                <a:ea typeface="+mn-ea"/>
                <a:cs typeface="+mn-cs"/>
              </a:defRPr>
            </a:lvl1pPr>
          </a:lstStyle>
          <a:p>
            <a:r>
              <a:rPr lang="en-US" dirty="0" smtClean="0"/>
              <a:t>Click to edit Master title style</a:t>
            </a:r>
            <a:endParaRPr lang="en-US" dirty="0"/>
          </a:p>
        </p:txBody>
      </p:sp>
      <p:sp>
        <p:nvSpPr>
          <p:cNvPr id="8" name="Subtitle 2"/>
          <p:cNvSpPr>
            <a:spLocks noGrp="1"/>
          </p:cNvSpPr>
          <p:nvPr>
            <p:ph type="subTitle" idx="1"/>
          </p:nvPr>
        </p:nvSpPr>
        <p:spPr>
          <a:xfrm>
            <a:off x="0" y="3894800"/>
            <a:ext cx="7286625" cy="508000"/>
          </a:xfrm>
          <a:prstGeom prst="rect">
            <a:avLst/>
          </a:prstGeom>
        </p:spPr>
        <p:txBody>
          <a:bodyPr>
            <a:noAutofit/>
          </a:bodyPr>
          <a:lstStyle>
            <a:lvl1pPr marL="0" indent="0" algn="r">
              <a:buNone/>
              <a:defRPr sz="2000">
                <a:solidFill>
                  <a:schemeClr val="bg1"/>
                </a:solidFill>
              </a:defRPr>
            </a:lvl1pPr>
            <a:lvl2pPr marL="380985" indent="0" algn="ctr">
              <a:buNone/>
              <a:defRPr>
                <a:solidFill>
                  <a:schemeClr val="tx1">
                    <a:tint val="75000"/>
                  </a:schemeClr>
                </a:solidFill>
              </a:defRPr>
            </a:lvl2pPr>
            <a:lvl3pPr marL="761970" indent="0" algn="ctr">
              <a:buNone/>
              <a:defRPr>
                <a:solidFill>
                  <a:schemeClr val="tx1">
                    <a:tint val="75000"/>
                  </a:schemeClr>
                </a:solidFill>
              </a:defRPr>
            </a:lvl3pPr>
            <a:lvl4pPr marL="1142954" indent="0" algn="ctr">
              <a:buNone/>
              <a:defRPr>
                <a:solidFill>
                  <a:schemeClr val="tx1">
                    <a:tint val="75000"/>
                  </a:schemeClr>
                </a:solidFill>
              </a:defRPr>
            </a:lvl4pPr>
            <a:lvl5pPr marL="1523939" indent="0" algn="ctr">
              <a:buNone/>
              <a:defRPr>
                <a:solidFill>
                  <a:schemeClr val="tx1">
                    <a:tint val="75000"/>
                  </a:schemeClr>
                </a:solidFill>
              </a:defRPr>
            </a:lvl5pPr>
            <a:lvl6pPr marL="1904924" indent="0" algn="ctr">
              <a:buNone/>
              <a:defRPr>
                <a:solidFill>
                  <a:schemeClr val="tx1">
                    <a:tint val="75000"/>
                  </a:schemeClr>
                </a:solidFill>
              </a:defRPr>
            </a:lvl6pPr>
            <a:lvl7pPr marL="2285909" indent="0" algn="ctr">
              <a:buNone/>
              <a:defRPr>
                <a:solidFill>
                  <a:schemeClr val="tx1">
                    <a:tint val="75000"/>
                  </a:schemeClr>
                </a:solidFill>
              </a:defRPr>
            </a:lvl7pPr>
            <a:lvl8pPr marL="2666893" indent="0" algn="ctr">
              <a:buNone/>
              <a:defRPr>
                <a:solidFill>
                  <a:schemeClr val="tx1">
                    <a:tint val="75000"/>
                  </a:schemeClr>
                </a:solidFill>
              </a:defRPr>
            </a:lvl8pPr>
            <a:lvl9pPr marL="3047878" indent="0" algn="ctr">
              <a:buNone/>
              <a:defRPr>
                <a:solidFill>
                  <a:schemeClr val="tx1">
                    <a:tint val="75000"/>
                  </a:schemeClr>
                </a:solidFill>
              </a:defRPr>
            </a:lvl9pPr>
          </a:lstStyle>
          <a:p>
            <a:r>
              <a:rPr lang="en-US" dirty="0" smtClean="0"/>
              <a:t>Click to edit Master subtitle style</a:t>
            </a:r>
            <a:endParaRPr lang="en-US" dirty="0"/>
          </a:p>
        </p:txBody>
      </p:sp>
      <p:pic>
        <p:nvPicPr>
          <p:cNvPr id="9" name="Picture 8" descr="PALS New logo.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0375" y="5006722"/>
            <a:ext cx="1110458" cy="454278"/>
          </a:xfrm>
          <a:prstGeom prst="rect">
            <a:avLst/>
          </a:prstGeom>
        </p:spPr>
      </p:pic>
    </p:spTree>
    <p:extLst>
      <p:ext uri="{BB962C8B-B14F-4D97-AF65-F5344CB8AC3E}">
        <p14:creationId xmlns:p14="http://schemas.microsoft.com/office/powerpoint/2010/main" val="2222932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457200" y="1416050"/>
            <a:ext cx="8229600" cy="3613150"/>
          </a:xfrm>
          <a:prstGeom prst="rect">
            <a:avLst/>
          </a:prstGeom>
        </p:spPr>
        <p:txBody>
          <a:bodyPr lIns="0" tIns="0"/>
          <a:lstStyle>
            <a:lvl1pPr marL="174625" indent="-174625" algn="l" defTabSz="457200" rtl="0" eaLnBrk="1" latinLnBrk="0" hangingPunct="1">
              <a:spcBef>
                <a:spcPts val="0"/>
              </a:spcBef>
              <a:spcAft>
                <a:spcPts val="600"/>
              </a:spcAft>
              <a:buSzPct val="100000"/>
              <a:defRPr lang="en-US" sz="1200" kern="1200" dirty="0" smtClean="0">
                <a:solidFill>
                  <a:schemeClr val="tx1"/>
                </a:solidFill>
                <a:latin typeface="+mn-lt"/>
                <a:ea typeface="+mn-ea"/>
                <a:cs typeface="+mn-cs"/>
              </a:defRPr>
            </a:lvl1pPr>
            <a:lvl2pPr marL="342900" indent="-171450" algn="l" defTabSz="457200" rtl="0" eaLnBrk="1" latinLnBrk="0" hangingPunct="1">
              <a:spcBef>
                <a:spcPts val="0"/>
              </a:spcBef>
              <a:spcAft>
                <a:spcPts val="600"/>
              </a:spcAft>
              <a:defRPr lang="en-US" sz="1200" kern="1200" dirty="0" smtClean="0">
                <a:solidFill>
                  <a:schemeClr val="tx1"/>
                </a:solidFill>
                <a:latin typeface="+mn-lt"/>
                <a:ea typeface="+mn-ea"/>
                <a:cs typeface="+mn-cs"/>
              </a:defRPr>
            </a:lvl2pPr>
            <a:lvl3pPr marL="517525" indent="-174625" algn="l" defTabSz="457200" rtl="0" eaLnBrk="1" latinLnBrk="0" hangingPunct="1">
              <a:spcBef>
                <a:spcPts val="0"/>
              </a:spcBef>
              <a:spcAft>
                <a:spcPts val="600"/>
              </a:spcAft>
              <a:buSzPct val="80000"/>
              <a:buFont typeface="Wingdings" panose="05000000000000000000" pitchFamily="2" charset="2"/>
              <a:buChar char="§"/>
              <a:defRPr lang="en-US" sz="1200" kern="1200" dirty="0" smtClean="0">
                <a:solidFill>
                  <a:schemeClr val="tx1"/>
                </a:solidFill>
                <a:latin typeface="+mn-lt"/>
                <a:ea typeface="+mn-ea"/>
                <a:cs typeface="+mn-cs"/>
              </a:defRPr>
            </a:lvl3pPr>
            <a:lvl4pPr marL="685800" indent="-168275" algn="l" defTabSz="457200" rtl="0" eaLnBrk="1" latinLnBrk="0" hangingPunct="1">
              <a:spcBef>
                <a:spcPts val="0"/>
              </a:spcBef>
              <a:spcAft>
                <a:spcPts val="600"/>
              </a:spcAft>
              <a:buFont typeface="Calibri" panose="020F0502020204030204" pitchFamily="34" charset="0"/>
              <a:buChar char="−"/>
              <a:defRPr lang="en-US" sz="1200" kern="1200" dirty="0">
                <a:solidFill>
                  <a:schemeClr val="tx1"/>
                </a:solidFill>
                <a:latin typeface="+mn-lt"/>
                <a:ea typeface="+mn-ea"/>
                <a:cs typeface="+mn-cs"/>
              </a:defRPr>
            </a:lvl4pPr>
            <a:lvl5pPr>
              <a:spcBef>
                <a:spcPts val="0"/>
              </a:spcBef>
              <a:spcAft>
                <a:spcPts val="600"/>
              </a:spcAft>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11" name="Title 10"/>
          <p:cNvSpPr>
            <a:spLocks noGrp="1"/>
          </p:cNvSpPr>
          <p:nvPr>
            <p:ph type="title"/>
          </p:nvPr>
        </p:nvSpPr>
        <p:spPr>
          <a:xfrm>
            <a:off x="0" y="448056"/>
            <a:ext cx="5120640" cy="685800"/>
          </a:xfrm>
          <a:prstGeom prst="rect">
            <a:avLst/>
          </a:prstGeom>
        </p:spPr>
        <p:txBody>
          <a:bodyPr lIns="457200" tIns="0" rIns="0" bIns="0" anchor="ctr"/>
          <a:lstStyle>
            <a:lvl1pPr algn="l">
              <a:defRPr lang="en-US" sz="2000" dirty="0">
                <a:solidFill>
                  <a:srgbClr val="FFFFFF"/>
                </a:solidFill>
              </a:defRPr>
            </a:lvl1pPr>
          </a:lstStyle>
          <a:p>
            <a:pPr marL="0" lvl="0" algn="l"/>
            <a:r>
              <a:rPr lang="en-US" dirty="0" smtClean="0"/>
              <a:t>Click to edit Master title style</a:t>
            </a:r>
            <a:endParaRPr lang="en-US" dirty="0"/>
          </a:p>
        </p:txBody>
      </p:sp>
      <p:pic>
        <p:nvPicPr>
          <p:cNvPr id="12" name="Picture 11" descr="PALS New logo.w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219" y="5272396"/>
            <a:ext cx="456406" cy="186707"/>
          </a:xfrm>
          <a:prstGeom prst="rect">
            <a:avLst/>
          </a:prstGeom>
        </p:spPr>
      </p:pic>
      <p:sp>
        <p:nvSpPr>
          <p:cNvPr id="5" name="TextBox 4"/>
          <p:cNvSpPr txBox="1"/>
          <p:nvPr userDrawn="1"/>
        </p:nvSpPr>
        <p:spPr>
          <a:xfrm>
            <a:off x="8738755" y="5456078"/>
            <a:ext cx="367864" cy="230832"/>
          </a:xfrm>
          <a:prstGeom prst="rect">
            <a:avLst/>
          </a:prstGeom>
          <a:noFill/>
        </p:spPr>
        <p:txBody>
          <a:bodyPr wrap="square" lIns="0" rIns="0" rtlCol="0">
            <a:spAutoFit/>
          </a:bodyPr>
          <a:lstStyle/>
          <a:p>
            <a:pPr algn="ctr"/>
            <a:fld id="{1982EC46-0FAE-48B5-A5A0-216D282A633F}" type="slidenum">
              <a:rPr lang="en-US" sz="900" smtClean="0"/>
              <a:pPr algn="ctr"/>
              <a:t>‹#›</a:t>
            </a:fld>
            <a:endParaRPr lang="en-US" sz="900" dirty="0"/>
          </a:p>
        </p:txBody>
      </p:sp>
    </p:spTree>
    <p:extLst>
      <p:ext uri="{BB962C8B-B14F-4D97-AF65-F5344CB8AC3E}">
        <p14:creationId xmlns:p14="http://schemas.microsoft.com/office/powerpoint/2010/main" val="1892334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10" name="Rectangle 9"/>
          <p:cNvSpPr/>
          <p:nvPr userDrawn="1"/>
        </p:nvSpPr>
        <p:spPr>
          <a:xfrm>
            <a:off x="0" y="0"/>
            <a:ext cx="9144000" cy="3630168"/>
          </a:xfrm>
          <a:prstGeom prst="rect">
            <a:avLst/>
          </a:prstGeom>
          <a:solidFill>
            <a:srgbClr val="138F9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pic>
        <p:nvPicPr>
          <p:cNvPr id="21" name="Picture 20" descr="PALS New logo.w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219" y="5272396"/>
            <a:ext cx="456406" cy="186707"/>
          </a:xfrm>
          <a:prstGeom prst="rect">
            <a:avLst/>
          </a:prstGeom>
        </p:spPr>
      </p:pic>
      <p:sp>
        <p:nvSpPr>
          <p:cNvPr id="23" name="Freeform 22"/>
          <p:cNvSpPr/>
          <p:nvPr userDrawn="1"/>
        </p:nvSpPr>
        <p:spPr>
          <a:xfrm>
            <a:off x="1" y="2471458"/>
            <a:ext cx="8074890" cy="2289719"/>
          </a:xfrm>
          <a:custGeom>
            <a:avLst/>
            <a:gdLst>
              <a:gd name="connsiteX0" fmla="*/ 7379099 w 8074890"/>
              <a:gd name="connsiteY0" fmla="*/ 0 h 2289719"/>
              <a:gd name="connsiteX1" fmla="*/ 8074821 w 8074890"/>
              <a:gd name="connsiteY1" fmla="*/ 1153733 h 2289719"/>
              <a:gd name="connsiteX2" fmla="*/ 7366449 w 8074890"/>
              <a:gd name="connsiteY2" fmla="*/ 2289716 h 2289719"/>
              <a:gd name="connsiteX3" fmla="*/ 0 w 8074890"/>
              <a:gd name="connsiteY3" fmla="*/ 2289716 h 2289719"/>
              <a:gd name="connsiteX4" fmla="*/ 0 w 8074890"/>
              <a:gd name="connsiteY4" fmla="*/ 12056 h 2289719"/>
              <a:gd name="connsiteX5" fmla="*/ 7379099 w 8074890"/>
              <a:gd name="connsiteY5" fmla="*/ 0 h 228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74890" h="2289719">
                <a:moveTo>
                  <a:pt x="7379099" y="0"/>
                </a:moveTo>
                <a:lnTo>
                  <a:pt x="8074821" y="1153733"/>
                </a:lnTo>
                <a:cubicBezTo>
                  <a:pt x="8082962" y="1142711"/>
                  <a:pt x="7369185" y="2291916"/>
                  <a:pt x="7366449" y="2289716"/>
                </a:cubicBezTo>
                <a:lnTo>
                  <a:pt x="0" y="2289716"/>
                </a:lnTo>
                <a:lnTo>
                  <a:pt x="0" y="12056"/>
                </a:lnTo>
                <a:lnTo>
                  <a:pt x="7379099" y="0"/>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square" lIns="3657600" tIns="0" rIns="0" bIns="0" rtlCol="0" anchor="ctr">
            <a:noAutofit/>
          </a:bodyPr>
          <a:lstStyle/>
          <a:p>
            <a:pPr>
              <a:spcAft>
                <a:spcPts val="500"/>
              </a:spcAft>
            </a:pPr>
            <a:endParaRPr lang="en-US" sz="2000" dirty="0">
              <a:solidFill>
                <a:schemeClr val="bg1"/>
              </a:solidFill>
              <a:latin typeface="Minion Pro"/>
              <a:cs typeface="Minion Pro"/>
            </a:endParaRPr>
          </a:p>
        </p:txBody>
      </p:sp>
      <p:sp>
        <p:nvSpPr>
          <p:cNvPr id="16" name="Title 2"/>
          <p:cNvSpPr>
            <a:spLocks noGrp="1"/>
          </p:cNvSpPr>
          <p:nvPr>
            <p:ph type="title"/>
          </p:nvPr>
        </p:nvSpPr>
        <p:spPr>
          <a:xfrm>
            <a:off x="742950" y="3064258"/>
            <a:ext cx="6439132" cy="552450"/>
          </a:xfrm>
          <a:prstGeom prst="rect">
            <a:avLst/>
          </a:prstGeom>
        </p:spPr>
        <p:txBody>
          <a:bodyPr/>
          <a:lstStyle>
            <a:lvl1pPr marL="0" algn="r" defTabSz="457200" rtl="0" eaLnBrk="1" latinLnBrk="0" hangingPunct="1">
              <a:spcAft>
                <a:spcPts val="500"/>
              </a:spcAft>
              <a:defRPr lang="en-US" sz="2800" kern="1200" dirty="0">
                <a:solidFill>
                  <a:schemeClr val="bg1"/>
                </a:solidFill>
                <a:latin typeface="+mn-lt"/>
                <a:ea typeface="+mn-ea"/>
                <a:cs typeface="+mn-cs"/>
              </a:defRPr>
            </a:lvl1pPr>
          </a:lstStyle>
          <a:p>
            <a:r>
              <a:rPr lang="en-US" dirty="0" smtClean="0"/>
              <a:t>Click to edit Master title style</a:t>
            </a:r>
            <a:endParaRPr lang="en-US" dirty="0"/>
          </a:p>
        </p:txBody>
      </p:sp>
      <p:sp>
        <p:nvSpPr>
          <p:cNvPr id="18" name="Subtitle 2"/>
          <p:cNvSpPr>
            <a:spLocks noGrp="1"/>
          </p:cNvSpPr>
          <p:nvPr>
            <p:ph type="subTitle" idx="1"/>
          </p:nvPr>
        </p:nvSpPr>
        <p:spPr>
          <a:xfrm>
            <a:off x="742950" y="3701508"/>
            <a:ext cx="6439132" cy="508000"/>
          </a:xfrm>
          <a:prstGeom prst="rect">
            <a:avLst/>
          </a:prstGeom>
        </p:spPr>
        <p:txBody>
          <a:bodyPr>
            <a:noAutofit/>
          </a:bodyPr>
          <a:lstStyle>
            <a:lvl1pPr marL="0" indent="0" algn="r">
              <a:buNone/>
              <a:defRPr sz="2000">
                <a:solidFill>
                  <a:schemeClr val="bg1"/>
                </a:solidFill>
              </a:defRPr>
            </a:lvl1pPr>
            <a:lvl2pPr marL="380985" indent="0" algn="ctr">
              <a:buNone/>
              <a:defRPr>
                <a:solidFill>
                  <a:schemeClr val="tx1">
                    <a:tint val="75000"/>
                  </a:schemeClr>
                </a:solidFill>
              </a:defRPr>
            </a:lvl2pPr>
            <a:lvl3pPr marL="761970" indent="0" algn="ctr">
              <a:buNone/>
              <a:defRPr>
                <a:solidFill>
                  <a:schemeClr val="tx1">
                    <a:tint val="75000"/>
                  </a:schemeClr>
                </a:solidFill>
              </a:defRPr>
            </a:lvl3pPr>
            <a:lvl4pPr marL="1142954" indent="0" algn="ctr">
              <a:buNone/>
              <a:defRPr>
                <a:solidFill>
                  <a:schemeClr val="tx1">
                    <a:tint val="75000"/>
                  </a:schemeClr>
                </a:solidFill>
              </a:defRPr>
            </a:lvl4pPr>
            <a:lvl5pPr marL="1523939" indent="0" algn="ctr">
              <a:buNone/>
              <a:defRPr>
                <a:solidFill>
                  <a:schemeClr val="tx1">
                    <a:tint val="75000"/>
                  </a:schemeClr>
                </a:solidFill>
              </a:defRPr>
            </a:lvl5pPr>
            <a:lvl6pPr marL="1904924" indent="0" algn="ctr">
              <a:buNone/>
              <a:defRPr>
                <a:solidFill>
                  <a:schemeClr val="tx1">
                    <a:tint val="75000"/>
                  </a:schemeClr>
                </a:solidFill>
              </a:defRPr>
            </a:lvl6pPr>
            <a:lvl7pPr marL="2285909" indent="0" algn="ctr">
              <a:buNone/>
              <a:defRPr>
                <a:solidFill>
                  <a:schemeClr val="tx1">
                    <a:tint val="75000"/>
                  </a:schemeClr>
                </a:solidFill>
              </a:defRPr>
            </a:lvl7pPr>
            <a:lvl8pPr marL="2666893" indent="0" algn="ctr">
              <a:buNone/>
              <a:defRPr>
                <a:solidFill>
                  <a:schemeClr val="tx1">
                    <a:tint val="75000"/>
                  </a:schemeClr>
                </a:solidFill>
              </a:defRPr>
            </a:lvl8pPr>
            <a:lvl9pPr marL="304787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114548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Section Header">
    <p:spTree>
      <p:nvGrpSpPr>
        <p:cNvPr id="1" name=""/>
        <p:cNvGrpSpPr/>
        <p:nvPr/>
      </p:nvGrpSpPr>
      <p:grpSpPr>
        <a:xfrm>
          <a:off x="0" y="0"/>
          <a:ext cx="0" cy="0"/>
          <a:chOff x="0" y="0"/>
          <a:chExt cx="0" cy="0"/>
        </a:xfrm>
      </p:grpSpPr>
      <p:sp>
        <p:nvSpPr>
          <p:cNvPr id="10" name="Rectangle 9"/>
          <p:cNvSpPr/>
          <p:nvPr userDrawn="1"/>
        </p:nvSpPr>
        <p:spPr>
          <a:xfrm>
            <a:off x="0" y="-29030"/>
            <a:ext cx="9144000" cy="5744030"/>
          </a:xfrm>
          <a:prstGeom prst="rect">
            <a:avLst/>
          </a:prstGeom>
          <a:solidFill>
            <a:srgbClr val="138F9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23" name="Freeform 22"/>
          <p:cNvSpPr/>
          <p:nvPr userDrawn="1"/>
        </p:nvSpPr>
        <p:spPr>
          <a:xfrm>
            <a:off x="1" y="2471458"/>
            <a:ext cx="8074890" cy="2289719"/>
          </a:xfrm>
          <a:custGeom>
            <a:avLst/>
            <a:gdLst>
              <a:gd name="connsiteX0" fmla="*/ 7379099 w 8074890"/>
              <a:gd name="connsiteY0" fmla="*/ 0 h 2289719"/>
              <a:gd name="connsiteX1" fmla="*/ 8074821 w 8074890"/>
              <a:gd name="connsiteY1" fmla="*/ 1153733 h 2289719"/>
              <a:gd name="connsiteX2" fmla="*/ 7366449 w 8074890"/>
              <a:gd name="connsiteY2" fmla="*/ 2289716 h 2289719"/>
              <a:gd name="connsiteX3" fmla="*/ 0 w 8074890"/>
              <a:gd name="connsiteY3" fmla="*/ 2289716 h 2289719"/>
              <a:gd name="connsiteX4" fmla="*/ 0 w 8074890"/>
              <a:gd name="connsiteY4" fmla="*/ 12056 h 2289719"/>
              <a:gd name="connsiteX5" fmla="*/ 7379099 w 8074890"/>
              <a:gd name="connsiteY5" fmla="*/ 0 h 228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74890" h="2289719">
                <a:moveTo>
                  <a:pt x="7379099" y="0"/>
                </a:moveTo>
                <a:lnTo>
                  <a:pt x="8074821" y="1153733"/>
                </a:lnTo>
                <a:cubicBezTo>
                  <a:pt x="8082962" y="1142711"/>
                  <a:pt x="7369185" y="2291916"/>
                  <a:pt x="7366449" y="2289716"/>
                </a:cubicBezTo>
                <a:lnTo>
                  <a:pt x="0" y="2289716"/>
                </a:lnTo>
                <a:lnTo>
                  <a:pt x="0" y="12056"/>
                </a:lnTo>
                <a:lnTo>
                  <a:pt x="7379099" y="0"/>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square" lIns="3657600" tIns="0" rIns="0" bIns="0" rtlCol="0" anchor="ctr">
            <a:noAutofit/>
          </a:bodyPr>
          <a:lstStyle/>
          <a:p>
            <a:pPr>
              <a:spcAft>
                <a:spcPts val="500"/>
              </a:spcAft>
            </a:pPr>
            <a:endParaRPr lang="en-US" sz="2000" dirty="0">
              <a:solidFill>
                <a:schemeClr val="bg1"/>
              </a:solidFill>
              <a:latin typeface="Minion Pro"/>
              <a:cs typeface="Minion Pro"/>
            </a:endParaRPr>
          </a:p>
        </p:txBody>
      </p:sp>
      <p:sp>
        <p:nvSpPr>
          <p:cNvPr id="16" name="Title 2"/>
          <p:cNvSpPr>
            <a:spLocks noGrp="1"/>
          </p:cNvSpPr>
          <p:nvPr>
            <p:ph type="title"/>
          </p:nvPr>
        </p:nvSpPr>
        <p:spPr>
          <a:xfrm>
            <a:off x="742950" y="3064258"/>
            <a:ext cx="6439132" cy="552450"/>
          </a:xfrm>
          <a:prstGeom prst="rect">
            <a:avLst/>
          </a:prstGeom>
        </p:spPr>
        <p:txBody>
          <a:bodyPr/>
          <a:lstStyle>
            <a:lvl1pPr marL="0" algn="r" defTabSz="457200" rtl="0" eaLnBrk="1" latinLnBrk="0" hangingPunct="1">
              <a:spcAft>
                <a:spcPts val="500"/>
              </a:spcAft>
              <a:defRPr lang="en-US" sz="2800" kern="1200" dirty="0">
                <a:solidFill>
                  <a:schemeClr val="bg1"/>
                </a:solidFill>
                <a:latin typeface="+mn-lt"/>
                <a:ea typeface="+mn-ea"/>
                <a:cs typeface="+mn-cs"/>
              </a:defRPr>
            </a:lvl1pPr>
          </a:lstStyle>
          <a:p>
            <a:r>
              <a:rPr lang="en-US" dirty="0" smtClean="0"/>
              <a:t>Click to edit Master title style</a:t>
            </a:r>
            <a:endParaRPr lang="en-US" dirty="0"/>
          </a:p>
        </p:txBody>
      </p:sp>
      <p:sp>
        <p:nvSpPr>
          <p:cNvPr id="18" name="Subtitle 2"/>
          <p:cNvSpPr>
            <a:spLocks noGrp="1"/>
          </p:cNvSpPr>
          <p:nvPr>
            <p:ph type="subTitle" idx="1"/>
          </p:nvPr>
        </p:nvSpPr>
        <p:spPr>
          <a:xfrm>
            <a:off x="742950" y="3701508"/>
            <a:ext cx="6439132" cy="508000"/>
          </a:xfrm>
          <a:prstGeom prst="rect">
            <a:avLst/>
          </a:prstGeom>
        </p:spPr>
        <p:txBody>
          <a:bodyPr>
            <a:noAutofit/>
          </a:bodyPr>
          <a:lstStyle>
            <a:lvl1pPr marL="0" indent="0" algn="r">
              <a:buNone/>
              <a:defRPr sz="2000">
                <a:solidFill>
                  <a:schemeClr val="bg1"/>
                </a:solidFill>
              </a:defRPr>
            </a:lvl1pPr>
            <a:lvl2pPr marL="380985" indent="0" algn="ctr">
              <a:buNone/>
              <a:defRPr>
                <a:solidFill>
                  <a:schemeClr val="tx1">
                    <a:tint val="75000"/>
                  </a:schemeClr>
                </a:solidFill>
              </a:defRPr>
            </a:lvl2pPr>
            <a:lvl3pPr marL="761970" indent="0" algn="ctr">
              <a:buNone/>
              <a:defRPr>
                <a:solidFill>
                  <a:schemeClr val="tx1">
                    <a:tint val="75000"/>
                  </a:schemeClr>
                </a:solidFill>
              </a:defRPr>
            </a:lvl3pPr>
            <a:lvl4pPr marL="1142954" indent="0" algn="ctr">
              <a:buNone/>
              <a:defRPr>
                <a:solidFill>
                  <a:schemeClr val="tx1">
                    <a:tint val="75000"/>
                  </a:schemeClr>
                </a:solidFill>
              </a:defRPr>
            </a:lvl4pPr>
            <a:lvl5pPr marL="1523939" indent="0" algn="ctr">
              <a:buNone/>
              <a:defRPr>
                <a:solidFill>
                  <a:schemeClr val="tx1">
                    <a:tint val="75000"/>
                  </a:schemeClr>
                </a:solidFill>
              </a:defRPr>
            </a:lvl5pPr>
            <a:lvl6pPr marL="1904924" indent="0" algn="ctr">
              <a:buNone/>
              <a:defRPr>
                <a:solidFill>
                  <a:schemeClr val="tx1">
                    <a:tint val="75000"/>
                  </a:schemeClr>
                </a:solidFill>
              </a:defRPr>
            </a:lvl6pPr>
            <a:lvl7pPr marL="2285909" indent="0" algn="ctr">
              <a:buNone/>
              <a:defRPr>
                <a:solidFill>
                  <a:schemeClr val="tx1">
                    <a:tint val="75000"/>
                  </a:schemeClr>
                </a:solidFill>
              </a:defRPr>
            </a:lvl7pPr>
            <a:lvl8pPr marL="2666893" indent="0" algn="ctr">
              <a:buNone/>
              <a:defRPr>
                <a:solidFill>
                  <a:schemeClr val="tx1">
                    <a:tint val="75000"/>
                  </a:schemeClr>
                </a:solidFill>
              </a:defRPr>
            </a:lvl8pPr>
            <a:lvl9pPr marL="3047878"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descr="PALS New logo.wmf"/>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460375" y="5006722"/>
            <a:ext cx="1110458" cy="454278"/>
          </a:xfrm>
          <a:prstGeom prst="rect">
            <a:avLst/>
          </a:prstGeom>
        </p:spPr>
      </p:pic>
    </p:spTree>
    <p:extLst>
      <p:ext uri="{BB962C8B-B14F-4D97-AF65-F5344CB8AC3E}">
        <p14:creationId xmlns:p14="http://schemas.microsoft.com/office/powerpoint/2010/main" val="11082263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16050"/>
            <a:ext cx="3931920" cy="3613150"/>
          </a:xfrm>
          <a:prstGeom prst="rect">
            <a:avLst/>
          </a:prstGeom>
        </p:spPr>
        <p:txBody>
          <a:bodyPr lIns="0" tIns="0"/>
          <a:lstStyle>
            <a:lvl1pPr marL="174625" indent="-174625"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1pPr>
            <a:lvl2pPr marL="342900" indent="-171450"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2pPr>
            <a:lvl3pPr marL="514350" indent="-171450" algn="l" defTabSz="457200" rtl="0" eaLnBrk="1" latinLnBrk="0" hangingPunct="1">
              <a:spcBef>
                <a:spcPts val="0"/>
              </a:spcBef>
              <a:spcAft>
                <a:spcPts val="600"/>
              </a:spcAft>
              <a:buFont typeface="+mj-lt"/>
              <a:buAutoNum type="arabicPeriod"/>
              <a:defRPr lang="en-US" sz="1200" kern="1200" dirty="0" smtClean="0">
                <a:solidFill>
                  <a:schemeClr val="tx1"/>
                </a:solidFill>
                <a:latin typeface="+mn-lt"/>
                <a:ea typeface="+mn-ea"/>
                <a:cs typeface="+mn-cs"/>
              </a:defRPr>
            </a:lvl3pPr>
            <a:lvl4pPr marL="688975" indent="-171450"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4pPr>
            <a:lvl5pPr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marL="174625" lvl="0" indent="-174625" algn="l" defTabSz="457200" rtl="0" eaLnBrk="1" latinLnBrk="0" hangingPunct="1">
              <a:spcBef>
                <a:spcPts val="0"/>
              </a:spcBef>
              <a:spcAft>
                <a:spcPts val="600"/>
              </a:spcAft>
              <a:buFont typeface="Arial"/>
              <a:buChar char="•"/>
            </a:pPr>
            <a:r>
              <a:rPr lang="en-US" dirty="0" smtClean="0"/>
              <a:t>Click to edit Master text styles</a:t>
            </a:r>
          </a:p>
          <a:p>
            <a:pPr marL="342900" lvl="1" indent="-171450" algn="l" defTabSz="457200" rtl="0" eaLnBrk="1" latinLnBrk="0" hangingPunct="1">
              <a:spcBef>
                <a:spcPts val="0"/>
              </a:spcBef>
              <a:spcAft>
                <a:spcPts val="600"/>
              </a:spcAft>
              <a:buFont typeface="Arial"/>
              <a:buChar char="–"/>
            </a:pPr>
            <a:r>
              <a:rPr lang="en-US" dirty="0" smtClean="0"/>
              <a:t>Second level</a:t>
            </a:r>
          </a:p>
          <a:p>
            <a:pPr marL="517525" lvl="2" indent="-174625" algn="l" defTabSz="457200" rtl="0" eaLnBrk="1" latinLnBrk="0" hangingPunct="1">
              <a:spcBef>
                <a:spcPts val="0"/>
              </a:spcBef>
              <a:spcAft>
                <a:spcPts val="600"/>
              </a:spcAft>
              <a:buSzPct val="80000"/>
              <a:buFont typeface="Wingdings" panose="05000000000000000000" pitchFamily="2" charset="2"/>
              <a:buChar char="§"/>
            </a:pPr>
            <a:r>
              <a:rPr lang="en-US" dirty="0" smtClean="0"/>
              <a:t>Third level</a:t>
            </a:r>
          </a:p>
          <a:p>
            <a:pPr marL="685800" lvl="3" indent="-168275" algn="l" defTabSz="457200" rtl="0" eaLnBrk="1" latinLnBrk="0" hangingPunct="1">
              <a:spcBef>
                <a:spcPts val="0"/>
              </a:spcBef>
              <a:spcAft>
                <a:spcPts val="600"/>
              </a:spcAft>
              <a:buFont typeface="Calibri" panose="020F0502020204030204" pitchFamily="34" charset="0"/>
              <a:buChar char="−"/>
            </a:pPr>
            <a:r>
              <a:rPr lang="en-US" dirty="0" smtClean="0"/>
              <a:t>Fourth level</a:t>
            </a:r>
            <a:endParaRPr lang="en-US" dirty="0"/>
          </a:p>
        </p:txBody>
      </p:sp>
      <p:sp>
        <p:nvSpPr>
          <p:cNvPr id="8" name="Content Placeholder 2"/>
          <p:cNvSpPr>
            <a:spLocks noGrp="1"/>
          </p:cNvSpPr>
          <p:nvPr>
            <p:ph sz="half" idx="13"/>
          </p:nvPr>
        </p:nvSpPr>
        <p:spPr>
          <a:xfrm>
            <a:off x="4754880" y="1416050"/>
            <a:ext cx="3931920" cy="3613150"/>
          </a:xfrm>
          <a:prstGeom prst="rect">
            <a:avLst/>
          </a:prstGeom>
        </p:spPr>
        <p:txBody>
          <a:bodyPr lIns="0" tIns="0"/>
          <a:lstStyle>
            <a:lvl1pPr marL="174625" indent="-174625"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1pPr>
            <a:lvl2pPr marL="342900" indent="-163513"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2pPr>
            <a:lvl3pPr marL="514350" indent="-171450"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3pPr>
            <a:lvl4pPr marL="685800" indent="-168275"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4pPr>
            <a:lvl5pPr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marL="174625" lvl="0" indent="-174625" algn="l" defTabSz="457200" rtl="0" eaLnBrk="1" latinLnBrk="0" hangingPunct="1">
              <a:spcBef>
                <a:spcPts val="0"/>
              </a:spcBef>
              <a:spcAft>
                <a:spcPts val="600"/>
              </a:spcAft>
              <a:buFont typeface="Arial"/>
              <a:buChar char="•"/>
            </a:pPr>
            <a:r>
              <a:rPr lang="en-US" dirty="0" smtClean="0"/>
              <a:t>Click to edit Master text styles</a:t>
            </a:r>
          </a:p>
          <a:p>
            <a:pPr marL="342900" lvl="1" indent="-171450" algn="l" defTabSz="457200" rtl="0" eaLnBrk="1" latinLnBrk="0" hangingPunct="1">
              <a:spcBef>
                <a:spcPts val="0"/>
              </a:spcBef>
              <a:spcAft>
                <a:spcPts val="600"/>
              </a:spcAft>
              <a:buFont typeface="Arial"/>
              <a:buChar char="–"/>
            </a:pPr>
            <a:r>
              <a:rPr lang="en-US" dirty="0" smtClean="0"/>
              <a:t>Second level</a:t>
            </a:r>
          </a:p>
          <a:p>
            <a:pPr marL="517525" lvl="2" indent="-174625" algn="l" defTabSz="457200" rtl="0" eaLnBrk="1" latinLnBrk="0" hangingPunct="1">
              <a:spcBef>
                <a:spcPts val="0"/>
              </a:spcBef>
              <a:spcAft>
                <a:spcPts val="600"/>
              </a:spcAft>
              <a:buSzPct val="80000"/>
              <a:buFont typeface="Wingdings" panose="05000000000000000000" pitchFamily="2" charset="2"/>
              <a:buChar char="§"/>
            </a:pPr>
            <a:r>
              <a:rPr lang="en-US" dirty="0" smtClean="0"/>
              <a:t>Third level</a:t>
            </a:r>
          </a:p>
          <a:p>
            <a:pPr marL="685800" lvl="3" indent="-168275" algn="l" defTabSz="457200" rtl="0" eaLnBrk="1" latinLnBrk="0" hangingPunct="1">
              <a:spcBef>
                <a:spcPts val="0"/>
              </a:spcBef>
              <a:spcAft>
                <a:spcPts val="600"/>
              </a:spcAft>
              <a:buFont typeface="Calibri" panose="020F0502020204030204" pitchFamily="34" charset="0"/>
              <a:buChar char="−"/>
            </a:pPr>
            <a:r>
              <a:rPr lang="en-US" dirty="0" smtClean="0"/>
              <a:t>Fourth level</a:t>
            </a:r>
            <a:endParaRPr lang="en-US" dirty="0"/>
          </a:p>
        </p:txBody>
      </p:sp>
      <p:pic>
        <p:nvPicPr>
          <p:cNvPr id="10" name="Picture 9" descr="PALS New logo.w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219" y="5272396"/>
            <a:ext cx="456406" cy="186707"/>
          </a:xfrm>
          <a:prstGeom prst="rect">
            <a:avLst/>
          </a:prstGeom>
        </p:spPr>
      </p:pic>
      <p:sp>
        <p:nvSpPr>
          <p:cNvPr id="6" name="Title 10"/>
          <p:cNvSpPr>
            <a:spLocks noGrp="1"/>
          </p:cNvSpPr>
          <p:nvPr>
            <p:ph type="title"/>
          </p:nvPr>
        </p:nvSpPr>
        <p:spPr>
          <a:xfrm>
            <a:off x="0" y="448056"/>
            <a:ext cx="5120640" cy="685800"/>
          </a:xfrm>
          <a:prstGeom prst="rect">
            <a:avLst/>
          </a:prstGeom>
        </p:spPr>
        <p:txBody>
          <a:bodyPr lIns="457200" tIns="0" rIns="0" bIns="0" anchor="ctr"/>
          <a:lstStyle>
            <a:lvl1pPr algn="l">
              <a:defRPr lang="en-US" sz="2000" dirty="0">
                <a:solidFill>
                  <a:srgbClr val="FFFFFF"/>
                </a:solidFill>
              </a:defRPr>
            </a:lvl1pPr>
          </a:lstStyle>
          <a:p>
            <a:pPr marL="0" lvl="0" algn="l"/>
            <a:r>
              <a:rPr lang="en-US" dirty="0" smtClean="0"/>
              <a:t>Click to edit Master title style</a:t>
            </a:r>
            <a:endParaRPr lang="en-US" dirty="0"/>
          </a:p>
        </p:txBody>
      </p:sp>
      <p:sp>
        <p:nvSpPr>
          <p:cNvPr id="7" name="TextBox 6"/>
          <p:cNvSpPr txBox="1"/>
          <p:nvPr userDrawn="1"/>
        </p:nvSpPr>
        <p:spPr>
          <a:xfrm>
            <a:off x="8738755" y="5456078"/>
            <a:ext cx="367864" cy="230832"/>
          </a:xfrm>
          <a:prstGeom prst="rect">
            <a:avLst/>
          </a:prstGeom>
          <a:noFill/>
        </p:spPr>
        <p:txBody>
          <a:bodyPr wrap="square" lIns="0" rIns="0" rtlCol="0">
            <a:spAutoFit/>
          </a:bodyPr>
          <a:lstStyle/>
          <a:p>
            <a:pPr algn="ctr"/>
            <a:fld id="{1982EC46-0FAE-48B5-A5A0-216D282A633F}" type="slidenum">
              <a:rPr lang="en-US" sz="900" smtClean="0"/>
              <a:pPr algn="ctr"/>
              <a:t>‹#›</a:t>
            </a:fld>
            <a:endParaRPr lang="en-US" sz="900" dirty="0"/>
          </a:p>
        </p:txBody>
      </p:sp>
    </p:spTree>
    <p:extLst>
      <p:ext uri="{BB962C8B-B14F-4D97-AF65-F5344CB8AC3E}">
        <p14:creationId xmlns:p14="http://schemas.microsoft.com/office/powerpoint/2010/main" val="2836928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Content Placeholder 2"/>
          <p:cNvSpPr>
            <a:spLocks noGrp="1"/>
          </p:cNvSpPr>
          <p:nvPr>
            <p:ph sz="half" idx="1"/>
          </p:nvPr>
        </p:nvSpPr>
        <p:spPr>
          <a:xfrm>
            <a:off x="457200" y="1416048"/>
            <a:ext cx="8229600" cy="1627632"/>
          </a:xfrm>
          <a:prstGeom prst="rect">
            <a:avLst/>
          </a:prstGeom>
        </p:spPr>
        <p:txBody>
          <a:bodyPr lIns="0" tIns="0"/>
          <a:lstStyle>
            <a:lvl1pPr marL="342900" indent="-342900"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1pPr>
            <a:lvl2pPr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2pPr>
            <a:lvl3pPr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3pPr>
            <a:lvl4pPr marL="688975" indent="-171450"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4pPr>
            <a:lvl5pPr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marL="174625" lvl="0" indent="-174625" algn="l" defTabSz="457200" rtl="0" eaLnBrk="1" latinLnBrk="0" hangingPunct="1">
              <a:spcBef>
                <a:spcPts val="0"/>
              </a:spcBef>
              <a:spcAft>
                <a:spcPts val="600"/>
              </a:spcAft>
              <a:buFont typeface="Arial"/>
              <a:buChar char="•"/>
            </a:pPr>
            <a:r>
              <a:rPr lang="en-US" dirty="0" smtClean="0"/>
              <a:t>Click to edit Master text styles</a:t>
            </a:r>
          </a:p>
          <a:p>
            <a:pPr marL="342900" lvl="1" indent="-171450" algn="l" defTabSz="457200" rtl="0" eaLnBrk="1" latinLnBrk="0" hangingPunct="1">
              <a:spcBef>
                <a:spcPts val="0"/>
              </a:spcBef>
              <a:spcAft>
                <a:spcPts val="600"/>
              </a:spcAft>
              <a:buFont typeface="Arial"/>
              <a:buChar char="–"/>
            </a:pPr>
            <a:r>
              <a:rPr lang="en-US" dirty="0" smtClean="0"/>
              <a:t>Second level</a:t>
            </a:r>
          </a:p>
          <a:p>
            <a:pPr marL="517525" lvl="2" indent="-174625" algn="l" defTabSz="457200" rtl="0" eaLnBrk="1" latinLnBrk="0" hangingPunct="1">
              <a:spcBef>
                <a:spcPts val="0"/>
              </a:spcBef>
              <a:spcAft>
                <a:spcPts val="600"/>
              </a:spcAft>
              <a:buSzPct val="80000"/>
              <a:buFont typeface="Wingdings" panose="05000000000000000000" pitchFamily="2" charset="2"/>
              <a:buChar char="§"/>
            </a:pPr>
            <a:r>
              <a:rPr lang="en-US" dirty="0" smtClean="0"/>
              <a:t>Third level</a:t>
            </a:r>
          </a:p>
          <a:p>
            <a:pPr marL="685800" lvl="3" indent="-168275" algn="l" defTabSz="457200" rtl="0" eaLnBrk="1" latinLnBrk="0" hangingPunct="1">
              <a:spcBef>
                <a:spcPts val="0"/>
              </a:spcBef>
              <a:spcAft>
                <a:spcPts val="600"/>
              </a:spcAft>
              <a:buFont typeface="Calibri" panose="020F0502020204030204" pitchFamily="34" charset="0"/>
              <a:buChar char="−"/>
            </a:pPr>
            <a:r>
              <a:rPr lang="en-US" dirty="0" smtClean="0"/>
              <a:t>Fourth level</a:t>
            </a:r>
            <a:endParaRPr lang="en-US" dirty="0"/>
          </a:p>
        </p:txBody>
      </p:sp>
      <p:sp>
        <p:nvSpPr>
          <p:cNvPr id="14" name="Content Placeholder 2"/>
          <p:cNvSpPr>
            <a:spLocks noGrp="1"/>
          </p:cNvSpPr>
          <p:nvPr>
            <p:ph sz="half" idx="10"/>
          </p:nvPr>
        </p:nvSpPr>
        <p:spPr>
          <a:xfrm>
            <a:off x="457200" y="3401568"/>
            <a:ext cx="8229600" cy="1627632"/>
          </a:xfrm>
          <a:prstGeom prst="rect">
            <a:avLst/>
          </a:prstGeom>
        </p:spPr>
        <p:txBody>
          <a:bodyPr lIns="0" tIns="0"/>
          <a:lstStyle>
            <a:lvl1pPr marL="342900" indent="-342900"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1pPr>
            <a:lvl2pPr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2pPr>
            <a:lvl3pPr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3pPr>
            <a:lvl4pPr marL="688975" indent="-171450"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4pPr>
            <a:lvl5pPr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marL="174625" lvl="0" indent="-174625" algn="l" defTabSz="457200" rtl="0" eaLnBrk="1" latinLnBrk="0" hangingPunct="1">
              <a:spcBef>
                <a:spcPts val="0"/>
              </a:spcBef>
              <a:spcAft>
                <a:spcPts val="600"/>
              </a:spcAft>
              <a:buFont typeface="Arial"/>
              <a:buChar char="•"/>
            </a:pPr>
            <a:r>
              <a:rPr lang="en-US" dirty="0" smtClean="0"/>
              <a:t>Click to edit Master text styles</a:t>
            </a:r>
          </a:p>
          <a:p>
            <a:pPr marL="342900" lvl="1" indent="-171450" algn="l" defTabSz="457200" rtl="0" eaLnBrk="1" latinLnBrk="0" hangingPunct="1">
              <a:spcBef>
                <a:spcPts val="0"/>
              </a:spcBef>
              <a:spcAft>
                <a:spcPts val="600"/>
              </a:spcAft>
              <a:buFont typeface="Arial"/>
              <a:buChar char="–"/>
            </a:pPr>
            <a:r>
              <a:rPr lang="en-US" dirty="0" smtClean="0"/>
              <a:t>Second level</a:t>
            </a:r>
          </a:p>
          <a:p>
            <a:pPr marL="517525" lvl="2" indent="-174625" algn="l" defTabSz="457200" rtl="0" eaLnBrk="1" latinLnBrk="0" hangingPunct="1">
              <a:spcBef>
                <a:spcPts val="0"/>
              </a:spcBef>
              <a:spcAft>
                <a:spcPts val="600"/>
              </a:spcAft>
              <a:buSzPct val="80000"/>
              <a:buFont typeface="Wingdings" panose="05000000000000000000" pitchFamily="2" charset="2"/>
              <a:buChar char="§"/>
            </a:pPr>
            <a:r>
              <a:rPr lang="en-US" dirty="0" smtClean="0"/>
              <a:t>Third level</a:t>
            </a:r>
          </a:p>
          <a:p>
            <a:pPr marL="685800" lvl="3" indent="-168275" algn="l" defTabSz="457200" rtl="0" eaLnBrk="1" latinLnBrk="0" hangingPunct="1">
              <a:spcBef>
                <a:spcPts val="0"/>
              </a:spcBef>
              <a:spcAft>
                <a:spcPts val="600"/>
              </a:spcAft>
              <a:buFont typeface="Calibri" panose="020F0502020204030204" pitchFamily="34" charset="0"/>
              <a:buChar char="−"/>
            </a:pPr>
            <a:r>
              <a:rPr lang="en-US" dirty="0" smtClean="0"/>
              <a:t>Fourth level</a:t>
            </a:r>
            <a:endParaRPr lang="en-US" dirty="0"/>
          </a:p>
        </p:txBody>
      </p:sp>
      <p:pic>
        <p:nvPicPr>
          <p:cNvPr id="16" name="Picture 15" descr="PALS New logo.w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219" y="5272396"/>
            <a:ext cx="456406" cy="186707"/>
          </a:xfrm>
          <a:prstGeom prst="rect">
            <a:avLst/>
          </a:prstGeom>
        </p:spPr>
      </p:pic>
      <p:sp>
        <p:nvSpPr>
          <p:cNvPr id="7" name="Title 10"/>
          <p:cNvSpPr>
            <a:spLocks noGrp="1"/>
          </p:cNvSpPr>
          <p:nvPr>
            <p:ph type="title"/>
          </p:nvPr>
        </p:nvSpPr>
        <p:spPr>
          <a:xfrm>
            <a:off x="0" y="448056"/>
            <a:ext cx="5120640" cy="685800"/>
          </a:xfrm>
          <a:prstGeom prst="rect">
            <a:avLst/>
          </a:prstGeom>
        </p:spPr>
        <p:txBody>
          <a:bodyPr lIns="457200" tIns="0" rIns="0" bIns="0" anchor="ctr"/>
          <a:lstStyle>
            <a:lvl1pPr algn="l">
              <a:defRPr lang="en-US" sz="2000" dirty="0">
                <a:solidFill>
                  <a:srgbClr val="FFFFFF"/>
                </a:solidFill>
              </a:defRPr>
            </a:lvl1pPr>
          </a:lstStyle>
          <a:p>
            <a:pPr marL="0" lvl="0" algn="l"/>
            <a:r>
              <a:rPr lang="en-US" dirty="0" smtClean="0"/>
              <a:t>Click to edit Master title style</a:t>
            </a:r>
            <a:endParaRPr lang="en-US" dirty="0"/>
          </a:p>
        </p:txBody>
      </p:sp>
      <p:sp>
        <p:nvSpPr>
          <p:cNvPr id="6" name="TextBox 5"/>
          <p:cNvSpPr txBox="1"/>
          <p:nvPr userDrawn="1"/>
        </p:nvSpPr>
        <p:spPr>
          <a:xfrm>
            <a:off x="8738755" y="5456078"/>
            <a:ext cx="367864" cy="230832"/>
          </a:xfrm>
          <a:prstGeom prst="rect">
            <a:avLst/>
          </a:prstGeom>
          <a:noFill/>
        </p:spPr>
        <p:txBody>
          <a:bodyPr wrap="square" lIns="0" rIns="0" rtlCol="0">
            <a:spAutoFit/>
          </a:bodyPr>
          <a:lstStyle/>
          <a:p>
            <a:pPr algn="ctr"/>
            <a:fld id="{1982EC46-0FAE-48B5-A5A0-216D282A633F}" type="slidenum">
              <a:rPr lang="en-US" sz="900" smtClean="0"/>
              <a:pPr algn="ctr"/>
              <a:t>‹#›</a:t>
            </a:fld>
            <a:endParaRPr lang="en-US" sz="900" dirty="0"/>
          </a:p>
        </p:txBody>
      </p:sp>
    </p:spTree>
    <p:extLst>
      <p:ext uri="{BB962C8B-B14F-4D97-AF65-F5344CB8AC3E}">
        <p14:creationId xmlns:p14="http://schemas.microsoft.com/office/powerpoint/2010/main" val="1224906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7" name="Title 10"/>
          <p:cNvSpPr>
            <a:spLocks noGrp="1"/>
          </p:cNvSpPr>
          <p:nvPr>
            <p:ph type="title"/>
          </p:nvPr>
        </p:nvSpPr>
        <p:spPr>
          <a:xfrm>
            <a:off x="0" y="448056"/>
            <a:ext cx="5120640" cy="685800"/>
          </a:xfrm>
          <a:prstGeom prst="rect">
            <a:avLst/>
          </a:prstGeom>
        </p:spPr>
        <p:txBody>
          <a:bodyPr lIns="457200" tIns="0" rIns="0" bIns="0" anchor="ctr"/>
          <a:lstStyle>
            <a:lvl1pPr algn="l">
              <a:defRPr lang="en-US" sz="2000" dirty="0">
                <a:solidFill>
                  <a:srgbClr val="FFFFFF"/>
                </a:solidFill>
              </a:defRPr>
            </a:lvl1pPr>
          </a:lstStyle>
          <a:p>
            <a:pPr marL="0" lvl="0" algn="l"/>
            <a:r>
              <a:rPr lang="en-US" dirty="0" smtClean="0"/>
              <a:t>Click to edit Master title style</a:t>
            </a:r>
            <a:endParaRPr lang="en-US" dirty="0"/>
          </a:p>
        </p:txBody>
      </p:sp>
      <p:pic>
        <p:nvPicPr>
          <p:cNvPr id="15" name="Picture 14" descr="PALS New logo.w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219" y="5272396"/>
            <a:ext cx="456406" cy="186707"/>
          </a:xfrm>
          <a:prstGeom prst="rect">
            <a:avLst/>
          </a:prstGeom>
          <a:ln>
            <a:noFill/>
            <a:tailEnd type="triangle"/>
          </a:ln>
        </p:spPr>
      </p:pic>
      <p:sp>
        <p:nvSpPr>
          <p:cNvPr id="39" name="TextBox 38"/>
          <p:cNvSpPr txBox="1"/>
          <p:nvPr userDrawn="1"/>
        </p:nvSpPr>
        <p:spPr>
          <a:xfrm>
            <a:off x="8738755" y="5456078"/>
            <a:ext cx="367864" cy="230832"/>
          </a:xfrm>
          <a:prstGeom prst="rect">
            <a:avLst/>
          </a:prstGeom>
          <a:noFill/>
        </p:spPr>
        <p:txBody>
          <a:bodyPr wrap="square" lIns="0" rIns="0" rtlCol="0">
            <a:spAutoFit/>
          </a:bodyPr>
          <a:lstStyle/>
          <a:p>
            <a:pPr algn="ctr"/>
            <a:fld id="{1982EC46-0FAE-48B5-A5A0-216D282A633F}" type="slidenum">
              <a:rPr lang="en-US" sz="900" smtClean="0"/>
              <a:pPr algn="ctr"/>
              <a:t>‹#›</a:t>
            </a:fld>
            <a:endParaRPr lang="en-US" sz="900" dirty="0"/>
          </a:p>
        </p:txBody>
      </p:sp>
      <p:sp>
        <p:nvSpPr>
          <p:cNvPr id="40" name="Rounded Rectangle 39"/>
          <p:cNvSpPr/>
          <p:nvPr userDrawn="1"/>
        </p:nvSpPr>
        <p:spPr>
          <a:xfrm>
            <a:off x="460375" y="1427163"/>
            <a:ext cx="8223250" cy="169539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41" name="Rounded Rectangle 40"/>
          <p:cNvSpPr/>
          <p:nvPr userDrawn="1"/>
        </p:nvSpPr>
        <p:spPr>
          <a:xfrm>
            <a:off x="576728" y="1506320"/>
            <a:ext cx="8000537" cy="1547475"/>
          </a:xfrm>
          <a:prstGeom prst="roundRect">
            <a:avLst>
              <a:gd name="adj" fmla="val 0"/>
            </a:avLst>
          </a:prstGeom>
          <a:solidFill>
            <a:schemeClr val="bg1"/>
          </a:solidFill>
          <a:ln w="952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defTabSz="761970">
              <a:buFont typeface="Arial" panose="020B0604020202020204" pitchFamily="34" charset="0"/>
              <a:buChar char="•"/>
            </a:pPr>
            <a:endParaRPr lang="en-US" sz="1000" dirty="0">
              <a:solidFill>
                <a:schemeClr val="tx1"/>
              </a:solidFill>
            </a:endParaRPr>
          </a:p>
        </p:txBody>
      </p:sp>
      <p:sp>
        <p:nvSpPr>
          <p:cNvPr id="42" name="Rounded Rectangle 41"/>
          <p:cNvSpPr/>
          <p:nvPr userDrawn="1"/>
        </p:nvSpPr>
        <p:spPr>
          <a:xfrm>
            <a:off x="460375" y="3413344"/>
            <a:ext cx="3965291" cy="1131875"/>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43" name="Rectangle 42"/>
          <p:cNvSpPr/>
          <p:nvPr userDrawn="1"/>
        </p:nvSpPr>
        <p:spPr>
          <a:xfrm>
            <a:off x="567215" y="3811152"/>
            <a:ext cx="1105348"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r>
              <a:rPr lang="en-US" sz="1100" b="1" dirty="0">
                <a:solidFill>
                  <a:srgbClr val="000000"/>
                </a:solidFill>
              </a:rPr>
              <a:t>Prepared </a:t>
            </a:r>
            <a:r>
              <a:rPr lang="en-US" sz="1100" b="1" dirty="0" smtClean="0">
                <a:solidFill>
                  <a:srgbClr val="000000"/>
                </a:solidFill>
              </a:rPr>
              <a:t>by</a:t>
            </a:r>
            <a:endParaRPr lang="en-US" sz="1100" b="1" dirty="0">
              <a:solidFill>
                <a:srgbClr val="000000"/>
              </a:solidFill>
            </a:endParaRPr>
          </a:p>
        </p:txBody>
      </p:sp>
      <p:sp>
        <p:nvSpPr>
          <p:cNvPr id="44" name="Rectangle 43"/>
          <p:cNvSpPr/>
          <p:nvPr userDrawn="1"/>
        </p:nvSpPr>
        <p:spPr>
          <a:xfrm>
            <a:off x="567215" y="4174127"/>
            <a:ext cx="1105348"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r>
              <a:rPr lang="en-US" sz="1100" b="1" dirty="0">
                <a:solidFill>
                  <a:srgbClr val="000000"/>
                </a:solidFill>
              </a:rPr>
              <a:t>Role</a:t>
            </a:r>
          </a:p>
        </p:txBody>
      </p:sp>
      <p:sp>
        <p:nvSpPr>
          <p:cNvPr id="45" name="Rectangle 44"/>
          <p:cNvSpPr/>
          <p:nvPr userDrawn="1"/>
        </p:nvSpPr>
        <p:spPr>
          <a:xfrm>
            <a:off x="1697217" y="3811152"/>
            <a:ext cx="2629830"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r>
              <a:rPr lang="en-US" sz="1000" dirty="0" smtClean="0">
                <a:solidFill>
                  <a:srgbClr val="000000"/>
                </a:solidFill>
              </a:rPr>
              <a:t> </a:t>
            </a:r>
            <a:endParaRPr lang="en-US" sz="1000" dirty="0">
              <a:solidFill>
                <a:srgbClr val="000000"/>
              </a:solidFill>
            </a:endParaRPr>
          </a:p>
        </p:txBody>
      </p:sp>
      <p:sp>
        <p:nvSpPr>
          <p:cNvPr id="46" name="Rectangle 45"/>
          <p:cNvSpPr/>
          <p:nvPr userDrawn="1"/>
        </p:nvSpPr>
        <p:spPr>
          <a:xfrm>
            <a:off x="1697217" y="4174127"/>
            <a:ext cx="2629830"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endParaRPr lang="en-US" sz="1000" dirty="0">
              <a:solidFill>
                <a:srgbClr val="000000"/>
              </a:solidFill>
            </a:endParaRPr>
          </a:p>
        </p:txBody>
      </p:sp>
      <p:sp>
        <p:nvSpPr>
          <p:cNvPr id="47" name="Rounded Rectangle 46"/>
          <p:cNvSpPr/>
          <p:nvPr userDrawn="1"/>
        </p:nvSpPr>
        <p:spPr>
          <a:xfrm>
            <a:off x="4718334" y="3413344"/>
            <a:ext cx="3965291" cy="1131875"/>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48" name="Rectangle 47"/>
          <p:cNvSpPr/>
          <p:nvPr userDrawn="1"/>
        </p:nvSpPr>
        <p:spPr>
          <a:xfrm>
            <a:off x="4825174" y="3811152"/>
            <a:ext cx="1105348"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r>
              <a:rPr lang="en-US" sz="1100" b="1" dirty="0">
                <a:solidFill>
                  <a:srgbClr val="000000"/>
                </a:solidFill>
              </a:rPr>
              <a:t>Reviewed </a:t>
            </a:r>
            <a:r>
              <a:rPr lang="en-US" sz="1100" b="1" dirty="0" smtClean="0">
                <a:solidFill>
                  <a:srgbClr val="000000"/>
                </a:solidFill>
              </a:rPr>
              <a:t>by</a:t>
            </a:r>
            <a:endParaRPr lang="en-US" sz="1100" b="1" dirty="0">
              <a:solidFill>
                <a:srgbClr val="000000"/>
              </a:solidFill>
            </a:endParaRPr>
          </a:p>
        </p:txBody>
      </p:sp>
      <p:sp>
        <p:nvSpPr>
          <p:cNvPr id="49" name="Rectangle 48"/>
          <p:cNvSpPr/>
          <p:nvPr userDrawn="1"/>
        </p:nvSpPr>
        <p:spPr>
          <a:xfrm>
            <a:off x="4825174" y="4174127"/>
            <a:ext cx="1105348"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r>
              <a:rPr lang="en-US" sz="1100" b="1" dirty="0">
                <a:solidFill>
                  <a:srgbClr val="000000"/>
                </a:solidFill>
              </a:rPr>
              <a:t>Role</a:t>
            </a:r>
          </a:p>
        </p:txBody>
      </p:sp>
      <p:sp>
        <p:nvSpPr>
          <p:cNvPr id="50" name="Rectangle 49"/>
          <p:cNvSpPr/>
          <p:nvPr userDrawn="1"/>
        </p:nvSpPr>
        <p:spPr>
          <a:xfrm>
            <a:off x="5955176" y="3811152"/>
            <a:ext cx="2629830"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endParaRPr lang="en-US" sz="1000" dirty="0">
              <a:solidFill>
                <a:srgbClr val="000000"/>
              </a:solidFill>
            </a:endParaRPr>
          </a:p>
        </p:txBody>
      </p:sp>
      <p:sp>
        <p:nvSpPr>
          <p:cNvPr id="51" name="Rectangle 50"/>
          <p:cNvSpPr/>
          <p:nvPr userDrawn="1"/>
        </p:nvSpPr>
        <p:spPr>
          <a:xfrm>
            <a:off x="5955176" y="4174127"/>
            <a:ext cx="2629830"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endParaRPr lang="en-US" sz="1000" dirty="0">
              <a:solidFill>
                <a:srgbClr val="000000"/>
              </a:solidFill>
            </a:endParaRPr>
          </a:p>
        </p:txBody>
      </p:sp>
      <p:sp>
        <p:nvSpPr>
          <p:cNvPr id="52" name="Content Placeholder 4"/>
          <p:cNvSpPr>
            <a:spLocks noGrp="1"/>
          </p:cNvSpPr>
          <p:nvPr>
            <p:ph sz="quarter" idx="23"/>
          </p:nvPr>
        </p:nvSpPr>
        <p:spPr>
          <a:xfrm>
            <a:off x="576728" y="1514967"/>
            <a:ext cx="8000537" cy="1538828"/>
          </a:xfrm>
          <a:prstGeom prst="rect">
            <a:avLst/>
          </a:prstGeom>
        </p:spPr>
        <p:txBody>
          <a:bodyPr anchor="ctr"/>
          <a:lstStyle>
            <a:lvl1pPr marL="171450" indent="-171450" algn="l" defTabSz="761970" rtl="0" eaLnBrk="1" latinLnBrk="0" hangingPunct="1">
              <a:buFont typeface="Arial" panose="020B0604020202020204" pitchFamily="34" charset="0"/>
              <a:buChar char="•"/>
              <a:defRPr lang="en-US" sz="1200" kern="1200" dirty="0" smtClean="0">
                <a:solidFill>
                  <a:schemeClr val="tx1"/>
                </a:solidFill>
                <a:latin typeface="+mn-lt"/>
                <a:ea typeface="+mn-ea"/>
                <a:cs typeface="+mn-cs"/>
              </a:defRPr>
            </a:lvl1pPr>
            <a:lvl2pPr marL="171450" indent="-171450" algn="l" defTabSz="761970" rtl="0" eaLnBrk="1" latinLnBrk="0" hangingPunct="1">
              <a:buFont typeface="Arial" panose="020B0604020202020204" pitchFamily="34" charset="0"/>
              <a:buChar char="•"/>
              <a:defRPr lang="en-US" sz="1000" kern="1200" dirty="0" smtClean="0">
                <a:solidFill>
                  <a:schemeClr val="tx1"/>
                </a:solidFill>
                <a:latin typeface="+mn-lt"/>
                <a:ea typeface="+mn-ea"/>
                <a:cs typeface="+mn-cs"/>
              </a:defRPr>
            </a:lvl2pPr>
            <a:lvl3pPr marL="171450" indent="-171450" algn="l" defTabSz="761970" rtl="0" eaLnBrk="1" latinLnBrk="0" hangingPunct="1">
              <a:buFont typeface="Arial" panose="020B0604020202020204" pitchFamily="34" charset="0"/>
              <a:buChar char="•"/>
              <a:defRPr lang="en-US" sz="1000" kern="1200" dirty="0" smtClean="0">
                <a:solidFill>
                  <a:schemeClr val="tx1"/>
                </a:solidFill>
                <a:latin typeface="+mn-lt"/>
                <a:ea typeface="+mn-ea"/>
                <a:cs typeface="+mn-cs"/>
              </a:defRPr>
            </a:lvl3pPr>
            <a:lvl4pPr marL="171450" indent="-171450" algn="l" defTabSz="761970" rtl="0" eaLnBrk="1" latinLnBrk="0" hangingPunct="1">
              <a:buFont typeface="Arial" panose="020B0604020202020204" pitchFamily="34" charset="0"/>
              <a:buChar char="•"/>
              <a:defRPr lang="en-US" sz="1000" kern="1200" dirty="0" smtClean="0">
                <a:solidFill>
                  <a:schemeClr val="tx1"/>
                </a:solidFill>
                <a:latin typeface="+mn-lt"/>
                <a:ea typeface="+mn-ea"/>
                <a:cs typeface="+mn-cs"/>
              </a:defRPr>
            </a:lvl4pPr>
            <a:lvl5pPr marL="171450" indent="-171450" algn="l" defTabSz="761970" rtl="0" eaLnBrk="1" latinLnBrk="0" hangingPunct="1">
              <a:buFont typeface="Arial" panose="020B0604020202020204" pitchFamily="34" charset="0"/>
              <a:buChar char="•"/>
              <a:defRPr lang="en-US" sz="1000" kern="1200" dirty="0">
                <a:solidFill>
                  <a:schemeClr val="tx1"/>
                </a:solidFill>
                <a:latin typeface="+mn-lt"/>
                <a:ea typeface="+mn-ea"/>
                <a:cs typeface="+mn-cs"/>
              </a:defRPr>
            </a:lvl5pPr>
          </a:lstStyle>
          <a:p>
            <a:pPr lvl="0"/>
            <a:r>
              <a:rPr lang="en-US" dirty="0" smtClean="0"/>
              <a:t>Click to edit Master text styles</a:t>
            </a:r>
          </a:p>
        </p:txBody>
      </p:sp>
      <p:sp>
        <p:nvSpPr>
          <p:cNvPr id="53" name="Text Placeholder 35"/>
          <p:cNvSpPr>
            <a:spLocks noGrp="1"/>
          </p:cNvSpPr>
          <p:nvPr>
            <p:ph type="body" sz="quarter" idx="24"/>
          </p:nvPr>
        </p:nvSpPr>
        <p:spPr>
          <a:xfrm>
            <a:off x="1702083" y="3847728"/>
            <a:ext cx="2587977" cy="246888"/>
          </a:xfrm>
          <a:prstGeom prst="rect">
            <a:avLst/>
          </a:prstGeom>
        </p:spPr>
        <p:txBody>
          <a:bodyPr anchor="ctr"/>
          <a:lstStyle>
            <a:lvl1pPr marL="0" indent="0" algn="l" defTabSz="761970" rtl="0" eaLnBrk="1" latinLnBrk="0" hangingPunct="1">
              <a:buFont typeface="Arial" panose="020B0604020202020204" pitchFamily="34" charset="0"/>
              <a:buNone/>
              <a:defRPr lang="en-US" sz="1100" kern="1200" dirty="0" smtClean="0">
                <a:solidFill>
                  <a:schemeClr val="tx1"/>
                </a:solidFill>
                <a:latin typeface="+mn-lt"/>
                <a:ea typeface="+mn-ea"/>
                <a:cs typeface="+mn-cs"/>
              </a:defRPr>
            </a:lvl1pPr>
            <a:lvl2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2pPr>
            <a:lvl3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3pPr>
            <a:lvl4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4pPr>
            <a:lvl5pPr marL="0" indent="0" algn="l" defTabSz="761970" rtl="0" eaLnBrk="1" latinLnBrk="0" hangingPunct="1">
              <a:buFont typeface="Arial" panose="020B0604020202020204" pitchFamily="34" charset="0"/>
              <a:buNone/>
              <a:defRPr lang="en-US" sz="1000" kern="1200" dirty="0">
                <a:solidFill>
                  <a:schemeClr val="tx1"/>
                </a:solidFill>
                <a:latin typeface="+mn-lt"/>
                <a:ea typeface="+mn-ea"/>
                <a:cs typeface="+mn-cs"/>
              </a:defRPr>
            </a:lvl5pPr>
          </a:lstStyle>
          <a:p>
            <a:pPr lvl="0"/>
            <a:r>
              <a:rPr lang="en-US" dirty="0" smtClean="0"/>
              <a:t>Click to edit Master text</a:t>
            </a:r>
            <a:endParaRPr lang="en-US" dirty="0"/>
          </a:p>
        </p:txBody>
      </p:sp>
      <p:sp>
        <p:nvSpPr>
          <p:cNvPr id="54" name="Text Placeholder 35"/>
          <p:cNvSpPr>
            <a:spLocks noGrp="1"/>
          </p:cNvSpPr>
          <p:nvPr>
            <p:ph type="body" sz="quarter" idx="25"/>
          </p:nvPr>
        </p:nvSpPr>
        <p:spPr>
          <a:xfrm>
            <a:off x="1702083" y="4211278"/>
            <a:ext cx="2587977" cy="245738"/>
          </a:xfrm>
          <a:prstGeom prst="rect">
            <a:avLst/>
          </a:prstGeom>
        </p:spPr>
        <p:txBody>
          <a:bodyPr anchor="ctr"/>
          <a:lstStyle>
            <a:lvl1pPr marL="0" indent="0" algn="l" defTabSz="761970" rtl="0" eaLnBrk="1" latinLnBrk="0" hangingPunct="1">
              <a:buFont typeface="Arial" panose="020B0604020202020204" pitchFamily="34" charset="0"/>
              <a:buNone/>
              <a:defRPr lang="en-US" sz="1100" kern="1200" dirty="0" smtClean="0">
                <a:solidFill>
                  <a:schemeClr val="tx1"/>
                </a:solidFill>
                <a:latin typeface="+mn-lt"/>
                <a:ea typeface="+mn-ea"/>
                <a:cs typeface="+mn-cs"/>
              </a:defRPr>
            </a:lvl1pPr>
            <a:lvl2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2pPr>
            <a:lvl3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3pPr>
            <a:lvl4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4pPr>
            <a:lvl5pPr marL="0" indent="0" algn="l" defTabSz="761970" rtl="0" eaLnBrk="1" latinLnBrk="0" hangingPunct="1">
              <a:buFont typeface="Arial" panose="020B0604020202020204" pitchFamily="34" charset="0"/>
              <a:buNone/>
              <a:defRPr lang="en-US" sz="1000" kern="1200" dirty="0">
                <a:solidFill>
                  <a:schemeClr val="tx1"/>
                </a:solidFill>
                <a:latin typeface="+mn-lt"/>
                <a:ea typeface="+mn-ea"/>
                <a:cs typeface="+mn-cs"/>
              </a:defRPr>
            </a:lvl5pPr>
          </a:lstStyle>
          <a:p>
            <a:pPr lvl="0"/>
            <a:r>
              <a:rPr lang="en-US" dirty="0" smtClean="0"/>
              <a:t>Click to edit Master text</a:t>
            </a:r>
            <a:endParaRPr lang="en-US" dirty="0"/>
          </a:p>
        </p:txBody>
      </p:sp>
      <p:sp>
        <p:nvSpPr>
          <p:cNvPr id="55" name="Text Placeholder 35"/>
          <p:cNvSpPr>
            <a:spLocks noGrp="1"/>
          </p:cNvSpPr>
          <p:nvPr>
            <p:ph type="body" sz="quarter" idx="26"/>
          </p:nvPr>
        </p:nvSpPr>
        <p:spPr>
          <a:xfrm>
            <a:off x="5960042" y="3847728"/>
            <a:ext cx="2589598" cy="246888"/>
          </a:xfrm>
          <a:prstGeom prst="rect">
            <a:avLst/>
          </a:prstGeom>
        </p:spPr>
        <p:txBody>
          <a:bodyPr anchor="ctr"/>
          <a:lstStyle>
            <a:lvl1pPr marL="0" indent="0" algn="l" defTabSz="761970" rtl="0" eaLnBrk="1" latinLnBrk="0" hangingPunct="1">
              <a:buFont typeface="Arial" panose="020B0604020202020204" pitchFamily="34" charset="0"/>
              <a:buNone/>
              <a:defRPr lang="en-US" sz="1100" kern="1200" dirty="0" smtClean="0">
                <a:solidFill>
                  <a:schemeClr val="tx1"/>
                </a:solidFill>
                <a:latin typeface="+mn-lt"/>
                <a:ea typeface="+mn-ea"/>
                <a:cs typeface="+mn-cs"/>
              </a:defRPr>
            </a:lvl1pPr>
            <a:lvl2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2pPr>
            <a:lvl3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3pPr>
            <a:lvl4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4pPr>
            <a:lvl5pPr marL="0" indent="0" algn="l" defTabSz="761970" rtl="0" eaLnBrk="1" latinLnBrk="0" hangingPunct="1">
              <a:buFont typeface="Arial" panose="020B0604020202020204" pitchFamily="34" charset="0"/>
              <a:buNone/>
              <a:defRPr lang="en-US" sz="1000" kern="1200" dirty="0">
                <a:solidFill>
                  <a:schemeClr val="tx1"/>
                </a:solidFill>
                <a:latin typeface="+mn-lt"/>
                <a:ea typeface="+mn-ea"/>
                <a:cs typeface="+mn-cs"/>
              </a:defRPr>
            </a:lvl5pPr>
          </a:lstStyle>
          <a:p>
            <a:pPr lvl="0"/>
            <a:r>
              <a:rPr lang="en-US" dirty="0" smtClean="0"/>
              <a:t>Click to edit Master text</a:t>
            </a:r>
            <a:endParaRPr lang="en-US" dirty="0"/>
          </a:p>
        </p:txBody>
      </p:sp>
      <p:sp>
        <p:nvSpPr>
          <p:cNvPr id="56" name="Text Placeholder 35"/>
          <p:cNvSpPr>
            <a:spLocks noGrp="1"/>
          </p:cNvSpPr>
          <p:nvPr>
            <p:ph type="body" sz="quarter" idx="27"/>
          </p:nvPr>
        </p:nvSpPr>
        <p:spPr>
          <a:xfrm>
            <a:off x="5960042" y="4210703"/>
            <a:ext cx="2589598" cy="246888"/>
          </a:xfrm>
          <a:prstGeom prst="rect">
            <a:avLst/>
          </a:prstGeom>
        </p:spPr>
        <p:txBody>
          <a:bodyPr anchor="ctr"/>
          <a:lstStyle>
            <a:lvl1pPr marL="0" indent="0" algn="l" defTabSz="761970" rtl="0" eaLnBrk="1" latinLnBrk="0" hangingPunct="1">
              <a:buFont typeface="Arial" panose="020B0604020202020204" pitchFamily="34" charset="0"/>
              <a:buNone/>
              <a:defRPr lang="en-US" sz="1100" kern="1200" dirty="0" smtClean="0">
                <a:solidFill>
                  <a:schemeClr val="tx1"/>
                </a:solidFill>
                <a:latin typeface="+mn-lt"/>
                <a:ea typeface="+mn-ea"/>
                <a:cs typeface="+mn-cs"/>
              </a:defRPr>
            </a:lvl1pPr>
            <a:lvl2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2pPr>
            <a:lvl3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3pPr>
            <a:lvl4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4pPr>
            <a:lvl5pPr marL="0" indent="0" algn="l" defTabSz="761970" rtl="0" eaLnBrk="1" latinLnBrk="0" hangingPunct="1">
              <a:buFont typeface="Arial" panose="020B0604020202020204" pitchFamily="34" charset="0"/>
              <a:buNone/>
              <a:defRPr lang="en-US" sz="1000" kern="1200" dirty="0">
                <a:solidFill>
                  <a:schemeClr val="tx1"/>
                </a:solidFill>
                <a:latin typeface="+mn-lt"/>
                <a:ea typeface="+mn-ea"/>
                <a:cs typeface="+mn-cs"/>
              </a:defRPr>
            </a:lvl5pPr>
          </a:lstStyle>
          <a:p>
            <a:pPr lvl="0"/>
            <a:r>
              <a:rPr lang="en-US" dirty="0" smtClean="0"/>
              <a:t>Click to edit Master text</a:t>
            </a:r>
            <a:endParaRPr lang="en-US" dirty="0"/>
          </a:p>
        </p:txBody>
      </p:sp>
      <p:sp>
        <p:nvSpPr>
          <p:cNvPr id="57" name="Content Placeholder 68"/>
          <p:cNvSpPr>
            <a:spLocks noGrp="1"/>
          </p:cNvSpPr>
          <p:nvPr>
            <p:ph sz="quarter" idx="28"/>
          </p:nvPr>
        </p:nvSpPr>
        <p:spPr>
          <a:xfrm>
            <a:off x="567215" y="3478032"/>
            <a:ext cx="3759832" cy="287480"/>
          </a:xfrm>
          <a:prstGeom prst="rect">
            <a:avLst/>
          </a:prstGeom>
        </p:spPr>
        <p:txBody>
          <a:bodyPr anchor="ctr"/>
          <a:lstStyle>
            <a:lvl1pPr marL="0" indent="0" algn="ctr" defTabSz="761970" rtl="0" eaLnBrk="1" latinLnBrk="0" hangingPunct="1">
              <a:buNone/>
              <a:defRPr lang="en-US" sz="1100" b="1" kern="1200" dirty="0" smtClean="0">
                <a:solidFill>
                  <a:prstClr val="white"/>
                </a:solidFill>
                <a:latin typeface="+mn-lt"/>
                <a:ea typeface="+mn-ea"/>
                <a:cs typeface="+mn-cs"/>
              </a:defRPr>
            </a:lvl1pPr>
            <a:lvl2pPr marL="0" algn="ctr" defTabSz="761970" rtl="0" eaLnBrk="1" latinLnBrk="0" hangingPunct="1">
              <a:defRPr lang="en-US" sz="1000" b="1" kern="1200" dirty="0" smtClean="0">
                <a:solidFill>
                  <a:prstClr val="white"/>
                </a:solidFill>
                <a:latin typeface="+mn-lt"/>
                <a:ea typeface="+mn-ea"/>
                <a:cs typeface="+mn-cs"/>
              </a:defRPr>
            </a:lvl2pPr>
            <a:lvl3pPr marL="0" algn="ctr" defTabSz="761970" rtl="0" eaLnBrk="1" latinLnBrk="0" hangingPunct="1">
              <a:defRPr lang="en-US" sz="1000" b="1" kern="1200" dirty="0" smtClean="0">
                <a:solidFill>
                  <a:prstClr val="white"/>
                </a:solidFill>
                <a:latin typeface="+mn-lt"/>
                <a:ea typeface="+mn-ea"/>
                <a:cs typeface="+mn-cs"/>
              </a:defRPr>
            </a:lvl3pPr>
            <a:lvl4pPr marL="0" algn="ctr" defTabSz="761970" rtl="0" eaLnBrk="1" latinLnBrk="0" hangingPunct="1">
              <a:defRPr lang="en-US" sz="1000" b="1" kern="1200" dirty="0" smtClean="0">
                <a:solidFill>
                  <a:prstClr val="white"/>
                </a:solidFill>
                <a:latin typeface="+mn-lt"/>
                <a:ea typeface="+mn-ea"/>
                <a:cs typeface="+mn-cs"/>
              </a:defRPr>
            </a:lvl4pPr>
            <a:lvl5pPr marL="0" algn="ctr" defTabSz="761970" rtl="0" eaLnBrk="1" latinLnBrk="0" hangingPunct="1">
              <a:defRPr lang="en-US" sz="1000" b="1" kern="1200" dirty="0">
                <a:solidFill>
                  <a:prstClr val="white"/>
                </a:solidFill>
                <a:latin typeface="+mn-lt"/>
                <a:ea typeface="+mn-ea"/>
                <a:cs typeface="+mn-cs"/>
              </a:defRPr>
            </a:lvl5pPr>
          </a:lstStyle>
          <a:p>
            <a:pPr lvl="0"/>
            <a:endParaRPr lang="en-US" dirty="0"/>
          </a:p>
        </p:txBody>
      </p:sp>
      <p:sp>
        <p:nvSpPr>
          <p:cNvPr id="58" name="Content Placeholder 68"/>
          <p:cNvSpPr>
            <a:spLocks noGrp="1"/>
          </p:cNvSpPr>
          <p:nvPr>
            <p:ph sz="quarter" idx="29"/>
          </p:nvPr>
        </p:nvSpPr>
        <p:spPr>
          <a:xfrm>
            <a:off x="4825174" y="3478032"/>
            <a:ext cx="3759832" cy="287480"/>
          </a:xfrm>
          <a:prstGeom prst="rect">
            <a:avLst/>
          </a:prstGeom>
        </p:spPr>
        <p:txBody>
          <a:bodyPr anchor="ctr"/>
          <a:lstStyle>
            <a:lvl1pPr marL="0" indent="0" algn="ctr" defTabSz="761970" rtl="0" eaLnBrk="1" latinLnBrk="0" hangingPunct="1">
              <a:buNone/>
              <a:defRPr lang="en-US" sz="1100" b="1" kern="1200" dirty="0" smtClean="0">
                <a:solidFill>
                  <a:prstClr val="white"/>
                </a:solidFill>
                <a:latin typeface="+mn-lt"/>
                <a:ea typeface="+mn-ea"/>
                <a:cs typeface="+mn-cs"/>
              </a:defRPr>
            </a:lvl1pPr>
            <a:lvl2pPr marL="0" algn="ctr" defTabSz="761970" rtl="0" eaLnBrk="1" latinLnBrk="0" hangingPunct="1">
              <a:defRPr lang="en-US" sz="1000" b="1" kern="1200" dirty="0" smtClean="0">
                <a:solidFill>
                  <a:prstClr val="white"/>
                </a:solidFill>
                <a:latin typeface="+mn-lt"/>
                <a:ea typeface="+mn-ea"/>
                <a:cs typeface="+mn-cs"/>
              </a:defRPr>
            </a:lvl2pPr>
            <a:lvl3pPr marL="0" algn="ctr" defTabSz="761970" rtl="0" eaLnBrk="1" latinLnBrk="0" hangingPunct="1">
              <a:defRPr lang="en-US" sz="1000" b="1" kern="1200" dirty="0" smtClean="0">
                <a:solidFill>
                  <a:prstClr val="white"/>
                </a:solidFill>
                <a:latin typeface="+mn-lt"/>
                <a:ea typeface="+mn-ea"/>
                <a:cs typeface="+mn-cs"/>
              </a:defRPr>
            </a:lvl3pPr>
            <a:lvl4pPr marL="0" algn="ctr" defTabSz="761970" rtl="0" eaLnBrk="1" latinLnBrk="0" hangingPunct="1">
              <a:defRPr lang="en-US" sz="1000" b="1" kern="1200" dirty="0" smtClean="0">
                <a:solidFill>
                  <a:prstClr val="white"/>
                </a:solidFill>
                <a:latin typeface="+mn-lt"/>
                <a:ea typeface="+mn-ea"/>
                <a:cs typeface="+mn-cs"/>
              </a:defRPr>
            </a:lvl4pPr>
            <a:lvl5pPr marL="0" algn="ctr" defTabSz="761970" rtl="0" eaLnBrk="1" latinLnBrk="0" hangingPunct="1">
              <a:defRPr lang="en-US" sz="1000" b="1" kern="1200" dirty="0">
                <a:solidFill>
                  <a:prstClr val="white"/>
                </a:solidFill>
                <a:latin typeface="+mn-lt"/>
                <a:ea typeface="+mn-ea"/>
                <a:cs typeface="+mn-cs"/>
              </a:defRPr>
            </a:lvl5pPr>
          </a:lstStyle>
          <a:p>
            <a:pPr lvl="0"/>
            <a:endParaRPr lang="en-US" dirty="0"/>
          </a:p>
        </p:txBody>
      </p:sp>
    </p:spTree>
    <p:extLst>
      <p:ext uri="{BB962C8B-B14F-4D97-AF65-F5344CB8AC3E}">
        <p14:creationId xmlns:p14="http://schemas.microsoft.com/office/powerpoint/2010/main" val="2258379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descr="Cover4.jpg"/>
          <p:cNvPicPr>
            <a:picLocks noChangeAspect="1"/>
          </p:cNvPicPr>
          <p:nvPr userDrawn="1"/>
        </p:nvPicPr>
        <p:blipFill rotWithShape="1">
          <a:blip r:embed="rId2">
            <a:extLst>
              <a:ext uri="{28A0092B-C50C-407E-A947-70E740481C1C}">
                <a14:useLocalDpi xmlns:a14="http://schemas.microsoft.com/office/drawing/2010/main" val="0"/>
              </a:ext>
            </a:extLst>
          </a:blip>
          <a:srcRect b="33333"/>
          <a:stretch/>
        </p:blipFill>
        <p:spPr>
          <a:xfrm>
            <a:off x="0" y="0"/>
            <a:ext cx="9144000" cy="3810000"/>
          </a:xfrm>
          <a:prstGeom prst="rect">
            <a:avLst/>
          </a:prstGeom>
        </p:spPr>
      </p:pic>
      <p:sp>
        <p:nvSpPr>
          <p:cNvPr id="5" name="Rectangle 4"/>
          <p:cNvSpPr/>
          <p:nvPr userDrawn="1"/>
        </p:nvSpPr>
        <p:spPr>
          <a:xfrm>
            <a:off x="0" y="3116000"/>
            <a:ext cx="7772857" cy="1371600"/>
          </a:xfrm>
          <a:custGeom>
            <a:avLst/>
            <a:gdLst>
              <a:gd name="connsiteX0" fmla="*/ 0 w 7775575"/>
              <a:gd name="connsiteY0" fmla="*/ 0 h 1401379"/>
              <a:gd name="connsiteX1" fmla="*/ 7775575 w 7775575"/>
              <a:gd name="connsiteY1" fmla="*/ 0 h 1401379"/>
              <a:gd name="connsiteX2" fmla="*/ 7775575 w 7775575"/>
              <a:gd name="connsiteY2" fmla="*/ 1401379 h 1401379"/>
              <a:gd name="connsiteX3" fmla="*/ 0 w 7775575"/>
              <a:gd name="connsiteY3" fmla="*/ 1401379 h 1401379"/>
              <a:gd name="connsiteX4" fmla="*/ 0 w 7775575"/>
              <a:gd name="connsiteY4" fmla="*/ 0 h 1401379"/>
              <a:gd name="connsiteX0" fmla="*/ 0 w 7775575"/>
              <a:gd name="connsiteY0" fmla="*/ 10949 h 1412328"/>
              <a:gd name="connsiteX1" fmla="*/ 7488172 w 7775575"/>
              <a:gd name="connsiteY1" fmla="*/ 0 h 1412328"/>
              <a:gd name="connsiteX2" fmla="*/ 7775575 w 7775575"/>
              <a:gd name="connsiteY2" fmla="*/ 10949 h 1412328"/>
              <a:gd name="connsiteX3" fmla="*/ 7775575 w 7775575"/>
              <a:gd name="connsiteY3" fmla="*/ 1412328 h 1412328"/>
              <a:gd name="connsiteX4" fmla="*/ 0 w 7775575"/>
              <a:gd name="connsiteY4" fmla="*/ 1412328 h 1412328"/>
              <a:gd name="connsiteX5" fmla="*/ 0 w 7775575"/>
              <a:gd name="connsiteY5" fmla="*/ 10949 h 1412328"/>
              <a:gd name="connsiteX0" fmla="*/ 0 w 7775575"/>
              <a:gd name="connsiteY0" fmla="*/ 10949 h 1412328"/>
              <a:gd name="connsiteX1" fmla="*/ 7488172 w 7775575"/>
              <a:gd name="connsiteY1" fmla="*/ 0 h 1412328"/>
              <a:gd name="connsiteX2" fmla="*/ 7775575 w 7775575"/>
              <a:gd name="connsiteY2" fmla="*/ 10949 h 1412328"/>
              <a:gd name="connsiteX3" fmla="*/ 7775575 w 7775575"/>
              <a:gd name="connsiteY3" fmla="*/ 1412328 h 1412328"/>
              <a:gd name="connsiteX4" fmla="*/ 7521015 w 7775575"/>
              <a:gd name="connsiteY4" fmla="*/ 1412328 h 1412328"/>
              <a:gd name="connsiteX5" fmla="*/ 0 w 7775575"/>
              <a:gd name="connsiteY5" fmla="*/ 1412328 h 1412328"/>
              <a:gd name="connsiteX6" fmla="*/ 0 w 7775575"/>
              <a:gd name="connsiteY6" fmla="*/ 10949 h 1412328"/>
              <a:gd name="connsiteX0" fmla="*/ 0 w 7775575"/>
              <a:gd name="connsiteY0" fmla="*/ 10949 h 1412328"/>
              <a:gd name="connsiteX1" fmla="*/ 7488172 w 7775575"/>
              <a:gd name="connsiteY1" fmla="*/ 0 h 1412328"/>
              <a:gd name="connsiteX2" fmla="*/ 7775575 w 7775575"/>
              <a:gd name="connsiteY2" fmla="*/ 10949 h 1412328"/>
              <a:gd name="connsiteX3" fmla="*/ 7772811 w 7775575"/>
              <a:gd name="connsiteY3" fmla="*/ 711638 h 1412328"/>
              <a:gd name="connsiteX4" fmla="*/ 7775575 w 7775575"/>
              <a:gd name="connsiteY4" fmla="*/ 1412328 h 1412328"/>
              <a:gd name="connsiteX5" fmla="*/ 7521015 w 7775575"/>
              <a:gd name="connsiteY5" fmla="*/ 1412328 h 1412328"/>
              <a:gd name="connsiteX6" fmla="*/ 0 w 7775575"/>
              <a:gd name="connsiteY6" fmla="*/ 1412328 h 1412328"/>
              <a:gd name="connsiteX7" fmla="*/ 0 w 7775575"/>
              <a:gd name="connsiteY7" fmla="*/ 10949 h 1412328"/>
              <a:gd name="connsiteX0" fmla="*/ 0 w 7775575"/>
              <a:gd name="connsiteY0" fmla="*/ 10949 h 1412328"/>
              <a:gd name="connsiteX1" fmla="*/ 7488172 w 7775575"/>
              <a:gd name="connsiteY1" fmla="*/ 0 h 1412328"/>
              <a:gd name="connsiteX2" fmla="*/ 7772811 w 7775575"/>
              <a:gd name="connsiteY2" fmla="*/ 711638 h 1412328"/>
              <a:gd name="connsiteX3" fmla="*/ 7775575 w 7775575"/>
              <a:gd name="connsiteY3" fmla="*/ 1412328 h 1412328"/>
              <a:gd name="connsiteX4" fmla="*/ 7521015 w 7775575"/>
              <a:gd name="connsiteY4" fmla="*/ 1412328 h 1412328"/>
              <a:gd name="connsiteX5" fmla="*/ 0 w 7775575"/>
              <a:gd name="connsiteY5" fmla="*/ 1412328 h 1412328"/>
              <a:gd name="connsiteX6" fmla="*/ 0 w 7775575"/>
              <a:gd name="connsiteY6" fmla="*/ 10949 h 1412328"/>
              <a:gd name="connsiteX0" fmla="*/ 0 w 8171670"/>
              <a:gd name="connsiteY0" fmla="*/ 10949 h 1412328"/>
              <a:gd name="connsiteX1" fmla="*/ 7488172 w 8171670"/>
              <a:gd name="connsiteY1" fmla="*/ 0 h 1412328"/>
              <a:gd name="connsiteX2" fmla="*/ 7772811 w 8171670"/>
              <a:gd name="connsiteY2" fmla="*/ 711638 h 1412328"/>
              <a:gd name="connsiteX3" fmla="*/ 7521015 w 8171670"/>
              <a:gd name="connsiteY3" fmla="*/ 1412328 h 1412328"/>
              <a:gd name="connsiteX4" fmla="*/ 0 w 8171670"/>
              <a:gd name="connsiteY4" fmla="*/ 1412328 h 1412328"/>
              <a:gd name="connsiteX5" fmla="*/ 0 w 8171670"/>
              <a:gd name="connsiteY5" fmla="*/ 10949 h 1412328"/>
              <a:gd name="connsiteX0" fmla="*/ 0 w 7772897"/>
              <a:gd name="connsiteY0" fmla="*/ 10949 h 1412330"/>
              <a:gd name="connsiteX1" fmla="*/ 7488172 w 7772897"/>
              <a:gd name="connsiteY1" fmla="*/ 0 h 1412330"/>
              <a:gd name="connsiteX2" fmla="*/ 7772811 w 7772897"/>
              <a:gd name="connsiteY2" fmla="*/ 711638 h 1412330"/>
              <a:gd name="connsiteX3" fmla="*/ 7521015 w 7772897"/>
              <a:gd name="connsiteY3" fmla="*/ 1412328 h 1412330"/>
              <a:gd name="connsiteX4" fmla="*/ 0 w 7772897"/>
              <a:gd name="connsiteY4" fmla="*/ 1412328 h 1412330"/>
              <a:gd name="connsiteX5" fmla="*/ 0 w 7772897"/>
              <a:gd name="connsiteY5" fmla="*/ 10949 h 1412330"/>
              <a:gd name="connsiteX0" fmla="*/ 0 w 7772857"/>
              <a:gd name="connsiteY0" fmla="*/ 10949 h 1412330"/>
              <a:gd name="connsiteX1" fmla="*/ 7488172 w 7772857"/>
              <a:gd name="connsiteY1" fmla="*/ 0 h 1412330"/>
              <a:gd name="connsiteX2" fmla="*/ 7772811 w 7772857"/>
              <a:gd name="connsiteY2" fmla="*/ 711638 h 1412330"/>
              <a:gd name="connsiteX3" fmla="*/ 7296550 w 7772857"/>
              <a:gd name="connsiteY3" fmla="*/ 1412328 h 1412330"/>
              <a:gd name="connsiteX4" fmla="*/ 0 w 7772857"/>
              <a:gd name="connsiteY4" fmla="*/ 1412328 h 1412330"/>
              <a:gd name="connsiteX5" fmla="*/ 0 w 7772857"/>
              <a:gd name="connsiteY5" fmla="*/ 10949 h 1412330"/>
              <a:gd name="connsiteX0" fmla="*/ 0 w 7772857"/>
              <a:gd name="connsiteY0" fmla="*/ 10949 h 1412330"/>
              <a:gd name="connsiteX1" fmla="*/ 7305055 w 7772857"/>
              <a:gd name="connsiteY1" fmla="*/ 0 h 1412330"/>
              <a:gd name="connsiteX2" fmla="*/ 7772811 w 7772857"/>
              <a:gd name="connsiteY2" fmla="*/ 711638 h 1412330"/>
              <a:gd name="connsiteX3" fmla="*/ 7296550 w 7772857"/>
              <a:gd name="connsiteY3" fmla="*/ 1412328 h 1412330"/>
              <a:gd name="connsiteX4" fmla="*/ 0 w 7772857"/>
              <a:gd name="connsiteY4" fmla="*/ 1412328 h 1412330"/>
              <a:gd name="connsiteX5" fmla="*/ 0 w 7772857"/>
              <a:gd name="connsiteY5" fmla="*/ 10949 h 1412330"/>
              <a:gd name="connsiteX0" fmla="*/ 0 w 7772857"/>
              <a:gd name="connsiteY0" fmla="*/ 10949 h 1412329"/>
              <a:gd name="connsiteX1" fmla="*/ 7305055 w 7772857"/>
              <a:gd name="connsiteY1" fmla="*/ 0 h 1412329"/>
              <a:gd name="connsiteX2" fmla="*/ 7772811 w 7772857"/>
              <a:gd name="connsiteY2" fmla="*/ 711638 h 1412329"/>
              <a:gd name="connsiteX3" fmla="*/ 7296550 w 7772857"/>
              <a:gd name="connsiteY3" fmla="*/ 1412328 h 1412329"/>
              <a:gd name="connsiteX4" fmla="*/ 0 w 7772857"/>
              <a:gd name="connsiteY4" fmla="*/ 1412328 h 1412329"/>
              <a:gd name="connsiteX5" fmla="*/ 0 w 7772857"/>
              <a:gd name="connsiteY5" fmla="*/ 10949 h 1412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2857" h="1412329">
                <a:moveTo>
                  <a:pt x="0" y="10949"/>
                </a:moveTo>
                <a:lnTo>
                  <a:pt x="7305055" y="0"/>
                </a:lnTo>
                <a:lnTo>
                  <a:pt x="7772811" y="711638"/>
                </a:lnTo>
                <a:cubicBezTo>
                  <a:pt x="7778285" y="704840"/>
                  <a:pt x="7298390" y="1413685"/>
                  <a:pt x="7296550" y="1412328"/>
                </a:cubicBezTo>
                <a:lnTo>
                  <a:pt x="0" y="1412328"/>
                </a:lnTo>
                <a:lnTo>
                  <a:pt x="0" y="10949"/>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3657600" tIns="0" rIns="0" bIns="0" rtlCol="0" anchor="ctr"/>
          <a:lstStyle/>
          <a:p>
            <a:pPr>
              <a:spcAft>
                <a:spcPts val="500"/>
              </a:spcAft>
            </a:pPr>
            <a:endParaRPr lang="en-US" sz="2000" dirty="0">
              <a:solidFill>
                <a:schemeClr val="bg1"/>
              </a:solidFill>
              <a:latin typeface="Minion Pro"/>
              <a:cs typeface="Minion Pro"/>
            </a:endParaRPr>
          </a:p>
        </p:txBody>
      </p:sp>
      <p:pic>
        <p:nvPicPr>
          <p:cNvPr id="7" name="Picture 6" descr="Tata and TCS logo.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27084" y="207963"/>
            <a:ext cx="456541" cy="398625"/>
          </a:xfrm>
          <a:prstGeom prst="rect">
            <a:avLst/>
          </a:prstGeom>
        </p:spPr>
      </p:pic>
      <p:sp>
        <p:nvSpPr>
          <p:cNvPr id="3" name="Title 2"/>
          <p:cNvSpPr>
            <a:spLocks noGrp="1"/>
          </p:cNvSpPr>
          <p:nvPr>
            <p:ph type="title"/>
          </p:nvPr>
        </p:nvSpPr>
        <p:spPr>
          <a:xfrm>
            <a:off x="0" y="3257550"/>
            <a:ext cx="7286625" cy="552450"/>
          </a:xfrm>
          <a:prstGeom prst="rect">
            <a:avLst/>
          </a:prstGeom>
        </p:spPr>
        <p:txBody>
          <a:bodyPr/>
          <a:lstStyle>
            <a:lvl1pPr marL="0" algn="r" defTabSz="457200" rtl="0" eaLnBrk="1" latinLnBrk="0" hangingPunct="1">
              <a:spcAft>
                <a:spcPts val="500"/>
              </a:spcAft>
              <a:defRPr lang="en-US" sz="2800" kern="1200" dirty="0">
                <a:solidFill>
                  <a:schemeClr val="bg1"/>
                </a:solidFill>
                <a:latin typeface="+mn-lt"/>
                <a:ea typeface="+mn-ea"/>
                <a:cs typeface="+mn-cs"/>
              </a:defRPr>
            </a:lvl1pPr>
          </a:lstStyle>
          <a:p>
            <a:r>
              <a:rPr lang="en-US" dirty="0" smtClean="0"/>
              <a:t>Click to edit Master title style</a:t>
            </a:r>
            <a:endParaRPr lang="en-US" dirty="0"/>
          </a:p>
        </p:txBody>
      </p:sp>
      <p:sp>
        <p:nvSpPr>
          <p:cNvPr id="8" name="Subtitle 2"/>
          <p:cNvSpPr>
            <a:spLocks noGrp="1"/>
          </p:cNvSpPr>
          <p:nvPr>
            <p:ph type="subTitle" idx="1"/>
          </p:nvPr>
        </p:nvSpPr>
        <p:spPr>
          <a:xfrm>
            <a:off x="0" y="3894800"/>
            <a:ext cx="7286625" cy="508000"/>
          </a:xfrm>
          <a:prstGeom prst="rect">
            <a:avLst/>
          </a:prstGeom>
        </p:spPr>
        <p:txBody>
          <a:bodyPr>
            <a:noAutofit/>
          </a:bodyPr>
          <a:lstStyle>
            <a:lvl1pPr marL="0" indent="0" algn="r">
              <a:buNone/>
              <a:defRPr sz="2000">
                <a:solidFill>
                  <a:schemeClr val="bg1"/>
                </a:solidFill>
              </a:defRPr>
            </a:lvl1pPr>
            <a:lvl2pPr marL="380985" indent="0" algn="ctr">
              <a:buNone/>
              <a:defRPr>
                <a:solidFill>
                  <a:schemeClr val="tx1">
                    <a:tint val="75000"/>
                  </a:schemeClr>
                </a:solidFill>
              </a:defRPr>
            </a:lvl2pPr>
            <a:lvl3pPr marL="761970" indent="0" algn="ctr">
              <a:buNone/>
              <a:defRPr>
                <a:solidFill>
                  <a:schemeClr val="tx1">
                    <a:tint val="75000"/>
                  </a:schemeClr>
                </a:solidFill>
              </a:defRPr>
            </a:lvl3pPr>
            <a:lvl4pPr marL="1142954" indent="0" algn="ctr">
              <a:buNone/>
              <a:defRPr>
                <a:solidFill>
                  <a:schemeClr val="tx1">
                    <a:tint val="75000"/>
                  </a:schemeClr>
                </a:solidFill>
              </a:defRPr>
            </a:lvl4pPr>
            <a:lvl5pPr marL="1523939" indent="0" algn="ctr">
              <a:buNone/>
              <a:defRPr>
                <a:solidFill>
                  <a:schemeClr val="tx1">
                    <a:tint val="75000"/>
                  </a:schemeClr>
                </a:solidFill>
              </a:defRPr>
            </a:lvl5pPr>
            <a:lvl6pPr marL="1904924" indent="0" algn="ctr">
              <a:buNone/>
              <a:defRPr>
                <a:solidFill>
                  <a:schemeClr val="tx1">
                    <a:tint val="75000"/>
                  </a:schemeClr>
                </a:solidFill>
              </a:defRPr>
            </a:lvl6pPr>
            <a:lvl7pPr marL="2285909" indent="0" algn="ctr">
              <a:buNone/>
              <a:defRPr>
                <a:solidFill>
                  <a:schemeClr val="tx1">
                    <a:tint val="75000"/>
                  </a:schemeClr>
                </a:solidFill>
              </a:defRPr>
            </a:lvl7pPr>
            <a:lvl8pPr marL="2666893" indent="0" algn="ctr">
              <a:buNone/>
              <a:defRPr>
                <a:solidFill>
                  <a:schemeClr val="tx1">
                    <a:tint val="75000"/>
                  </a:schemeClr>
                </a:solidFill>
              </a:defRPr>
            </a:lvl8pPr>
            <a:lvl9pPr marL="3047878" indent="0" algn="ctr">
              <a:buNone/>
              <a:defRPr>
                <a:solidFill>
                  <a:schemeClr val="tx1">
                    <a:tint val="75000"/>
                  </a:schemeClr>
                </a:solidFill>
              </a:defRPr>
            </a:lvl9pPr>
          </a:lstStyle>
          <a:p>
            <a:r>
              <a:rPr lang="en-US" dirty="0" smtClean="0"/>
              <a:t>Click to edit Master subtitle style</a:t>
            </a:r>
            <a:endParaRPr lang="en-US" dirty="0"/>
          </a:p>
        </p:txBody>
      </p:sp>
      <p:pic>
        <p:nvPicPr>
          <p:cNvPr id="9" name="Picture 8" descr="PALS New logo.wmf"/>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60375" y="5006722"/>
            <a:ext cx="1110458" cy="454278"/>
          </a:xfrm>
          <a:prstGeom prst="rect">
            <a:avLst/>
          </a:prstGeom>
        </p:spPr>
      </p:pic>
    </p:spTree>
    <p:extLst>
      <p:ext uri="{BB962C8B-B14F-4D97-AF65-F5344CB8AC3E}">
        <p14:creationId xmlns:p14="http://schemas.microsoft.com/office/powerpoint/2010/main" val="40874537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457200" y="1416050"/>
            <a:ext cx="8229600" cy="3613150"/>
          </a:xfrm>
          <a:prstGeom prst="rect">
            <a:avLst/>
          </a:prstGeom>
        </p:spPr>
        <p:txBody>
          <a:bodyPr lIns="0" tIns="0"/>
          <a:lstStyle>
            <a:lvl1pPr marL="174625" indent="-174625" algn="l" defTabSz="457200" rtl="0" eaLnBrk="1" latinLnBrk="0" hangingPunct="1">
              <a:spcBef>
                <a:spcPts val="0"/>
              </a:spcBef>
              <a:spcAft>
                <a:spcPts val="600"/>
              </a:spcAft>
              <a:buSzPct val="100000"/>
              <a:defRPr lang="en-US" sz="1200" kern="1200" dirty="0" smtClean="0">
                <a:solidFill>
                  <a:schemeClr val="tx1"/>
                </a:solidFill>
                <a:latin typeface="+mn-lt"/>
                <a:ea typeface="+mn-ea"/>
                <a:cs typeface="+mn-cs"/>
              </a:defRPr>
            </a:lvl1pPr>
            <a:lvl2pPr marL="342900" indent="-171450" algn="l" defTabSz="457200" rtl="0" eaLnBrk="1" latinLnBrk="0" hangingPunct="1">
              <a:spcBef>
                <a:spcPts val="0"/>
              </a:spcBef>
              <a:spcAft>
                <a:spcPts val="600"/>
              </a:spcAft>
              <a:defRPr lang="en-US" sz="1200" kern="1200" dirty="0" smtClean="0">
                <a:solidFill>
                  <a:schemeClr val="tx1"/>
                </a:solidFill>
                <a:latin typeface="+mn-lt"/>
                <a:ea typeface="+mn-ea"/>
                <a:cs typeface="+mn-cs"/>
              </a:defRPr>
            </a:lvl2pPr>
            <a:lvl3pPr marL="517525" indent="-174625" algn="l" defTabSz="457200" rtl="0" eaLnBrk="1" latinLnBrk="0" hangingPunct="1">
              <a:spcBef>
                <a:spcPts val="0"/>
              </a:spcBef>
              <a:spcAft>
                <a:spcPts val="600"/>
              </a:spcAft>
              <a:buSzPct val="80000"/>
              <a:buFont typeface="Wingdings" panose="05000000000000000000" pitchFamily="2" charset="2"/>
              <a:buChar char="§"/>
              <a:defRPr lang="en-US" sz="1200" kern="1200" dirty="0" smtClean="0">
                <a:solidFill>
                  <a:schemeClr val="tx1"/>
                </a:solidFill>
                <a:latin typeface="+mn-lt"/>
                <a:ea typeface="+mn-ea"/>
                <a:cs typeface="+mn-cs"/>
              </a:defRPr>
            </a:lvl3pPr>
            <a:lvl4pPr marL="685800" indent="-168275" algn="l" defTabSz="457200" rtl="0" eaLnBrk="1" latinLnBrk="0" hangingPunct="1">
              <a:spcBef>
                <a:spcPts val="0"/>
              </a:spcBef>
              <a:spcAft>
                <a:spcPts val="600"/>
              </a:spcAft>
              <a:buFont typeface="Calibri" panose="020F0502020204030204" pitchFamily="34" charset="0"/>
              <a:buChar char="−"/>
              <a:defRPr lang="en-US" sz="1200" kern="1200" dirty="0">
                <a:solidFill>
                  <a:schemeClr val="tx1"/>
                </a:solidFill>
                <a:latin typeface="+mn-lt"/>
                <a:ea typeface="+mn-ea"/>
                <a:cs typeface="+mn-cs"/>
              </a:defRPr>
            </a:lvl4pPr>
            <a:lvl5pPr>
              <a:spcBef>
                <a:spcPts val="0"/>
              </a:spcBef>
              <a:spcAft>
                <a:spcPts val="600"/>
              </a:spcAft>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11" name="Title 10"/>
          <p:cNvSpPr>
            <a:spLocks noGrp="1"/>
          </p:cNvSpPr>
          <p:nvPr>
            <p:ph type="title"/>
          </p:nvPr>
        </p:nvSpPr>
        <p:spPr>
          <a:xfrm>
            <a:off x="0" y="448056"/>
            <a:ext cx="5120640" cy="685800"/>
          </a:xfrm>
          <a:prstGeom prst="rect">
            <a:avLst/>
          </a:prstGeom>
        </p:spPr>
        <p:txBody>
          <a:bodyPr lIns="457200" tIns="0" rIns="0" bIns="0" anchor="ctr"/>
          <a:lstStyle>
            <a:lvl1pPr algn="l">
              <a:defRPr lang="en-US" sz="2000" dirty="0">
                <a:solidFill>
                  <a:srgbClr val="FFFFFF"/>
                </a:solidFill>
              </a:defRPr>
            </a:lvl1pPr>
          </a:lstStyle>
          <a:p>
            <a:pPr marL="0" lvl="0" algn="l"/>
            <a:r>
              <a:rPr lang="en-US" dirty="0" smtClean="0"/>
              <a:t>Click to edit Master title style</a:t>
            </a:r>
            <a:endParaRPr lang="en-US" dirty="0"/>
          </a:p>
        </p:txBody>
      </p:sp>
      <p:pic>
        <p:nvPicPr>
          <p:cNvPr id="12" name="Picture 11" descr="PALS New logo.w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219" y="5272396"/>
            <a:ext cx="456406" cy="186707"/>
          </a:xfrm>
          <a:prstGeom prst="rect">
            <a:avLst/>
          </a:prstGeom>
        </p:spPr>
      </p:pic>
      <p:sp>
        <p:nvSpPr>
          <p:cNvPr id="5" name="TextBox 4"/>
          <p:cNvSpPr txBox="1"/>
          <p:nvPr userDrawn="1"/>
        </p:nvSpPr>
        <p:spPr>
          <a:xfrm>
            <a:off x="8738755" y="5456078"/>
            <a:ext cx="367864" cy="230832"/>
          </a:xfrm>
          <a:prstGeom prst="rect">
            <a:avLst/>
          </a:prstGeom>
          <a:noFill/>
        </p:spPr>
        <p:txBody>
          <a:bodyPr wrap="square" lIns="0" rIns="0" rtlCol="0">
            <a:spAutoFit/>
          </a:bodyPr>
          <a:lstStyle/>
          <a:p>
            <a:pPr algn="ctr"/>
            <a:fld id="{1982EC46-0FAE-48B5-A5A0-216D282A633F}" type="slidenum">
              <a:rPr lang="en-US" sz="900" smtClean="0"/>
              <a:pPr algn="ctr"/>
              <a:t>‹#›</a:t>
            </a:fld>
            <a:endParaRPr lang="en-US" sz="900" dirty="0"/>
          </a:p>
        </p:txBody>
      </p:sp>
    </p:spTree>
    <p:extLst>
      <p:ext uri="{BB962C8B-B14F-4D97-AF65-F5344CB8AC3E}">
        <p14:creationId xmlns:p14="http://schemas.microsoft.com/office/powerpoint/2010/main" val="11524317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9" name="Rectangle 8"/>
          <p:cNvSpPr/>
          <p:nvPr userDrawn="1"/>
        </p:nvSpPr>
        <p:spPr>
          <a:xfrm>
            <a:off x="0" y="0"/>
            <a:ext cx="9144000" cy="3630168"/>
          </a:xfrm>
          <a:prstGeom prst="rect">
            <a:avLst/>
          </a:prstGeom>
          <a:solidFill>
            <a:srgbClr val="138F9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pic>
        <p:nvPicPr>
          <p:cNvPr id="21" name="Picture 20" descr="PALS New logo.w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219" y="5272396"/>
            <a:ext cx="456406" cy="186707"/>
          </a:xfrm>
          <a:prstGeom prst="rect">
            <a:avLst/>
          </a:prstGeom>
        </p:spPr>
      </p:pic>
      <p:sp>
        <p:nvSpPr>
          <p:cNvPr id="23" name="Freeform 22"/>
          <p:cNvSpPr/>
          <p:nvPr userDrawn="1"/>
        </p:nvSpPr>
        <p:spPr>
          <a:xfrm>
            <a:off x="1" y="2471458"/>
            <a:ext cx="8074890" cy="2289719"/>
          </a:xfrm>
          <a:custGeom>
            <a:avLst/>
            <a:gdLst>
              <a:gd name="connsiteX0" fmla="*/ 7379099 w 8074890"/>
              <a:gd name="connsiteY0" fmla="*/ 0 h 2289719"/>
              <a:gd name="connsiteX1" fmla="*/ 8074821 w 8074890"/>
              <a:gd name="connsiteY1" fmla="*/ 1153733 h 2289719"/>
              <a:gd name="connsiteX2" fmla="*/ 7366449 w 8074890"/>
              <a:gd name="connsiteY2" fmla="*/ 2289716 h 2289719"/>
              <a:gd name="connsiteX3" fmla="*/ 0 w 8074890"/>
              <a:gd name="connsiteY3" fmla="*/ 2289716 h 2289719"/>
              <a:gd name="connsiteX4" fmla="*/ 0 w 8074890"/>
              <a:gd name="connsiteY4" fmla="*/ 12056 h 2289719"/>
              <a:gd name="connsiteX5" fmla="*/ 7379099 w 8074890"/>
              <a:gd name="connsiteY5" fmla="*/ 0 h 228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74890" h="2289719">
                <a:moveTo>
                  <a:pt x="7379099" y="0"/>
                </a:moveTo>
                <a:lnTo>
                  <a:pt x="8074821" y="1153733"/>
                </a:lnTo>
                <a:cubicBezTo>
                  <a:pt x="8082962" y="1142711"/>
                  <a:pt x="7369185" y="2291916"/>
                  <a:pt x="7366449" y="2289716"/>
                </a:cubicBezTo>
                <a:lnTo>
                  <a:pt x="0" y="2289716"/>
                </a:lnTo>
                <a:lnTo>
                  <a:pt x="0" y="12056"/>
                </a:lnTo>
                <a:lnTo>
                  <a:pt x="7379099" y="0"/>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square" lIns="3657600" tIns="0" rIns="0" bIns="0" rtlCol="0" anchor="ctr">
            <a:noAutofit/>
          </a:bodyPr>
          <a:lstStyle/>
          <a:p>
            <a:pPr>
              <a:spcAft>
                <a:spcPts val="500"/>
              </a:spcAft>
            </a:pPr>
            <a:endParaRPr lang="en-US" sz="2000" dirty="0">
              <a:solidFill>
                <a:schemeClr val="bg1"/>
              </a:solidFill>
              <a:latin typeface="Minion Pro"/>
              <a:cs typeface="Minion Pro"/>
            </a:endParaRPr>
          </a:p>
        </p:txBody>
      </p:sp>
      <p:sp>
        <p:nvSpPr>
          <p:cNvPr id="16" name="Title 2"/>
          <p:cNvSpPr>
            <a:spLocks noGrp="1"/>
          </p:cNvSpPr>
          <p:nvPr>
            <p:ph type="title"/>
          </p:nvPr>
        </p:nvSpPr>
        <p:spPr>
          <a:xfrm>
            <a:off x="742950" y="3064258"/>
            <a:ext cx="6439132" cy="552450"/>
          </a:xfrm>
          <a:prstGeom prst="rect">
            <a:avLst/>
          </a:prstGeom>
        </p:spPr>
        <p:txBody>
          <a:bodyPr/>
          <a:lstStyle>
            <a:lvl1pPr marL="0" algn="r" defTabSz="457200" rtl="0" eaLnBrk="1" latinLnBrk="0" hangingPunct="1">
              <a:spcAft>
                <a:spcPts val="500"/>
              </a:spcAft>
              <a:defRPr lang="en-US" sz="2800" kern="1200" dirty="0">
                <a:solidFill>
                  <a:schemeClr val="bg1"/>
                </a:solidFill>
                <a:latin typeface="+mn-lt"/>
                <a:ea typeface="+mn-ea"/>
                <a:cs typeface="+mn-cs"/>
              </a:defRPr>
            </a:lvl1pPr>
          </a:lstStyle>
          <a:p>
            <a:r>
              <a:rPr lang="en-US" dirty="0" smtClean="0"/>
              <a:t>Click to edit Master title style</a:t>
            </a:r>
            <a:endParaRPr lang="en-US" dirty="0"/>
          </a:p>
        </p:txBody>
      </p:sp>
      <p:sp>
        <p:nvSpPr>
          <p:cNvPr id="18" name="Subtitle 2"/>
          <p:cNvSpPr>
            <a:spLocks noGrp="1"/>
          </p:cNvSpPr>
          <p:nvPr>
            <p:ph type="subTitle" idx="1"/>
          </p:nvPr>
        </p:nvSpPr>
        <p:spPr>
          <a:xfrm>
            <a:off x="742950" y="3701508"/>
            <a:ext cx="6439132" cy="508000"/>
          </a:xfrm>
          <a:prstGeom prst="rect">
            <a:avLst/>
          </a:prstGeom>
        </p:spPr>
        <p:txBody>
          <a:bodyPr>
            <a:noAutofit/>
          </a:bodyPr>
          <a:lstStyle>
            <a:lvl1pPr marL="0" indent="0" algn="r">
              <a:buNone/>
              <a:defRPr sz="2000">
                <a:solidFill>
                  <a:schemeClr val="bg1"/>
                </a:solidFill>
              </a:defRPr>
            </a:lvl1pPr>
            <a:lvl2pPr marL="380985" indent="0" algn="ctr">
              <a:buNone/>
              <a:defRPr>
                <a:solidFill>
                  <a:schemeClr val="tx1">
                    <a:tint val="75000"/>
                  </a:schemeClr>
                </a:solidFill>
              </a:defRPr>
            </a:lvl2pPr>
            <a:lvl3pPr marL="761970" indent="0" algn="ctr">
              <a:buNone/>
              <a:defRPr>
                <a:solidFill>
                  <a:schemeClr val="tx1">
                    <a:tint val="75000"/>
                  </a:schemeClr>
                </a:solidFill>
              </a:defRPr>
            </a:lvl3pPr>
            <a:lvl4pPr marL="1142954" indent="0" algn="ctr">
              <a:buNone/>
              <a:defRPr>
                <a:solidFill>
                  <a:schemeClr val="tx1">
                    <a:tint val="75000"/>
                  </a:schemeClr>
                </a:solidFill>
              </a:defRPr>
            </a:lvl4pPr>
            <a:lvl5pPr marL="1523939" indent="0" algn="ctr">
              <a:buNone/>
              <a:defRPr>
                <a:solidFill>
                  <a:schemeClr val="tx1">
                    <a:tint val="75000"/>
                  </a:schemeClr>
                </a:solidFill>
              </a:defRPr>
            </a:lvl5pPr>
            <a:lvl6pPr marL="1904924" indent="0" algn="ctr">
              <a:buNone/>
              <a:defRPr>
                <a:solidFill>
                  <a:schemeClr val="tx1">
                    <a:tint val="75000"/>
                  </a:schemeClr>
                </a:solidFill>
              </a:defRPr>
            </a:lvl6pPr>
            <a:lvl7pPr marL="2285909" indent="0" algn="ctr">
              <a:buNone/>
              <a:defRPr>
                <a:solidFill>
                  <a:schemeClr val="tx1">
                    <a:tint val="75000"/>
                  </a:schemeClr>
                </a:solidFill>
              </a:defRPr>
            </a:lvl7pPr>
            <a:lvl8pPr marL="2666893" indent="0" algn="ctr">
              <a:buNone/>
              <a:defRPr>
                <a:solidFill>
                  <a:schemeClr val="tx1">
                    <a:tint val="75000"/>
                  </a:schemeClr>
                </a:solidFill>
              </a:defRPr>
            </a:lvl8pPr>
            <a:lvl9pPr marL="304787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102621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457200" y="1416050"/>
            <a:ext cx="8229600" cy="3613150"/>
          </a:xfrm>
          <a:prstGeom prst="rect">
            <a:avLst/>
          </a:prstGeom>
        </p:spPr>
        <p:txBody>
          <a:bodyPr lIns="0" tIns="0"/>
          <a:lstStyle>
            <a:lvl1pPr marL="174625" indent="-174625" algn="l" defTabSz="457200" rtl="0" eaLnBrk="1" latinLnBrk="0" hangingPunct="1">
              <a:spcBef>
                <a:spcPts val="0"/>
              </a:spcBef>
              <a:spcAft>
                <a:spcPts val="600"/>
              </a:spcAft>
              <a:buSzPct val="100000"/>
              <a:defRPr lang="en-US" sz="1200" kern="1200" dirty="0" smtClean="0">
                <a:solidFill>
                  <a:schemeClr val="tx1"/>
                </a:solidFill>
                <a:latin typeface="+mn-lt"/>
                <a:ea typeface="+mn-ea"/>
                <a:cs typeface="+mn-cs"/>
              </a:defRPr>
            </a:lvl1pPr>
            <a:lvl2pPr marL="342900" indent="-171450" algn="l" defTabSz="457200" rtl="0" eaLnBrk="1" latinLnBrk="0" hangingPunct="1">
              <a:spcBef>
                <a:spcPts val="0"/>
              </a:spcBef>
              <a:spcAft>
                <a:spcPts val="600"/>
              </a:spcAft>
              <a:defRPr lang="en-US" sz="1200" kern="1200" dirty="0" smtClean="0">
                <a:solidFill>
                  <a:schemeClr val="tx1"/>
                </a:solidFill>
                <a:latin typeface="+mn-lt"/>
                <a:ea typeface="+mn-ea"/>
                <a:cs typeface="+mn-cs"/>
              </a:defRPr>
            </a:lvl2pPr>
            <a:lvl3pPr marL="517525" indent="-174625" algn="l" defTabSz="457200" rtl="0" eaLnBrk="1" latinLnBrk="0" hangingPunct="1">
              <a:spcBef>
                <a:spcPts val="0"/>
              </a:spcBef>
              <a:spcAft>
                <a:spcPts val="600"/>
              </a:spcAft>
              <a:buSzPct val="80000"/>
              <a:buFont typeface="Wingdings" panose="05000000000000000000" pitchFamily="2" charset="2"/>
              <a:buChar char="§"/>
              <a:defRPr lang="en-US" sz="1200" kern="1200" dirty="0" smtClean="0">
                <a:solidFill>
                  <a:schemeClr val="tx1"/>
                </a:solidFill>
                <a:latin typeface="+mn-lt"/>
                <a:ea typeface="+mn-ea"/>
                <a:cs typeface="+mn-cs"/>
              </a:defRPr>
            </a:lvl3pPr>
            <a:lvl4pPr marL="685800" indent="-168275" algn="l" defTabSz="457200" rtl="0" eaLnBrk="1" latinLnBrk="0" hangingPunct="1">
              <a:spcBef>
                <a:spcPts val="0"/>
              </a:spcBef>
              <a:spcAft>
                <a:spcPts val="600"/>
              </a:spcAft>
              <a:buFont typeface="Calibri" panose="020F0502020204030204" pitchFamily="34" charset="0"/>
              <a:buChar char="−"/>
              <a:defRPr lang="en-US" sz="1200" kern="1200" dirty="0">
                <a:solidFill>
                  <a:schemeClr val="tx1"/>
                </a:solidFill>
                <a:latin typeface="+mn-lt"/>
                <a:ea typeface="+mn-ea"/>
                <a:cs typeface="+mn-cs"/>
              </a:defRPr>
            </a:lvl4pPr>
            <a:lvl5pPr>
              <a:spcBef>
                <a:spcPts val="0"/>
              </a:spcBef>
              <a:spcAft>
                <a:spcPts val="600"/>
              </a:spcAft>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11" name="Title 10"/>
          <p:cNvSpPr>
            <a:spLocks noGrp="1"/>
          </p:cNvSpPr>
          <p:nvPr>
            <p:ph type="title"/>
          </p:nvPr>
        </p:nvSpPr>
        <p:spPr>
          <a:xfrm>
            <a:off x="0" y="448056"/>
            <a:ext cx="5120640" cy="685800"/>
          </a:xfrm>
          <a:prstGeom prst="rect">
            <a:avLst/>
          </a:prstGeom>
        </p:spPr>
        <p:txBody>
          <a:bodyPr lIns="457200" tIns="0" rIns="0" bIns="0" anchor="ctr"/>
          <a:lstStyle>
            <a:lvl1pPr algn="l">
              <a:defRPr lang="en-US" sz="2000" dirty="0">
                <a:solidFill>
                  <a:srgbClr val="FFFFFF"/>
                </a:solidFill>
              </a:defRPr>
            </a:lvl1pPr>
          </a:lstStyle>
          <a:p>
            <a:pPr marL="0" lvl="0" algn="l"/>
            <a:r>
              <a:rPr lang="en-US" dirty="0" smtClean="0"/>
              <a:t>Click to edit Master title style</a:t>
            </a:r>
            <a:endParaRPr lang="en-US" dirty="0"/>
          </a:p>
        </p:txBody>
      </p:sp>
      <p:pic>
        <p:nvPicPr>
          <p:cNvPr id="12" name="Picture 11" descr="PALS New logo.w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219" y="5272396"/>
            <a:ext cx="456406" cy="186707"/>
          </a:xfrm>
          <a:prstGeom prst="rect">
            <a:avLst/>
          </a:prstGeom>
        </p:spPr>
      </p:pic>
      <p:sp>
        <p:nvSpPr>
          <p:cNvPr id="6" name="TextBox 5"/>
          <p:cNvSpPr txBox="1"/>
          <p:nvPr userDrawn="1"/>
        </p:nvSpPr>
        <p:spPr>
          <a:xfrm>
            <a:off x="8738755" y="5456078"/>
            <a:ext cx="367864" cy="230832"/>
          </a:xfrm>
          <a:prstGeom prst="rect">
            <a:avLst/>
          </a:prstGeom>
          <a:noFill/>
        </p:spPr>
        <p:txBody>
          <a:bodyPr wrap="square" lIns="0" rIns="0" rtlCol="0">
            <a:spAutoFit/>
          </a:bodyPr>
          <a:lstStyle/>
          <a:p>
            <a:pPr algn="ctr"/>
            <a:fld id="{1982EC46-0FAE-48B5-A5A0-216D282A633F}" type="slidenum">
              <a:rPr lang="en-US" sz="900" smtClean="0"/>
              <a:pPr algn="ctr"/>
              <a:t>‹#›</a:t>
            </a:fld>
            <a:endParaRPr lang="en-US" sz="900" dirty="0"/>
          </a:p>
        </p:txBody>
      </p:sp>
    </p:spTree>
    <p:extLst>
      <p:ext uri="{BB962C8B-B14F-4D97-AF65-F5344CB8AC3E}">
        <p14:creationId xmlns:p14="http://schemas.microsoft.com/office/powerpoint/2010/main" val="33479501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2_Section Header">
    <p:spTree>
      <p:nvGrpSpPr>
        <p:cNvPr id="1" name=""/>
        <p:cNvGrpSpPr/>
        <p:nvPr/>
      </p:nvGrpSpPr>
      <p:grpSpPr>
        <a:xfrm>
          <a:off x="0" y="0"/>
          <a:ext cx="0" cy="0"/>
          <a:chOff x="0" y="0"/>
          <a:chExt cx="0" cy="0"/>
        </a:xfrm>
      </p:grpSpPr>
      <p:sp>
        <p:nvSpPr>
          <p:cNvPr id="10" name="Rectangle 9"/>
          <p:cNvSpPr/>
          <p:nvPr userDrawn="1"/>
        </p:nvSpPr>
        <p:spPr>
          <a:xfrm>
            <a:off x="0" y="-2112"/>
            <a:ext cx="9144000" cy="5717112"/>
          </a:xfrm>
          <a:prstGeom prst="rect">
            <a:avLst/>
          </a:prstGeom>
          <a:solidFill>
            <a:srgbClr val="138F9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23" name="Freeform 22"/>
          <p:cNvSpPr/>
          <p:nvPr userDrawn="1"/>
        </p:nvSpPr>
        <p:spPr>
          <a:xfrm>
            <a:off x="1" y="2471458"/>
            <a:ext cx="8074890" cy="2289719"/>
          </a:xfrm>
          <a:custGeom>
            <a:avLst/>
            <a:gdLst>
              <a:gd name="connsiteX0" fmla="*/ 7379099 w 8074890"/>
              <a:gd name="connsiteY0" fmla="*/ 0 h 2289719"/>
              <a:gd name="connsiteX1" fmla="*/ 8074821 w 8074890"/>
              <a:gd name="connsiteY1" fmla="*/ 1153733 h 2289719"/>
              <a:gd name="connsiteX2" fmla="*/ 7366449 w 8074890"/>
              <a:gd name="connsiteY2" fmla="*/ 2289716 h 2289719"/>
              <a:gd name="connsiteX3" fmla="*/ 0 w 8074890"/>
              <a:gd name="connsiteY3" fmla="*/ 2289716 h 2289719"/>
              <a:gd name="connsiteX4" fmla="*/ 0 w 8074890"/>
              <a:gd name="connsiteY4" fmla="*/ 12056 h 2289719"/>
              <a:gd name="connsiteX5" fmla="*/ 7379099 w 8074890"/>
              <a:gd name="connsiteY5" fmla="*/ 0 h 228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74890" h="2289719">
                <a:moveTo>
                  <a:pt x="7379099" y="0"/>
                </a:moveTo>
                <a:lnTo>
                  <a:pt x="8074821" y="1153733"/>
                </a:lnTo>
                <a:cubicBezTo>
                  <a:pt x="8082962" y="1142711"/>
                  <a:pt x="7369185" y="2291916"/>
                  <a:pt x="7366449" y="2289716"/>
                </a:cubicBezTo>
                <a:lnTo>
                  <a:pt x="0" y="2289716"/>
                </a:lnTo>
                <a:lnTo>
                  <a:pt x="0" y="12056"/>
                </a:lnTo>
                <a:lnTo>
                  <a:pt x="7379099" y="0"/>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square" lIns="3657600" tIns="0" rIns="0" bIns="0" rtlCol="0" anchor="ctr">
            <a:noAutofit/>
          </a:bodyPr>
          <a:lstStyle/>
          <a:p>
            <a:pPr>
              <a:spcAft>
                <a:spcPts val="500"/>
              </a:spcAft>
            </a:pPr>
            <a:endParaRPr lang="en-US" sz="2000" dirty="0">
              <a:solidFill>
                <a:schemeClr val="bg1"/>
              </a:solidFill>
              <a:latin typeface="Minion Pro"/>
              <a:cs typeface="Minion Pro"/>
            </a:endParaRPr>
          </a:p>
        </p:txBody>
      </p:sp>
      <p:sp>
        <p:nvSpPr>
          <p:cNvPr id="16" name="Title 2"/>
          <p:cNvSpPr>
            <a:spLocks noGrp="1"/>
          </p:cNvSpPr>
          <p:nvPr>
            <p:ph type="title"/>
          </p:nvPr>
        </p:nvSpPr>
        <p:spPr>
          <a:xfrm>
            <a:off x="742950" y="3064258"/>
            <a:ext cx="6439132" cy="552450"/>
          </a:xfrm>
          <a:prstGeom prst="rect">
            <a:avLst/>
          </a:prstGeom>
        </p:spPr>
        <p:txBody>
          <a:bodyPr/>
          <a:lstStyle>
            <a:lvl1pPr marL="0" algn="r" defTabSz="457200" rtl="0" eaLnBrk="1" latinLnBrk="0" hangingPunct="1">
              <a:spcAft>
                <a:spcPts val="500"/>
              </a:spcAft>
              <a:defRPr lang="en-US" sz="2800" kern="1200" dirty="0">
                <a:solidFill>
                  <a:schemeClr val="bg1"/>
                </a:solidFill>
                <a:latin typeface="+mn-lt"/>
                <a:ea typeface="+mn-ea"/>
                <a:cs typeface="+mn-cs"/>
              </a:defRPr>
            </a:lvl1pPr>
          </a:lstStyle>
          <a:p>
            <a:r>
              <a:rPr lang="en-US" dirty="0" smtClean="0"/>
              <a:t>Click to edit Master title style</a:t>
            </a:r>
            <a:endParaRPr lang="en-US" dirty="0"/>
          </a:p>
        </p:txBody>
      </p:sp>
      <p:sp>
        <p:nvSpPr>
          <p:cNvPr id="18" name="Subtitle 2"/>
          <p:cNvSpPr>
            <a:spLocks noGrp="1"/>
          </p:cNvSpPr>
          <p:nvPr>
            <p:ph type="subTitle" idx="1"/>
          </p:nvPr>
        </p:nvSpPr>
        <p:spPr>
          <a:xfrm>
            <a:off x="742950" y="3701508"/>
            <a:ext cx="6439132" cy="508000"/>
          </a:xfrm>
          <a:prstGeom prst="rect">
            <a:avLst/>
          </a:prstGeom>
        </p:spPr>
        <p:txBody>
          <a:bodyPr>
            <a:noAutofit/>
          </a:bodyPr>
          <a:lstStyle>
            <a:lvl1pPr marL="0" indent="0" algn="r">
              <a:buNone/>
              <a:defRPr sz="2000">
                <a:solidFill>
                  <a:schemeClr val="bg1"/>
                </a:solidFill>
              </a:defRPr>
            </a:lvl1pPr>
            <a:lvl2pPr marL="380985" indent="0" algn="ctr">
              <a:buNone/>
              <a:defRPr>
                <a:solidFill>
                  <a:schemeClr val="tx1">
                    <a:tint val="75000"/>
                  </a:schemeClr>
                </a:solidFill>
              </a:defRPr>
            </a:lvl2pPr>
            <a:lvl3pPr marL="761970" indent="0" algn="ctr">
              <a:buNone/>
              <a:defRPr>
                <a:solidFill>
                  <a:schemeClr val="tx1">
                    <a:tint val="75000"/>
                  </a:schemeClr>
                </a:solidFill>
              </a:defRPr>
            </a:lvl3pPr>
            <a:lvl4pPr marL="1142954" indent="0" algn="ctr">
              <a:buNone/>
              <a:defRPr>
                <a:solidFill>
                  <a:schemeClr val="tx1">
                    <a:tint val="75000"/>
                  </a:schemeClr>
                </a:solidFill>
              </a:defRPr>
            </a:lvl4pPr>
            <a:lvl5pPr marL="1523939" indent="0" algn="ctr">
              <a:buNone/>
              <a:defRPr>
                <a:solidFill>
                  <a:schemeClr val="tx1">
                    <a:tint val="75000"/>
                  </a:schemeClr>
                </a:solidFill>
              </a:defRPr>
            </a:lvl5pPr>
            <a:lvl6pPr marL="1904924" indent="0" algn="ctr">
              <a:buNone/>
              <a:defRPr>
                <a:solidFill>
                  <a:schemeClr val="tx1">
                    <a:tint val="75000"/>
                  </a:schemeClr>
                </a:solidFill>
              </a:defRPr>
            </a:lvl6pPr>
            <a:lvl7pPr marL="2285909" indent="0" algn="ctr">
              <a:buNone/>
              <a:defRPr>
                <a:solidFill>
                  <a:schemeClr val="tx1">
                    <a:tint val="75000"/>
                  </a:schemeClr>
                </a:solidFill>
              </a:defRPr>
            </a:lvl7pPr>
            <a:lvl8pPr marL="2666893" indent="0" algn="ctr">
              <a:buNone/>
              <a:defRPr>
                <a:solidFill>
                  <a:schemeClr val="tx1">
                    <a:tint val="75000"/>
                  </a:schemeClr>
                </a:solidFill>
              </a:defRPr>
            </a:lvl8pPr>
            <a:lvl9pPr marL="3047878"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descr="PALS New logo.wmf"/>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460375" y="5006722"/>
            <a:ext cx="1110458" cy="454278"/>
          </a:xfrm>
          <a:prstGeom prst="rect">
            <a:avLst/>
          </a:prstGeom>
        </p:spPr>
      </p:pic>
    </p:spTree>
    <p:extLst>
      <p:ext uri="{BB962C8B-B14F-4D97-AF65-F5344CB8AC3E}">
        <p14:creationId xmlns:p14="http://schemas.microsoft.com/office/powerpoint/2010/main" val="41190448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16050"/>
            <a:ext cx="3931920" cy="3613150"/>
          </a:xfrm>
          <a:prstGeom prst="rect">
            <a:avLst/>
          </a:prstGeom>
        </p:spPr>
        <p:txBody>
          <a:bodyPr lIns="0" tIns="0"/>
          <a:lstStyle>
            <a:lvl1pPr marL="174625" indent="-174625"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1pPr>
            <a:lvl2pPr marL="342900" indent="-171450"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2pPr>
            <a:lvl3pPr marL="514350" indent="-171450" algn="l" defTabSz="457200" rtl="0" eaLnBrk="1" latinLnBrk="0" hangingPunct="1">
              <a:spcBef>
                <a:spcPts val="0"/>
              </a:spcBef>
              <a:spcAft>
                <a:spcPts val="600"/>
              </a:spcAft>
              <a:buFont typeface="+mj-lt"/>
              <a:buAutoNum type="arabicPeriod"/>
              <a:defRPr lang="en-US" sz="1200" kern="1200" dirty="0" smtClean="0">
                <a:solidFill>
                  <a:schemeClr val="tx1"/>
                </a:solidFill>
                <a:latin typeface="+mn-lt"/>
                <a:ea typeface="+mn-ea"/>
                <a:cs typeface="+mn-cs"/>
              </a:defRPr>
            </a:lvl3pPr>
            <a:lvl4pPr marL="688975" indent="-171450"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4pPr>
            <a:lvl5pPr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marL="174625" lvl="0" indent="-174625" algn="l" defTabSz="457200" rtl="0" eaLnBrk="1" latinLnBrk="0" hangingPunct="1">
              <a:spcBef>
                <a:spcPts val="0"/>
              </a:spcBef>
              <a:spcAft>
                <a:spcPts val="600"/>
              </a:spcAft>
              <a:buFont typeface="Arial"/>
              <a:buChar char="•"/>
            </a:pPr>
            <a:r>
              <a:rPr lang="en-US" dirty="0" smtClean="0"/>
              <a:t>Click to edit Master text styles</a:t>
            </a:r>
          </a:p>
          <a:p>
            <a:pPr marL="342900" lvl="1" indent="-171450" algn="l" defTabSz="457200" rtl="0" eaLnBrk="1" latinLnBrk="0" hangingPunct="1">
              <a:spcBef>
                <a:spcPts val="0"/>
              </a:spcBef>
              <a:spcAft>
                <a:spcPts val="600"/>
              </a:spcAft>
              <a:buFont typeface="Arial"/>
              <a:buChar char="–"/>
            </a:pPr>
            <a:r>
              <a:rPr lang="en-US" dirty="0" smtClean="0"/>
              <a:t>Second level</a:t>
            </a:r>
          </a:p>
          <a:p>
            <a:pPr marL="517525" lvl="2" indent="-174625" algn="l" defTabSz="457200" rtl="0" eaLnBrk="1" latinLnBrk="0" hangingPunct="1">
              <a:spcBef>
                <a:spcPts val="0"/>
              </a:spcBef>
              <a:spcAft>
                <a:spcPts val="600"/>
              </a:spcAft>
              <a:buSzPct val="80000"/>
              <a:buFont typeface="Wingdings" panose="05000000000000000000" pitchFamily="2" charset="2"/>
              <a:buChar char="§"/>
            </a:pPr>
            <a:r>
              <a:rPr lang="en-US" dirty="0" smtClean="0"/>
              <a:t>Third level</a:t>
            </a:r>
          </a:p>
          <a:p>
            <a:pPr marL="685800" lvl="3" indent="-168275" algn="l" defTabSz="457200" rtl="0" eaLnBrk="1" latinLnBrk="0" hangingPunct="1">
              <a:spcBef>
                <a:spcPts val="0"/>
              </a:spcBef>
              <a:spcAft>
                <a:spcPts val="600"/>
              </a:spcAft>
              <a:buFont typeface="Calibri" panose="020F0502020204030204" pitchFamily="34" charset="0"/>
              <a:buChar char="−"/>
            </a:pPr>
            <a:r>
              <a:rPr lang="en-US" dirty="0" smtClean="0"/>
              <a:t>Fourth level</a:t>
            </a:r>
            <a:endParaRPr lang="en-US" dirty="0"/>
          </a:p>
        </p:txBody>
      </p:sp>
      <p:sp>
        <p:nvSpPr>
          <p:cNvPr id="8" name="Content Placeholder 2"/>
          <p:cNvSpPr>
            <a:spLocks noGrp="1"/>
          </p:cNvSpPr>
          <p:nvPr>
            <p:ph sz="half" idx="13"/>
          </p:nvPr>
        </p:nvSpPr>
        <p:spPr>
          <a:xfrm>
            <a:off x="4754880" y="1416050"/>
            <a:ext cx="3931920" cy="3613150"/>
          </a:xfrm>
          <a:prstGeom prst="rect">
            <a:avLst/>
          </a:prstGeom>
        </p:spPr>
        <p:txBody>
          <a:bodyPr lIns="0" tIns="0"/>
          <a:lstStyle>
            <a:lvl1pPr marL="174625" indent="-174625"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1pPr>
            <a:lvl2pPr marL="342900" indent="-163513"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2pPr>
            <a:lvl3pPr marL="514350" indent="-171450"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3pPr>
            <a:lvl4pPr marL="685800" indent="-168275"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4pPr>
            <a:lvl5pPr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marL="174625" lvl="0" indent="-174625" algn="l" defTabSz="457200" rtl="0" eaLnBrk="1" latinLnBrk="0" hangingPunct="1">
              <a:spcBef>
                <a:spcPts val="0"/>
              </a:spcBef>
              <a:spcAft>
                <a:spcPts val="600"/>
              </a:spcAft>
              <a:buFont typeface="Arial"/>
              <a:buChar char="•"/>
            </a:pPr>
            <a:r>
              <a:rPr lang="en-US" dirty="0" smtClean="0"/>
              <a:t>Click to edit Master text styles</a:t>
            </a:r>
          </a:p>
          <a:p>
            <a:pPr marL="342900" lvl="1" indent="-171450" algn="l" defTabSz="457200" rtl="0" eaLnBrk="1" latinLnBrk="0" hangingPunct="1">
              <a:spcBef>
                <a:spcPts val="0"/>
              </a:spcBef>
              <a:spcAft>
                <a:spcPts val="600"/>
              </a:spcAft>
              <a:buFont typeface="Arial"/>
              <a:buChar char="–"/>
            </a:pPr>
            <a:r>
              <a:rPr lang="en-US" dirty="0" smtClean="0"/>
              <a:t>Second level</a:t>
            </a:r>
          </a:p>
          <a:p>
            <a:pPr marL="517525" lvl="2" indent="-174625" algn="l" defTabSz="457200" rtl="0" eaLnBrk="1" latinLnBrk="0" hangingPunct="1">
              <a:spcBef>
                <a:spcPts val="0"/>
              </a:spcBef>
              <a:spcAft>
                <a:spcPts val="600"/>
              </a:spcAft>
              <a:buSzPct val="80000"/>
              <a:buFont typeface="Wingdings" panose="05000000000000000000" pitchFamily="2" charset="2"/>
              <a:buChar char="§"/>
            </a:pPr>
            <a:r>
              <a:rPr lang="en-US" dirty="0" smtClean="0"/>
              <a:t>Third level</a:t>
            </a:r>
          </a:p>
          <a:p>
            <a:pPr marL="685800" lvl="3" indent="-168275" algn="l" defTabSz="457200" rtl="0" eaLnBrk="1" latinLnBrk="0" hangingPunct="1">
              <a:spcBef>
                <a:spcPts val="0"/>
              </a:spcBef>
              <a:spcAft>
                <a:spcPts val="600"/>
              </a:spcAft>
              <a:buFont typeface="Calibri" panose="020F0502020204030204" pitchFamily="34" charset="0"/>
              <a:buChar char="−"/>
            </a:pPr>
            <a:r>
              <a:rPr lang="en-US" dirty="0" smtClean="0"/>
              <a:t>Fourth level</a:t>
            </a:r>
            <a:endParaRPr lang="en-US" dirty="0"/>
          </a:p>
        </p:txBody>
      </p:sp>
      <p:pic>
        <p:nvPicPr>
          <p:cNvPr id="10" name="Picture 9" descr="PALS New logo.w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219" y="5272396"/>
            <a:ext cx="456406" cy="186707"/>
          </a:xfrm>
          <a:prstGeom prst="rect">
            <a:avLst/>
          </a:prstGeom>
        </p:spPr>
      </p:pic>
      <p:sp>
        <p:nvSpPr>
          <p:cNvPr id="6" name="Title 10"/>
          <p:cNvSpPr>
            <a:spLocks noGrp="1"/>
          </p:cNvSpPr>
          <p:nvPr>
            <p:ph type="title"/>
          </p:nvPr>
        </p:nvSpPr>
        <p:spPr>
          <a:xfrm>
            <a:off x="0" y="448056"/>
            <a:ext cx="5120640" cy="685800"/>
          </a:xfrm>
          <a:prstGeom prst="rect">
            <a:avLst/>
          </a:prstGeom>
        </p:spPr>
        <p:txBody>
          <a:bodyPr lIns="457200" tIns="0" rIns="0" bIns="0" anchor="ctr"/>
          <a:lstStyle>
            <a:lvl1pPr algn="l">
              <a:defRPr lang="en-US" sz="2000" dirty="0">
                <a:solidFill>
                  <a:srgbClr val="FFFFFF"/>
                </a:solidFill>
              </a:defRPr>
            </a:lvl1pPr>
          </a:lstStyle>
          <a:p>
            <a:pPr marL="0" lvl="0" algn="l"/>
            <a:r>
              <a:rPr lang="en-US" dirty="0" smtClean="0"/>
              <a:t>Click to edit Master title style</a:t>
            </a:r>
            <a:endParaRPr lang="en-US" dirty="0"/>
          </a:p>
        </p:txBody>
      </p:sp>
      <p:sp>
        <p:nvSpPr>
          <p:cNvPr id="7" name="TextBox 6"/>
          <p:cNvSpPr txBox="1"/>
          <p:nvPr userDrawn="1"/>
        </p:nvSpPr>
        <p:spPr>
          <a:xfrm>
            <a:off x="8738755" y="5456078"/>
            <a:ext cx="367864" cy="230832"/>
          </a:xfrm>
          <a:prstGeom prst="rect">
            <a:avLst/>
          </a:prstGeom>
          <a:noFill/>
        </p:spPr>
        <p:txBody>
          <a:bodyPr wrap="square" lIns="0" rIns="0" rtlCol="0">
            <a:spAutoFit/>
          </a:bodyPr>
          <a:lstStyle/>
          <a:p>
            <a:pPr algn="ctr"/>
            <a:fld id="{1982EC46-0FAE-48B5-A5A0-216D282A633F}" type="slidenum">
              <a:rPr lang="en-US" sz="900" smtClean="0"/>
              <a:pPr algn="ctr"/>
              <a:t>‹#›</a:t>
            </a:fld>
            <a:endParaRPr lang="en-US" sz="900" dirty="0"/>
          </a:p>
        </p:txBody>
      </p:sp>
    </p:spTree>
    <p:extLst>
      <p:ext uri="{BB962C8B-B14F-4D97-AF65-F5344CB8AC3E}">
        <p14:creationId xmlns:p14="http://schemas.microsoft.com/office/powerpoint/2010/main" val="5548327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Content Placeholder 2"/>
          <p:cNvSpPr>
            <a:spLocks noGrp="1"/>
          </p:cNvSpPr>
          <p:nvPr>
            <p:ph sz="half" idx="1"/>
          </p:nvPr>
        </p:nvSpPr>
        <p:spPr>
          <a:xfrm>
            <a:off x="457200" y="1416048"/>
            <a:ext cx="8229600" cy="1627632"/>
          </a:xfrm>
          <a:prstGeom prst="rect">
            <a:avLst/>
          </a:prstGeom>
        </p:spPr>
        <p:txBody>
          <a:bodyPr lIns="0" tIns="0"/>
          <a:lstStyle>
            <a:lvl1pPr marL="342900" indent="-342900"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1pPr>
            <a:lvl2pPr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2pPr>
            <a:lvl3pPr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3pPr>
            <a:lvl4pPr marL="688975" indent="-171450"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4pPr>
            <a:lvl5pPr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marL="174625" lvl="0" indent="-174625" algn="l" defTabSz="457200" rtl="0" eaLnBrk="1" latinLnBrk="0" hangingPunct="1">
              <a:spcBef>
                <a:spcPts val="0"/>
              </a:spcBef>
              <a:spcAft>
                <a:spcPts val="600"/>
              </a:spcAft>
              <a:buFont typeface="Arial"/>
              <a:buChar char="•"/>
            </a:pPr>
            <a:r>
              <a:rPr lang="en-US" dirty="0" smtClean="0"/>
              <a:t>Click to edit Master text styles</a:t>
            </a:r>
          </a:p>
          <a:p>
            <a:pPr marL="342900" lvl="1" indent="-171450" algn="l" defTabSz="457200" rtl="0" eaLnBrk="1" latinLnBrk="0" hangingPunct="1">
              <a:spcBef>
                <a:spcPts val="0"/>
              </a:spcBef>
              <a:spcAft>
                <a:spcPts val="600"/>
              </a:spcAft>
              <a:buFont typeface="Arial"/>
              <a:buChar char="–"/>
            </a:pPr>
            <a:r>
              <a:rPr lang="en-US" dirty="0" smtClean="0"/>
              <a:t>Second level</a:t>
            </a:r>
          </a:p>
          <a:p>
            <a:pPr marL="517525" lvl="2" indent="-174625" algn="l" defTabSz="457200" rtl="0" eaLnBrk="1" latinLnBrk="0" hangingPunct="1">
              <a:spcBef>
                <a:spcPts val="0"/>
              </a:spcBef>
              <a:spcAft>
                <a:spcPts val="600"/>
              </a:spcAft>
              <a:buSzPct val="80000"/>
              <a:buFont typeface="Wingdings" panose="05000000000000000000" pitchFamily="2" charset="2"/>
              <a:buChar char="§"/>
            </a:pPr>
            <a:r>
              <a:rPr lang="en-US" dirty="0" smtClean="0"/>
              <a:t>Third level</a:t>
            </a:r>
          </a:p>
          <a:p>
            <a:pPr marL="685800" lvl="3" indent="-168275" algn="l" defTabSz="457200" rtl="0" eaLnBrk="1" latinLnBrk="0" hangingPunct="1">
              <a:spcBef>
                <a:spcPts val="0"/>
              </a:spcBef>
              <a:spcAft>
                <a:spcPts val="600"/>
              </a:spcAft>
              <a:buFont typeface="Calibri" panose="020F0502020204030204" pitchFamily="34" charset="0"/>
              <a:buChar char="−"/>
            </a:pPr>
            <a:r>
              <a:rPr lang="en-US" dirty="0" smtClean="0"/>
              <a:t>Fourth level</a:t>
            </a:r>
            <a:endParaRPr lang="en-US" dirty="0"/>
          </a:p>
        </p:txBody>
      </p:sp>
      <p:sp>
        <p:nvSpPr>
          <p:cNvPr id="14" name="Content Placeholder 2"/>
          <p:cNvSpPr>
            <a:spLocks noGrp="1"/>
          </p:cNvSpPr>
          <p:nvPr>
            <p:ph sz="half" idx="10"/>
          </p:nvPr>
        </p:nvSpPr>
        <p:spPr>
          <a:xfrm>
            <a:off x="457200" y="3401568"/>
            <a:ext cx="8229600" cy="1627632"/>
          </a:xfrm>
          <a:prstGeom prst="rect">
            <a:avLst/>
          </a:prstGeom>
        </p:spPr>
        <p:txBody>
          <a:bodyPr lIns="0" tIns="0"/>
          <a:lstStyle>
            <a:lvl1pPr marL="342900" indent="-342900"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1pPr>
            <a:lvl2pPr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2pPr>
            <a:lvl3pPr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3pPr>
            <a:lvl4pPr marL="688975" indent="-171450"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4pPr>
            <a:lvl5pPr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marL="174625" lvl="0" indent="-174625" algn="l" defTabSz="457200" rtl="0" eaLnBrk="1" latinLnBrk="0" hangingPunct="1">
              <a:spcBef>
                <a:spcPts val="0"/>
              </a:spcBef>
              <a:spcAft>
                <a:spcPts val="600"/>
              </a:spcAft>
              <a:buFont typeface="Arial"/>
              <a:buChar char="•"/>
            </a:pPr>
            <a:r>
              <a:rPr lang="en-US" dirty="0" smtClean="0"/>
              <a:t>Click to edit Master text styles</a:t>
            </a:r>
          </a:p>
          <a:p>
            <a:pPr marL="342900" lvl="1" indent="-171450" algn="l" defTabSz="457200" rtl="0" eaLnBrk="1" latinLnBrk="0" hangingPunct="1">
              <a:spcBef>
                <a:spcPts val="0"/>
              </a:spcBef>
              <a:spcAft>
                <a:spcPts val="600"/>
              </a:spcAft>
              <a:buFont typeface="Arial"/>
              <a:buChar char="–"/>
            </a:pPr>
            <a:r>
              <a:rPr lang="en-US" dirty="0" smtClean="0"/>
              <a:t>Second level</a:t>
            </a:r>
          </a:p>
          <a:p>
            <a:pPr marL="517525" lvl="2" indent="-174625" algn="l" defTabSz="457200" rtl="0" eaLnBrk="1" latinLnBrk="0" hangingPunct="1">
              <a:spcBef>
                <a:spcPts val="0"/>
              </a:spcBef>
              <a:spcAft>
                <a:spcPts val="600"/>
              </a:spcAft>
              <a:buSzPct val="80000"/>
              <a:buFont typeface="Wingdings" panose="05000000000000000000" pitchFamily="2" charset="2"/>
              <a:buChar char="§"/>
            </a:pPr>
            <a:r>
              <a:rPr lang="en-US" dirty="0" smtClean="0"/>
              <a:t>Third level</a:t>
            </a:r>
          </a:p>
          <a:p>
            <a:pPr marL="685800" lvl="3" indent="-168275" algn="l" defTabSz="457200" rtl="0" eaLnBrk="1" latinLnBrk="0" hangingPunct="1">
              <a:spcBef>
                <a:spcPts val="0"/>
              </a:spcBef>
              <a:spcAft>
                <a:spcPts val="600"/>
              </a:spcAft>
              <a:buFont typeface="Calibri" panose="020F0502020204030204" pitchFamily="34" charset="0"/>
              <a:buChar char="−"/>
            </a:pPr>
            <a:r>
              <a:rPr lang="en-US" dirty="0" smtClean="0"/>
              <a:t>Fourth level</a:t>
            </a:r>
            <a:endParaRPr lang="en-US" dirty="0"/>
          </a:p>
        </p:txBody>
      </p:sp>
      <p:pic>
        <p:nvPicPr>
          <p:cNvPr id="15" name="Picture 14" descr="PALS New logo.w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219" y="5272396"/>
            <a:ext cx="456406" cy="186707"/>
          </a:xfrm>
          <a:prstGeom prst="rect">
            <a:avLst/>
          </a:prstGeom>
        </p:spPr>
      </p:pic>
      <p:sp>
        <p:nvSpPr>
          <p:cNvPr id="7" name="Title 10"/>
          <p:cNvSpPr>
            <a:spLocks noGrp="1"/>
          </p:cNvSpPr>
          <p:nvPr>
            <p:ph type="title"/>
          </p:nvPr>
        </p:nvSpPr>
        <p:spPr>
          <a:xfrm>
            <a:off x="0" y="448056"/>
            <a:ext cx="5120640" cy="685800"/>
          </a:xfrm>
          <a:prstGeom prst="rect">
            <a:avLst/>
          </a:prstGeom>
        </p:spPr>
        <p:txBody>
          <a:bodyPr lIns="457200" tIns="0" rIns="0" bIns="0" anchor="ctr"/>
          <a:lstStyle>
            <a:lvl1pPr algn="l">
              <a:defRPr lang="en-US" sz="2000" dirty="0">
                <a:solidFill>
                  <a:srgbClr val="FFFFFF"/>
                </a:solidFill>
              </a:defRPr>
            </a:lvl1pPr>
          </a:lstStyle>
          <a:p>
            <a:pPr marL="0" lvl="0" algn="l"/>
            <a:r>
              <a:rPr lang="en-US" dirty="0" smtClean="0"/>
              <a:t>Click to edit Master title style</a:t>
            </a:r>
            <a:endParaRPr lang="en-US" dirty="0"/>
          </a:p>
        </p:txBody>
      </p:sp>
      <p:sp>
        <p:nvSpPr>
          <p:cNvPr id="6" name="TextBox 5"/>
          <p:cNvSpPr txBox="1"/>
          <p:nvPr userDrawn="1"/>
        </p:nvSpPr>
        <p:spPr>
          <a:xfrm>
            <a:off x="8738755" y="5456078"/>
            <a:ext cx="367864" cy="230832"/>
          </a:xfrm>
          <a:prstGeom prst="rect">
            <a:avLst/>
          </a:prstGeom>
          <a:noFill/>
        </p:spPr>
        <p:txBody>
          <a:bodyPr wrap="square" lIns="0" rIns="0" rtlCol="0">
            <a:spAutoFit/>
          </a:bodyPr>
          <a:lstStyle/>
          <a:p>
            <a:pPr algn="ctr"/>
            <a:fld id="{1982EC46-0FAE-48B5-A5A0-216D282A633F}" type="slidenum">
              <a:rPr lang="en-US" sz="900" smtClean="0"/>
              <a:pPr algn="ctr"/>
              <a:t>‹#›</a:t>
            </a:fld>
            <a:endParaRPr lang="en-US" sz="900" dirty="0"/>
          </a:p>
        </p:txBody>
      </p:sp>
    </p:spTree>
    <p:extLst>
      <p:ext uri="{BB962C8B-B14F-4D97-AF65-F5344CB8AC3E}">
        <p14:creationId xmlns:p14="http://schemas.microsoft.com/office/powerpoint/2010/main" val="25228319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7" name="Title 10"/>
          <p:cNvSpPr>
            <a:spLocks noGrp="1"/>
          </p:cNvSpPr>
          <p:nvPr>
            <p:ph type="title"/>
          </p:nvPr>
        </p:nvSpPr>
        <p:spPr>
          <a:xfrm>
            <a:off x="0" y="448056"/>
            <a:ext cx="5120640" cy="685800"/>
          </a:xfrm>
          <a:prstGeom prst="rect">
            <a:avLst/>
          </a:prstGeom>
        </p:spPr>
        <p:txBody>
          <a:bodyPr lIns="457200" tIns="0" rIns="0" bIns="0" anchor="ctr"/>
          <a:lstStyle>
            <a:lvl1pPr algn="l">
              <a:defRPr lang="en-US" sz="2000" dirty="0">
                <a:solidFill>
                  <a:srgbClr val="FFFFFF"/>
                </a:solidFill>
              </a:defRPr>
            </a:lvl1pPr>
          </a:lstStyle>
          <a:p>
            <a:pPr marL="0" lvl="0" algn="l"/>
            <a:r>
              <a:rPr lang="en-US" dirty="0" smtClean="0"/>
              <a:t>Click to edit Master title style</a:t>
            </a:r>
            <a:endParaRPr lang="en-US" dirty="0"/>
          </a:p>
        </p:txBody>
      </p:sp>
      <p:pic>
        <p:nvPicPr>
          <p:cNvPr id="15" name="Picture 14" descr="PALS New logo.w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219" y="5272396"/>
            <a:ext cx="456406" cy="186707"/>
          </a:xfrm>
          <a:prstGeom prst="rect">
            <a:avLst/>
          </a:prstGeom>
          <a:ln>
            <a:noFill/>
            <a:tailEnd type="triangle"/>
          </a:ln>
        </p:spPr>
      </p:pic>
      <p:sp>
        <p:nvSpPr>
          <p:cNvPr id="39" name="TextBox 38"/>
          <p:cNvSpPr txBox="1"/>
          <p:nvPr userDrawn="1"/>
        </p:nvSpPr>
        <p:spPr>
          <a:xfrm>
            <a:off x="8738755" y="5456078"/>
            <a:ext cx="367864" cy="230832"/>
          </a:xfrm>
          <a:prstGeom prst="rect">
            <a:avLst/>
          </a:prstGeom>
          <a:noFill/>
        </p:spPr>
        <p:txBody>
          <a:bodyPr wrap="square" lIns="0" rIns="0" rtlCol="0">
            <a:spAutoFit/>
          </a:bodyPr>
          <a:lstStyle/>
          <a:p>
            <a:pPr algn="ctr"/>
            <a:fld id="{1982EC46-0FAE-48B5-A5A0-216D282A633F}" type="slidenum">
              <a:rPr lang="en-US" sz="900" smtClean="0"/>
              <a:pPr algn="ctr"/>
              <a:t>‹#›</a:t>
            </a:fld>
            <a:endParaRPr lang="en-US" sz="900" dirty="0"/>
          </a:p>
        </p:txBody>
      </p:sp>
      <p:sp>
        <p:nvSpPr>
          <p:cNvPr id="40" name="Rounded Rectangle 39"/>
          <p:cNvSpPr/>
          <p:nvPr userDrawn="1"/>
        </p:nvSpPr>
        <p:spPr>
          <a:xfrm>
            <a:off x="460375" y="1427163"/>
            <a:ext cx="8223250" cy="169539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41" name="Rounded Rectangle 40"/>
          <p:cNvSpPr/>
          <p:nvPr userDrawn="1"/>
        </p:nvSpPr>
        <p:spPr>
          <a:xfrm>
            <a:off x="576728" y="1506320"/>
            <a:ext cx="8000537" cy="1547475"/>
          </a:xfrm>
          <a:prstGeom prst="roundRect">
            <a:avLst>
              <a:gd name="adj" fmla="val 0"/>
            </a:avLst>
          </a:prstGeom>
          <a:solidFill>
            <a:schemeClr val="bg1"/>
          </a:solidFill>
          <a:ln w="952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defTabSz="761970">
              <a:buFont typeface="Arial" panose="020B0604020202020204" pitchFamily="34" charset="0"/>
              <a:buChar char="•"/>
            </a:pPr>
            <a:endParaRPr lang="en-US" sz="1000" dirty="0">
              <a:solidFill>
                <a:schemeClr val="tx1"/>
              </a:solidFill>
            </a:endParaRPr>
          </a:p>
        </p:txBody>
      </p:sp>
      <p:sp>
        <p:nvSpPr>
          <p:cNvPr id="42" name="Rounded Rectangle 41"/>
          <p:cNvSpPr/>
          <p:nvPr userDrawn="1"/>
        </p:nvSpPr>
        <p:spPr>
          <a:xfrm>
            <a:off x="460375" y="3413344"/>
            <a:ext cx="3965291" cy="1131875"/>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43" name="Rectangle 42"/>
          <p:cNvSpPr/>
          <p:nvPr userDrawn="1"/>
        </p:nvSpPr>
        <p:spPr>
          <a:xfrm>
            <a:off x="567215" y="3811152"/>
            <a:ext cx="1105348"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r>
              <a:rPr lang="en-US" sz="1100" b="1" dirty="0">
                <a:solidFill>
                  <a:srgbClr val="000000"/>
                </a:solidFill>
              </a:rPr>
              <a:t>Prepared </a:t>
            </a:r>
            <a:r>
              <a:rPr lang="en-US" sz="1100" b="1" dirty="0" smtClean="0">
                <a:solidFill>
                  <a:srgbClr val="000000"/>
                </a:solidFill>
              </a:rPr>
              <a:t>by</a:t>
            </a:r>
            <a:endParaRPr lang="en-US" sz="1100" b="1" dirty="0">
              <a:solidFill>
                <a:srgbClr val="000000"/>
              </a:solidFill>
            </a:endParaRPr>
          </a:p>
        </p:txBody>
      </p:sp>
      <p:sp>
        <p:nvSpPr>
          <p:cNvPr id="44" name="Rectangle 43"/>
          <p:cNvSpPr/>
          <p:nvPr userDrawn="1"/>
        </p:nvSpPr>
        <p:spPr>
          <a:xfrm>
            <a:off x="567215" y="4174127"/>
            <a:ext cx="1105348"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r>
              <a:rPr lang="en-US" sz="1100" b="1" dirty="0">
                <a:solidFill>
                  <a:srgbClr val="000000"/>
                </a:solidFill>
              </a:rPr>
              <a:t>Role</a:t>
            </a:r>
          </a:p>
        </p:txBody>
      </p:sp>
      <p:sp>
        <p:nvSpPr>
          <p:cNvPr id="45" name="Rectangle 44"/>
          <p:cNvSpPr/>
          <p:nvPr userDrawn="1"/>
        </p:nvSpPr>
        <p:spPr>
          <a:xfrm>
            <a:off x="1697217" y="3811152"/>
            <a:ext cx="2629830"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r>
              <a:rPr lang="en-US" sz="1000" dirty="0" smtClean="0">
                <a:solidFill>
                  <a:srgbClr val="000000"/>
                </a:solidFill>
              </a:rPr>
              <a:t> </a:t>
            </a:r>
            <a:endParaRPr lang="en-US" sz="1000" dirty="0">
              <a:solidFill>
                <a:srgbClr val="000000"/>
              </a:solidFill>
            </a:endParaRPr>
          </a:p>
        </p:txBody>
      </p:sp>
      <p:sp>
        <p:nvSpPr>
          <p:cNvPr id="46" name="Rectangle 45"/>
          <p:cNvSpPr/>
          <p:nvPr userDrawn="1"/>
        </p:nvSpPr>
        <p:spPr>
          <a:xfrm>
            <a:off x="1697217" y="4174127"/>
            <a:ext cx="2629830"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endParaRPr lang="en-US" sz="1000" dirty="0">
              <a:solidFill>
                <a:srgbClr val="000000"/>
              </a:solidFill>
            </a:endParaRPr>
          </a:p>
        </p:txBody>
      </p:sp>
      <p:sp>
        <p:nvSpPr>
          <p:cNvPr id="47" name="Rounded Rectangle 46"/>
          <p:cNvSpPr/>
          <p:nvPr userDrawn="1"/>
        </p:nvSpPr>
        <p:spPr>
          <a:xfrm>
            <a:off x="4718334" y="3413344"/>
            <a:ext cx="3965291" cy="1131875"/>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48" name="Rectangle 47"/>
          <p:cNvSpPr/>
          <p:nvPr userDrawn="1"/>
        </p:nvSpPr>
        <p:spPr>
          <a:xfrm>
            <a:off x="4825174" y="3811152"/>
            <a:ext cx="1105348"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r>
              <a:rPr lang="en-US" sz="1100" b="1" dirty="0">
                <a:solidFill>
                  <a:srgbClr val="000000"/>
                </a:solidFill>
              </a:rPr>
              <a:t>Reviewed </a:t>
            </a:r>
            <a:r>
              <a:rPr lang="en-US" sz="1100" b="1" dirty="0" smtClean="0">
                <a:solidFill>
                  <a:srgbClr val="000000"/>
                </a:solidFill>
              </a:rPr>
              <a:t>by</a:t>
            </a:r>
            <a:endParaRPr lang="en-US" sz="1100" b="1" dirty="0">
              <a:solidFill>
                <a:srgbClr val="000000"/>
              </a:solidFill>
            </a:endParaRPr>
          </a:p>
        </p:txBody>
      </p:sp>
      <p:sp>
        <p:nvSpPr>
          <p:cNvPr id="49" name="Rectangle 48"/>
          <p:cNvSpPr/>
          <p:nvPr userDrawn="1"/>
        </p:nvSpPr>
        <p:spPr>
          <a:xfrm>
            <a:off x="4825174" y="4174127"/>
            <a:ext cx="1105348"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r>
              <a:rPr lang="en-US" sz="1100" b="1" dirty="0">
                <a:solidFill>
                  <a:srgbClr val="000000"/>
                </a:solidFill>
              </a:rPr>
              <a:t>Role</a:t>
            </a:r>
          </a:p>
        </p:txBody>
      </p:sp>
      <p:sp>
        <p:nvSpPr>
          <p:cNvPr id="50" name="Rectangle 49"/>
          <p:cNvSpPr/>
          <p:nvPr userDrawn="1"/>
        </p:nvSpPr>
        <p:spPr>
          <a:xfrm>
            <a:off x="5955176" y="3811152"/>
            <a:ext cx="2629830"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endParaRPr lang="en-US" sz="1000" dirty="0">
              <a:solidFill>
                <a:srgbClr val="000000"/>
              </a:solidFill>
            </a:endParaRPr>
          </a:p>
        </p:txBody>
      </p:sp>
      <p:sp>
        <p:nvSpPr>
          <p:cNvPr id="51" name="Rectangle 50"/>
          <p:cNvSpPr/>
          <p:nvPr userDrawn="1"/>
        </p:nvSpPr>
        <p:spPr>
          <a:xfrm>
            <a:off x="5955176" y="4174127"/>
            <a:ext cx="2629830"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endParaRPr lang="en-US" sz="1000" dirty="0">
              <a:solidFill>
                <a:srgbClr val="000000"/>
              </a:solidFill>
            </a:endParaRPr>
          </a:p>
        </p:txBody>
      </p:sp>
      <p:sp>
        <p:nvSpPr>
          <p:cNvPr id="52" name="Content Placeholder 4"/>
          <p:cNvSpPr>
            <a:spLocks noGrp="1"/>
          </p:cNvSpPr>
          <p:nvPr>
            <p:ph sz="quarter" idx="23"/>
          </p:nvPr>
        </p:nvSpPr>
        <p:spPr>
          <a:xfrm>
            <a:off x="576728" y="1514967"/>
            <a:ext cx="8000537" cy="1538828"/>
          </a:xfrm>
          <a:prstGeom prst="rect">
            <a:avLst/>
          </a:prstGeom>
        </p:spPr>
        <p:txBody>
          <a:bodyPr anchor="ctr"/>
          <a:lstStyle>
            <a:lvl1pPr marL="171450" indent="-171450" algn="l" defTabSz="761970" rtl="0" eaLnBrk="1" latinLnBrk="0" hangingPunct="1">
              <a:buFont typeface="Arial" panose="020B0604020202020204" pitchFamily="34" charset="0"/>
              <a:buChar char="•"/>
              <a:defRPr lang="en-US" sz="1200" kern="1200" dirty="0" smtClean="0">
                <a:solidFill>
                  <a:schemeClr val="tx1"/>
                </a:solidFill>
                <a:latin typeface="+mn-lt"/>
                <a:ea typeface="+mn-ea"/>
                <a:cs typeface="+mn-cs"/>
              </a:defRPr>
            </a:lvl1pPr>
            <a:lvl2pPr marL="171450" indent="-171450" algn="l" defTabSz="761970" rtl="0" eaLnBrk="1" latinLnBrk="0" hangingPunct="1">
              <a:buFont typeface="Arial" panose="020B0604020202020204" pitchFamily="34" charset="0"/>
              <a:buChar char="•"/>
              <a:defRPr lang="en-US" sz="1000" kern="1200" dirty="0" smtClean="0">
                <a:solidFill>
                  <a:schemeClr val="tx1"/>
                </a:solidFill>
                <a:latin typeface="+mn-lt"/>
                <a:ea typeface="+mn-ea"/>
                <a:cs typeface="+mn-cs"/>
              </a:defRPr>
            </a:lvl2pPr>
            <a:lvl3pPr marL="171450" indent="-171450" algn="l" defTabSz="761970" rtl="0" eaLnBrk="1" latinLnBrk="0" hangingPunct="1">
              <a:buFont typeface="Arial" panose="020B0604020202020204" pitchFamily="34" charset="0"/>
              <a:buChar char="•"/>
              <a:defRPr lang="en-US" sz="1000" kern="1200" dirty="0" smtClean="0">
                <a:solidFill>
                  <a:schemeClr val="tx1"/>
                </a:solidFill>
                <a:latin typeface="+mn-lt"/>
                <a:ea typeface="+mn-ea"/>
                <a:cs typeface="+mn-cs"/>
              </a:defRPr>
            </a:lvl3pPr>
            <a:lvl4pPr marL="171450" indent="-171450" algn="l" defTabSz="761970" rtl="0" eaLnBrk="1" latinLnBrk="0" hangingPunct="1">
              <a:buFont typeface="Arial" panose="020B0604020202020204" pitchFamily="34" charset="0"/>
              <a:buChar char="•"/>
              <a:defRPr lang="en-US" sz="1000" kern="1200" dirty="0" smtClean="0">
                <a:solidFill>
                  <a:schemeClr val="tx1"/>
                </a:solidFill>
                <a:latin typeface="+mn-lt"/>
                <a:ea typeface="+mn-ea"/>
                <a:cs typeface="+mn-cs"/>
              </a:defRPr>
            </a:lvl4pPr>
            <a:lvl5pPr marL="171450" indent="-171450" algn="l" defTabSz="761970" rtl="0" eaLnBrk="1" latinLnBrk="0" hangingPunct="1">
              <a:buFont typeface="Arial" panose="020B0604020202020204" pitchFamily="34" charset="0"/>
              <a:buChar char="•"/>
              <a:defRPr lang="en-US" sz="1000" kern="1200" dirty="0">
                <a:solidFill>
                  <a:schemeClr val="tx1"/>
                </a:solidFill>
                <a:latin typeface="+mn-lt"/>
                <a:ea typeface="+mn-ea"/>
                <a:cs typeface="+mn-cs"/>
              </a:defRPr>
            </a:lvl5pPr>
          </a:lstStyle>
          <a:p>
            <a:pPr lvl="0"/>
            <a:r>
              <a:rPr lang="en-US" dirty="0" smtClean="0"/>
              <a:t>Click to edit Master text styles</a:t>
            </a:r>
          </a:p>
        </p:txBody>
      </p:sp>
      <p:sp>
        <p:nvSpPr>
          <p:cNvPr id="53" name="Text Placeholder 35"/>
          <p:cNvSpPr>
            <a:spLocks noGrp="1"/>
          </p:cNvSpPr>
          <p:nvPr>
            <p:ph type="body" sz="quarter" idx="24"/>
          </p:nvPr>
        </p:nvSpPr>
        <p:spPr>
          <a:xfrm>
            <a:off x="1702083" y="3847728"/>
            <a:ext cx="2587977" cy="246888"/>
          </a:xfrm>
          <a:prstGeom prst="rect">
            <a:avLst/>
          </a:prstGeom>
        </p:spPr>
        <p:txBody>
          <a:bodyPr anchor="ctr"/>
          <a:lstStyle>
            <a:lvl1pPr marL="0" indent="0" algn="l" defTabSz="761970" rtl="0" eaLnBrk="1" latinLnBrk="0" hangingPunct="1">
              <a:buFont typeface="Arial" panose="020B0604020202020204" pitchFamily="34" charset="0"/>
              <a:buNone/>
              <a:defRPr lang="en-US" sz="1100" kern="1200" dirty="0" smtClean="0">
                <a:solidFill>
                  <a:schemeClr val="tx1"/>
                </a:solidFill>
                <a:latin typeface="+mn-lt"/>
                <a:ea typeface="+mn-ea"/>
                <a:cs typeface="+mn-cs"/>
              </a:defRPr>
            </a:lvl1pPr>
            <a:lvl2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2pPr>
            <a:lvl3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3pPr>
            <a:lvl4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4pPr>
            <a:lvl5pPr marL="0" indent="0" algn="l" defTabSz="761970" rtl="0" eaLnBrk="1" latinLnBrk="0" hangingPunct="1">
              <a:buFont typeface="Arial" panose="020B0604020202020204" pitchFamily="34" charset="0"/>
              <a:buNone/>
              <a:defRPr lang="en-US" sz="1000" kern="1200" dirty="0">
                <a:solidFill>
                  <a:schemeClr val="tx1"/>
                </a:solidFill>
                <a:latin typeface="+mn-lt"/>
                <a:ea typeface="+mn-ea"/>
                <a:cs typeface="+mn-cs"/>
              </a:defRPr>
            </a:lvl5pPr>
          </a:lstStyle>
          <a:p>
            <a:pPr lvl="0"/>
            <a:r>
              <a:rPr lang="en-US" dirty="0" smtClean="0"/>
              <a:t>Click to edit Master text</a:t>
            </a:r>
            <a:endParaRPr lang="en-US" dirty="0"/>
          </a:p>
        </p:txBody>
      </p:sp>
      <p:sp>
        <p:nvSpPr>
          <p:cNvPr id="54" name="Text Placeholder 35"/>
          <p:cNvSpPr>
            <a:spLocks noGrp="1"/>
          </p:cNvSpPr>
          <p:nvPr>
            <p:ph type="body" sz="quarter" idx="25"/>
          </p:nvPr>
        </p:nvSpPr>
        <p:spPr>
          <a:xfrm>
            <a:off x="1702083" y="4211278"/>
            <a:ext cx="2587977" cy="245738"/>
          </a:xfrm>
          <a:prstGeom prst="rect">
            <a:avLst/>
          </a:prstGeom>
        </p:spPr>
        <p:txBody>
          <a:bodyPr anchor="ctr"/>
          <a:lstStyle>
            <a:lvl1pPr marL="0" indent="0" algn="l" defTabSz="761970" rtl="0" eaLnBrk="1" latinLnBrk="0" hangingPunct="1">
              <a:buFont typeface="Arial" panose="020B0604020202020204" pitchFamily="34" charset="0"/>
              <a:buNone/>
              <a:defRPr lang="en-US" sz="1100" kern="1200" dirty="0" smtClean="0">
                <a:solidFill>
                  <a:schemeClr val="tx1"/>
                </a:solidFill>
                <a:latin typeface="+mn-lt"/>
                <a:ea typeface="+mn-ea"/>
                <a:cs typeface="+mn-cs"/>
              </a:defRPr>
            </a:lvl1pPr>
            <a:lvl2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2pPr>
            <a:lvl3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3pPr>
            <a:lvl4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4pPr>
            <a:lvl5pPr marL="0" indent="0" algn="l" defTabSz="761970" rtl="0" eaLnBrk="1" latinLnBrk="0" hangingPunct="1">
              <a:buFont typeface="Arial" panose="020B0604020202020204" pitchFamily="34" charset="0"/>
              <a:buNone/>
              <a:defRPr lang="en-US" sz="1000" kern="1200" dirty="0">
                <a:solidFill>
                  <a:schemeClr val="tx1"/>
                </a:solidFill>
                <a:latin typeface="+mn-lt"/>
                <a:ea typeface="+mn-ea"/>
                <a:cs typeface="+mn-cs"/>
              </a:defRPr>
            </a:lvl5pPr>
          </a:lstStyle>
          <a:p>
            <a:pPr lvl="0"/>
            <a:r>
              <a:rPr lang="en-US" dirty="0" smtClean="0"/>
              <a:t>Click to edit Master text</a:t>
            </a:r>
            <a:endParaRPr lang="en-US" dirty="0"/>
          </a:p>
        </p:txBody>
      </p:sp>
      <p:sp>
        <p:nvSpPr>
          <p:cNvPr id="55" name="Text Placeholder 35"/>
          <p:cNvSpPr>
            <a:spLocks noGrp="1"/>
          </p:cNvSpPr>
          <p:nvPr>
            <p:ph type="body" sz="quarter" idx="26"/>
          </p:nvPr>
        </p:nvSpPr>
        <p:spPr>
          <a:xfrm>
            <a:off x="5960042" y="3847728"/>
            <a:ext cx="2589598" cy="246888"/>
          </a:xfrm>
          <a:prstGeom prst="rect">
            <a:avLst/>
          </a:prstGeom>
        </p:spPr>
        <p:txBody>
          <a:bodyPr anchor="ctr"/>
          <a:lstStyle>
            <a:lvl1pPr marL="0" indent="0" algn="l" defTabSz="761970" rtl="0" eaLnBrk="1" latinLnBrk="0" hangingPunct="1">
              <a:buFont typeface="Arial" panose="020B0604020202020204" pitchFamily="34" charset="0"/>
              <a:buNone/>
              <a:defRPr lang="en-US" sz="1100" kern="1200" dirty="0" smtClean="0">
                <a:solidFill>
                  <a:schemeClr val="tx1"/>
                </a:solidFill>
                <a:latin typeface="+mn-lt"/>
                <a:ea typeface="+mn-ea"/>
                <a:cs typeface="+mn-cs"/>
              </a:defRPr>
            </a:lvl1pPr>
            <a:lvl2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2pPr>
            <a:lvl3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3pPr>
            <a:lvl4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4pPr>
            <a:lvl5pPr marL="0" indent="0" algn="l" defTabSz="761970" rtl="0" eaLnBrk="1" latinLnBrk="0" hangingPunct="1">
              <a:buFont typeface="Arial" panose="020B0604020202020204" pitchFamily="34" charset="0"/>
              <a:buNone/>
              <a:defRPr lang="en-US" sz="1000" kern="1200" dirty="0">
                <a:solidFill>
                  <a:schemeClr val="tx1"/>
                </a:solidFill>
                <a:latin typeface="+mn-lt"/>
                <a:ea typeface="+mn-ea"/>
                <a:cs typeface="+mn-cs"/>
              </a:defRPr>
            </a:lvl5pPr>
          </a:lstStyle>
          <a:p>
            <a:pPr lvl="0"/>
            <a:r>
              <a:rPr lang="en-US" dirty="0" smtClean="0"/>
              <a:t>Click to edit Master text</a:t>
            </a:r>
            <a:endParaRPr lang="en-US" dirty="0"/>
          </a:p>
        </p:txBody>
      </p:sp>
      <p:sp>
        <p:nvSpPr>
          <p:cNvPr id="56" name="Text Placeholder 35"/>
          <p:cNvSpPr>
            <a:spLocks noGrp="1"/>
          </p:cNvSpPr>
          <p:nvPr>
            <p:ph type="body" sz="quarter" idx="27"/>
          </p:nvPr>
        </p:nvSpPr>
        <p:spPr>
          <a:xfrm>
            <a:off x="5960042" y="4210703"/>
            <a:ext cx="2589598" cy="246888"/>
          </a:xfrm>
          <a:prstGeom prst="rect">
            <a:avLst/>
          </a:prstGeom>
        </p:spPr>
        <p:txBody>
          <a:bodyPr anchor="ctr"/>
          <a:lstStyle>
            <a:lvl1pPr marL="0" indent="0" algn="l" defTabSz="761970" rtl="0" eaLnBrk="1" latinLnBrk="0" hangingPunct="1">
              <a:buFont typeface="Arial" panose="020B0604020202020204" pitchFamily="34" charset="0"/>
              <a:buNone/>
              <a:defRPr lang="en-US" sz="1100" kern="1200" dirty="0" smtClean="0">
                <a:solidFill>
                  <a:schemeClr val="tx1"/>
                </a:solidFill>
                <a:latin typeface="+mn-lt"/>
                <a:ea typeface="+mn-ea"/>
                <a:cs typeface="+mn-cs"/>
              </a:defRPr>
            </a:lvl1pPr>
            <a:lvl2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2pPr>
            <a:lvl3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3pPr>
            <a:lvl4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4pPr>
            <a:lvl5pPr marL="0" indent="0" algn="l" defTabSz="761970" rtl="0" eaLnBrk="1" latinLnBrk="0" hangingPunct="1">
              <a:buFont typeface="Arial" panose="020B0604020202020204" pitchFamily="34" charset="0"/>
              <a:buNone/>
              <a:defRPr lang="en-US" sz="1000" kern="1200" dirty="0">
                <a:solidFill>
                  <a:schemeClr val="tx1"/>
                </a:solidFill>
                <a:latin typeface="+mn-lt"/>
                <a:ea typeface="+mn-ea"/>
                <a:cs typeface="+mn-cs"/>
              </a:defRPr>
            </a:lvl5pPr>
          </a:lstStyle>
          <a:p>
            <a:pPr lvl="0"/>
            <a:r>
              <a:rPr lang="en-US" dirty="0" smtClean="0"/>
              <a:t>Click to edit Master text</a:t>
            </a:r>
            <a:endParaRPr lang="en-US" dirty="0"/>
          </a:p>
        </p:txBody>
      </p:sp>
      <p:sp>
        <p:nvSpPr>
          <p:cNvPr id="57" name="Content Placeholder 68"/>
          <p:cNvSpPr>
            <a:spLocks noGrp="1"/>
          </p:cNvSpPr>
          <p:nvPr>
            <p:ph sz="quarter" idx="28"/>
          </p:nvPr>
        </p:nvSpPr>
        <p:spPr>
          <a:xfrm>
            <a:off x="567215" y="3478032"/>
            <a:ext cx="3759832" cy="287480"/>
          </a:xfrm>
          <a:prstGeom prst="rect">
            <a:avLst/>
          </a:prstGeom>
        </p:spPr>
        <p:txBody>
          <a:bodyPr anchor="ctr"/>
          <a:lstStyle>
            <a:lvl1pPr marL="0" indent="0" algn="ctr" defTabSz="761970" rtl="0" eaLnBrk="1" latinLnBrk="0" hangingPunct="1">
              <a:buNone/>
              <a:defRPr lang="en-US" sz="1100" b="1" kern="1200" dirty="0" smtClean="0">
                <a:solidFill>
                  <a:prstClr val="white"/>
                </a:solidFill>
                <a:latin typeface="+mn-lt"/>
                <a:ea typeface="+mn-ea"/>
                <a:cs typeface="+mn-cs"/>
              </a:defRPr>
            </a:lvl1pPr>
            <a:lvl2pPr marL="0" algn="ctr" defTabSz="761970" rtl="0" eaLnBrk="1" latinLnBrk="0" hangingPunct="1">
              <a:defRPr lang="en-US" sz="1000" b="1" kern="1200" dirty="0" smtClean="0">
                <a:solidFill>
                  <a:prstClr val="white"/>
                </a:solidFill>
                <a:latin typeface="+mn-lt"/>
                <a:ea typeface="+mn-ea"/>
                <a:cs typeface="+mn-cs"/>
              </a:defRPr>
            </a:lvl2pPr>
            <a:lvl3pPr marL="0" algn="ctr" defTabSz="761970" rtl="0" eaLnBrk="1" latinLnBrk="0" hangingPunct="1">
              <a:defRPr lang="en-US" sz="1000" b="1" kern="1200" dirty="0" smtClean="0">
                <a:solidFill>
                  <a:prstClr val="white"/>
                </a:solidFill>
                <a:latin typeface="+mn-lt"/>
                <a:ea typeface="+mn-ea"/>
                <a:cs typeface="+mn-cs"/>
              </a:defRPr>
            </a:lvl3pPr>
            <a:lvl4pPr marL="0" algn="ctr" defTabSz="761970" rtl="0" eaLnBrk="1" latinLnBrk="0" hangingPunct="1">
              <a:defRPr lang="en-US" sz="1000" b="1" kern="1200" dirty="0" smtClean="0">
                <a:solidFill>
                  <a:prstClr val="white"/>
                </a:solidFill>
                <a:latin typeface="+mn-lt"/>
                <a:ea typeface="+mn-ea"/>
                <a:cs typeface="+mn-cs"/>
              </a:defRPr>
            </a:lvl4pPr>
            <a:lvl5pPr marL="0" algn="ctr" defTabSz="761970" rtl="0" eaLnBrk="1" latinLnBrk="0" hangingPunct="1">
              <a:defRPr lang="en-US" sz="1000" b="1" kern="1200" dirty="0">
                <a:solidFill>
                  <a:prstClr val="white"/>
                </a:solidFill>
                <a:latin typeface="+mn-lt"/>
                <a:ea typeface="+mn-ea"/>
                <a:cs typeface="+mn-cs"/>
              </a:defRPr>
            </a:lvl5pPr>
          </a:lstStyle>
          <a:p>
            <a:pPr lvl="0"/>
            <a:endParaRPr lang="en-US" dirty="0"/>
          </a:p>
        </p:txBody>
      </p:sp>
      <p:sp>
        <p:nvSpPr>
          <p:cNvPr id="58" name="Content Placeholder 68"/>
          <p:cNvSpPr>
            <a:spLocks noGrp="1"/>
          </p:cNvSpPr>
          <p:nvPr>
            <p:ph sz="quarter" idx="29"/>
          </p:nvPr>
        </p:nvSpPr>
        <p:spPr>
          <a:xfrm>
            <a:off x="4825174" y="3478032"/>
            <a:ext cx="3759832" cy="287480"/>
          </a:xfrm>
          <a:prstGeom prst="rect">
            <a:avLst/>
          </a:prstGeom>
        </p:spPr>
        <p:txBody>
          <a:bodyPr anchor="ctr"/>
          <a:lstStyle>
            <a:lvl1pPr marL="0" indent="0" algn="ctr" defTabSz="761970" rtl="0" eaLnBrk="1" latinLnBrk="0" hangingPunct="1">
              <a:buNone/>
              <a:defRPr lang="en-US" sz="1100" b="1" kern="1200" dirty="0" smtClean="0">
                <a:solidFill>
                  <a:prstClr val="white"/>
                </a:solidFill>
                <a:latin typeface="+mn-lt"/>
                <a:ea typeface="+mn-ea"/>
                <a:cs typeface="+mn-cs"/>
              </a:defRPr>
            </a:lvl1pPr>
            <a:lvl2pPr marL="0" algn="ctr" defTabSz="761970" rtl="0" eaLnBrk="1" latinLnBrk="0" hangingPunct="1">
              <a:defRPr lang="en-US" sz="1000" b="1" kern="1200" dirty="0" smtClean="0">
                <a:solidFill>
                  <a:prstClr val="white"/>
                </a:solidFill>
                <a:latin typeface="+mn-lt"/>
                <a:ea typeface="+mn-ea"/>
                <a:cs typeface="+mn-cs"/>
              </a:defRPr>
            </a:lvl2pPr>
            <a:lvl3pPr marL="0" algn="ctr" defTabSz="761970" rtl="0" eaLnBrk="1" latinLnBrk="0" hangingPunct="1">
              <a:defRPr lang="en-US" sz="1000" b="1" kern="1200" dirty="0" smtClean="0">
                <a:solidFill>
                  <a:prstClr val="white"/>
                </a:solidFill>
                <a:latin typeface="+mn-lt"/>
                <a:ea typeface="+mn-ea"/>
                <a:cs typeface="+mn-cs"/>
              </a:defRPr>
            </a:lvl3pPr>
            <a:lvl4pPr marL="0" algn="ctr" defTabSz="761970" rtl="0" eaLnBrk="1" latinLnBrk="0" hangingPunct="1">
              <a:defRPr lang="en-US" sz="1000" b="1" kern="1200" dirty="0" smtClean="0">
                <a:solidFill>
                  <a:prstClr val="white"/>
                </a:solidFill>
                <a:latin typeface="+mn-lt"/>
                <a:ea typeface="+mn-ea"/>
                <a:cs typeface="+mn-cs"/>
              </a:defRPr>
            </a:lvl4pPr>
            <a:lvl5pPr marL="0" algn="ctr" defTabSz="761970" rtl="0" eaLnBrk="1" latinLnBrk="0" hangingPunct="1">
              <a:defRPr lang="en-US" sz="1000" b="1" kern="1200" dirty="0">
                <a:solidFill>
                  <a:prstClr val="white"/>
                </a:solidFill>
                <a:latin typeface="+mn-lt"/>
                <a:ea typeface="+mn-ea"/>
                <a:cs typeface="+mn-cs"/>
              </a:defRPr>
            </a:lvl5pPr>
          </a:lstStyle>
          <a:p>
            <a:pPr lvl="0"/>
            <a:endParaRPr lang="en-US" dirty="0"/>
          </a:p>
        </p:txBody>
      </p:sp>
    </p:spTree>
    <p:extLst>
      <p:ext uri="{BB962C8B-B14F-4D97-AF65-F5344CB8AC3E}">
        <p14:creationId xmlns:p14="http://schemas.microsoft.com/office/powerpoint/2010/main" val="2456190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10" name="Rectangle 9"/>
          <p:cNvSpPr/>
          <p:nvPr userDrawn="1"/>
        </p:nvSpPr>
        <p:spPr>
          <a:xfrm>
            <a:off x="1" y="-1"/>
            <a:ext cx="9144000" cy="3629025"/>
          </a:xfrm>
          <a:prstGeom prst="rect">
            <a:avLst/>
          </a:prstGeom>
          <a:solidFill>
            <a:srgbClr val="0066B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pic>
        <p:nvPicPr>
          <p:cNvPr id="21" name="Picture 20" descr="PALS New logo.w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219" y="5272396"/>
            <a:ext cx="456406" cy="186707"/>
          </a:xfrm>
          <a:prstGeom prst="rect">
            <a:avLst/>
          </a:prstGeom>
        </p:spPr>
      </p:pic>
      <p:sp>
        <p:nvSpPr>
          <p:cNvPr id="23" name="Freeform 22"/>
          <p:cNvSpPr/>
          <p:nvPr userDrawn="1"/>
        </p:nvSpPr>
        <p:spPr>
          <a:xfrm>
            <a:off x="1" y="2471458"/>
            <a:ext cx="8074890" cy="2289719"/>
          </a:xfrm>
          <a:custGeom>
            <a:avLst/>
            <a:gdLst>
              <a:gd name="connsiteX0" fmla="*/ 7379099 w 8074890"/>
              <a:gd name="connsiteY0" fmla="*/ 0 h 2289719"/>
              <a:gd name="connsiteX1" fmla="*/ 8074821 w 8074890"/>
              <a:gd name="connsiteY1" fmla="*/ 1153733 h 2289719"/>
              <a:gd name="connsiteX2" fmla="*/ 7366449 w 8074890"/>
              <a:gd name="connsiteY2" fmla="*/ 2289716 h 2289719"/>
              <a:gd name="connsiteX3" fmla="*/ 0 w 8074890"/>
              <a:gd name="connsiteY3" fmla="*/ 2289716 h 2289719"/>
              <a:gd name="connsiteX4" fmla="*/ 0 w 8074890"/>
              <a:gd name="connsiteY4" fmla="*/ 12056 h 2289719"/>
              <a:gd name="connsiteX5" fmla="*/ 7379099 w 8074890"/>
              <a:gd name="connsiteY5" fmla="*/ 0 h 228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74890" h="2289719">
                <a:moveTo>
                  <a:pt x="7379099" y="0"/>
                </a:moveTo>
                <a:lnTo>
                  <a:pt x="8074821" y="1153733"/>
                </a:lnTo>
                <a:cubicBezTo>
                  <a:pt x="8082962" y="1142711"/>
                  <a:pt x="7369185" y="2291916"/>
                  <a:pt x="7366449" y="2289716"/>
                </a:cubicBezTo>
                <a:lnTo>
                  <a:pt x="0" y="2289716"/>
                </a:lnTo>
                <a:lnTo>
                  <a:pt x="0" y="12056"/>
                </a:lnTo>
                <a:lnTo>
                  <a:pt x="7379099" y="0"/>
                </a:lnTo>
                <a:close/>
              </a:path>
            </a:pathLst>
          </a:custGeom>
          <a:solidFill>
            <a:srgbClr val="138F91"/>
          </a:solidFill>
          <a:ln>
            <a:noFill/>
          </a:ln>
          <a:effectLst/>
        </p:spPr>
        <p:style>
          <a:lnRef idx="1">
            <a:schemeClr val="accent1"/>
          </a:lnRef>
          <a:fillRef idx="3">
            <a:schemeClr val="accent1"/>
          </a:fillRef>
          <a:effectRef idx="2">
            <a:schemeClr val="accent1"/>
          </a:effectRef>
          <a:fontRef idx="minor">
            <a:schemeClr val="lt1"/>
          </a:fontRef>
        </p:style>
        <p:txBody>
          <a:bodyPr wrap="square" lIns="3657600" tIns="0" rIns="0" bIns="0" rtlCol="0" anchor="ctr">
            <a:noAutofit/>
          </a:bodyPr>
          <a:lstStyle/>
          <a:p>
            <a:pPr>
              <a:spcAft>
                <a:spcPts val="500"/>
              </a:spcAft>
            </a:pPr>
            <a:endParaRPr lang="en-US" sz="2000" dirty="0">
              <a:solidFill>
                <a:schemeClr val="bg1"/>
              </a:solidFill>
              <a:latin typeface="Minion Pro"/>
              <a:cs typeface="Minion Pro"/>
            </a:endParaRPr>
          </a:p>
        </p:txBody>
      </p:sp>
      <p:sp>
        <p:nvSpPr>
          <p:cNvPr id="16" name="Title 2"/>
          <p:cNvSpPr>
            <a:spLocks noGrp="1"/>
          </p:cNvSpPr>
          <p:nvPr>
            <p:ph type="title"/>
          </p:nvPr>
        </p:nvSpPr>
        <p:spPr>
          <a:xfrm>
            <a:off x="742950" y="3064258"/>
            <a:ext cx="6439132" cy="552450"/>
          </a:xfrm>
          <a:prstGeom prst="rect">
            <a:avLst/>
          </a:prstGeom>
        </p:spPr>
        <p:txBody>
          <a:bodyPr/>
          <a:lstStyle>
            <a:lvl1pPr marL="0" algn="r" defTabSz="457200" rtl="0" eaLnBrk="1" latinLnBrk="0" hangingPunct="1">
              <a:spcAft>
                <a:spcPts val="500"/>
              </a:spcAft>
              <a:defRPr lang="en-US" sz="2800" kern="1200" dirty="0">
                <a:solidFill>
                  <a:schemeClr val="bg1"/>
                </a:solidFill>
                <a:latin typeface="+mn-lt"/>
                <a:ea typeface="+mn-ea"/>
                <a:cs typeface="+mn-cs"/>
              </a:defRPr>
            </a:lvl1pPr>
          </a:lstStyle>
          <a:p>
            <a:r>
              <a:rPr lang="en-US" dirty="0" smtClean="0"/>
              <a:t>Click to edit Master title style</a:t>
            </a:r>
            <a:endParaRPr lang="en-US" dirty="0"/>
          </a:p>
        </p:txBody>
      </p:sp>
      <p:sp>
        <p:nvSpPr>
          <p:cNvPr id="18" name="Subtitle 2"/>
          <p:cNvSpPr>
            <a:spLocks noGrp="1"/>
          </p:cNvSpPr>
          <p:nvPr>
            <p:ph type="subTitle" idx="1"/>
          </p:nvPr>
        </p:nvSpPr>
        <p:spPr>
          <a:xfrm>
            <a:off x="742950" y="3701508"/>
            <a:ext cx="6439132" cy="508000"/>
          </a:xfrm>
          <a:prstGeom prst="rect">
            <a:avLst/>
          </a:prstGeom>
        </p:spPr>
        <p:txBody>
          <a:bodyPr>
            <a:noAutofit/>
          </a:bodyPr>
          <a:lstStyle>
            <a:lvl1pPr marL="0" indent="0" algn="r">
              <a:buNone/>
              <a:defRPr sz="2000">
                <a:solidFill>
                  <a:schemeClr val="bg1"/>
                </a:solidFill>
              </a:defRPr>
            </a:lvl1pPr>
            <a:lvl2pPr marL="380985" indent="0" algn="ctr">
              <a:buNone/>
              <a:defRPr>
                <a:solidFill>
                  <a:schemeClr val="tx1">
                    <a:tint val="75000"/>
                  </a:schemeClr>
                </a:solidFill>
              </a:defRPr>
            </a:lvl2pPr>
            <a:lvl3pPr marL="761970" indent="0" algn="ctr">
              <a:buNone/>
              <a:defRPr>
                <a:solidFill>
                  <a:schemeClr val="tx1">
                    <a:tint val="75000"/>
                  </a:schemeClr>
                </a:solidFill>
              </a:defRPr>
            </a:lvl3pPr>
            <a:lvl4pPr marL="1142954" indent="0" algn="ctr">
              <a:buNone/>
              <a:defRPr>
                <a:solidFill>
                  <a:schemeClr val="tx1">
                    <a:tint val="75000"/>
                  </a:schemeClr>
                </a:solidFill>
              </a:defRPr>
            </a:lvl4pPr>
            <a:lvl5pPr marL="1523939" indent="0" algn="ctr">
              <a:buNone/>
              <a:defRPr>
                <a:solidFill>
                  <a:schemeClr val="tx1">
                    <a:tint val="75000"/>
                  </a:schemeClr>
                </a:solidFill>
              </a:defRPr>
            </a:lvl5pPr>
            <a:lvl6pPr marL="1904924" indent="0" algn="ctr">
              <a:buNone/>
              <a:defRPr>
                <a:solidFill>
                  <a:schemeClr val="tx1">
                    <a:tint val="75000"/>
                  </a:schemeClr>
                </a:solidFill>
              </a:defRPr>
            </a:lvl6pPr>
            <a:lvl7pPr marL="2285909" indent="0" algn="ctr">
              <a:buNone/>
              <a:defRPr>
                <a:solidFill>
                  <a:schemeClr val="tx1">
                    <a:tint val="75000"/>
                  </a:schemeClr>
                </a:solidFill>
              </a:defRPr>
            </a:lvl7pPr>
            <a:lvl8pPr marL="2666893" indent="0" algn="ctr">
              <a:buNone/>
              <a:defRPr>
                <a:solidFill>
                  <a:schemeClr val="tx1">
                    <a:tint val="75000"/>
                  </a:schemeClr>
                </a:solidFill>
              </a:defRPr>
            </a:lvl8pPr>
            <a:lvl9pPr marL="304787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060275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Section Header">
    <p:spTree>
      <p:nvGrpSpPr>
        <p:cNvPr id="1" name=""/>
        <p:cNvGrpSpPr/>
        <p:nvPr/>
      </p:nvGrpSpPr>
      <p:grpSpPr>
        <a:xfrm>
          <a:off x="0" y="0"/>
          <a:ext cx="0" cy="0"/>
          <a:chOff x="0" y="0"/>
          <a:chExt cx="0" cy="0"/>
        </a:xfrm>
      </p:grpSpPr>
      <p:sp>
        <p:nvSpPr>
          <p:cNvPr id="10" name="Rectangle 9"/>
          <p:cNvSpPr/>
          <p:nvPr userDrawn="1"/>
        </p:nvSpPr>
        <p:spPr>
          <a:xfrm>
            <a:off x="0" y="0"/>
            <a:ext cx="9144000" cy="5715000"/>
          </a:xfrm>
          <a:prstGeom prst="rect">
            <a:avLst/>
          </a:prstGeom>
          <a:solidFill>
            <a:srgbClr val="0066B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dirty="0"/>
          </a:p>
        </p:txBody>
      </p:sp>
      <p:sp>
        <p:nvSpPr>
          <p:cNvPr id="23" name="Freeform 22"/>
          <p:cNvSpPr/>
          <p:nvPr userDrawn="1"/>
        </p:nvSpPr>
        <p:spPr>
          <a:xfrm>
            <a:off x="1" y="2471458"/>
            <a:ext cx="8074890" cy="2289719"/>
          </a:xfrm>
          <a:custGeom>
            <a:avLst/>
            <a:gdLst>
              <a:gd name="connsiteX0" fmla="*/ 7379099 w 8074890"/>
              <a:gd name="connsiteY0" fmla="*/ 0 h 2289719"/>
              <a:gd name="connsiteX1" fmla="*/ 8074821 w 8074890"/>
              <a:gd name="connsiteY1" fmla="*/ 1153733 h 2289719"/>
              <a:gd name="connsiteX2" fmla="*/ 7366449 w 8074890"/>
              <a:gd name="connsiteY2" fmla="*/ 2289716 h 2289719"/>
              <a:gd name="connsiteX3" fmla="*/ 0 w 8074890"/>
              <a:gd name="connsiteY3" fmla="*/ 2289716 h 2289719"/>
              <a:gd name="connsiteX4" fmla="*/ 0 w 8074890"/>
              <a:gd name="connsiteY4" fmla="*/ 12056 h 2289719"/>
              <a:gd name="connsiteX5" fmla="*/ 7379099 w 8074890"/>
              <a:gd name="connsiteY5" fmla="*/ 0 h 228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74890" h="2289719">
                <a:moveTo>
                  <a:pt x="7379099" y="0"/>
                </a:moveTo>
                <a:lnTo>
                  <a:pt x="8074821" y="1153733"/>
                </a:lnTo>
                <a:cubicBezTo>
                  <a:pt x="8082962" y="1142711"/>
                  <a:pt x="7369185" y="2291916"/>
                  <a:pt x="7366449" y="2289716"/>
                </a:cubicBezTo>
                <a:lnTo>
                  <a:pt x="0" y="2289716"/>
                </a:lnTo>
                <a:lnTo>
                  <a:pt x="0" y="12056"/>
                </a:lnTo>
                <a:lnTo>
                  <a:pt x="7379099" y="0"/>
                </a:lnTo>
                <a:close/>
              </a:path>
            </a:pathLst>
          </a:custGeom>
          <a:solidFill>
            <a:srgbClr val="138F91"/>
          </a:solidFill>
          <a:ln>
            <a:noFill/>
          </a:ln>
          <a:effectLst/>
        </p:spPr>
        <p:style>
          <a:lnRef idx="1">
            <a:schemeClr val="accent1"/>
          </a:lnRef>
          <a:fillRef idx="3">
            <a:schemeClr val="accent1"/>
          </a:fillRef>
          <a:effectRef idx="2">
            <a:schemeClr val="accent1"/>
          </a:effectRef>
          <a:fontRef idx="minor">
            <a:schemeClr val="lt1"/>
          </a:fontRef>
        </p:style>
        <p:txBody>
          <a:bodyPr wrap="square" lIns="3657600" tIns="0" rIns="0" bIns="0" rtlCol="0" anchor="ctr">
            <a:noAutofit/>
          </a:bodyPr>
          <a:lstStyle/>
          <a:p>
            <a:pPr>
              <a:spcAft>
                <a:spcPts val="500"/>
              </a:spcAft>
            </a:pPr>
            <a:endParaRPr lang="en-US" sz="2000" dirty="0">
              <a:solidFill>
                <a:schemeClr val="bg1"/>
              </a:solidFill>
              <a:latin typeface="Minion Pro"/>
              <a:cs typeface="Minion Pro"/>
            </a:endParaRPr>
          </a:p>
        </p:txBody>
      </p:sp>
      <p:sp>
        <p:nvSpPr>
          <p:cNvPr id="16" name="Title 2"/>
          <p:cNvSpPr>
            <a:spLocks noGrp="1"/>
          </p:cNvSpPr>
          <p:nvPr>
            <p:ph type="title"/>
          </p:nvPr>
        </p:nvSpPr>
        <p:spPr>
          <a:xfrm>
            <a:off x="742950" y="3064258"/>
            <a:ext cx="6439132" cy="552450"/>
          </a:xfrm>
          <a:prstGeom prst="rect">
            <a:avLst/>
          </a:prstGeom>
        </p:spPr>
        <p:txBody>
          <a:bodyPr/>
          <a:lstStyle>
            <a:lvl1pPr marL="0" algn="r" defTabSz="457200" rtl="0" eaLnBrk="1" latinLnBrk="0" hangingPunct="1">
              <a:spcAft>
                <a:spcPts val="500"/>
              </a:spcAft>
              <a:defRPr lang="en-US" sz="2800" kern="1200" dirty="0">
                <a:solidFill>
                  <a:schemeClr val="bg1"/>
                </a:solidFill>
                <a:latin typeface="+mn-lt"/>
                <a:ea typeface="+mn-ea"/>
                <a:cs typeface="+mn-cs"/>
              </a:defRPr>
            </a:lvl1pPr>
          </a:lstStyle>
          <a:p>
            <a:r>
              <a:rPr lang="en-US" dirty="0" smtClean="0"/>
              <a:t>Click to edit Master title style</a:t>
            </a:r>
            <a:endParaRPr lang="en-US" dirty="0"/>
          </a:p>
        </p:txBody>
      </p:sp>
      <p:sp>
        <p:nvSpPr>
          <p:cNvPr id="18" name="Subtitle 2"/>
          <p:cNvSpPr>
            <a:spLocks noGrp="1"/>
          </p:cNvSpPr>
          <p:nvPr>
            <p:ph type="subTitle" idx="1"/>
          </p:nvPr>
        </p:nvSpPr>
        <p:spPr>
          <a:xfrm>
            <a:off x="742950" y="3701508"/>
            <a:ext cx="6439132" cy="508000"/>
          </a:xfrm>
          <a:prstGeom prst="rect">
            <a:avLst/>
          </a:prstGeom>
        </p:spPr>
        <p:txBody>
          <a:bodyPr>
            <a:noAutofit/>
          </a:bodyPr>
          <a:lstStyle>
            <a:lvl1pPr marL="0" indent="0" algn="r">
              <a:buNone/>
              <a:defRPr sz="2000">
                <a:solidFill>
                  <a:schemeClr val="bg1"/>
                </a:solidFill>
              </a:defRPr>
            </a:lvl1pPr>
            <a:lvl2pPr marL="380985" indent="0" algn="ctr">
              <a:buNone/>
              <a:defRPr>
                <a:solidFill>
                  <a:schemeClr val="tx1">
                    <a:tint val="75000"/>
                  </a:schemeClr>
                </a:solidFill>
              </a:defRPr>
            </a:lvl2pPr>
            <a:lvl3pPr marL="761970" indent="0" algn="ctr">
              <a:buNone/>
              <a:defRPr>
                <a:solidFill>
                  <a:schemeClr val="tx1">
                    <a:tint val="75000"/>
                  </a:schemeClr>
                </a:solidFill>
              </a:defRPr>
            </a:lvl3pPr>
            <a:lvl4pPr marL="1142954" indent="0" algn="ctr">
              <a:buNone/>
              <a:defRPr>
                <a:solidFill>
                  <a:schemeClr val="tx1">
                    <a:tint val="75000"/>
                  </a:schemeClr>
                </a:solidFill>
              </a:defRPr>
            </a:lvl4pPr>
            <a:lvl5pPr marL="1523939" indent="0" algn="ctr">
              <a:buNone/>
              <a:defRPr>
                <a:solidFill>
                  <a:schemeClr val="tx1">
                    <a:tint val="75000"/>
                  </a:schemeClr>
                </a:solidFill>
              </a:defRPr>
            </a:lvl5pPr>
            <a:lvl6pPr marL="1904924" indent="0" algn="ctr">
              <a:buNone/>
              <a:defRPr>
                <a:solidFill>
                  <a:schemeClr val="tx1">
                    <a:tint val="75000"/>
                  </a:schemeClr>
                </a:solidFill>
              </a:defRPr>
            </a:lvl6pPr>
            <a:lvl7pPr marL="2285909" indent="0" algn="ctr">
              <a:buNone/>
              <a:defRPr>
                <a:solidFill>
                  <a:schemeClr val="tx1">
                    <a:tint val="75000"/>
                  </a:schemeClr>
                </a:solidFill>
              </a:defRPr>
            </a:lvl7pPr>
            <a:lvl8pPr marL="2666893" indent="0" algn="ctr">
              <a:buNone/>
              <a:defRPr>
                <a:solidFill>
                  <a:schemeClr val="tx1">
                    <a:tint val="75000"/>
                  </a:schemeClr>
                </a:solidFill>
              </a:defRPr>
            </a:lvl8pPr>
            <a:lvl9pPr marL="3047878"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descr="PALS New logo.wmf"/>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460375" y="5006722"/>
            <a:ext cx="1110458" cy="454278"/>
          </a:xfrm>
          <a:prstGeom prst="rect">
            <a:avLst/>
          </a:prstGeom>
        </p:spPr>
      </p:pic>
    </p:spTree>
    <p:extLst>
      <p:ext uri="{BB962C8B-B14F-4D97-AF65-F5344CB8AC3E}">
        <p14:creationId xmlns:p14="http://schemas.microsoft.com/office/powerpoint/2010/main" val="224086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16050"/>
            <a:ext cx="3931920" cy="3613150"/>
          </a:xfrm>
          <a:prstGeom prst="rect">
            <a:avLst/>
          </a:prstGeom>
        </p:spPr>
        <p:txBody>
          <a:bodyPr lIns="0" tIns="0"/>
          <a:lstStyle>
            <a:lvl1pPr marL="174625" indent="-174625"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1pPr>
            <a:lvl2pPr marL="342900" indent="-171450"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2pPr>
            <a:lvl3pPr marL="514350" indent="-171450" algn="l" defTabSz="457200" rtl="0" eaLnBrk="1" latinLnBrk="0" hangingPunct="1">
              <a:spcBef>
                <a:spcPts val="0"/>
              </a:spcBef>
              <a:spcAft>
                <a:spcPts val="600"/>
              </a:spcAft>
              <a:buFont typeface="+mj-lt"/>
              <a:buAutoNum type="arabicPeriod"/>
              <a:defRPr lang="en-US" sz="1200" kern="1200" dirty="0" smtClean="0">
                <a:solidFill>
                  <a:schemeClr val="tx1"/>
                </a:solidFill>
                <a:latin typeface="+mn-lt"/>
                <a:ea typeface="+mn-ea"/>
                <a:cs typeface="+mn-cs"/>
              </a:defRPr>
            </a:lvl3pPr>
            <a:lvl4pPr marL="688975" indent="-171450"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4pPr>
            <a:lvl5pPr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marL="174625" lvl="0" indent="-174625" algn="l" defTabSz="457200" rtl="0" eaLnBrk="1" latinLnBrk="0" hangingPunct="1">
              <a:spcBef>
                <a:spcPts val="0"/>
              </a:spcBef>
              <a:spcAft>
                <a:spcPts val="600"/>
              </a:spcAft>
              <a:buFont typeface="Arial"/>
              <a:buChar char="•"/>
            </a:pPr>
            <a:r>
              <a:rPr lang="en-US" dirty="0" smtClean="0"/>
              <a:t>Click to edit Master text styles</a:t>
            </a:r>
          </a:p>
          <a:p>
            <a:pPr marL="342900" lvl="1" indent="-171450" algn="l" defTabSz="457200" rtl="0" eaLnBrk="1" latinLnBrk="0" hangingPunct="1">
              <a:spcBef>
                <a:spcPts val="0"/>
              </a:spcBef>
              <a:spcAft>
                <a:spcPts val="600"/>
              </a:spcAft>
              <a:buFont typeface="Arial"/>
              <a:buChar char="–"/>
            </a:pPr>
            <a:r>
              <a:rPr lang="en-US" dirty="0" smtClean="0"/>
              <a:t>Second level</a:t>
            </a:r>
          </a:p>
          <a:p>
            <a:pPr marL="517525" lvl="2" indent="-174625" algn="l" defTabSz="457200" rtl="0" eaLnBrk="1" latinLnBrk="0" hangingPunct="1">
              <a:spcBef>
                <a:spcPts val="0"/>
              </a:spcBef>
              <a:spcAft>
                <a:spcPts val="600"/>
              </a:spcAft>
              <a:buSzPct val="80000"/>
              <a:buFont typeface="Wingdings" panose="05000000000000000000" pitchFamily="2" charset="2"/>
              <a:buChar char="§"/>
            </a:pPr>
            <a:r>
              <a:rPr lang="en-US" dirty="0" smtClean="0"/>
              <a:t>Third level</a:t>
            </a:r>
          </a:p>
          <a:p>
            <a:pPr marL="685800" lvl="3" indent="-168275" algn="l" defTabSz="457200" rtl="0" eaLnBrk="1" latinLnBrk="0" hangingPunct="1">
              <a:spcBef>
                <a:spcPts val="0"/>
              </a:spcBef>
              <a:spcAft>
                <a:spcPts val="600"/>
              </a:spcAft>
              <a:buFont typeface="Calibri" panose="020F0502020204030204" pitchFamily="34" charset="0"/>
              <a:buChar char="−"/>
            </a:pPr>
            <a:r>
              <a:rPr lang="en-US" dirty="0" smtClean="0"/>
              <a:t>Fourth level</a:t>
            </a:r>
            <a:endParaRPr lang="en-US" dirty="0"/>
          </a:p>
        </p:txBody>
      </p:sp>
      <p:sp>
        <p:nvSpPr>
          <p:cNvPr id="8" name="Content Placeholder 2"/>
          <p:cNvSpPr>
            <a:spLocks noGrp="1"/>
          </p:cNvSpPr>
          <p:nvPr>
            <p:ph sz="half" idx="13"/>
          </p:nvPr>
        </p:nvSpPr>
        <p:spPr>
          <a:xfrm>
            <a:off x="4754880" y="1416050"/>
            <a:ext cx="3931920" cy="3613150"/>
          </a:xfrm>
          <a:prstGeom prst="rect">
            <a:avLst/>
          </a:prstGeom>
        </p:spPr>
        <p:txBody>
          <a:bodyPr lIns="0" tIns="0"/>
          <a:lstStyle>
            <a:lvl1pPr marL="174625" indent="-174625"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1pPr>
            <a:lvl2pPr marL="342900" indent="-163513"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2pPr>
            <a:lvl3pPr marL="514350" indent="-171450"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3pPr>
            <a:lvl4pPr marL="685800" indent="-168275"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4pPr>
            <a:lvl5pPr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marL="174625" lvl="0" indent="-174625" algn="l" defTabSz="457200" rtl="0" eaLnBrk="1" latinLnBrk="0" hangingPunct="1">
              <a:spcBef>
                <a:spcPts val="0"/>
              </a:spcBef>
              <a:spcAft>
                <a:spcPts val="600"/>
              </a:spcAft>
              <a:buFont typeface="Arial"/>
              <a:buChar char="•"/>
            </a:pPr>
            <a:r>
              <a:rPr lang="en-US" dirty="0" smtClean="0"/>
              <a:t>Click to edit Master text styles</a:t>
            </a:r>
          </a:p>
          <a:p>
            <a:pPr marL="342900" lvl="1" indent="-171450" algn="l" defTabSz="457200" rtl="0" eaLnBrk="1" latinLnBrk="0" hangingPunct="1">
              <a:spcBef>
                <a:spcPts val="0"/>
              </a:spcBef>
              <a:spcAft>
                <a:spcPts val="600"/>
              </a:spcAft>
              <a:buFont typeface="Arial"/>
              <a:buChar char="–"/>
            </a:pPr>
            <a:r>
              <a:rPr lang="en-US" dirty="0" smtClean="0"/>
              <a:t>Second level</a:t>
            </a:r>
          </a:p>
          <a:p>
            <a:pPr marL="517525" lvl="2" indent="-174625" algn="l" defTabSz="457200" rtl="0" eaLnBrk="1" latinLnBrk="0" hangingPunct="1">
              <a:spcBef>
                <a:spcPts val="0"/>
              </a:spcBef>
              <a:spcAft>
                <a:spcPts val="600"/>
              </a:spcAft>
              <a:buSzPct val="80000"/>
              <a:buFont typeface="Wingdings" panose="05000000000000000000" pitchFamily="2" charset="2"/>
              <a:buChar char="§"/>
            </a:pPr>
            <a:r>
              <a:rPr lang="en-US" dirty="0" smtClean="0"/>
              <a:t>Third level</a:t>
            </a:r>
          </a:p>
          <a:p>
            <a:pPr marL="685800" lvl="3" indent="-168275" algn="l" defTabSz="457200" rtl="0" eaLnBrk="1" latinLnBrk="0" hangingPunct="1">
              <a:spcBef>
                <a:spcPts val="0"/>
              </a:spcBef>
              <a:spcAft>
                <a:spcPts val="600"/>
              </a:spcAft>
              <a:buFont typeface="Calibri" panose="020F0502020204030204" pitchFamily="34" charset="0"/>
              <a:buChar char="−"/>
            </a:pPr>
            <a:r>
              <a:rPr lang="en-US" dirty="0" smtClean="0"/>
              <a:t>Fourth level</a:t>
            </a:r>
            <a:endParaRPr lang="en-US" dirty="0"/>
          </a:p>
        </p:txBody>
      </p:sp>
      <p:pic>
        <p:nvPicPr>
          <p:cNvPr id="10" name="Picture 9" descr="PALS New logo.w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219" y="5272396"/>
            <a:ext cx="456406" cy="186707"/>
          </a:xfrm>
          <a:prstGeom prst="rect">
            <a:avLst/>
          </a:prstGeom>
        </p:spPr>
      </p:pic>
      <p:sp>
        <p:nvSpPr>
          <p:cNvPr id="6" name="Title 10"/>
          <p:cNvSpPr>
            <a:spLocks noGrp="1"/>
          </p:cNvSpPr>
          <p:nvPr>
            <p:ph type="title"/>
          </p:nvPr>
        </p:nvSpPr>
        <p:spPr>
          <a:xfrm>
            <a:off x="0" y="448056"/>
            <a:ext cx="5120640" cy="685800"/>
          </a:xfrm>
          <a:prstGeom prst="rect">
            <a:avLst/>
          </a:prstGeom>
        </p:spPr>
        <p:txBody>
          <a:bodyPr lIns="457200" tIns="0" rIns="0" bIns="0" anchor="ctr"/>
          <a:lstStyle>
            <a:lvl1pPr algn="l">
              <a:defRPr lang="en-US" sz="2000" dirty="0">
                <a:solidFill>
                  <a:srgbClr val="FFFFFF"/>
                </a:solidFill>
              </a:defRPr>
            </a:lvl1pPr>
          </a:lstStyle>
          <a:p>
            <a:pPr marL="0" lvl="0" algn="l"/>
            <a:r>
              <a:rPr lang="en-US" dirty="0" smtClean="0"/>
              <a:t>Click to edit Master title style</a:t>
            </a:r>
            <a:endParaRPr lang="en-US" dirty="0"/>
          </a:p>
        </p:txBody>
      </p:sp>
      <p:sp>
        <p:nvSpPr>
          <p:cNvPr id="7" name="TextBox 6"/>
          <p:cNvSpPr txBox="1"/>
          <p:nvPr userDrawn="1"/>
        </p:nvSpPr>
        <p:spPr>
          <a:xfrm>
            <a:off x="8738755" y="5456078"/>
            <a:ext cx="367864" cy="230832"/>
          </a:xfrm>
          <a:prstGeom prst="rect">
            <a:avLst/>
          </a:prstGeom>
          <a:noFill/>
        </p:spPr>
        <p:txBody>
          <a:bodyPr wrap="square" lIns="0" rIns="0" rtlCol="0">
            <a:spAutoFit/>
          </a:bodyPr>
          <a:lstStyle/>
          <a:p>
            <a:pPr algn="ctr"/>
            <a:fld id="{1982EC46-0FAE-48B5-A5A0-216D282A633F}" type="slidenum">
              <a:rPr lang="en-US" sz="900" smtClean="0"/>
              <a:pPr algn="ctr"/>
              <a:t>‹#›</a:t>
            </a:fld>
            <a:endParaRPr lang="en-US" sz="900" dirty="0"/>
          </a:p>
        </p:txBody>
      </p:sp>
    </p:spTree>
    <p:extLst>
      <p:ext uri="{BB962C8B-B14F-4D97-AF65-F5344CB8AC3E}">
        <p14:creationId xmlns:p14="http://schemas.microsoft.com/office/powerpoint/2010/main" val="1942831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Content Placeholder 2"/>
          <p:cNvSpPr>
            <a:spLocks noGrp="1"/>
          </p:cNvSpPr>
          <p:nvPr>
            <p:ph sz="half" idx="1"/>
          </p:nvPr>
        </p:nvSpPr>
        <p:spPr>
          <a:xfrm>
            <a:off x="457200" y="1416048"/>
            <a:ext cx="8229600" cy="1627632"/>
          </a:xfrm>
          <a:prstGeom prst="rect">
            <a:avLst/>
          </a:prstGeom>
        </p:spPr>
        <p:txBody>
          <a:bodyPr lIns="0" tIns="0"/>
          <a:lstStyle>
            <a:lvl1pPr marL="342900" indent="-342900"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1pPr>
            <a:lvl2pPr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2pPr>
            <a:lvl3pPr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3pPr>
            <a:lvl4pPr marL="688975" indent="-171450"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4pPr>
            <a:lvl5pPr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marL="174625" lvl="0" indent="-174625" algn="l" defTabSz="457200" rtl="0" eaLnBrk="1" latinLnBrk="0" hangingPunct="1">
              <a:spcBef>
                <a:spcPts val="0"/>
              </a:spcBef>
              <a:spcAft>
                <a:spcPts val="600"/>
              </a:spcAft>
              <a:buFont typeface="Arial"/>
              <a:buChar char="•"/>
            </a:pPr>
            <a:r>
              <a:rPr lang="en-US" dirty="0" smtClean="0"/>
              <a:t>Click to edit Master text styles</a:t>
            </a:r>
          </a:p>
          <a:p>
            <a:pPr marL="342900" lvl="1" indent="-171450" algn="l" defTabSz="457200" rtl="0" eaLnBrk="1" latinLnBrk="0" hangingPunct="1">
              <a:spcBef>
                <a:spcPts val="0"/>
              </a:spcBef>
              <a:spcAft>
                <a:spcPts val="600"/>
              </a:spcAft>
              <a:buFont typeface="Arial"/>
              <a:buChar char="–"/>
            </a:pPr>
            <a:r>
              <a:rPr lang="en-US" dirty="0" smtClean="0"/>
              <a:t>Second level</a:t>
            </a:r>
          </a:p>
          <a:p>
            <a:pPr marL="517525" lvl="2" indent="-174625" algn="l" defTabSz="457200" rtl="0" eaLnBrk="1" latinLnBrk="0" hangingPunct="1">
              <a:spcBef>
                <a:spcPts val="0"/>
              </a:spcBef>
              <a:spcAft>
                <a:spcPts val="600"/>
              </a:spcAft>
              <a:buSzPct val="80000"/>
              <a:buFont typeface="Wingdings" panose="05000000000000000000" pitchFamily="2" charset="2"/>
              <a:buChar char="§"/>
            </a:pPr>
            <a:r>
              <a:rPr lang="en-US" dirty="0" smtClean="0"/>
              <a:t>Third level</a:t>
            </a:r>
          </a:p>
          <a:p>
            <a:pPr marL="685800" lvl="3" indent="-168275" algn="l" defTabSz="457200" rtl="0" eaLnBrk="1" latinLnBrk="0" hangingPunct="1">
              <a:spcBef>
                <a:spcPts val="0"/>
              </a:spcBef>
              <a:spcAft>
                <a:spcPts val="600"/>
              </a:spcAft>
              <a:buFont typeface="Calibri" panose="020F0502020204030204" pitchFamily="34" charset="0"/>
              <a:buChar char="−"/>
            </a:pPr>
            <a:r>
              <a:rPr lang="en-US" dirty="0" smtClean="0"/>
              <a:t>Fourth level</a:t>
            </a:r>
            <a:endParaRPr lang="en-US" dirty="0"/>
          </a:p>
        </p:txBody>
      </p:sp>
      <p:sp>
        <p:nvSpPr>
          <p:cNvPr id="14" name="Content Placeholder 2"/>
          <p:cNvSpPr>
            <a:spLocks noGrp="1"/>
          </p:cNvSpPr>
          <p:nvPr>
            <p:ph sz="half" idx="10"/>
          </p:nvPr>
        </p:nvSpPr>
        <p:spPr>
          <a:xfrm>
            <a:off x="457200" y="3401568"/>
            <a:ext cx="8229600" cy="1627632"/>
          </a:xfrm>
          <a:prstGeom prst="rect">
            <a:avLst/>
          </a:prstGeom>
        </p:spPr>
        <p:txBody>
          <a:bodyPr lIns="0" tIns="0"/>
          <a:lstStyle>
            <a:lvl1pPr marL="342900" indent="-342900"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1pPr>
            <a:lvl2pPr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2pPr>
            <a:lvl3pPr algn="l" defTabSz="457200" rtl="0" eaLnBrk="1" latinLnBrk="0" hangingPunct="1">
              <a:spcBef>
                <a:spcPts val="0"/>
              </a:spcBef>
              <a:spcAft>
                <a:spcPts val="600"/>
              </a:spcAft>
              <a:buFont typeface="Arial"/>
              <a:defRPr lang="en-US" sz="1200" kern="1200" dirty="0" smtClean="0">
                <a:solidFill>
                  <a:schemeClr val="tx1"/>
                </a:solidFill>
                <a:latin typeface="+mn-lt"/>
                <a:ea typeface="+mn-ea"/>
                <a:cs typeface="+mn-cs"/>
              </a:defRPr>
            </a:lvl3pPr>
            <a:lvl4pPr marL="688975" indent="-171450"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4pPr>
            <a:lvl5pPr algn="l" defTabSz="457200" rtl="0" eaLnBrk="1" latinLnBrk="0" hangingPunct="1">
              <a:spcBef>
                <a:spcPts val="0"/>
              </a:spcBef>
              <a:spcAft>
                <a:spcPts val="600"/>
              </a:spcAft>
              <a:buFont typeface="Arial"/>
              <a:defRPr lang="en-US" sz="12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marL="174625" lvl="0" indent="-174625" algn="l" defTabSz="457200" rtl="0" eaLnBrk="1" latinLnBrk="0" hangingPunct="1">
              <a:spcBef>
                <a:spcPts val="0"/>
              </a:spcBef>
              <a:spcAft>
                <a:spcPts val="600"/>
              </a:spcAft>
              <a:buFont typeface="Arial"/>
              <a:buChar char="•"/>
            </a:pPr>
            <a:r>
              <a:rPr lang="en-US" dirty="0" smtClean="0"/>
              <a:t>Click to edit Master text styles</a:t>
            </a:r>
          </a:p>
          <a:p>
            <a:pPr marL="342900" lvl="1" indent="-171450" algn="l" defTabSz="457200" rtl="0" eaLnBrk="1" latinLnBrk="0" hangingPunct="1">
              <a:spcBef>
                <a:spcPts val="0"/>
              </a:spcBef>
              <a:spcAft>
                <a:spcPts val="600"/>
              </a:spcAft>
              <a:buFont typeface="Arial"/>
              <a:buChar char="–"/>
            </a:pPr>
            <a:r>
              <a:rPr lang="en-US" dirty="0" smtClean="0"/>
              <a:t>Second level</a:t>
            </a:r>
          </a:p>
          <a:p>
            <a:pPr marL="517525" lvl="2" indent="-174625" algn="l" defTabSz="457200" rtl="0" eaLnBrk="1" latinLnBrk="0" hangingPunct="1">
              <a:spcBef>
                <a:spcPts val="0"/>
              </a:spcBef>
              <a:spcAft>
                <a:spcPts val="600"/>
              </a:spcAft>
              <a:buSzPct val="80000"/>
              <a:buFont typeface="Wingdings" panose="05000000000000000000" pitchFamily="2" charset="2"/>
              <a:buChar char="§"/>
            </a:pPr>
            <a:r>
              <a:rPr lang="en-US" dirty="0" smtClean="0"/>
              <a:t>Third level</a:t>
            </a:r>
          </a:p>
          <a:p>
            <a:pPr marL="685800" lvl="3" indent="-168275" algn="l" defTabSz="457200" rtl="0" eaLnBrk="1" latinLnBrk="0" hangingPunct="1">
              <a:spcBef>
                <a:spcPts val="0"/>
              </a:spcBef>
              <a:spcAft>
                <a:spcPts val="600"/>
              </a:spcAft>
              <a:buFont typeface="Calibri" panose="020F0502020204030204" pitchFamily="34" charset="0"/>
              <a:buChar char="−"/>
            </a:pPr>
            <a:r>
              <a:rPr lang="en-US" dirty="0" smtClean="0"/>
              <a:t>Fourth level</a:t>
            </a:r>
            <a:endParaRPr lang="en-US" dirty="0"/>
          </a:p>
        </p:txBody>
      </p:sp>
      <p:pic>
        <p:nvPicPr>
          <p:cNvPr id="15" name="Picture 14" descr="PALS New logo.w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219" y="5272396"/>
            <a:ext cx="456406" cy="186707"/>
          </a:xfrm>
          <a:prstGeom prst="rect">
            <a:avLst/>
          </a:prstGeom>
        </p:spPr>
      </p:pic>
      <p:sp>
        <p:nvSpPr>
          <p:cNvPr id="7" name="Title 10"/>
          <p:cNvSpPr>
            <a:spLocks noGrp="1"/>
          </p:cNvSpPr>
          <p:nvPr>
            <p:ph type="title"/>
          </p:nvPr>
        </p:nvSpPr>
        <p:spPr>
          <a:xfrm>
            <a:off x="0" y="448056"/>
            <a:ext cx="5120640" cy="685800"/>
          </a:xfrm>
          <a:prstGeom prst="rect">
            <a:avLst/>
          </a:prstGeom>
        </p:spPr>
        <p:txBody>
          <a:bodyPr lIns="457200" tIns="0" rIns="0" bIns="0" anchor="ctr"/>
          <a:lstStyle>
            <a:lvl1pPr algn="l">
              <a:defRPr lang="en-US" sz="2000" dirty="0">
                <a:solidFill>
                  <a:srgbClr val="FFFFFF"/>
                </a:solidFill>
              </a:defRPr>
            </a:lvl1pPr>
          </a:lstStyle>
          <a:p>
            <a:pPr marL="0" lvl="0" algn="l"/>
            <a:r>
              <a:rPr lang="en-US" dirty="0" smtClean="0"/>
              <a:t>Click to edit Master title style</a:t>
            </a:r>
            <a:endParaRPr lang="en-US" dirty="0"/>
          </a:p>
        </p:txBody>
      </p:sp>
      <p:sp>
        <p:nvSpPr>
          <p:cNvPr id="6" name="TextBox 5"/>
          <p:cNvSpPr txBox="1"/>
          <p:nvPr userDrawn="1"/>
        </p:nvSpPr>
        <p:spPr>
          <a:xfrm>
            <a:off x="8738755" y="5456078"/>
            <a:ext cx="367864" cy="230832"/>
          </a:xfrm>
          <a:prstGeom prst="rect">
            <a:avLst/>
          </a:prstGeom>
          <a:noFill/>
        </p:spPr>
        <p:txBody>
          <a:bodyPr wrap="square" lIns="0" rIns="0" rtlCol="0">
            <a:spAutoFit/>
          </a:bodyPr>
          <a:lstStyle/>
          <a:p>
            <a:pPr algn="ctr"/>
            <a:fld id="{1982EC46-0FAE-48B5-A5A0-216D282A633F}" type="slidenum">
              <a:rPr lang="en-US" sz="900" smtClean="0"/>
              <a:pPr algn="ctr"/>
              <a:t>‹#›</a:t>
            </a:fld>
            <a:endParaRPr lang="en-US" sz="900" dirty="0"/>
          </a:p>
        </p:txBody>
      </p:sp>
    </p:spTree>
    <p:extLst>
      <p:ext uri="{BB962C8B-B14F-4D97-AF65-F5344CB8AC3E}">
        <p14:creationId xmlns:p14="http://schemas.microsoft.com/office/powerpoint/2010/main" val="312126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7" name="Title 10"/>
          <p:cNvSpPr>
            <a:spLocks noGrp="1"/>
          </p:cNvSpPr>
          <p:nvPr>
            <p:ph type="title"/>
          </p:nvPr>
        </p:nvSpPr>
        <p:spPr>
          <a:xfrm>
            <a:off x="0" y="448056"/>
            <a:ext cx="5120640" cy="685800"/>
          </a:xfrm>
          <a:prstGeom prst="rect">
            <a:avLst/>
          </a:prstGeom>
        </p:spPr>
        <p:txBody>
          <a:bodyPr lIns="457200" tIns="0" rIns="0" bIns="0" anchor="ctr"/>
          <a:lstStyle>
            <a:lvl1pPr algn="l">
              <a:defRPr lang="en-US" sz="2000" dirty="0">
                <a:solidFill>
                  <a:srgbClr val="FFFFFF"/>
                </a:solidFill>
              </a:defRPr>
            </a:lvl1pPr>
          </a:lstStyle>
          <a:p>
            <a:pPr marL="0" lvl="0" algn="l"/>
            <a:r>
              <a:rPr lang="en-US" dirty="0" smtClean="0"/>
              <a:t>Click to edit Master title style</a:t>
            </a:r>
            <a:endParaRPr lang="en-US" dirty="0"/>
          </a:p>
        </p:txBody>
      </p:sp>
      <p:pic>
        <p:nvPicPr>
          <p:cNvPr id="15" name="Picture 14" descr="PALS New logo.w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219" y="5272396"/>
            <a:ext cx="456406" cy="186707"/>
          </a:xfrm>
          <a:prstGeom prst="rect">
            <a:avLst/>
          </a:prstGeom>
          <a:ln>
            <a:noFill/>
            <a:tailEnd type="triangle"/>
          </a:ln>
        </p:spPr>
      </p:pic>
      <p:sp>
        <p:nvSpPr>
          <p:cNvPr id="33" name="Rounded Rectangle 32"/>
          <p:cNvSpPr/>
          <p:nvPr/>
        </p:nvSpPr>
        <p:spPr>
          <a:xfrm>
            <a:off x="460375" y="1427163"/>
            <a:ext cx="8223250" cy="1695390"/>
          </a:xfrm>
          <a:prstGeom prst="roundRect">
            <a:avLst>
              <a:gd name="adj" fmla="val 0"/>
            </a:avLst>
          </a:prstGeom>
          <a:solidFill>
            <a:srgbClr val="138F91"/>
          </a:solidFill>
          <a:ln w="952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70"/>
            <a:endParaRPr lang="en-US" sz="917" dirty="0">
              <a:solidFill>
                <a:prstClr val="white"/>
              </a:solidFill>
            </a:endParaRPr>
          </a:p>
        </p:txBody>
      </p:sp>
      <p:sp>
        <p:nvSpPr>
          <p:cNvPr id="34" name="Rounded Rectangle 33"/>
          <p:cNvSpPr/>
          <p:nvPr/>
        </p:nvSpPr>
        <p:spPr>
          <a:xfrm>
            <a:off x="576728" y="1506320"/>
            <a:ext cx="8000537" cy="1547475"/>
          </a:xfrm>
          <a:prstGeom prst="roundRect">
            <a:avLst>
              <a:gd name="adj" fmla="val 0"/>
            </a:avLst>
          </a:prstGeom>
          <a:solidFill>
            <a:schemeClr val="bg1"/>
          </a:solidFill>
          <a:ln w="952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defTabSz="761970">
              <a:buFont typeface="Arial" panose="020B0604020202020204" pitchFamily="34" charset="0"/>
              <a:buChar char="•"/>
            </a:pPr>
            <a:endParaRPr lang="en-US" sz="1000" dirty="0">
              <a:solidFill>
                <a:schemeClr val="tx1"/>
              </a:solidFill>
            </a:endParaRPr>
          </a:p>
        </p:txBody>
      </p:sp>
      <p:sp>
        <p:nvSpPr>
          <p:cNvPr id="10" name="Rounded Rectangle 9"/>
          <p:cNvSpPr/>
          <p:nvPr/>
        </p:nvSpPr>
        <p:spPr>
          <a:xfrm>
            <a:off x="460375" y="3413344"/>
            <a:ext cx="3965291" cy="1131875"/>
          </a:xfrm>
          <a:prstGeom prst="roundRect">
            <a:avLst>
              <a:gd name="adj" fmla="val 0"/>
            </a:avLst>
          </a:prstGeom>
          <a:solidFill>
            <a:srgbClr val="138F91"/>
          </a:solidFill>
          <a:ln w="952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761970"/>
            <a:endParaRPr lang="en-US" sz="1000" b="1" dirty="0">
              <a:solidFill>
                <a:prstClr val="white"/>
              </a:solidFill>
            </a:endParaRPr>
          </a:p>
        </p:txBody>
      </p:sp>
      <p:sp>
        <p:nvSpPr>
          <p:cNvPr id="12" name="Rectangle 11"/>
          <p:cNvSpPr/>
          <p:nvPr userDrawn="1"/>
        </p:nvSpPr>
        <p:spPr>
          <a:xfrm>
            <a:off x="567215" y="3811152"/>
            <a:ext cx="1105348"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r>
              <a:rPr lang="en-US" sz="1100" b="1" dirty="0">
                <a:solidFill>
                  <a:srgbClr val="000000"/>
                </a:solidFill>
              </a:rPr>
              <a:t>Prepared </a:t>
            </a:r>
            <a:r>
              <a:rPr lang="en-US" sz="1100" b="1" dirty="0" smtClean="0">
                <a:solidFill>
                  <a:srgbClr val="000000"/>
                </a:solidFill>
              </a:rPr>
              <a:t>by</a:t>
            </a:r>
            <a:endParaRPr lang="en-US" sz="1100" b="1" dirty="0">
              <a:solidFill>
                <a:srgbClr val="000000"/>
              </a:solidFill>
            </a:endParaRPr>
          </a:p>
        </p:txBody>
      </p:sp>
      <p:sp>
        <p:nvSpPr>
          <p:cNvPr id="13" name="Rectangle 12"/>
          <p:cNvSpPr/>
          <p:nvPr userDrawn="1"/>
        </p:nvSpPr>
        <p:spPr>
          <a:xfrm>
            <a:off x="567215" y="4174127"/>
            <a:ext cx="1105348"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r>
              <a:rPr lang="en-US" sz="1100" b="1" dirty="0">
                <a:solidFill>
                  <a:srgbClr val="000000"/>
                </a:solidFill>
              </a:rPr>
              <a:t>Role</a:t>
            </a:r>
          </a:p>
        </p:txBody>
      </p:sp>
      <p:sp>
        <p:nvSpPr>
          <p:cNvPr id="16" name="Rectangle 15"/>
          <p:cNvSpPr/>
          <p:nvPr/>
        </p:nvSpPr>
        <p:spPr>
          <a:xfrm>
            <a:off x="1697217" y="3811152"/>
            <a:ext cx="2629830"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r>
              <a:rPr lang="en-US" sz="1000" dirty="0" smtClean="0">
                <a:solidFill>
                  <a:srgbClr val="000000"/>
                </a:solidFill>
              </a:rPr>
              <a:t> </a:t>
            </a:r>
            <a:endParaRPr lang="en-US" sz="1000" dirty="0">
              <a:solidFill>
                <a:srgbClr val="000000"/>
              </a:solidFill>
            </a:endParaRPr>
          </a:p>
        </p:txBody>
      </p:sp>
      <p:sp>
        <p:nvSpPr>
          <p:cNvPr id="17" name="Rectangle 16"/>
          <p:cNvSpPr/>
          <p:nvPr/>
        </p:nvSpPr>
        <p:spPr>
          <a:xfrm>
            <a:off x="1697217" y="4174127"/>
            <a:ext cx="2629830"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endParaRPr lang="en-US" sz="1000" dirty="0">
              <a:solidFill>
                <a:srgbClr val="000000"/>
              </a:solidFill>
            </a:endParaRPr>
          </a:p>
        </p:txBody>
      </p:sp>
      <p:sp>
        <p:nvSpPr>
          <p:cNvPr id="23" name="Rounded Rectangle 22"/>
          <p:cNvSpPr/>
          <p:nvPr/>
        </p:nvSpPr>
        <p:spPr>
          <a:xfrm>
            <a:off x="4718334" y="3413344"/>
            <a:ext cx="3965291" cy="1131875"/>
          </a:xfrm>
          <a:prstGeom prst="roundRect">
            <a:avLst>
              <a:gd name="adj" fmla="val 0"/>
            </a:avLst>
          </a:prstGeom>
          <a:solidFill>
            <a:srgbClr val="138F91"/>
          </a:solidFill>
          <a:ln w="952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761970"/>
            <a:endParaRPr lang="en-US" sz="1000" b="1" dirty="0">
              <a:solidFill>
                <a:prstClr val="white"/>
              </a:solidFill>
            </a:endParaRPr>
          </a:p>
        </p:txBody>
      </p:sp>
      <p:sp>
        <p:nvSpPr>
          <p:cNvPr id="24" name="Rectangle 23"/>
          <p:cNvSpPr/>
          <p:nvPr userDrawn="1"/>
        </p:nvSpPr>
        <p:spPr>
          <a:xfrm>
            <a:off x="4825174" y="3811152"/>
            <a:ext cx="1105348"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r>
              <a:rPr lang="en-US" sz="1100" b="1" dirty="0">
                <a:solidFill>
                  <a:srgbClr val="000000"/>
                </a:solidFill>
              </a:rPr>
              <a:t>Reviewed </a:t>
            </a:r>
            <a:r>
              <a:rPr lang="en-US" sz="1100" b="1" dirty="0" smtClean="0">
                <a:solidFill>
                  <a:srgbClr val="000000"/>
                </a:solidFill>
              </a:rPr>
              <a:t>by</a:t>
            </a:r>
            <a:endParaRPr lang="en-US" sz="1100" b="1" dirty="0">
              <a:solidFill>
                <a:srgbClr val="000000"/>
              </a:solidFill>
            </a:endParaRPr>
          </a:p>
        </p:txBody>
      </p:sp>
      <p:sp>
        <p:nvSpPr>
          <p:cNvPr id="25" name="Rectangle 24"/>
          <p:cNvSpPr/>
          <p:nvPr userDrawn="1"/>
        </p:nvSpPr>
        <p:spPr>
          <a:xfrm>
            <a:off x="4825174" y="4174127"/>
            <a:ext cx="1105348"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r>
              <a:rPr lang="en-US" sz="1100" b="1" dirty="0">
                <a:solidFill>
                  <a:srgbClr val="000000"/>
                </a:solidFill>
              </a:rPr>
              <a:t>Role</a:t>
            </a:r>
          </a:p>
        </p:txBody>
      </p:sp>
      <p:sp>
        <p:nvSpPr>
          <p:cNvPr id="26" name="Rectangle 25"/>
          <p:cNvSpPr/>
          <p:nvPr/>
        </p:nvSpPr>
        <p:spPr>
          <a:xfrm>
            <a:off x="5955176" y="3811152"/>
            <a:ext cx="2629830"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endParaRPr lang="en-US" sz="1000" dirty="0">
              <a:solidFill>
                <a:srgbClr val="000000"/>
              </a:solidFill>
            </a:endParaRPr>
          </a:p>
        </p:txBody>
      </p:sp>
      <p:sp>
        <p:nvSpPr>
          <p:cNvPr id="27" name="Rectangle 26"/>
          <p:cNvSpPr/>
          <p:nvPr/>
        </p:nvSpPr>
        <p:spPr>
          <a:xfrm>
            <a:off x="5955176" y="4174127"/>
            <a:ext cx="2629830" cy="320040"/>
          </a:xfrm>
          <a:prstGeom prst="rect">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defTabSz="761970">
              <a:lnSpc>
                <a:spcPts val="1333"/>
              </a:lnSpc>
            </a:pPr>
            <a:endParaRPr lang="en-US" sz="1000" dirty="0">
              <a:solidFill>
                <a:srgbClr val="000000"/>
              </a:solidFill>
            </a:endParaRPr>
          </a:p>
        </p:txBody>
      </p:sp>
      <p:sp>
        <p:nvSpPr>
          <p:cNvPr id="5" name="Content Placeholder 4"/>
          <p:cNvSpPr>
            <a:spLocks noGrp="1"/>
          </p:cNvSpPr>
          <p:nvPr>
            <p:ph sz="quarter" idx="10"/>
          </p:nvPr>
        </p:nvSpPr>
        <p:spPr>
          <a:xfrm>
            <a:off x="576728" y="1514967"/>
            <a:ext cx="8000537" cy="1538828"/>
          </a:xfrm>
          <a:prstGeom prst="rect">
            <a:avLst/>
          </a:prstGeom>
        </p:spPr>
        <p:txBody>
          <a:bodyPr anchor="ctr"/>
          <a:lstStyle>
            <a:lvl1pPr marL="171450" indent="-171450" algn="l" defTabSz="761970" rtl="0" eaLnBrk="1" latinLnBrk="0" hangingPunct="1">
              <a:buFont typeface="Arial" panose="020B0604020202020204" pitchFamily="34" charset="0"/>
              <a:buChar char="•"/>
              <a:defRPr lang="en-US" sz="1200" kern="1200" dirty="0" smtClean="0">
                <a:solidFill>
                  <a:schemeClr val="tx1"/>
                </a:solidFill>
                <a:latin typeface="+mn-lt"/>
                <a:ea typeface="+mn-ea"/>
                <a:cs typeface="+mn-cs"/>
              </a:defRPr>
            </a:lvl1pPr>
            <a:lvl2pPr marL="171450" indent="-171450" algn="l" defTabSz="761970" rtl="0" eaLnBrk="1" latinLnBrk="0" hangingPunct="1">
              <a:buFont typeface="Arial" panose="020B0604020202020204" pitchFamily="34" charset="0"/>
              <a:buChar char="•"/>
              <a:defRPr lang="en-US" sz="1000" kern="1200" dirty="0" smtClean="0">
                <a:solidFill>
                  <a:schemeClr val="tx1"/>
                </a:solidFill>
                <a:latin typeface="+mn-lt"/>
                <a:ea typeface="+mn-ea"/>
                <a:cs typeface="+mn-cs"/>
              </a:defRPr>
            </a:lvl2pPr>
            <a:lvl3pPr marL="171450" indent="-171450" algn="l" defTabSz="761970" rtl="0" eaLnBrk="1" latinLnBrk="0" hangingPunct="1">
              <a:buFont typeface="Arial" panose="020B0604020202020204" pitchFamily="34" charset="0"/>
              <a:buChar char="•"/>
              <a:defRPr lang="en-US" sz="1000" kern="1200" dirty="0" smtClean="0">
                <a:solidFill>
                  <a:schemeClr val="tx1"/>
                </a:solidFill>
                <a:latin typeface="+mn-lt"/>
                <a:ea typeface="+mn-ea"/>
                <a:cs typeface="+mn-cs"/>
              </a:defRPr>
            </a:lvl3pPr>
            <a:lvl4pPr marL="171450" indent="-171450" algn="l" defTabSz="761970" rtl="0" eaLnBrk="1" latinLnBrk="0" hangingPunct="1">
              <a:buFont typeface="Arial" panose="020B0604020202020204" pitchFamily="34" charset="0"/>
              <a:buChar char="•"/>
              <a:defRPr lang="en-US" sz="1000" kern="1200" dirty="0" smtClean="0">
                <a:solidFill>
                  <a:schemeClr val="tx1"/>
                </a:solidFill>
                <a:latin typeface="+mn-lt"/>
                <a:ea typeface="+mn-ea"/>
                <a:cs typeface="+mn-cs"/>
              </a:defRPr>
            </a:lvl4pPr>
            <a:lvl5pPr marL="171450" indent="-171450" algn="l" defTabSz="761970" rtl="0" eaLnBrk="1" latinLnBrk="0" hangingPunct="1">
              <a:buFont typeface="Arial" panose="020B0604020202020204" pitchFamily="34" charset="0"/>
              <a:buChar char="•"/>
              <a:defRPr lang="en-US" sz="1000" kern="1200" dirty="0">
                <a:solidFill>
                  <a:schemeClr val="tx1"/>
                </a:solidFill>
                <a:latin typeface="+mn-lt"/>
                <a:ea typeface="+mn-ea"/>
                <a:cs typeface="+mn-cs"/>
              </a:defRPr>
            </a:lvl5pPr>
          </a:lstStyle>
          <a:p>
            <a:pPr lvl="0"/>
            <a:r>
              <a:rPr lang="en-US" dirty="0" smtClean="0"/>
              <a:t>Click to edit Master text styles</a:t>
            </a:r>
          </a:p>
        </p:txBody>
      </p:sp>
      <p:sp>
        <p:nvSpPr>
          <p:cNvPr id="36" name="Text Placeholder 35"/>
          <p:cNvSpPr>
            <a:spLocks noGrp="1"/>
          </p:cNvSpPr>
          <p:nvPr>
            <p:ph type="body" sz="quarter" idx="11"/>
          </p:nvPr>
        </p:nvSpPr>
        <p:spPr>
          <a:xfrm>
            <a:off x="1702083" y="3847728"/>
            <a:ext cx="2587977" cy="246888"/>
          </a:xfrm>
          <a:prstGeom prst="rect">
            <a:avLst/>
          </a:prstGeom>
        </p:spPr>
        <p:txBody>
          <a:bodyPr anchor="ctr"/>
          <a:lstStyle>
            <a:lvl1pPr marL="0" indent="0" algn="l" defTabSz="761970" rtl="0" eaLnBrk="1" latinLnBrk="0" hangingPunct="1">
              <a:buFont typeface="Arial" panose="020B0604020202020204" pitchFamily="34" charset="0"/>
              <a:buNone/>
              <a:defRPr lang="en-US" sz="1100" kern="1200" dirty="0" smtClean="0">
                <a:solidFill>
                  <a:schemeClr val="tx1"/>
                </a:solidFill>
                <a:latin typeface="+mn-lt"/>
                <a:ea typeface="+mn-ea"/>
                <a:cs typeface="+mn-cs"/>
              </a:defRPr>
            </a:lvl1pPr>
            <a:lvl2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2pPr>
            <a:lvl3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3pPr>
            <a:lvl4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4pPr>
            <a:lvl5pPr marL="0" indent="0" algn="l" defTabSz="761970" rtl="0" eaLnBrk="1" latinLnBrk="0" hangingPunct="1">
              <a:buFont typeface="Arial" panose="020B0604020202020204" pitchFamily="34" charset="0"/>
              <a:buNone/>
              <a:defRPr lang="en-US" sz="1000" kern="1200" dirty="0">
                <a:solidFill>
                  <a:schemeClr val="tx1"/>
                </a:solidFill>
                <a:latin typeface="+mn-lt"/>
                <a:ea typeface="+mn-ea"/>
                <a:cs typeface="+mn-cs"/>
              </a:defRPr>
            </a:lvl5pPr>
          </a:lstStyle>
          <a:p>
            <a:pPr lvl="0"/>
            <a:r>
              <a:rPr lang="en-US" dirty="0" smtClean="0"/>
              <a:t>Click to edit Master text</a:t>
            </a:r>
            <a:endParaRPr lang="en-US" dirty="0"/>
          </a:p>
        </p:txBody>
      </p:sp>
      <p:sp>
        <p:nvSpPr>
          <p:cNvPr id="59" name="Text Placeholder 35"/>
          <p:cNvSpPr>
            <a:spLocks noGrp="1"/>
          </p:cNvSpPr>
          <p:nvPr>
            <p:ph type="body" sz="quarter" idx="12"/>
          </p:nvPr>
        </p:nvSpPr>
        <p:spPr>
          <a:xfrm>
            <a:off x="1702083" y="4211278"/>
            <a:ext cx="2587977" cy="245738"/>
          </a:xfrm>
          <a:prstGeom prst="rect">
            <a:avLst/>
          </a:prstGeom>
        </p:spPr>
        <p:txBody>
          <a:bodyPr anchor="ctr"/>
          <a:lstStyle>
            <a:lvl1pPr marL="0" indent="0" algn="l" defTabSz="761970" rtl="0" eaLnBrk="1" latinLnBrk="0" hangingPunct="1">
              <a:buFont typeface="Arial" panose="020B0604020202020204" pitchFamily="34" charset="0"/>
              <a:buNone/>
              <a:defRPr lang="en-US" sz="1100" kern="1200" dirty="0" smtClean="0">
                <a:solidFill>
                  <a:schemeClr val="tx1"/>
                </a:solidFill>
                <a:latin typeface="+mn-lt"/>
                <a:ea typeface="+mn-ea"/>
                <a:cs typeface="+mn-cs"/>
              </a:defRPr>
            </a:lvl1pPr>
            <a:lvl2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2pPr>
            <a:lvl3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3pPr>
            <a:lvl4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4pPr>
            <a:lvl5pPr marL="0" indent="0" algn="l" defTabSz="761970" rtl="0" eaLnBrk="1" latinLnBrk="0" hangingPunct="1">
              <a:buFont typeface="Arial" panose="020B0604020202020204" pitchFamily="34" charset="0"/>
              <a:buNone/>
              <a:defRPr lang="en-US" sz="1000" kern="1200" dirty="0">
                <a:solidFill>
                  <a:schemeClr val="tx1"/>
                </a:solidFill>
                <a:latin typeface="+mn-lt"/>
                <a:ea typeface="+mn-ea"/>
                <a:cs typeface="+mn-cs"/>
              </a:defRPr>
            </a:lvl5pPr>
          </a:lstStyle>
          <a:p>
            <a:pPr lvl="0"/>
            <a:r>
              <a:rPr lang="en-US" dirty="0" smtClean="0"/>
              <a:t>Click to edit Master text</a:t>
            </a:r>
            <a:endParaRPr lang="en-US" dirty="0"/>
          </a:p>
        </p:txBody>
      </p:sp>
      <p:sp>
        <p:nvSpPr>
          <p:cNvPr id="62" name="Text Placeholder 35"/>
          <p:cNvSpPr>
            <a:spLocks noGrp="1"/>
          </p:cNvSpPr>
          <p:nvPr>
            <p:ph type="body" sz="quarter" idx="15"/>
          </p:nvPr>
        </p:nvSpPr>
        <p:spPr>
          <a:xfrm>
            <a:off x="5960042" y="3847728"/>
            <a:ext cx="2589598" cy="246888"/>
          </a:xfrm>
          <a:prstGeom prst="rect">
            <a:avLst/>
          </a:prstGeom>
        </p:spPr>
        <p:txBody>
          <a:bodyPr anchor="ctr"/>
          <a:lstStyle>
            <a:lvl1pPr marL="0" indent="0" algn="l" defTabSz="761970" rtl="0" eaLnBrk="1" latinLnBrk="0" hangingPunct="1">
              <a:buFont typeface="Arial" panose="020B0604020202020204" pitchFamily="34" charset="0"/>
              <a:buNone/>
              <a:defRPr lang="en-US" sz="1100" kern="1200" dirty="0" smtClean="0">
                <a:solidFill>
                  <a:schemeClr val="tx1"/>
                </a:solidFill>
                <a:latin typeface="+mn-lt"/>
                <a:ea typeface="+mn-ea"/>
                <a:cs typeface="+mn-cs"/>
              </a:defRPr>
            </a:lvl1pPr>
            <a:lvl2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2pPr>
            <a:lvl3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3pPr>
            <a:lvl4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4pPr>
            <a:lvl5pPr marL="0" indent="0" algn="l" defTabSz="761970" rtl="0" eaLnBrk="1" latinLnBrk="0" hangingPunct="1">
              <a:buFont typeface="Arial" panose="020B0604020202020204" pitchFamily="34" charset="0"/>
              <a:buNone/>
              <a:defRPr lang="en-US" sz="1000" kern="1200" dirty="0">
                <a:solidFill>
                  <a:schemeClr val="tx1"/>
                </a:solidFill>
                <a:latin typeface="+mn-lt"/>
                <a:ea typeface="+mn-ea"/>
                <a:cs typeface="+mn-cs"/>
              </a:defRPr>
            </a:lvl5pPr>
          </a:lstStyle>
          <a:p>
            <a:pPr lvl="0"/>
            <a:r>
              <a:rPr lang="en-US" dirty="0" smtClean="0"/>
              <a:t>Click to edit Master text</a:t>
            </a:r>
            <a:endParaRPr lang="en-US" dirty="0"/>
          </a:p>
        </p:txBody>
      </p:sp>
      <p:sp>
        <p:nvSpPr>
          <p:cNvPr id="63" name="Text Placeholder 35"/>
          <p:cNvSpPr>
            <a:spLocks noGrp="1"/>
          </p:cNvSpPr>
          <p:nvPr>
            <p:ph type="body" sz="quarter" idx="16"/>
          </p:nvPr>
        </p:nvSpPr>
        <p:spPr>
          <a:xfrm>
            <a:off x="5960042" y="4210703"/>
            <a:ext cx="2589598" cy="246888"/>
          </a:xfrm>
          <a:prstGeom prst="rect">
            <a:avLst/>
          </a:prstGeom>
        </p:spPr>
        <p:txBody>
          <a:bodyPr anchor="ctr"/>
          <a:lstStyle>
            <a:lvl1pPr marL="0" indent="0" algn="l" defTabSz="761970" rtl="0" eaLnBrk="1" latinLnBrk="0" hangingPunct="1">
              <a:buFont typeface="Arial" panose="020B0604020202020204" pitchFamily="34" charset="0"/>
              <a:buNone/>
              <a:defRPr lang="en-US" sz="1100" kern="1200" dirty="0" smtClean="0">
                <a:solidFill>
                  <a:schemeClr val="tx1"/>
                </a:solidFill>
                <a:latin typeface="+mn-lt"/>
                <a:ea typeface="+mn-ea"/>
                <a:cs typeface="+mn-cs"/>
              </a:defRPr>
            </a:lvl1pPr>
            <a:lvl2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2pPr>
            <a:lvl3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3pPr>
            <a:lvl4pPr marL="0" indent="0" algn="l" defTabSz="761970" rtl="0" eaLnBrk="1" latinLnBrk="0" hangingPunct="1">
              <a:buFont typeface="Arial" panose="020B0604020202020204" pitchFamily="34" charset="0"/>
              <a:buNone/>
              <a:defRPr lang="en-US" sz="1000" kern="1200" dirty="0" smtClean="0">
                <a:solidFill>
                  <a:schemeClr val="tx1"/>
                </a:solidFill>
                <a:latin typeface="+mn-lt"/>
                <a:ea typeface="+mn-ea"/>
                <a:cs typeface="+mn-cs"/>
              </a:defRPr>
            </a:lvl4pPr>
            <a:lvl5pPr marL="0" indent="0" algn="l" defTabSz="761970" rtl="0" eaLnBrk="1" latinLnBrk="0" hangingPunct="1">
              <a:buFont typeface="Arial" panose="020B0604020202020204" pitchFamily="34" charset="0"/>
              <a:buNone/>
              <a:defRPr lang="en-US" sz="1000" kern="1200" dirty="0">
                <a:solidFill>
                  <a:schemeClr val="tx1"/>
                </a:solidFill>
                <a:latin typeface="+mn-lt"/>
                <a:ea typeface="+mn-ea"/>
                <a:cs typeface="+mn-cs"/>
              </a:defRPr>
            </a:lvl5pPr>
          </a:lstStyle>
          <a:p>
            <a:pPr lvl="0"/>
            <a:r>
              <a:rPr lang="en-US" dirty="0" smtClean="0"/>
              <a:t>Click to edit Master text</a:t>
            </a:r>
            <a:endParaRPr lang="en-US" dirty="0"/>
          </a:p>
        </p:txBody>
      </p:sp>
      <p:sp>
        <p:nvSpPr>
          <p:cNvPr id="70" name="Content Placeholder 68"/>
          <p:cNvSpPr>
            <a:spLocks noGrp="1"/>
          </p:cNvSpPr>
          <p:nvPr>
            <p:ph sz="quarter" idx="20"/>
          </p:nvPr>
        </p:nvSpPr>
        <p:spPr>
          <a:xfrm>
            <a:off x="567215" y="3478032"/>
            <a:ext cx="3759832" cy="287480"/>
          </a:xfrm>
          <a:prstGeom prst="rect">
            <a:avLst/>
          </a:prstGeom>
        </p:spPr>
        <p:txBody>
          <a:bodyPr anchor="ctr"/>
          <a:lstStyle>
            <a:lvl1pPr marL="0" indent="0" algn="ctr" defTabSz="761970" rtl="0" eaLnBrk="1" latinLnBrk="0" hangingPunct="1">
              <a:buNone/>
              <a:defRPr lang="en-US" sz="1100" b="1" kern="1200" dirty="0" smtClean="0">
                <a:solidFill>
                  <a:prstClr val="white"/>
                </a:solidFill>
                <a:latin typeface="+mn-lt"/>
                <a:ea typeface="+mn-ea"/>
                <a:cs typeface="+mn-cs"/>
              </a:defRPr>
            </a:lvl1pPr>
            <a:lvl2pPr marL="0" algn="ctr" defTabSz="761970" rtl="0" eaLnBrk="1" latinLnBrk="0" hangingPunct="1">
              <a:defRPr lang="en-US" sz="1000" b="1" kern="1200" dirty="0" smtClean="0">
                <a:solidFill>
                  <a:prstClr val="white"/>
                </a:solidFill>
                <a:latin typeface="+mn-lt"/>
                <a:ea typeface="+mn-ea"/>
                <a:cs typeface="+mn-cs"/>
              </a:defRPr>
            </a:lvl2pPr>
            <a:lvl3pPr marL="0" algn="ctr" defTabSz="761970" rtl="0" eaLnBrk="1" latinLnBrk="0" hangingPunct="1">
              <a:defRPr lang="en-US" sz="1000" b="1" kern="1200" dirty="0" smtClean="0">
                <a:solidFill>
                  <a:prstClr val="white"/>
                </a:solidFill>
                <a:latin typeface="+mn-lt"/>
                <a:ea typeface="+mn-ea"/>
                <a:cs typeface="+mn-cs"/>
              </a:defRPr>
            </a:lvl3pPr>
            <a:lvl4pPr marL="0" algn="ctr" defTabSz="761970" rtl="0" eaLnBrk="1" latinLnBrk="0" hangingPunct="1">
              <a:defRPr lang="en-US" sz="1000" b="1" kern="1200" dirty="0" smtClean="0">
                <a:solidFill>
                  <a:prstClr val="white"/>
                </a:solidFill>
                <a:latin typeface="+mn-lt"/>
                <a:ea typeface="+mn-ea"/>
                <a:cs typeface="+mn-cs"/>
              </a:defRPr>
            </a:lvl4pPr>
            <a:lvl5pPr marL="0" algn="ctr" defTabSz="761970" rtl="0" eaLnBrk="1" latinLnBrk="0" hangingPunct="1">
              <a:defRPr lang="en-US" sz="1000" b="1" kern="1200" dirty="0">
                <a:solidFill>
                  <a:prstClr val="white"/>
                </a:solidFill>
                <a:latin typeface="+mn-lt"/>
                <a:ea typeface="+mn-ea"/>
                <a:cs typeface="+mn-cs"/>
              </a:defRPr>
            </a:lvl5pPr>
          </a:lstStyle>
          <a:p>
            <a:pPr lvl="0"/>
            <a:endParaRPr lang="en-US" dirty="0"/>
          </a:p>
        </p:txBody>
      </p:sp>
      <p:sp>
        <p:nvSpPr>
          <p:cNvPr id="72" name="Content Placeholder 68"/>
          <p:cNvSpPr>
            <a:spLocks noGrp="1"/>
          </p:cNvSpPr>
          <p:nvPr>
            <p:ph sz="quarter" idx="22"/>
          </p:nvPr>
        </p:nvSpPr>
        <p:spPr>
          <a:xfrm>
            <a:off x="4825174" y="3478032"/>
            <a:ext cx="3759832" cy="287480"/>
          </a:xfrm>
          <a:prstGeom prst="rect">
            <a:avLst/>
          </a:prstGeom>
        </p:spPr>
        <p:txBody>
          <a:bodyPr anchor="ctr"/>
          <a:lstStyle>
            <a:lvl1pPr marL="0" indent="0" algn="ctr" defTabSz="761970" rtl="0" eaLnBrk="1" latinLnBrk="0" hangingPunct="1">
              <a:buNone/>
              <a:defRPr lang="en-US" sz="1100" b="1" kern="1200" dirty="0" smtClean="0">
                <a:solidFill>
                  <a:prstClr val="white"/>
                </a:solidFill>
                <a:latin typeface="+mn-lt"/>
                <a:ea typeface="+mn-ea"/>
                <a:cs typeface="+mn-cs"/>
              </a:defRPr>
            </a:lvl1pPr>
            <a:lvl2pPr marL="0" algn="ctr" defTabSz="761970" rtl="0" eaLnBrk="1" latinLnBrk="0" hangingPunct="1">
              <a:defRPr lang="en-US" sz="1000" b="1" kern="1200" dirty="0" smtClean="0">
                <a:solidFill>
                  <a:prstClr val="white"/>
                </a:solidFill>
                <a:latin typeface="+mn-lt"/>
                <a:ea typeface="+mn-ea"/>
                <a:cs typeface="+mn-cs"/>
              </a:defRPr>
            </a:lvl2pPr>
            <a:lvl3pPr marL="0" algn="ctr" defTabSz="761970" rtl="0" eaLnBrk="1" latinLnBrk="0" hangingPunct="1">
              <a:defRPr lang="en-US" sz="1000" b="1" kern="1200" dirty="0" smtClean="0">
                <a:solidFill>
                  <a:prstClr val="white"/>
                </a:solidFill>
                <a:latin typeface="+mn-lt"/>
                <a:ea typeface="+mn-ea"/>
                <a:cs typeface="+mn-cs"/>
              </a:defRPr>
            </a:lvl3pPr>
            <a:lvl4pPr marL="0" algn="ctr" defTabSz="761970" rtl="0" eaLnBrk="1" latinLnBrk="0" hangingPunct="1">
              <a:defRPr lang="en-US" sz="1000" b="1" kern="1200" dirty="0" smtClean="0">
                <a:solidFill>
                  <a:prstClr val="white"/>
                </a:solidFill>
                <a:latin typeface="+mn-lt"/>
                <a:ea typeface="+mn-ea"/>
                <a:cs typeface="+mn-cs"/>
              </a:defRPr>
            </a:lvl4pPr>
            <a:lvl5pPr marL="0" algn="ctr" defTabSz="761970" rtl="0" eaLnBrk="1" latinLnBrk="0" hangingPunct="1">
              <a:defRPr lang="en-US" sz="1000" b="1" kern="1200" dirty="0">
                <a:solidFill>
                  <a:prstClr val="white"/>
                </a:solidFill>
                <a:latin typeface="+mn-lt"/>
                <a:ea typeface="+mn-ea"/>
                <a:cs typeface="+mn-cs"/>
              </a:defRPr>
            </a:lvl5pPr>
          </a:lstStyle>
          <a:p>
            <a:pPr lvl="0"/>
            <a:endParaRPr lang="en-US" dirty="0"/>
          </a:p>
        </p:txBody>
      </p:sp>
    </p:spTree>
    <p:extLst>
      <p:ext uri="{BB962C8B-B14F-4D97-AF65-F5344CB8AC3E}">
        <p14:creationId xmlns:p14="http://schemas.microsoft.com/office/powerpoint/2010/main" val="3339670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3761" y="50617"/>
            <a:ext cx="8511639" cy="535539"/>
          </a:xfrm>
          <a:prstGeom prst="rect">
            <a:avLst/>
          </a:prstGeom>
        </p:spPr>
        <p:txBody>
          <a:bodyPr wrap="square">
            <a:normAutofit/>
          </a:bodyPr>
          <a:lstStyle/>
          <a:p>
            <a:r>
              <a:rPr lang="en-US" smtClean="0"/>
              <a:t>Click to edit Master title style</a:t>
            </a:r>
            <a:endParaRPr lang="en-US" dirty="0"/>
          </a:p>
        </p:txBody>
      </p:sp>
      <p:sp>
        <p:nvSpPr>
          <p:cNvPr id="3" name="Content Placeholder 2"/>
          <p:cNvSpPr>
            <a:spLocks noGrp="1"/>
          </p:cNvSpPr>
          <p:nvPr>
            <p:ph idx="1"/>
          </p:nvPr>
        </p:nvSpPr>
        <p:spPr>
          <a:xfrm>
            <a:off x="403761" y="770788"/>
            <a:ext cx="8511639" cy="3771636"/>
          </a:xfrm>
          <a:prstGeom prst="rect">
            <a:avLst/>
          </a:prstGeom>
        </p:spPr>
        <p:txBody>
          <a:bodyPr>
            <a:noAutofit/>
          </a:bodyPr>
          <a:lstStyle>
            <a:lvl1pPr>
              <a:buClr>
                <a:srgbClr val="595959"/>
              </a:buClr>
              <a:defRPr/>
            </a:lvl1pPr>
            <a:lvl2pPr>
              <a:buClr>
                <a:srgbClr val="595959"/>
              </a:buClr>
              <a:defRPr/>
            </a:lvl2pPr>
            <a:lvl3pPr>
              <a:buClr>
                <a:srgbClr val="595959"/>
              </a:buClr>
              <a:defRPr/>
            </a:lvl3pPr>
            <a:lvl4pPr>
              <a:buClr>
                <a:srgbClr val="595959"/>
              </a:buClr>
              <a:defRPr sz="12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5"/>
          <p:cNvSpPr>
            <a:spLocks noGrp="1"/>
          </p:cNvSpPr>
          <p:nvPr>
            <p:ph type="body" sz="quarter" idx="10" hasCustomPrompt="1"/>
          </p:nvPr>
        </p:nvSpPr>
        <p:spPr>
          <a:xfrm>
            <a:off x="4730214" y="5432295"/>
            <a:ext cx="2813586" cy="213424"/>
          </a:xfrm>
          <a:prstGeom prst="rect">
            <a:avLst/>
          </a:prstGeo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127962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03761" y="50617"/>
            <a:ext cx="8511639" cy="535539"/>
          </a:xfrm>
          <a:prstGeom prst="rect">
            <a:avLst/>
          </a:prstGeom>
        </p:spPr>
        <p:txBody>
          <a:bodyPr wrap="square">
            <a:normAutofit/>
          </a:bodyPr>
          <a:lstStyle/>
          <a:p>
            <a:r>
              <a:rPr lang="en-US" smtClean="0"/>
              <a:t>Click to edit Master title style</a:t>
            </a:r>
            <a:endParaRPr lang="en-US"/>
          </a:p>
        </p:txBody>
      </p:sp>
      <p:sp>
        <p:nvSpPr>
          <p:cNvPr id="3" name="Text Placeholder 5"/>
          <p:cNvSpPr>
            <a:spLocks noGrp="1"/>
          </p:cNvSpPr>
          <p:nvPr>
            <p:ph type="body" sz="quarter" idx="10" hasCustomPrompt="1"/>
          </p:nvPr>
        </p:nvSpPr>
        <p:spPr>
          <a:xfrm>
            <a:off x="4730214" y="5432295"/>
            <a:ext cx="2813586" cy="213424"/>
          </a:xfrm>
          <a:prstGeom prst="rect">
            <a:avLst/>
          </a:prstGeo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4010225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10" Type="http://schemas.microsoft.com/office/2007/relationships/hdphoto" Target="../media/hdphoto1.wdp"/><Relationship Id="rId4" Type="http://schemas.openxmlformats.org/officeDocument/2006/relationships/slideLayout" Target="../slideLayouts/slideLayout20.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0"/>
            <a:ext cx="9144000" cy="8001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userDrawn="1"/>
        </p:nvSpPr>
        <p:spPr>
          <a:xfrm>
            <a:off x="0" y="454025"/>
            <a:ext cx="2252547" cy="685800"/>
          </a:xfrm>
          <a:prstGeom prst="rect">
            <a:avLst/>
          </a:prstGeom>
          <a:solidFill>
            <a:srgbClr val="138F91"/>
          </a:solidFill>
          <a:ln>
            <a:noFill/>
          </a:ln>
          <a:effectLst/>
        </p:spPr>
        <p:style>
          <a:lnRef idx="1">
            <a:schemeClr val="accent1"/>
          </a:lnRef>
          <a:fillRef idx="3">
            <a:schemeClr val="accent1"/>
          </a:fillRef>
          <a:effectRef idx="2">
            <a:schemeClr val="accent1"/>
          </a:effectRef>
          <a:fontRef idx="minor">
            <a:schemeClr val="lt1"/>
          </a:fontRef>
        </p:style>
        <p:txBody>
          <a:bodyPr lIns="457200" tIns="0" rIns="0" bIns="0" rtlCol="0" anchor="ctr"/>
          <a:lstStyle/>
          <a:p>
            <a:pPr>
              <a:spcAft>
                <a:spcPts val="500"/>
              </a:spcAft>
            </a:pPr>
            <a:endParaRPr lang="en-US" sz="2000" dirty="0">
              <a:solidFill>
                <a:schemeClr val="bg1"/>
              </a:solidFill>
              <a:latin typeface="Minion Pro"/>
              <a:cs typeface="Minion Pro"/>
            </a:endParaRPr>
          </a:p>
        </p:txBody>
      </p:sp>
      <p:sp>
        <p:nvSpPr>
          <p:cNvPr id="7" name="Freeform 6"/>
          <p:cNvSpPr/>
          <p:nvPr/>
        </p:nvSpPr>
        <p:spPr>
          <a:xfrm>
            <a:off x="1416205" y="454025"/>
            <a:ext cx="3704434" cy="685800"/>
          </a:xfrm>
          <a:custGeom>
            <a:avLst/>
            <a:gdLst>
              <a:gd name="connsiteX0" fmla="*/ 3396253 w 3704434"/>
              <a:gd name="connsiteY0" fmla="*/ 0 h 685800"/>
              <a:gd name="connsiteX1" fmla="*/ 3704404 w 3704434"/>
              <a:gd name="connsiteY1" fmla="*/ 345558 h 685800"/>
              <a:gd name="connsiteX2" fmla="*/ 3390650 w 3704434"/>
              <a:gd name="connsiteY2" fmla="*/ 685800 h 685800"/>
              <a:gd name="connsiteX3" fmla="*/ 0 w 3704434"/>
              <a:gd name="connsiteY3" fmla="*/ 685800 h 685800"/>
              <a:gd name="connsiteX4" fmla="*/ 0 w 3704434"/>
              <a:gd name="connsiteY4" fmla="*/ 3752 h 68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4434" h="685800">
                <a:moveTo>
                  <a:pt x="3396253" y="0"/>
                </a:moveTo>
                <a:lnTo>
                  <a:pt x="3704404" y="345558"/>
                </a:lnTo>
                <a:cubicBezTo>
                  <a:pt x="3708010" y="342257"/>
                  <a:pt x="3391863" y="686459"/>
                  <a:pt x="3390650" y="685800"/>
                </a:cubicBezTo>
                <a:lnTo>
                  <a:pt x="0" y="685800"/>
                </a:lnTo>
                <a:lnTo>
                  <a:pt x="0" y="3752"/>
                </a:lnTo>
                <a:close/>
              </a:path>
            </a:pathLst>
          </a:custGeom>
          <a:solidFill>
            <a:srgbClr val="138F91"/>
          </a:solidFill>
          <a:ln>
            <a:noFill/>
          </a:ln>
          <a:effectLst/>
        </p:spPr>
        <p:style>
          <a:lnRef idx="1">
            <a:schemeClr val="accent1"/>
          </a:lnRef>
          <a:fillRef idx="3">
            <a:schemeClr val="accent1"/>
          </a:fillRef>
          <a:effectRef idx="2">
            <a:schemeClr val="accent1"/>
          </a:effectRef>
          <a:fontRef idx="minor">
            <a:schemeClr val="lt1"/>
          </a:fontRef>
        </p:style>
        <p:txBody>
          <a:bodyPr wrap="square" lIns="457200" tIns="0" rIns="0" bIns="0" rtlCol="0" anchor="ctr">
            <a:noAutofit/>
          </a:bodyPr>
          <a:lstStyle/>
          <a:p>
            <a:pPr>
              <a:spcAft>
                <a:spcPts val="500"/>
              </a:spcAft>
            </a:pPr>
            <a:endParaRPr lang="en-US" sz="2000" dirty="0">
              <a:solidFill>
                <a:schemeClr val="bg1"/>
              </a:solidFill>
              <a:latin typeface="Minion Pro"/>
              <a:cs typeface="Minion Pro"/>
            </a:endParaRPr>
          </a:p>
        </p:txBody>
      </p:sp>
    </p:spTree>
    <p:extLst>
      <p:ext uri="{BB962C8B-B14F-4D97-AF65-F5344CB8AC3E}">
        <p14:creationId xmlns:p14="http://schemas.microsoft.com/office/powerpoint/2010/main" val="23568206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722" r:id="rId3"/>
    <p:sldLayoutId id="2147483723" r:id="rId4"/>
    <p:sldLayoutId id="2147483664" r:id="rId5"/>
    <p:sldLayoutId id="2147483665" r:id="rId6"/>
    <p:sldLayoutId id="2147483758" r:id="rId7"/>
    <p:sldLayoutId id="2147483761" r:id="rId8"/>
    <p:sldLayoutId id="2147483762"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892" userDrawn="1">
          <p15:clr>
            <a:srgbClr val="F26B43"/>
          </p15:clr>
        </p15:guide>
        <p15:guide id="3" pos="5472" userDrawn="1">
          <p15:clr>
            <a:srgbClr val="F26B43"/>
          </p15:clr>
        </p15:guide>
        <p15:guide id="4" orient="horz" pos="3168" userDrawn="1">
          <p15:clr>
            <a:srgbClr val="F26B43"/>
          </p15:clr>
        </p15:guide>
        <p15:guide id="5" orient="horz" pos="50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0"/>
            <a:ext cx="9144000" cy="800100"/>
          </a:xfrm>
          <a:prstGeom prst="rect">
            <a:avLst/>
          </a:prstGeom>
          <a:solidFill>
            <a:srgbClr val="138F91"/>
          </a:solidFill>
          <a:ln>
            <a:noFill/>
          </a:ln>
          <a:effectLst/>
        </p:spPr>
        <p:style>
          <a:lnRef idx="1">
            <a:schemeClr val="accent1"/>
          </a:lnRef>
          <a:fillRef idx="3">
            <a:schemeClr val="accent1"/>
          </a:fillRef>
          <a:effectRef idx="2">
            <a:schemeClr val="accent1"/>
          </a:effectRef>
          <a:fontRef idx="minor">
            <a:schemeClr val="lt1"/>
          </a:fontRef>
        </p:style>
        <p:txBody>
          <a:bodyPr lIns="457200" tIns="0" rIns="0" bIns="0" rtlCol="0" anchor="ctr"/>
          <a:lstStyle/>
          <a:p>
            <a:pPr lvl="0">
              <a:spcAft>
                <a:spcPts val="500"/>
              </a:spcAft>
            </a:pPr>
            <a:endParaRPr lang="en-US" sz="2000">
              <a:solidFill>
                <a:schemeClr val="bg1"/>
              </a:solidFill>
              <a:latin typeface="Minion Pro"/>
              <a:cs typeface="Minion Pro"/>
            </a:endParaRPr>
          </a:p>
        </p:txBody>
      </p:sp>
      <p:sp>
        <p:nvSpPr>
          <p:cNvPr id="4" name="Rectangle 3"/>
          <p:cNvSpPr/>
          <p:nvPr userDrawn="1"/>
        </p:nvSpPr>
        <p:spPr>
          <a:xfrm>
            <a:off x="0" y="454025"/>
            <a:ext cx="2252547" cy="685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5" name="Freeform 4"/>
          <p:cNvSpPr/>
          <p:nvPr userDrawn="1"/>
        </p:nvSpPr>
        <p:spPr>
          <a:xfrm>
            <a:off x="1416205" y="454025"/>
            <a:ext cx="3704434" cy="685800"/>
          </a:xfrm>
          <a:custGeom>
            <a:avLst/>
            <a:gdLst>
              <a:gd name="connsiteX0" fmla="*/ 3396253 w 3704434"/>
              <a:gd name="connsiteY0" fmla="*/ 0 h 685800"/>
              <a:gd name="connsiteX1" fmla="*/ 3704404 w 3704434"/>
              <a:gd name="connsiteY1" fmla="*/ 345558 h 685800"/>
              <a:gd name="connsiteX2" fmla="*/ 3390650 w 3704434"/>
              <a:gd name="connsiteY2" fmla="*/ 685800 h 685800"/>
              <a:gd name="connsiteX3" fmla="*/ 0 w 3704434"/>
              <a:gd name="connsiteY3" fmla="*/ 685800 h 685800"/>
              <a:gd name="connsiteX4" fmla="*/ 0 w 3704434"/>
              <a:gd name="connsiteY4" fmla="*/ 3752 h 68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4434" h="685800">
                <a:moveTo>
                  <a:pt x="3396253" y="0"/>
                </a:moveTo>
                <a:lnTo>
                  <a:pt x="3704404" y="345558"/>
                </a:lnTo>
                <a:cubicBezTo>
                  <a:pt x="3708010" y="342257"/>
                  <a:pt x="3391863" y="686459"/>
                  <a:pt x="3390650" y="685800"/>
                </a:cubicBezTo>
                <a:lnTo>
                  <a:pt x="0" y="685800"/>
                </a:lnTo>
                <a:lnTo>
                  <a:pt x="0" y="3752"/>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Tree>
    <p:extLst>
      <p:ext uri="{BB962C8B-B14F-4D97-AF65-F5344CB8AC3E}">
        <p14:creationId xmlns:p14="http://schemas.microsoft.com/office/powerpoint/2010/main" val="2340787930"/>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59"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892">
          <p15:clr>
            <a:srgbClr val="F26B43"/>
          </p15:clr>
        </p15:guide>
        <p15:guide id="2" pos="5472">
          <p15:clr>
            <a:srgbClr val="F26B43"/>
          </p15:clr>
        </p15:guide>
        <p15:guide id="3" orient="horz" pos="3168">
          <p15:clr>
            <a:srgbClr val="F26B43"/>
          </p15:clr>
        </p15:guide>
        <p15:guide id="4" orient="horz" pos="50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descr="Cover4.jpg"/>
          <p:cNvPicPr>
            <a:picLocks noChangeAspect="1"/>
          </p:cNvPicPr>
          <p:nvPr userDrawn="1"/>
        </p:nvPicPr>
        <p:blipFill rotWithShape="1">
          <a:blip r:embed="rId9">
            <a:extLst>
              <a:ext uri="{BEBA8EAE-BF5A-486C-A8C5-ECC9F3942E4B}">
                <a14:imgProps xmlns:a14="http://schemas.microsoft.com/office/drawing/2010/main">
                  <a14:imgLayer r:embed="rId10">
                    <a14:imgEffect>
                      <a14:sharpenSoften amount="20000"/>
                    </a14:imgEffect>
                    <a14:imgEffect>
                      <a14:colorTemperature colorTemp="8000"/>
                    </a14:imgEffect>
                    <a14:imgEffect>
                      <a14:brightnessContrast bright="-45000" contrast="40000"/>
                    </a14:imgEffect>
                  </a14:imgLayer>
                </a14:imgProps>
              </a:ext>
              <a:ext uri="{28A0092B-C50C-407E-A947-70E740481C1C}">
                <a14:useLocalDpi xmlns:a14="http://schemas.microsoft.com/office/drawing/2010/main" val="0"/>
              </a:ext>
            </a:extLst>
          </a:blip>
          <a:srcRect r="1493" b="86208"/>
          <a:stretch/>
        </p:blipFill>
        <p:spPr>
          <a:xfrm>
            <a:off x="0" y="0"/>
            <a:ext cx="9144000" cy="800073"/>
          </a:xfrm>
          <a:prstGeom prst="rect">
            <a:avLst/>
          </a:prstGeom>
        </p:spPr>
      </p:pic>
      <p:sp>
        <p:nvSpPr>
          <p:cNvPr id="4" name="Rectangle 3"/>
          <p:cNvSpPr/>
          <p:nvPr userDrawn="1"/>
        </p:nvSpPr>
        <p:spPr>
          <a:xfrm>
            <a:off x="0" y="454025"/>
            <a:ext cx="2252547" cy="685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6" name="Freeform 5"/>
          <p:cNvSpPr/>
          <p:nvPr userDrawn="1"/>
        </p:nvSpPr>
        <p:spPr>
          <a:xfrm>
            <a:off x="1416205" y="454025"/>
            <a:ext cx="3704434" cy="685800"/>
          </a:xfrm>
          <a:custGeom>
            <a:avLst/>
            <a:gdLst>
              <a:gd name="connsiteX0" fmla="*/ 3396253 w 3704434"/>
              <a:gd name="connsiteY0" fmla="*/ 0 h 685800"/>
              <a:gd name="connsiteX1" fmla="*/ 3704404 w 3704434"/>
              <a:gd name="connsiteY1" fmla="*/ 345558 h 685800"/>
              <a:gd name="connsiteX2" fmla="*/ 3390650 w 3704434"/>
              <a:gd name="connsiteY2" fmla="*/ 685800 h 685800"/>
              <a:gd name="connsiteX3" fmla="*/ 0 w 3704434"/>
              <a:gd name="connsiteY3" fmla="*/ 685800 h 685800"/>
              <a:gd name="connsiteX4" fmla="*/ 0 w 3704434"/>
              <a:gd name="connsiteY4" fmla="*/ 3752 h 68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4434" h="685800">
                <a:moveTo>
                  <a:pt x="3396253" y="0"/>
                </a:moveTo>
                <a:lnTo>
                  <a:pt x="3704404" y="345558"/>
                </a:lnTo>
                <a:cubicBezTo>
                  <a:pt x="3708010" y="342257"/>
                  <a:pt x="3391863" y="686459"/>
                  <a:pt x="3390650" y="685800"/>
                </a:cubicBezTo>
                <a:lnTo>
                  <a:pt x="0" y="685800"/>
                </a:lnTo>
                <a:lnTo>
                  <a:pt x="0" y="3752"/>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Tree>
    <p:extLst>
      <p:ext uri="{BB962C8B-B14F-4D97-AF65-F5344CB8AC3E}">
        <p14:creationId xmlns:p14="http://schemas.microsoft.com/office/powerpoint/2010/main" val="54949007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60"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892">
          <p15:clr>
            <a:srgbClr val="F26B43"/>
          </p15:clr>
        </p15:guide>
        <p15:guide id="2" pos="5472">
          <p15:clr>
            <a:srgbClr val="F26B43"/>
          </p15:clr>
        </p15:guide>
        <p15:guide id="3" orient="horz" pos="3168">
          <p15:clr>
            <a:srgbClr val="F26B43"/>
          </p15:clr>
        </p15:guide>
        <p15:guide id="4" orient="horz" pos="50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hyperlink" Target="mailto:PALS@tcs.com"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Tata and TCS logo.wm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7084" y="207963"/>
            <a:ext cx="456541" cy="398625"/>
          </a:xfrm>
          <a:prstGeom prst="rect">
            <a:avLst/>
          </a:prstGeom>
        </p:spPr>
      </p:pic>
      <p:sp>
        <p:nvSpPr>
          <p:cNvPr id="4" name="Title 3"/>
          <p:cNvSpPr>
            <a:spLocks noGrp="1"/>
          </p:cNvSpPr>
          <p:nvPr>
            <p:ph type="title"/>
          </p:nvPr>
        </p:nvSpPr>
        <p:spPr/>
        <p:txBody>
          <a:bodyPr anchor="ctr"/>
          <a:lstStyle/>
          <a:p>
            <a:r>
              <a:rPr lang="en-US" dirty="0"/>
              <a:t>CDISC OVERVIEW</a:t>
            </a:r>
          </a:p>
        </p:txBody>
      </p:sp>
      <p:sp>
        <p:nvSpPr>
          <p:cNvPr id="2" name="Subtitle 1"/>
          <p:cNvSpPr>
            <a:spLocks noGrp="1"/>
          </p:cNvSpPr>
          <p:nvPr>
            <p:ph type="subTitle" idx="1"/>
          </p:nvPr>
        </p:nvSpPr>
        <p:spPr>
          <a:xfrm>
            <a:off x="0" y="3814790"/>
            <a:ext cx="7286625" cy="508000"/>
          </a:xfrm>
        </p:spPr>
        <p:txBody>
          <a:bodyPr/>
          <a:lstStyle/>
          <a:p>
            <a:r>
              <a:rPr lang="en-US" dirty="0" err="1"/>
              <a:t>Anagha</a:t>
            </a:r>
            <a:r>
              <a:rPr lang="en-US" dirty="0"/>
              <a:t> </a:t>
            </a:r>
            <a:r>
              <a:rPr lang="en-US" dirty="0" err="1"/>
              <a:t>Bhatkhande</a:t>
            </a:r>
            <a:r>
              <a:rPr lang="en-US" dirty="0"/>
              <a:t> </a:t>
            </a:r>
            <a:br>
              <a:rPr lang="en-US" dirty="0"/>
            </a:br>
            <a:r>
              <a:rPr lang="en-US" dirty="0" err="1"/>
              <a:t>Varsha</a:t>
            </a:r>
            <a:r>
              <a:rPr lang="en-US" dirty="0"/>
              <a:t> Mahajan</a:t>
            </a:r>
          </a:p>
        </p:txBody>
      </p:sp>
      <p:sp>
        <p:nvSpPr>
          <p:cNvPr id="7" name="TextBox 6"/>
          <p:cNvSpPr txBox="1"/>
          <p:nvPr/>
        </p:nvSpPr>
        <p:spPr>
          <a:xfrm>
            <a:off x="7041932" y="5323340"/>
            <a:ext cx="1647014" cy="153888"/>
          </a:xfrm>
          <a:prstGeom prst="rect">
            <a:avLst/>
          </a:prstGeom>
          <a:noFill/>
        </p:spPr>
        <p:txBody>
          <a:bodyPr wrap="square" lIns="0" tIns="0" rIns="0" bIns="0" rtlCol="0" anchor="b">
            <a:spAutoFit/>
          </a:bodyPr>
          <a:lstStyle/>
          <a:p>
            <a:pPr algn="r">
              <a:spcAft>
                <a:spcPts val="500"/>
              </a:spcAft>
            </a:pPr>
            <a:r>
              <a:rPr lang="en-IN" sz="1000" dirty="0" smtClean="0">
                <a:solidFill>
                  <a:schemeClr val="tx1">
                    <a:lumMod val="75000"/>
                    <a:lumOff val="25000"/>
                  </a:schemeClr>
                </a:solidFill>
              </a:rPr>
              <a:t>Effective date: 30-Oct-2017</a:t>
            </a:r>
            <a:endParaRPr lang="en-US" sz="1000" dirty="0">
              <a:solidFill>
                <a:schemeClr val="tx1">
                  <a:lumMod val="75000"/>
                  <a:lumOff val="25000"/>
                </a:schemeClr>
              </a:solidFill>
              <a:latin typeface="Minion Pro"/>
              <a:cs typeface="Minion Pro"/>
            </a:endParaRPr>
          </a:p>
        </p:txBody>
      </p:sp>
      <p:sp>
        <p:nvSpPr>
          <p:cNvPr id="6" name="TextBox 5"/>
          <p:cNvSpPr txBox="1"/>
          <p:nvPr/>
        </p:nvSpPr>
        <p:spPr>
          <a:xfrm>
            <a:off x="4471814" y="5319700"/>
            <a:ext cx="264495" cy="153888"/>
          </a:xfrm>
          <a:prstGeom prst="rect">
            <a:avLst/>
          </a:prstGeom>
          <a:noFill/>
        </p:spPr>
        <p:txBody>
          <a:bodyPr wrap="none" lIns="0" tIns="0" rIns="0" bIns="0" rtlCol="0" anchor="b">
            <a:spAutoFit/>
          </a:bodyPr>
          <a:lstStyle/>
          <a:p>
            <a:pPr marL="0" algn="ctr" defTabSz="457200" rtl="0" eaLnBrk="1" latinLnBrk="0" hangingPunct="1">
              <a:spcAft>
                <a:spcPts val="500"/>
              </a:spcAft>
            </a:pPr>
            <a:r>
              <a:rPr lang="en-US" sz="1000" kern="1200" dirty="0" smtClean="0">
                <a:solidFill>
                  <a:schemeClr val="tx1">
                    <a:lumMod val="75000"/>
                    <a:lumOff val="25000"/>
                  </a:schemeClr>
                </a:solidFill>
                <a:latin typeface="+mn-lt"/>
                <a:ea typeface="+mn-ea"/>
                <a:cs typeface="+mn-cs"/>
              </a:rPr>
              <a:t>V </a:t>
            </a:r>
            <a:r>
              <a:rPr lang="en-US" sz="1000" dirty="0" smtClean="0">
                <a:solidFill>
                  <a:schemeClr val="tx1">
                    <a:lumMod val="75000"/>
                    <a:lumOff val="25000"/>
                  </a:schemeClr>
                </a:solidFill>
              </a:rPr>
              <a:t>1.0</a:t>
            </a:r>
            <a:endParaRPr lang="en-IN" sz="1000" kern="1200" dirty="0">
              <a:solidFill>
                <a:schemeClr val="tx1">
                  <a:lumMod val="75000"/>
                  <a:lumOff val="25000"/>
                </a:schemeClr>
              </a:solidFill>
              <a:latin typeface="+mn-lt"/>
              <a:ea typeface="+mn-ea"/>
              <a:cs typeface="+mn-cs"/>
            </a:endParaRPr>
          </a:p>
        </p:txBody>
      </p:sp>
      <p:sp>
        <p:nvSpPr>
          <p:cNvPr id="8" name="TextBox 7"/>
          <p:cNvSpPr txBox="1"/>
          <p:nvPr/>
        </p:nvSpPr>
        <p:spPr>
          <a:xfrm>
            <a:off x="3181463" y="5530317"/>
            <a:ext cx="2845193" cy="123111"/>
          </a:xfrm>
          <a:prstGeom prst="rect">
            <a:avLst/>
          </a:prstGeom>
          <a:noFill/>
        </p:spPr>
        <p:txBody>
          <a:bodyPr wrap="square" lIns="0" tIns="0" rIns="0" bIns="0" rtlCol="0" anchor="b">
            <a:spAutoFit/>
          </a:bodyPr>
          <a:lstStyle/>
          <a:p>
            <a:pPr algn="ctr">
              <a:spcAft>
                <a:spcPts val="500"/>
              </a:spcAft>
            </a:pPr>
            <a:r>
              <a:rPr lang="en-IN" sz="800" dirty="0" smtClean="0">
                <a:solidFill>
                  <a:schemeClr val="tx1">
                    <a:lumMod val="75000"/>
                    <a:lumOff val="25000"/>
                  </a:schemeClr>
                </a:solidFill>
              </a:rPr>
              <a:t>Copyright © 2016 Tata Consultancy Services Limited</a:t>
            </a:r>
            <a:endParaRPr lang="en-US" sz="800" dirty="0">
              <a:solidFill>
                <a:schemeClr val="tx1">
                  <a:lumMod val="75000"/>
                  <a:lumOff val="25000"/>
                </a:schemeClr>
              </a:solidFill>
              <a:latin typeface="Minion Pro"/>
              <a:cs typeface="Minion Pro"/>
            </a:endParaRPr>
          </a:p>
        </p:txBody>
      </p:sp>
    </p:spTree>
    <p:extLst>
      <p:ext uri="{BB962C8B-B14F-4D97-AF65-F5344CB8AC3E}">
        <p14:creationId xmlns:p14="http://schemas.microsoft.com/office/powerpoint/2010/main" val="9765319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CDSIC standards and Scope</a:t>
            </a:r>
          </a:p>
        </p:txBody>
      </p:sp>
      <p:grpSp>
        <p:nvGrpSpPr>
          <p:cNvPr id="6" name="Group 5"/>
          <p:cNvGrpSpPr/>
          <p:nvPr/>
        </p:nvGrpSpPr>
        <p:grpSpPr>
          <a:xfrm>
            <a:off x="840827" y="1284231"/>
            <a:ext cx="3250762" cy="3457941"/>
            <a:chOff x="989908" y="924910"/>
            <a:chExt cx="2933516" cy="3457941"/>
          </a:xfrm>
        </p:grpSpPr>
        <p:grpSp>
          <p:nvGrpSpPr>
            <p:cNvPr id="7" name="Group 6"/>
            <p:cNvGrpSpPr/>
            <p:nvPr/>
          </p:nvGrpSpPr>
          <p:grpSpPr>
            <a:xfrm>
              <a:off x="989908" y="924910"/>
              <a:ext cx="2933516" cy="572221"/>
              <a:chOff x="3083460" y="702269"/>
              <a:chExt cx="2809340" cy="572221"/>
            </a:xfrm>
          </p:grpSpPr>
          <p:sp>
            <p:nvSpPr>
              <p:cNvPr id="10" name="Flowchart: Stored Data 9"/>
              <p:cNvSpPr/>
              <p:nvPr/>
            </p:nvSpPr>
            <p:spPr>
              <a:xfrm rot="5400000">
                <a:off x="4238235" y="-324169"/>
                <a:ext cx="499790" cy="2697528"/>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1" name="Rectangle 10"/>
              <p:cNvSpPr/>
              <p:nvPr/>
            </p:nvSpPr>
            <p:spPr>
              <a:xfrm>
                <a:off x="3083460" y="702269"/>
                <a:ext cx="2809340" cy="410647"/>
              </a:xfrm>
              <a:prstGeom prst="rect">
                <a:avLst/>
              </a:prstGeom>
              <a:gradFill flip="none" rotWithShape="1">
                <a:gsLst>
                  <a:gs pos="50000">
                    <a:srgbClr val="4BD0FF"/>
                  </a:gs>
                  <a:gs pos="18000">
                    <a:srgbClr val="00B0F0"/>
                  </a:gs>
                  <a:gs pos="88000">
                    <a:srgbClr val="00B0F0"/>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Solutions </a:t>
                </a:r>
              </a:p>
            </p:txBody>
          </p:sp>
        </p:grpSp>
        <p:sp>
          <p:nvSpPr>
            <p:cNvPr id="9" name="Rectangle 8"/>
            <p:cNvSpPr/>
            <p:nvPr/>
          </p:nvSpPr>
          <p:spPr>
            <a:xfrm>
              <a:off x="994507" y="1412807"/>
              <a:ext cx="2896598" cy="2970044"/>
            </a:xfrm>
            <a:prstGeom prst="rect">
              <a:avLst/>
            </a:prstGeom>
          </p:spPr>
          <p:txBody>
            <a:bodyPr wrap="square">
              <a:spAutoFit/>
            </a:bodyPr>
            <a:lstStyle/>
            <a:p>
              <a:pPr marL="168275" indent="-168275">
                <a:buClr>
                  <a:srgbClr val="595959"/>
                </a:buClr>
                <a:buFont typeface="Wingdings" panose="05000000000000000000" pitchFamily="2" charset="2"/>
                <a:buChar char="§"/>
              </a:pPr>
              <a:r>
                <a:rPr lang="en-US" dirty="0"/>
                <a:t>CFAST Therapeutic Area Products</a:t>
              </a:r>
            </a:p>
            <a:p>
              <a:pPr marL="168275" indent="-168275">
                <a:spcBef>
                  <a:spcPts val="600"/>
                </a:spcBef>
                <a:buClr>
                  <a:srgbClr val="595959"/>
                </a:buClr>
                <a:buFont typeface="Wingdings" panose="05000000000000000000" pitchFamily="2" charset="2"/>
                <a:buChar char="§"/>
              </a:pPr>
              <a:r>
                <a:rPr lang="en-US" dirty="0"/>
                <a:t>Medical device Products</a:t>
              </a:r>
            </a:p>
            <a:p>
              <a:pPr marL="168275" indent="-168275">
                <a:spcBef>
                  <a:spcPts val="600"/>
                </a:spcBef>
                <a:buClr>
                  <a:srgbClr val="595959"/>
                </a:buClr>
                <a:buFont typeface="Wingdings" panose="05000000000000000000" pitchFamily="2" charset="2"/>
                <a:buChar char="§"/>
              </a:pPr>
              <a:r>
                <a:rPr lang="en-US" dirty="0"/>
                <a:t>Pharmacogenomics/ Genetics</a:t>
              </a:r>
            </a:p>
            <a:p>
              <a:pPr marL="168275" indent="-168275">
                <a:spcBef>
                  <a:spcPts val="600"/>
                </a:spcBef>
                <a:buClr>
                  <a:srgbClr val="595959"/>
                </a:buClr>
                <a:buFont typeface="Wingdings" panose="05000000000000000000" pitchFamily="2" charset="2"/>
                <a:buChar char="§"/>
              </a:pPr>
              <a:r>
                <a:rPr lang="en-US" dirty="0"/>
                <a:t>Other Specialty Areas</a:t>
              </a:r>
            </a:p>
            <a:p>
              <a:pPr marL="168275" indent="-168275">
                <a:spcBef>
                  <a:spcPts val="600"/>
                </a:spcBef>
                <a:buClr>
                  <a:srgbClr val="595959"/>
                </a:buClr>
                <a:buFont typeface="Wingdings" panose="05000000000000000000" pitchFamily="2" charset="2"/>
                <a:buChar char="§"/>
              </a:pPr>
              <a:r>
                <a:rPr lang="en-US" dirty="0"/>
                <a:t>Questionnaires, Ratings and scales</a:t>
              </a:r>
            </a:p>
            <a:p>
              <a:pPr marL="168275" indent="-168275">
                <a:spcBef>
                  <a:spcPts val="600"/>
                </a:spcBef>
                <a:buClr>
                  <a:srgbClr val="595959"/>
                </a:buClr>
                <a:buFont typeface="Wingdings" panose="05000000000000000000" pitchFamily="2" charset="2"/>
                <a:buChar char="§"/>
              </a:pPr>
              <a:r>
                <a:rPr lang="en-US" dirty="0"/>
                <a:t>CDISC-IHE Healthcare Link Products</a:t>
              </a:r>
            </a:p>
          </p:txBody>
        </p:sp>
      </p:grpSp>
      <p:sp>
        <p:nvSpPr>
          <p:cNvPr id="12" name="Flowchart: Stored Data 11"/>
          <p:cNvSpPr/>
          <p:nvPr/>
        </p:nvSpPr>
        <p:spPr>
          <a:xfrm rot="5400000">
            <a:off x="5979016" y="45866"/>
            <a:ext cx="499790" cy="3121381"/>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3" name="Rectangle 12"/>
          <p:cNvSpPr/>
          <p:nvPr/>
        </p:nvSpPr>
        <p:spPr>
          <a:xfrm>
            <a:off x="4603530" y="1284231"/>
            <a:ext cx="3250762" cy="410647"/>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Semantics</a:t>
            </a:r>
          </a:p>
        </p:txBody>
      </p:sp>
      <p:sp>
        <p:nvSpPr>
          <p:cNvPr id="14" name="Rectangle 13"/>
          <p:cNvSpPr/>
          <p:nvPr/>
        </p:nvSpPr>
        <p:spPr>
          <a:xfrm>
            <a:off x="4608627" y="1772127"/>
            <a:ext cx="3209851" cy="1631216"/>
          </a:xfrm>
          <a:prstGeom prst="rect">
            <a:avLst/>
          </a:prstGeom>
        </p:spPr>
        <p:txBody>
          <a:bodyPr wrap="square">
            <a:spAutoFit/>
          </a:bodyPr>
          <a:lstStyle/>
          <a:p>
            <a:pPr marL="168275" indent="-168275">
              <a:buClr>
                <a:srgbClr val="595959"/>
              </a:buClr>
              <a:buFont typeface="Wingdings" panose="05000000000000000000" pitchFamily="2" charset="2"/>
              <a:buChar char="§"/>
            </a:pPr>
            <a:r>
              <a:rPr lang="en-US" dirty="0"/>
              <a:t>CDISC Controlled Terminology (powered by NCI EVS)</a:t>
            </a:r>
          </a:p>
          <a:p>
            <a:pPr marL="168275" indent="-168275">
              <a:spcBef>
                <a:spcPts val="600"/>
              </a:spcBef>
              <a:buClr>
                <a:srgbClr val="595959"/>
              </a:buClr>
              <a:buFont typeface="Wingdings" panose="05000000000000000000" pitchFamily="2" charset="2"/>
              <a:buChar char="§"/>
            </a:pPr>
            <a:r>
              <a:rPr lang="en-US" dirty="0"/>
              <a:t>CDISC Glossary</a:t>
            </a:r>
          </a:p>
          <a:p>
            <a:pPr marL="168275" indent="-168275">
              <a:spcBef>
                <a:spcPts val="600"/>
              </a:spcBef>
              <a:buClr>
                <a:srgbClr val="595959"/>
              </a:buClr>
              <a:buFont typeface="Wingdings" panose="05000000000000000000" pitchFamily="2" charset="2"/>
              <a:buChar char="§"/>
            </a:pPr>
            <a:r>
              <a:rPr lang="en-US" dirty="0"/>
              <a:t>BRIDG Biomedical Research Domain Analysis Model</a:t>
            </a:r>
          </a:p>
        </p:txBody>
      </p:sp>
      <p:cxnSp>
        <p:nvCxnSpPr>
          <p:cNvPr id="15" name="Straight Connector 14"/>
          <p:cNvCxnSpPr/>
          <p:nvPr/>
        </p:nvCxnSpPr>
        <p:spPr>
          <a:xfrm>
            <a:off x="4382813" y="1694878"/>
            <a:ext cx="0" cy="3151442"/>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Text Placeholder 4"/>
          <p:cNvSpPr txBox="1">
            <a:spLocks/>
          </p:cNvSpPr>
          <p:nvPr/>
        </p:nvSpPr>
        <p:spPr>
          <a:xfrm>
            <a:off x="4730214" y="5432295"/>
            <a:ext cx="2813586" cy="213424"/>
          </a:xfrm>
          <a:prstGeom prst="rect">
            <a:avLst/>
          </a:prstGeom>
        </p:spPr>
        <p:txBody>
          <a:bodyPr lIns="0" tIns="0">
            <a:normAutofit/>
          </a:bodyPr>
          <a:lstStyle>
            <a:defPPr>
              <a:defRPr lang="en-US"/>
            </a:defPPr>
            <a:lvl1pPr marL="0" indent="-174625" algn="l" defTabSz="685800" rtl="0" eaLnBrk="1" latinLnBrk="0" hangingPunct="1">
              <a:spcBef>
                <a:spcPts val="0"/>
              </a:spcBef>
              <a:spcAft>
                <a:spcPts val="600"/>
              </a:spcAft>
              <a:buSzPct val="100000"/>
              <a:buFont typeface="Arial"/>
              <a:buChar char="•"/>
              <a:defRPr lang="en-US" sz="1400" kern="1200">
                <a:solidFill>
                  <a:schemeClr val="tx1"/>
                </a:solidFill>
                <a:latin typeface="+mn-lt"/>
                <a:ea typeface="+mn-ea"/>
                <a:cs typeface="+mn-cs"/>
              </a:defRPr>
            </a:lvl1pPr>
            <a:lvl2pPr marL="342900" indent="-171450" algn="l" defTabSz="685800" rtl="0" eaLnBrk="1" latinLnBrk="0" hangingPunct="1">
              <a:spcBef>
                <a:spcPts val="0"/>
              </a:spcBef>
              <a:spcAft>
                <a:spcPts val="600"/>
              </a:spcAft>
              <a:buFont typeface="Arial"/>
              <a:buChar char="–"/>
              <a:defRPr lang="en-US" sz="1400" kern="1200">
                <a:solidFill>
                  <a:schemeClr val="tx1"/>
                </a:solidFill>
                <a:latin typeface="+mn-lt"/>
                <a:ea typeface="+mn-ea"/>
                <a:cs typeface="+mn-cs"/>
              </a:defRPr>
            </a:lvl2pPr>
            <a:lvl3pPr marL="685800" indent="-174625" algn="l" defTabSz="685800" rtl="0" eaLnBrk="1" latinLnBrk="0" hangingPunct="1">
              <a:spcBef>
                <a:spcPts val="0"/>
              </a:spcBef>
              <a:spcAft>
                <a:spcPts val="600"/>
              </a:spcAft>
              <a:buSzPct val="80000"/>
              <a:buFont typeface="Wingdings" panose="05000000000000000000" pitchFamily="2" charset="2"/>
              <a:buChar char="§"/>
              <a:defRPr lang="en-US" sz="1400" kern="1200">
                <a:solidFill>
                  <a:schemeClr val="tx1"/>
                </a:solidFill>
                <a:latin typeface="+mn-lt"/>
                <a:ea typeface="+mn-ea"/>
                <a:cs typeface="+mn-cs"/>
              </a:defRPr>
            </a:lvl3pPr>
            <a:lvl4pPr marL="1028700" indent="-168275" algn="l" defTabSz="685800" rtl="0" eaLnBrk="1" latinLnBrk="0" hangingPunct="1">
              <a:spcBef>
                <a:spcPts val="0"/>
              </a:spcBef>
              <a:spcAft>
                <a:spcPts val="600"/>
              </a:spcAft>
              <a:buFont typeface="Calibri" panose="020F0502020204030204" pitchFamily="34" charset="0"/>
              <a:buChar char="−"/>
              <a:defRPr lang="en-US" sz="1400" kern="1200">
                <a:solidFill>
                  <a:schemeClr val="tx1"/>
                </a:solidFill>
                <a:latin typeface="+mn-lt"/>
                <a:ea typeface="+mn-ea"/>
                <a:cs typeface="+mn-cs"/>
              </a:defRPr>
            </a:lvl4pPr>
            <a:lvl5pPr marL="1371600" indent="-228600" algn="l" defTabSz="685800" rtl="0" eaLnBrk="1" latinLnBrk="0" hangingPunct="1">
              <a:spcBef>
                <a:spcPts val="0"/>
              </a:spcBef>
              <a:spcAft>
                <a:spcPts val="600"/>
              </a:spcAft>
              <a:buFont typeface="Arial"/>
              <a:buChar char="»"/>
              <a:defRPr sz="1400" kern="1200">
                <a:solidFill>
                  <a:schemeClr val="tx1"/>
                </a:solidFill>
                <a:latin typeface="+mn-lt"/>
                <a:ea typeface="+mn-ea"/>
                <a:cs typeface="+mn-cs"/>
              </a:defRPr>
            </a:lvl5pPr>
            <a:lvl6pPr marL="1714500" indent="-228600" algn="l" defTabSz="685800" rtl="0" eaLnBrk="1" latinLnBrk="0" hangingPunct="1">
              <a:spcBef>
                <a:spcPct val="20000"/>
              </a:spcBef>
              <a:buFont typeface="Arial"/>
              <a:buChar char="•"/>
              <a:defRPr sz="1400" kern="1200">
                <a:solidFill>
                  <a:schemeClr val="tx1"/>
                </a:solidFill>
                <a:latin typeface="+mn-lt"/>
                <a:ea typeface="+mn-ea"/>
                <a:cs typeface="+mn-cs"/>
              </a:defRPr>
            </a:lvl6pPr>
            <a:lvl7pPr marL="2057400" indent="-228600" algn="l" defTabSz="685800" rtl="0" eaLnBrk="1" latinLnBrk="0" hangingPunct="1">
              <a:spcBef>
                <a:spcPct val="20000"/>
              </a:spcBef>
              <a:buFont typeface="Arial"/>
              <a:buChar char="•"/>
              <a:defRPr sz="1400" kern="1200">
                <a:solidFill>
                  <a:schemeClr val="tx1"/>
                </a:solidFill>
                <a:latin typeface="+mn-lt"/>
                <a:ea typeface="+mn-ea"/>
                <a:cs typeface="+mn-cs"/>
              </a:defRPr>
            </a:lvl7pPr>
            <a:lvl8pPr marL="2400300" indent="-228600" algn="l" defTabSz="685800" rtl="0" eaLnBrk="1" latinLnBrk="0" hangingPunct="1">
              <a:spcBef>
                <a:spcPct val="20000"/>
              </a:spcBef>
              <a:buFont typeface="Arial"/>
              <a:buChar char="•"/>
              <a:defRPr sz="1400" kern="1200">
                <a:solidFill>
                  <a:schemeClr val="tx1"/>
                </a:solidFill>
                <a:latin typeface="+mn-lt"/>
                <a:ea typeface="+mn-ea"/>
                <a:cs typeface="+mn-cs"/>
              </a:defRPr>
            </a:lvl8pPr>
            <a:lvl9pPr marL="2743200" indent="-228600" algn="l" defTabSz="685800" rtl="0" eaLnBrk="1" latinLnBrk="0" hangingPunct="1">
              <a:spcBef>
                <a:spcPct val="20000"/>
              </a:spcBef>
              <a:buFont typeface="Arial"/>
              <a:buChar char="•"/>
              <a:defRPr sz="1400" kern="1200">
                <a:solidFill>
                  <a:schemeClr val="tx1"/>
                </a:solidFill>
                <a:latin typeface="+mn-lt"/>
                <a:ea typeface="+mn-ea"/>
                <a:cs typeface="+mn-cs"/>
              </a:defRPr>
            </a:lvl9pPr>
          </a:lstStyle>
          <a:p>
            <a:pPr indent="0" algn="ctr">
              <a:buNone/>
            </a:pPr>
            <a:r>
              <a:rPr lang="en-US" sz="100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28912263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CDISC SHARE</a:t>
            </a:r>
            <a:endParaRPr lang="en-US" sz="3200" dirty="0"/>
          </a:p>
        </p:txBody>
      </p:sp>
      <p:grpSp>
        <p:nvGrpSpPr>
          <p:cNvPr id="6" name="Group 421"/>
          <p:cNvGrpSpPr/>
          <p:nvPr/>
        </p:nvGrpSpPr>
        <p:grpSpPr>
          <a:xfrm>
            <a:off x="348616" y="2080349"/>
            <a:ext cx="8677275" cy="583497"/>
            <a:chOff x="822783" y="1771650"/>
            <a:chExt cx="4905565" cy="923925"/>
          </a:xfrm>
        </p:grpSpPr>
        <p:sp>
          <p:nvSpPr>
            <p:cNvPr id="7" name="Rectangle 6"/>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822783" y="1771650"/>
              <a:ext cx="4905565"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3" name="Group 421"/>
          <p:cNvGrpSpPr/>
          <p:nvPr/>
        </p:nvGrpSpPr>
        <p:grpSpPr>
          <a:xfrm>
            <a:off x="348616" y="2776987"/>
            <a:ext cx="8677275" cy="583497"/>
            <a:chOff x="822783" y="1771650"/>
            <a:chExt cx="4905565" cy="923925"/>
          </a:xfrm>
        </p:grpSpPr>
        <p:sp>
          <p:nvSpPr>
            <p:cNvPr id="14" name="Rectangle 13"/>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p:cNvSpPr/>
            <p:nvPr/>
          </p:nvSpPr>
          <p:spPr>
            <a:xfrm>
              <a:off x="822783" y="1771650"/>
              <a:ext cx="4905565"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9" name="Group 421"/>
          <p:cNvGrpSpPr/>
          <p:nvPr/>
        </p:nvGrpSpPr>
        <p:grpSpPr>
          <a:xfrm>
            <a:off x="348616" y="1876337"/>
            <a:ext cx="8677275" cy="360196"/>
            <a:chOff x="822783" y="2125231"/>
            <a:chExt cx="4905565" cy="570344"/>
          </a:xfrm>
        </p:grpSpPr>
        <p:sp>
          <p:nvSpPr>
            <p:cNvPr id="20" name="Rectangle 19"/>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p:cNvSpPr/>
            <p:nvPr/>
          </p:nvSpPr>
          <p:spPr>
            <a:xfrm>
              <a:off x="822783" y="2125231"/>
              <a:ext cx="4905565" cy="570344"/>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5" name="Group 421"/>
          <p:cNvGrpSpPr/>
          <p:nvPr/>
        </p:nvGrpSpPr>
        <p:grpSpPr>
          <a:xfrm>
            <a:off x="348616" y="1708874"/>
            <a:ext cx="8677275" cy="583497"/>
            <a:chOff x="822783" y="1771650"/>
            <a:chExt cx="4905565" cy="923925"/>
          </a:xfrm>
        </p:grpSpPr>
        <p:sp>
          <p:nvSpPr>
            <p:cNvPr id="26" name="Rectangle 25"/>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26"/>
            <p:cNvSpPr/>
            <p:nvPr/>
          </p:nvSpPr>
          <p:spPr>
            <a:xfrm>
              <a:off x="822783" y="1771650"/>
              <a:ext cx="4905565"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8" name="Group 421"/>
          <p:cNvGrpSpPr/>
          <p:nvPr/>
        </p:nvGrpSpPr>
        <p:grpSpPr>
          <a:xfrm>
            <a:off x="348616" y="1438187"/>
            <a:ext cx="8677275" cy="360196"/>
            <a:chOff x="822783" y="2125231"/>
            <a:chExt cx="4905565" cy="570344"/>
          </a:xfrm>
        </p:grpSpPr>
        <p:sp>
          <p:nvSpPr>
            <p:cNvPr id="29" name="Rectangle 28"/>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Rectangle 29"/>
            <p:cNvSpPr/>
            <p:nvPr/>
          </p:nvSpPr>
          <p:spPr>
            <a:xfrm>
              <a:off x="822783" y="2125231"/>
              <a:ext cx="4905565" cy="570344"/>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31" name="Group 421"/>
          <p:cNvGrpSpPr/>
          <p:nvPr/>
        </p:nvGrpSpPr>
        <p:grpSpPr>
          <a:xfrm>
            <a:off x="348616" y="4198511"/>
            <a:ext cx="8677275" cy="583497"/>
            <a:chOff x="822783" y="1771650"/>
            <a:chExt cx="4905565" cy="923925"/>
          </a:xfrm>
        </p:grpSpPr>
        <p:sp>
          <p:nvSpPr>
            <p:cNvPr id="32" name="Rectangle 31"/>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Rectangle 32"/>
            <p:cNvSpPr/>
            <p:nvPr/>
          </p:nvSpPr>
          <p:spPr>
            <a:xfrm>
              <a:off x="822783" y="1771650"/>
              <a:ext cx="4905565"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4" name="Content Placeholder 1"/>
          <p:cNvSpPr>
            <a:spLocks noGrp="1"/>
          </p:cNvSpPr>
          <p:nvPr>
            <p:ph idx="4294967295"/>
          </p:nvPr>
        </p:nvSpPr>
        <p:spPr>
          <a:xfrm>
            <a:off x="323751" y="1505239"/>
            <a:ext cx="8511639" cy="3276768"/>
          </a:xfrm>
          <a:prstGeom prst="rect">
            <a:avLst/>
          </a:prstGeom>
        </p:spPr>
        <p:txBody>
          <a:bodyPr/>
          <a:lstStyle/>
          <a:p>
            <a:pPr marL="517525" indent="-285750">
              <a:spcBef>
                <a:spcPts val="800"/>
              </a:spcBef>
              <a:buSzPct val="104000"/>
              <a:buFont typeface="Wingdings" panose="05000000000000000000" pitchFamily="2" charset="2"/>
              <a:buChar char="Ø"/>
            </a:pPr>
            <a:r>
              <a:rPr lang="en-US" sz="1300" dirty="0"/>
              <a:t>CDISC standards are open and freely available as published PDFs on CDISC Website.</a:t>
            </a:r>
          </a:p>
          <a:p>
            <a:pPr marL="517525" indent="-285750">
              <a:spcBef>
                <a:spcPts val="800"/>
              </a:spcBef>
              <a:buSzPct val="104000"/>
              <a:buFont typeface="Wingdings" panose="05000000000000000000" pitchFamily="2" charset="2"/>
              <a:buChar char="Ø"/>
            </a:pPr>
            <a:r>
              <a:rPr lang="en-US" sz="1300" dirty="0"/>
              <a:t>CDISC Shared Health And Research Electronic library (SHARE) was launched </a:t>
            </a:r>
            <a:r>
              <a:rPr lang="en-US" sz="1300" dirty="0" smtClean="0"/>
              <a:t>to </a:t>
            </a:r>
            <a:r>
              <a:rPr lang="en-US" sz="1300" dirty="0"/>
              <a:t>provide machine-readable versions of CDISC </a:t>
            </a:r>
            <a:r>
              <a:rPr lang="en-US" sz="1300" dirty="0" smtClean="0"/>
              <a:t>standards.</a:t>
            </a:r>
            <a:endParaRPr lang="en-US" sz="1300" dirty="0"/>
          </a:p>
          <a:p>
            <a:pPr marL="517525" indent="-285750">
              <a:spcBef>
                <a:spcPts val="800"/>
              </a:spcBef>
              <a:buSzPct val="104000"/>
              <a:buFont typeface="Wingdings" panose="05000000000000000000" pitchFamily="2" charset="2"/>
              <a:buChar char="Ø"/>
            </a:pPr>
            <a:r>
              <a:rPr lang="en-US" sz="1300" dirty="0"/>
              <a:t>The standards allow developing, integrating and accessing CDISC standards metadata electronically. </a:t>
            </a:r>
          </a:p>
          <a:p>
            <a:pPr marL="517525" indent="-285750">
              <a:spcBef>
                <a:spcPts val="800"/>
              </a:spcBef>
              <a:buSzPct val="104000"/>
              <a:buFont typeface="Wingdings" panose="05000000000000000000" pitchFamily="2" charset="2"/>
              <a:buChar char="Ø"/>
            </a:pPr>
            <a:r>
              <a:rPr lang="en-US" sz="1300" dirty="0"/>
              <a:t>CDISC SHARE eases the implementation of CDISC standards in electronic systems such as clinical data management systems, mobile apps, and learning health systems. </a:t>
            </a:r>
          </a:p>
          <a:p>
            <a:pPr marL="517525" indent="-285750">
              <a:spcBef>
                <a:spcPts val="800"/>
              </a:spcBef>
              <a:buSzPct val="104000"/>
              <a:buFont typeface="Wingdings" panose="05000000000000000000" pitchFamily="2" charset="2"/>
              <a:buChar char="Ø"/>
            </a:pPr>
            <a:r>
              <a:rPr lang="en-US" sz="1300" dirty="0"/>
              <a:t>It also increases accessibility of these standards to programmers, data managers and biostatisticians. </a:t>
            </a:r>
          </a:p>
          <a:p>
            <a:pPr marL="517525" indent="-285750">
              <a:spcBef>
                <a:spcPts val="800"/>
              </a:spcBef>
              <a:buSzPct val="104000"/>
              <a:buFont typeface="Wingdings" panose="05000000000000000000" pitchFamily="2" charset="2"/>
              <a:buChar char="Ø"/>
            </a:pPr>
            <a:r>
              <a:rPr lang="en-US" sz="1300" dirty="0"/>
              <a:t>Implementing CDISC SHARE’s standards facilitates collecting, aggregating and analyzing standardized data from early design to end analysis. </a:t>
            </a:r>
          </a:p>
          <a:p>
            <a:pPr marL="517525" indent="-285750">
              <a:spcBef>
                <a:spcPts val="800"/>
              </a:spcBef>
              <a:buSzPct val="104000"/>
              <a:buFont typeface="Wingdings" panose="05000000000000000000" pitchFamily="2" charset="2"/>
              <a:buChar char="Ø"/>
            </a:pPr>
            <a:r>
              <a:rPr lang="en-US" sz="1300" dirty="0"/>
              <a:t>CDISC SHARE supports in developing, managing and re-using metadata for new Therapeutic Area standards, other specialized implementations of the Standard Data Tabulation Model (SDTM) such as the Pharmacogenomics/Genetics and Medical devices Implementation Guides.</a:t>
            </a:r>
          </a:p>
          <a:p>
            <a:pPr marL="517525" indent="-285750">
              <a:spcBef>
                <a:spcPts val="800"/>
              </a:spcBef>
              <a:buSzPct val="104000"/>
              <a:buFont typeface="Wingdings" panose="05000000000000000000" pitchFamily="2" charset="2"/>
              <a:buChar char="Ø"/>
            </a:pPr>
            <a:r>
              <a:rPr lang="en-US" sz="1300" dirty="0"/>
              <a:t>CDISC SHARE serves as a critical tool for developing and sharing biomedical concepts and furthering CDISC innovations for the clinical research community.</a:t>
            </a:r>
          </a:p>
        </p:txBody>
      </p:sp>
      <p:sp>
        <p:nvSpPr>
          <p:cNvPr id="51" name="Text Placeholder 4"/>
          <p:cNvSpPr txBox="1">
            <a:spLocks/>
          </p:cNvSpPr>
          <p:nvPr/>
        </p:nvSpPr>
        <p:spPr>
          <a:xfrm>
            <a:off x="4650204" y="5432295"/>
            <a:ext cx="2813586" cy="213424"/>
          </a:xfrm>
          <a:prstGeom prst="rect">
            <a:avLst/>
          </a:prstGeom>
        </p:spPr>
        <p:txBody>
          <a:bodyPr lIns="0" tIns="0">
            <a:normAutofit/>
          </a:bodyPr>
          <a:lstStyle>
            <a:defPPr>
              <a:defRPr lang="en-US"/>
            </a:defPPr>
            <a:lvl1pPr marL="0" indent="-174625" algn="l" defTabSz="685800" rtl="0" eaLnBrk="1" latinLnBrk="0" hangingPunct="1">
              <a:spcBef>
                <a:spcPts val="0"/>
              </a:spcBef>
              <a:spcAft>
                <a:spcPts val="600"/>
              </a:spcAft>
              <a:buSzPct val="100000"/>
              <a:buFont typeface="Arial"/>
              <a:buChar char="•"/>
              <a:defRPr lang="en-US" sz="1400" kern="1200">
                <a:solidFill>
                  <a:schemeClr val="tx1"/>
                </a:solidFill>
                <a:latin typeface="+mn-lt"/>
                <a:ea typeface="+mn-ea"/>
                <a:cs typeface="+mn-cs"/>
              </a:defRPr>
            </a:lvl1pPr>
            <a:lvl2pPr marL="342900" indent="-171450" algn="l" defTabSz="685800" rtl="0" eaLnBrk="1" latinLnBrk="0" hangingPunct="1">
              <a:spcBef>
                <a:spcPts val="0"/>
              </a:spcBef>
              <a:spcAft>
                <a:spcPts val="600"/>
              </a:spcAft>
              <a:buFont typeface="Arial"/>
              <a:buChar char="–"/>
              <a:defRPr lang="en-US" sz="1400" kern="1200">
                <a:solidFill>
                  <a:schemeClr val="tx1"/>
                </a:solidFill>
                <a:latin typeface="+mn-lt"/>
                <a:ea typeface="+mn-ea"/>
                <a:cs typeface="+mn-cs"/>
              </a:defRPr>
            </a:lvl2pPr>
            <a:lvl3pPr marL="685800" indent="-174625" algn="l" defTabSz="685800" rtl="0" eaLnBrk="1" latinLnBrk="0" hangingPunct="1">
              <a:spcBef>
                <a:spcPts val="0"/>
              </a:spcBef>
              <a:spcAft>
                <a:spcPts val="600"/>
              </a:spcAft>
              <a:buSzPct val="80000"/>
              <a:buFont typeface="Wingdings" panose="05000000000000000000" pitchFamily="2" charset="2"/>
              <a:buChar char="§"/>
              <a:defRPr lang="en-US" sz="1400" kern="1200">
                <a:solidFill>
                  <a:schemeClr val="tx1"/>
                </a:solidFill>
                <a:latin typeface="+mn-lt"/>
                <a:ea typeface="+mn-ea"/>
                <a:cs typeface="+mn-cs"/>
              </a:defRPr>
            </a:lvl3pPr>
            <a:lvl4pPr marL="1028700" indent="-168275" algn="l" defTabSz="685800" rtl="0" eaLnBrk="1" latinLnBrk="0" hangingPunct="1">
              <a:spcBef>
                <a:spcPts val="0"/>
              </a:spcBef>
              <a:spcAft>
                <a:spcPts val="600"/>
              </a:spcAft>
              <a:buFont typeface="Calibri" panose="020F0502020204030204" pitchFamily="34" charset="0"/>
              <a:buChar char="−"/>
              <a:defRPr lang="en-US" sz="1400" kern="1200">
                <a:solidFill>
                  <a:schemeClr val="tx1"/>
                </a:solidFill>
                <a:latin typeface="+mn-lt"/>
                <a:ea typeface="+mn-ea"/>
                <a:cs typeface="+mn-cs"/>
              </a:defRPr>
            </a:lvl4pPr>
            <a:lvl5pPr marL="1371600" indent="-228600" algn="l" defTabSz="685800" rtl="0" eaLnBrk="1" latinLnBrk="0" hangingPunct="1">
              <a:spcBef>
                <a:spcPts val="0"/>
              </a:spcBef>
              <a:spcAft>
                <a:spcPts val="600"/>
              </a:spcAft>
              <a:buFont typeface="Arial"/>
              <a:buChar char="»"/>
              <a:defRPr sz="1400" kern="1200">
                <a:solidFill>
                  <a:schemeClr val="tx1"/>
                </a:solidFill>
                <a:latin typeface="+mn-lt"/>
                <a:ea typeface="+mn-ea"/>
                <a:cs typeface="+mn-cs"/>
              </a:defRPr>
            </a:lvl5pPr>
            <a:lvl6pPr marL="1714500" indent="-228600" algn="l" defTabSz="685800" rtl="0" eaLnBrk="1" latinLnBrk="0" hangingPunct="1">
              <a:spcBef>
                <a:spcPct val="20000"/>
              </a:spcBef>
              <a:buFont typeface="Arial"/>
              <a:buChar char="•"/>
              <a:defRPr sz="1400" kern="1200">
                <a:solidFill>
                  <a:schemeClr val="tx1"/>
                </a:solidFill>
                <a:latin typeface="+mn-lt"/>
                <a:ea typeface="+mn-ea"/>
                <a:cs typeface="+mn-cs"/>
              </a:defRPr>
            </a:lvl6pPr>
            <a:lvl7pPr marL="2057400" indent="-228600" algn="l" defTabSz="685800" rtl="0" eaLnBrk="1" latinLnBrk="0" hangingPunct="1">
              <a:spcBef>
                <a:spcPct val="20000"/>
              </a:spcBef>
              <a:buFont typeface="Arial"/>
              <a:buChar char="•"/>
              <a:defRPr sz="1400" kern="1200">
                <a:solidFill>
                  <a:schemeClr val="tx1"/>
                </a:solidFill>
                <a:latin typeface="+mn-lt"/>
                <a:ea typeface="+mn-ea"/>
                <a:cs typeface="+mn-cs"/>
              </a:defRPr>
            </a:lvl7pPr>
            <a:lvl8pPr marL="2400300" indent="-228600" algn="l" defTabSz="685800" rtl="0" eaLnBrk="1" latinLnBrk="0" hangingPunct="1">
              <a:spcBef>
                <a:spcPct val="20000"/>
              </a:spcBef>
              <a:buFont typeface="Arial"/>
              <a:buChar char="•"/>
              <a:defRPr sz="1400" kern="1200">
                <a:solidFill>
                  <a:schemeClr val="tx1"/>
                </a:solidFill>
                <a:latin typeface="+mn-lt"/>
                <a:ea typeface="+mn-ea"/>
                <a:cs typeface="+mn-cs"/>
              </a:defRPr>
            </a:lvl8pPr>
            <a:lvl9pPr marL="2743200" indent="-228600" algn="l" defTabSz="685800" rtl="0" eaLnBrk="1" latinLnBrk="0" hangingPunct="1">
              <a:spcBef>
                <a:spcPct val="20000"/>
              </a:spcBef>
              <a:buFont typeface="Arial"/>
              <a:buChar char="•"/>
              <a:defRPr sz="1400" kern="1200">
                <a:solidFill>
                  <a:schemeClr val="tx1"/>
                </a:solidFill>
                <a:latin typeface="+mn-lt"/>
                <a:ea typeface="+mn-ea"/>
                <a:cs typeface="+mn-cs"/>
              </a:defRPr>
            </a:lvl9pPr>
          </a:lstStyle>
          <a:p>
            <a:pPr indent="0" algn="ctr">
              <a:buNone/>
            </a:pP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39260319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Controlled Terminology</a:t>
            </a:r>
            <a:endParaRPr lang="en-US" sz="3200" dirty="0"/>
          </a:p>
        </p:txBody>
      </p:sp>
      <p:grpSp>
        <p:nvGrpSpPr>
          <p:cNvPr id="6" name="Group 421"/>
          <p:cNvGrpSpPr/>
          <p:nvPr/>
        </p:nvGrpSpPr>
        <p:grpSpPr>
          <a:xfrm>
            <a:off x="314326" y="4550237"/>
            <a:ext cx="8677275" cy="583497"/>
            <a:chOff x="822783" y="1771650"/>
            <a:chExt cx="4905565" cy="923925"/>
          </a:xfrm>
        </p:grpSpPr>
        <p:sp>
          <p:nvSpPr>
            <p:cNvPr id="7" name="Rectangle 6"/>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822783" y="1771650"/>
              <a:ext cx="4905565"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6" name="Group 421"/>
          <p:cNvGrpSpPr/>
          <p:nvPr/>
        </p:nvGrpSpPr>
        <p:grpSpPr>
          <a:xfrm>
            <a:off x="314326" y="3529504"/>
            <a:ext cx="8677275" cy="583497"/>
            <a:chOff x="822783" y="1771650"/>
            <a:chExt cx="4905565" cy="923925"/>
          </a:xfrm>
        </p:grpSpPr>
        <p:sp>
          <p:nvSpPr>
            <p:cNvPr id="17" name="Rectangle 16"/>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p:cNvSpPr/>
            <p:nvPr/>
          </p:nvSpPr>
          <p:spPr>
            <a:xfrm>
              <a:off x="822783" y="1771650"/>
              <a:ext cx="4905565"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9" name="Group 421"/>
          <p:cNvGrpSpPr/>
          <p:nvPr/>
        </p:nvGrpSpPr>
        <p:grpSpPr>
          <a:xfrm>
            <a:off x="314326" y="2046059"/>
            <a:ext cx="8677275" cy="583497"/>
            <a:chOff x="822783" y="1771650"/>
            <a:chExt cx="4905565" cy="923925"/>
          </a:xfrm>
        </p:grpSpPr>
        <p:sp>
          <p:nvSpPr>
            <p:cNvPr id="20" name="Rectangle 19"/>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p:cNvSpPr/>
            <p:nvPr/>
          </p:nvSpPr>
          <p:spPr>
            <a:xfrm>
              <a:off x="822783" y="1771650"/>
              <a:ext cx="4905565"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2" name="Group 421"/>
          <p:cNvGrpSpPr/>
          <p:nvPr/>
        </p:nvGrpSpPr>
        <p:grpSpPr>
          <a:xfrm>
            <a:off x="314326" y="3028922"/>
            <a:ext cx="8677275" cy="583497"/>
            <a:chOff x="822783" y="1771650"/>
            <a:chExt cx="4905565" cy="923925"/>
          </a:xfrm>
        </p:grpSpPr>
        <p:sp>
          <p:nvSpPr>
            <p:cNvPr id="23" name="Rectangle 22"/>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Rectangle 23"/>
            <p:cNvSpPr/>
            <p:nvPr/>
          </p:nvSpPr>
          <p:spPr>
            <a:xfrm>
              <a:off x="822783" y="1771650"/>
              <a:ext cx="4905565"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5" name="Group 421"/>
          <p:cNvGrpSpPr/>
          <p:nvPr/>
        </p:nvGrpSpPr>
        <p:grpSpPr>
          <a:xfrm>
            <a:off x="314326" y="2583205"/>
            <a:ext cx="8677275" cy="583497"/>
            <a:chOff x="822783" y="1771650"/>
            <a:chExt cx="4905565" cy="923925"/>
          </a:xfrm>
        </p:grpSpPr>
        <p:sp>
          <p:nvSpPr>
            <p:cNvPr id="26" name="Rectangle 25"/>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26"/>
            <p:cNvSpPr/>
            <p:nvPr/>
          </p:nvSpPr>
          <p:spPr>
            <a:xfrm>
              <a:off x="822783" y="1771650"/>
              <a:ext cx="4905565"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8" name="Group 421"/>
          <p:cNvGrpSpPr/>
          <p:nvPr/>
        </p:nvGrpSpPr>
        <p:grpSpPr>
          <a:xfrm>
            <a:off x="314326" y="2305374"/>
            <a:ext cx="8677275" cy="583497"/>
            <a:chOff x="822783" y="1771650"/>
            <a:chExt cx="4905565" cy="923925"/>
          </a:xfrm>
        </p:grpSpPr>
        <p:sp>
          <p:nvSpPr>
            <p:cNvPr id="29" name="Rectangle 28"/>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Rectangle 29"/>
            <p:cNvSpPr/>
            <p:nvPr/>
          </p:nvSpPr>
          <p:spPr>
            <a:xfrm>
              <a:off x="822783" y="1771650"/>
              <a:ext cx="4905565"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31" name="Group 421"/>
          <p:cNvGrpSpPr/>
          <p:nvPr/>
        </p:nvGrpSpPr>
        <p:grpSpPr>
          <a:xfrm>
            <a:off x="314326" y="1842047"/>
            <a:ext cx="8677275" cy="360196"/>
            <a:chOff x="822783" y="2125231"/>
            <a:chExt cx="4905565" cy="570344"/>
          </a:xfrm>
        </p:grpSpPr>
        <p:sp>
          <p:nvSpPr>
            <p:cNvPr id="32" name="Rectangle 31"/>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Rectangle 32"/>
            <p:cNvSpPr/>
            <p:nvPr/>
          </p:nvSpPr>
          <p:spPr>
            <a:xfrm>
              <a:off x="822783" y="2125231"/>
              <a:ext cx="4905565" cy="570344"/>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34" name="Group 421"/>
          <p:cNvGrpSpPr/>
          <p:nvPr/>
        </p:nvGrpSpPr>
        <p:grpSpPr>
          <a:xfrm>
            <a:off x="314326" y="1834075"/>
            <a:ext cx="8677275" cy="583497"/>
            <a:chOff x="822783" y="1771650"/>
            <a:chExt cx="4905565" cy="923925"/>
          </a:xfrm>
        </p:grpSpPr>
        <p:sp>
          <p:nvSpPr>
            <p:cNvPr id="35" name="Rectangle 34"/>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Rectangle 35"/>
            <p:cNvSpPr/>
            <p:nvPr/>
          </p:nvSpPr>
          <p:spPr>
            <a:xfrm>
              <a:off x="822783" y="1771650"/>
              <a:ext cx="4905565"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37" name="Group 421"/>
          <p:cNvGrpSpPr/>
          <p:nvPr/>
        </p:nvGrpSpPr>
        <p:grpSpPr>
          <a:xfrm>
            <a:off x="314326" y="1571958"/>
            <a:ext cx="8677275" cy="360196"/>
            <a:chOff x="822783" y="2125231"/>
            <a:chExt cx="4905565" cy="570344"/>
          </a:xfrm>
        </p:grpSpPr>
        <p:sp>
          <p:nvSpPr>
            <p:cNvPr id="38" name="Rectangle 37"/>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Rectangle 38"/>
            <p:cNvSpPr/>
            <p:nvPr/>
          </p:nvSpPr>
          <p:spPr>
            <a:xfrm>
              <a:off x="822783" y="2125231"/>
              <a:ext cx="4905565" cy="570344"/>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0" name="Content Placeholder 1"/>
          <p:cNvSpPr>
            <a:spLocks noGrp="1"/>
          </p:cNvSpPr>
          <p:nvPr>
            <p:ph idx="4294967295"/>
          </p:nvPr>
        </p:nvSpPr>
        <p:spPr>
          <a:xfrm>
            <a:off x="289461" y="1262278"/>
            <a:ext cx="8511639" cy="3771636"/>
          </a:xfrm>
          <a:prstGeom prst="rect">
            <a:avLst/>
          </a:prstGeom>
        </p:spPr>
        <p:txBody>
          <a:bodyPr/>
          <a:lstStyle/>
          <a:p>
            <a:pPr marL="574675">
              <a:spcBef>
                <a:spcPts val="600"/>
              </a:spcBef>
              <a:buClr>
                <a:srgbClr val="000000"/>
              </a:buClr>
              <a:buSzPct val="104000"/>
              <a:buFont typeface="Wingdings" panose="05000000000000000000" pitchFamily="2" charset="2"/>
              <a:buChar char="Ø"/>
            </a:pPr>
            <a:r>
              <a:rPr lang="en-US" sz="1300" dirty="0"/>
              <a:t>CDISC Controlled Terminology is the set of </a:t>
            </a:r>
            <a:r>
              <a:rPr lang="en-US" sz="1300" u="sng" dirty="0"/>
              <a:t>CDISC-developed</a:t>
            </a:r>
            <a:r>
              <a:rPr lang="en-US" sz="1300" dirty="0"/>
              <a:t> or </a:t>
            </a:r>
            <a:r>
              <a:rPr lang="en-US" sz="1300" u="sng" dirty="0"/>
              <a:t>CDISC-adopted</a:t>
            </a:r>
            <a:r>
              <a:rPr lang="en-US" sz="1300" dirty="0"/>
              <a:t> standard expressions (values) used with data items within CDISC-defined datasets. </a:t>
            </a:r>
          </a:p>
          <a:p>
            <a:pPr marL="574675">
              <a:spcBef>
                <a:spcPts val="600"/>
              </a:spcBef>
              <a:buClr>
                <a:srgbClr val="000000"/>
              </a:buClr>
              <a:buSzPct val="104000"/>
              <a:buFont typeface="Wingdings" panose="05000000000000000000" pitchFamily="2" charset="2"/>
              <a:buChar char="Ø"/>
            </a:pPr>
            <a:r>
              <a:rPr lang="en-US" sz="1300" dirty="0"/>
              <a:t>CDISC, </a:t>
            </a:r>
            <a:r>
              <a:rPr lang="en-US" sz="1300" u="sng" dirty="0"/>
              <a:t>in collaboration </a:t>
            </a:r>
            <a:r>
              <a:rPr lang="en-US" sz="1300" dirty="0"/>
              <a:t>with the National Cancer Institute's Enterprise Vocabulary Services (EVS), supports the controlled terminology needs of </a:t>
            </a:r>
            <a:r>
              <a:rPr lang="en-US" sz="1300" u="sng" dirty="0"/>
              <a:t>CDISC Foundational and Therapeutic Area Standards</a:t>
            </a:r>
            <a:r>
              <a:rPr lang="en-US" sz="1300" dirty="0"/>
              <a:t>. </a:t>
            </a:r>
          </a:p>
          <a:p>
            <a:pPr marL="574675">
              <a:spcBef>
                <a:spcPts val="600"/>
              </a:spcBef>
              <a:buClr>
                <a:srgbClr val="000000"/>
              </a:buClr>
              <a:buSzPct val="104000"/>
              <a:buFont typeface="Wingdings" panose="05000000000000000000" pitchFamily="2" charset="2"/>
              <a:buChar char="Ø"/>
            </a:pPr>
            <a:r>
              <a:rPr lang="en-US" sz="1300" dirty="0"/>
              <a:t>CDISC Controlled Terminology is </a:t>
            </a:r>
            <a:r>
              <a:rPr lang="en-US" sz="1300" u="sng" dirty="0"/>
              <a:t>maintained and distributed </a:t>
            </a:r>
            <a:r>
              <a:rPr lang="en-US" sz="1300" dirty="0"/>
              <a:t>as part of </a:t>
            </a:r>
            <a:r>
              <a:rPr lang="en-US" sz="1300" u="sng" dirty="0"/>
              <a:t>NCI Thesaurus </a:t>
            </a:r>
            <a:r>
              <a:rPr lang="en-US" sz="1300" dirty="0"/>
              <a:t>on an NCI File Transfer Protocol (FTP) site and is available for direct download on the page.  </a:t>
            </a:r>
          </a:p>
          <a:p>
            <a:pPr marL="574675">
              <a:spcBef>
                <a:spcPts val="600"/>
              </a:spcBef>
              <a:buClr>
                <a:srgbClr val="000000"/>
              </a:buClr>
              <a:buSzPct val="104000"/>
              <a:buFont typeface="Wingdings" panose="05000000000000000000" pitchFamily="2" charset="2"/>
              <a:buChar char="Ø"/>
            </a:pPr>
            <a:r>
              <a:rPr lang="en-US" sz="1300" dirty="0"/>
              <a:t>It is available in Excel, text, odm.xml, pdf, html and OWL/RDF formats.  </a:t>
            </a:r>
          </a:p>
          <a:p>
            <a:pPr marL="574675">
              <a:spcBef>
                <a:spcPts val="600"/>
              </a:spcBef>
              <a:buClr>
                <a:srgbClr val="000000"/>
              </a:buClr>
              <a:buSzPct val="104000"/>
              <a:buFont typeface="Wingdings" panose="05000000000000000000" pitchFamily="2" charset="2"/>
              <a:buChar char="Ø"/>
            </a:pPr>
            <a:r>
              <a:rPr lang="en-US" sz="1300" dirty="0"/>
              <a:t>New requests or changes to existing terminology can be accessed through the NCI/EVS New Term Request Page and is available for direct download on the page.</a:t>
            </a:r>
          </a:p>
          <a:p>
            <a:pPr marL="574675">
              <a:spcBef>
                <a:spcPts val="600"/>
              </a:spcBef>
              <a:buClr>
                <a:srgbClr val="000000"/>
              </a:buClr>
              <a:buSzPct val="104000"/>
              <a:buFont typeface="Wingdings" panose="05000000000000000000" pitchFamily="2" charset="2"/>
              <a:buChar char="Ø"/>
            </a:pPr>
            <a:r>
              <a:rPr lang="en-US" sz="1300" dirty="0"/>
              <a:t>As of 29 September 2017 the CDASH, SDTM, SEND, ADaM, and Protocol Controlled Terminology files have been updated on the NCI-EVS Ftp site. </a:t>
            </a:r>
          </a:p>
          <a:p>
            <a:pPr marL="574675">
              <a:spcBef>
                <a:spcPts val="600"/>
              </a:spcBef>
              <a:buClr>
                <a:srgbClr val="000000"/>
              </a:buClr>
              <a:buSzPct val="104000"/>
              <a:buFont typeface="Wingdings" panose="05000000000000000000" pitchFamily="2" charset="2"/>
              <a:buChar char="Ø"/>
            </a:pPr>
            <a:r>
              <a:rPr lang="en-US" sz="1300" dirty="0"/>
              <a:t>The dates of the new files are 2017-09-29.</a:t>
            </a:r>
          </a:p>
          <a:p>
            <a:pPr marL="574675">
              <a:spcBef>
                <a:spcPts val="600"/>
              </a:spcBef>
              <a:buClr>
                <a:srgbClr val="000000"/>
              </a:buClr>
              <a:buSzPct val="104000"/>
              <a:buFont typeface="Wingdings" panose="05000000000000000000" pitchFamily="2" charset="2"/>
              <a:buChar char="Ø"/>
            </a:pPr>
            <a:r>
              <a:rPr lang="en-US" sz="1300" dirty="0"/>
              <a:t>These terminology files replace all older CDASH, SDTM, SEND, ADaM and Protocol files and include terms from Review Package 31.</a:t>
            </a:r>
          </a:p>
          <a:p>
            <a:pPr marL="574675">
              <a:spcBef>
                <a:spcPts val="600"/>
              </a:spcBef>
              <a:buClr>
                <a:srgbClr val="000000"/>
              </a:buClr>
              <a:buSzPct val="104000"/>
              <a:buFont typeface="Wingdings" panose="05000000000000000000" pitchFamily="2" charset="2"/>
              <a:buChar char="Ø"/>
            </a:pPr>
            <a:r>
              <a:rPr lang="en-US" sz="1300" dirty="0"/>
              <a:t>There are approximately 617 new QRS terms and 371 new terms across CDASH, SDTM, SEND, ADaM and Protocol.</a:t>
            </a:r>
          </a:p>
          <a:p>
            <a:pPr marL="574675">
              <a:spcBef>
                <a:spcPts val="600"/>
              </a:spcBef>
              <a:buClr>
                <a:srgbClr val="000000"/>
              </a:buClr>
              <a:buSzPct val="104000"/>
              <a:buFont typeface="Wingdings" panose="05000000000000000000" pitchFamily="2" charset="2"/>
              <a:buChar char="Ø"/>
            </a:pPr>
            <a:r>
              <a:rPr lang="en-US" sz="1300" dirty="0"/>
              <a:t>CDISC Controlled Terminology is also available through SHARE Exports.</a:t>
            </a:r>
          </a:p>
        </p:txBody>
      </p:sp>
      <p:sp>
        <p:nvSpPr>
          <p:cNvPr id="61" name="Text Placeholder 4"/>
          <p:cNvSpPr txBox="1">
            <a:spLocks/>
          </p:cNvSpPr>
          <p:nvPr/>
        </p:nvSpPr>
        <p:spPr>
          <a:xfrm>
            <a:off x="4615914" y="5923785"/>
            <a:ext cx="2813586" cy="213424"/>
          </a:xfrm>
          <a:prstGeom prst="rect">
            <a:avLst/>
          </a:prstGeom>
        </p:spPr>
        <p:txBody>
          <a:bodyPr lIns="0" tIns="0">
            <a:normAutofit/>
          </a:bodyPr>
          <a:lstStyle>
            <a:defPPr>
              <a:defRPr lang="en-US"/>
            </a:defPPr>
            <a:lvl1pPr marL="0" indent="-174625" algn="l" defTabSz="685800" rtl="0" eaLnBrk="1" latinLnBrk="0" hangingPunct="1">
              <a:spcBef>
                <a:spcPts val="0"/>
              </a:spcBef>
              <a:spcAft>
                <a:spcPts val="600"/>
              </a:spcAft>
              <a:buSzPct val="100000"/>
              <a:buFont typeface="Arial"/>
              <a:buChar char="•"/>
              <a:defRPr lang="en-US" sz="1400" kern="1200">
                <a:solidFill>
                  <a:schemeClr val="tx1"/>
                </a:solidFill>
                <a:latin typeface="+mn-lt"/>
                <a:ea typeface="+mn-ea"/>
                <a:cs typeface="+mn-cs"/>
              </a:defRPr>
            </a:lvl1pPr>
            <a:lvl2pPr marL="342900" indent="-171450" algn="l" defTabSz="685800" rtl="0" eaLnBrk="1" latinLnBrk="0" hangingPunct="1">
              <a:spcBef>
                <a:spcPts val="0"/>
              </a:spcBef>
              <a:spcAft>
                <a:spcPts val="600"/>
              </a:spcAft>
              <a:buFont typeface="Arial"/>
              <a:buChar char="–"/>
              <a:defRPr lang="en-US" sz="1400" kern="1200">
                <a:solidFill>
                  <a:schemeClr val="tx1"/>
                </a:solidFill>
                <a:latin typeface="+mn-lt"/>
                <a:ea typeface="+mn-ea"/>
                <a:cs typeface="+mn-cs"/>
              </a:defRPr>
            </a:lvl2pPr>
            <a:lvl3pPr marL="685800" indent="-174625" algn="l" defTabSz="685800" rtl="0" eaLnBrk="1" latinLnBrk="0" hangingPunct="1">
              <a:spcBef>
                <a:spcPts val="0"/>
              </a:spcBef>
              <a:spcAft>
                <a:spcPts val="600"/>
              </a:spcAft>
              <a:buSzPct val="80000"/>
              <a:buFont typeface="Wingdings" panose="05000000000000000000" pitchFamily="2" charset="2"/>
              <a:buChar char="§"/>
              <a:defRPr lang="en-US" sz="1400" kern="1200">
                <a:solidFill>
                  <a:schemeClr val="tx1"/>
                </a:solidFill>
                <a:latin typeface="+mn-lt"/>
                <a:ea typeface="+mn-ea"/>
                <a:cs typeface="+mn-cs"/>
              </a:defRPr>
            </a:lvl3pPr>
            <a:lvl4pPr marL="1028700" indent="-168275" algn="l" defTabSz="685800" rtl="0" eaLnBrk="1" latinLnBrk="0" hangingPunct="1">
              <a:spcBef>
                <a:spcPts val="0"/>
              </a:spcBef>
              <a:spcAft>
                <a:spcPts val="600"/>
              </a:spcAft>
              <a:buFont typeface="Calibri" panose="020F0502020204030204" pitchFamily="34" charset="0"/>
              <a:buChar char="−"/>
              <a:defRPr lang="en-US" sz="1400" kern="1200">
                <a:solidFill>
                  <a:schemeClr val="tx1"/>
                </a:solidFill>
                <a:latin typeface="+mn-lt"/>
                <a:ea typeface="+mn-ea"/>
                <a:cs typeface="+mn-cs"/>
              </a:defRPr>
            </a:lvl4pPr>
            <a:lvl5pPr marL="1371600" indent="-228600" algn="l" defTabSz="685800" rtl="0" eaLnBrk="1" latinLnBrk="0" hangingPunct="1">
              <a:spcBef>
                <a:spcPts val="0"/>
              </a:spcBef>
              <a:spcAft>
                <a:spcPts val="600"/>
              </a:spcAft>
              <a:buFont typeface="Arial"/>
              <a:buChar char="»"/>
              <a:defRPr sz="1400" kern="1200">
                <a:solidFill>
                  <a:schemeClr val="tx1"/>
                </a:solidFill>
                <a:latin typeface="+mn-lt"/>
                <a:ea typeface="+mn-ea"/>
                <a:cs typeface="+mn-cs"/>
              </a:defRPr>
            </a:lvl5pPr>
            <a:lvl6pPr marL="1714500" indent="-228600" algn="l" defTabSz="685800" rtl="0" eaLnBrk="1" latinLnBrk="0" hangingPunct="1">
              <a:spcBef>
                <a:spcPct val="20000"/>
              </a:spcBef>
              <a:buFont typeface="Arial"/>
              <a:buChar char="•"/>
              <a:defRPr sz="1400" kern="1200">
                <a:solidFill>
                  <a:schemeClr val="tx1"/>
                </a:solidFill>
                <a:latin typeface="+mn-lt"/>
                <a:ea typeface="+mn-ea"/>
                <a:cs typeface="+mn-cs"/>
              </a:defRPr>
            </a:lvl6pPr>
            <a:lvl7pPr marL="2057400" indent="-228600" algn="l" defTabSz="685800" rtl="0" eaLnBrk="1" latinLnBrk="0" hangingPunct="1">
              <a:spcBef>
                <a:spcPct val="20000"/>
              </a:spcBef>
              <a:buFont typeface="Arial"/>
              <a:buChar char="•"/>
              <a:defRPr sz="1400" kern="1200">
                <a:solidFill>
                  <a:schemeClr val="tx1"/>
                </a:solidFill>
                <a:latin typeface="+mn-lt"/>
                <a:ea typeface="+mn-ea"/>
                <a:cs typeface="+mn-cs"/>
              </a:defRPr>
            </a:lvl7pPr>
            <a:lvl8pPr marL="2400300" indent="-228600" algn="l" defTabSz="685800" rtl="0" eaLnBrk="1" latinLnBrk="0" hangingPunct="1">
              <a:spcBef>
                <a:spcPct val="20000"/>
              </a:spcBef>
              <a:buFont typeface="Arial"/>
              <a:buChar char="•"/>
              <a:defRPr sz="1400" kern="1200">
                <a:solidFill>
                  <a:schemeClr val="tx1"/>
                </a:solidFill>
                <a:latin typeface="+mn-lt"/>
                <a:ea typeface="+mn-ea"/>
                <a:cs typeface="+mn-cs"/>
              </a:defRPr>
            </a:lvl8pPr>
            <a:lvl9pPr marL="2743200" indent="-228600" algn="l" defTabSz="685800" rtl="0" eaLnBrk="1" latinLnBrk="0" hangingPunct="1">
              <a:spcBef>
                <a:spcPct val="20000"/>
              </a:spcBef>
              <a:buFont typeface="Arial"/>
              <a:buChar char="•"/>
              <a:defRPr sz="1400" kern="1200">
                <a:solidFill>
                  <a:schemeClr val="tx1"/>
                </a:solidFill>
                <a:latin typeface="+mn-lt"/>
                <a:ea typeface="+mn-ea"/>
                <a:cs typeface="+mn-cs"/>
              </a:defRPr>
            </a:lvl9pPr>
          </a:lstStyle>
          <a:p>
            <a:pPr algn="ctr"/>
            <a:r>
              <a:rPr lang="en-US" sz="100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37199124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4311" y="482313"/>
            <a:ext cx="4857750" cy="535539"/>
          </a:xfrm>
        </p:spPr>
        <p:txBody>
          <a:bodyPr>
            <a:noAutofit/>
          </a:bodyPr>
          <a:lstStyle/>
          <a:p>
            <a:pPr algn="l"/>
            <a:r>
              <a:rPr lang="en-US" sz="3600" dirty="0" smtClean="0">
                <a:solidFill>
                  <a:schemeClr val="bg1"/>
                </a:solidFill>
              </a:rPr>
              <a:t>Knowledge Check</a:t>
            </a:r>
            <a:endParaRPr lang="en-US" sz="3600" dirty="0">
              <a:solidFill>
                <a:schemeClr val="bg1"/>
              </a:solidFill>
            </a:endParaRPr>
          </a:p>
        </p:txBody>
      </p:sp>
      <p:sp>
        <p:nvSpPr>
          <p:cNvPr id="13" name="Text Placeholder 4"/>
          <p:cNvSpPr txBox="1">
            <a:spLocks noGrp="1"/>
          </p:cNvSpPr>
          <p:nvPr>
            <p:ph type="body" sz="quarter" idx="10"/>
          </p:nvPr>
        </p:nvSpPr>
        <p:spPr>
          <a:prstGeom prst="rect">
            <a:avLst/>
          </a:prstGeom>
        </p:spPr>
        <p:txBody>
          <a:bodyPr>
            <a:normAutofit fontScale="92500" lnSpcReduction="20000"/>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1000" dirty="0">
                <a:solidFill>
                  <a:schemeClr val="tx1">
                    <a:lumMod val="50000"/>
                    <a:lumOff val="50000"/>
                  </a:schemeClr>
                </a:solidFill>
              </a:rPr>
              <a:t>TCS confidential</a:t>
            </a:r>
          </a:p>
        </p:txBody>
      </p:sp>
      <p:sp>
        <p:nvSpPr>
          <p:cNvPr id="2" name="TextBox 1"/>
          <p:cNvSpPr txBox="1"/>
          <p:nvPr/>
        </p:nvSpPr>
        <p:spPr>
          <a:xfrm>
            <a:off x="583096" y="1244544"/>
            <a:ext cx="2112438" cy="369332"/>
          </a:xfrm>
          <a:prstGeom prst="rect">
            <a:avLst/>
          </a:prstGeom>
          <a:noFill/>
        </p:spPr>
        <p:txBody>
          <a:bodyPr wrap="none" rtlCol="0">
            <a:spAutoFit/>
          </a:bodyPr>
          <a:lstStyle/>
          <a:p>
            <a:r>
              <a:rPr lang="en-US" dirty="0"/>
              <a:t>Q1) CDISC stands for</a:t>
            </a:r>
          </a:p>
        </p:txBody>
      </p:sp>
      <p:sp>
        <p:nvSpPr>
          <p:cNvPr id="3" name="Rectangle 2"/>
          <p:cNvSpPr/>
          <p:nvPr/>
        </p:nvSpPr>
        <p:spPr>
          <a:xfrm>
            <a:off x="2564541" y="1244544"/>
            <a:ext cx="4776629" cy="369332"/>
          </a:xfrm>
          <a:prstGeom prst="rect">
            <a:avLst/>
          </a:prstGeom>
        </p:spPr>
        <p:txBody>
          <a:bodyPr wrap="none">
            <a:spAutoFit/>
          </a:bodyPr>
          <a:lstStyle/>
          <a:p>
            <a:r>
              <a:rPr lang="en-US" b="1" dirty="0">
                <a:solidFill>
                  <a:srgbClr val="FF0000"/>
                </a:solidFill>
              </a:rPr>
              <a:t>C</a:t>
            </a:r>
            <a:r>
              <a:rPr lang="en-US" dirty="0"/>
              <a:t>linical </a:t>
            </a:r>
            <a:r>
              <a:rPr lang="en-US" b="1" dirty="0">
                <a:solidFill>
                  <a:srgbClr val="FF0000"/>
                </a:solidFill>
              </a:rPr>
              <a:t>D</a:t>
            </a:r>
            <a:r>
              <a:rPr lang="en-US" dirty="0"/>
              <a:t>ata </a:t>
            </a:r>
            <a:r>
              <a:rPr lang="en-US" b="1" dirty="0">
                <a:solidFill>
                  <a:srgbClr val="FF0000"/>
                </a:solidFill>
              </a:rPr>
              <a:t>I</a:t>
            </a:r>
            <a:r>
              <a:rPr lang="en-US" dirty="0"/>
              <a:t>nterchange</a:t>
            </a:r>
            <a:r>
              <a:rPr lang="en-US" b="1" dirty="0"/>
              <a:t> </a:t>
            </a:r>
            <a:r>
              <a:rPr lang="en-US" b="1" dirty="0">
                <a:solidFill>
                  <a:srgbClr val="FF0000"/>
                </a:solidFill>
              </a:rPr>
              <a:t>S</a:t>
            </a:r>
            <a:r>
              <a:rPr lang="en-US" dirty="0"/>
              <a:t>tandards </a:t>
            </a:r>
            <a:r>
              <a:rPr lang="en-US" b="1" dirty="0">
                <a:solidFill>
                  <a:srgbClr val="FF0000"/>
                </a:solidFill>
              </a:rPr>
              <a:t>C</a:t>
            </a:r>
            <a:r>
              <a:rPr lang="en-US" dirty="0"/>
              <a:t>onsortium</a:t>
            </a:r>
            <a:r>
              <a:rPr lang="en-US" b="1" dirty="0"/>
              <a:t> </a:t>
            </a:r>
          </a:p>
        </p:txBody>
      </p:sp>
      <p:sp>
        <p:nvSpPr>
          <p:cNvPr id="5" name="TextBox 4"/>
          <p:cNvSpPr txBox="1"/>
          <p:nvPr/>
        </p:nvSpPr>
        <p:spPr>
          <a:xfrm>
            <a:off x="610807" y="1794502"/>
            <a:ext cx="4561185" cy="369332"/>
          </a:xfrm>
          <a:prstGeom prst="rect">
            <a:avLst/>
          </a:prstGeom>
          <a:noFill/>
        </p:spPr>
        <p:txBody>
          <a:bodyPr wrap="none" rtlCol="0">
            <a:spAutoFit/>
          </a:bodyPr>
          <a:lstStyle>
            <a:defPPr>
              <a:defRPr lang="en-US"/>
            </a:defPPr>
            <a:lvl1pPr>
              <a:defRPr sz="1800"/>
            </a:lvl1pPr>
          </a:lstStyle>
          <a:p>
            <a:r>
              <a:rPr lang="en-US" dirty="0"/>
              <a:t>Q2) What are the Benefits of CDISC standards?</a:t>
            </a:r>
          </a:p>
        </p:txBody>
      </p:sp>
      <p:sp>
        <p:nvSpPr>
          <p:cNvPr id="6" name="Rectangle 5"/>
          <p:cNvSpPr/>
          <p:nvPr/>
        </p:nvSpPr>
        <p:spPr>
          <a:xfrm>
            <a:off x="872837" y="2163834"/>
            <a:ext cx="4572000" cy="2600712"/>
          </a:xfrm>
          <a:prstGeom prst="rect">
            <a:avLst/>
          </a:prstGeom>
        </p:spPr>
        <p:txBody>
          <a:bodyPr>
            <a:spAutoFit/>
          </a:bodyPr>
          <a:lstStyle/>
          <a:p>
            <a:pPr marL="171450" indent="-171450">
              <a:buClr>
                <a:srgbClr val="595959"/>
              </a:buClr>
              <a:buFont typeface="Wingdings" panose="05000000000000000000" pitchFamily="2" charset="2"/>
              <a:buChar char="§"/>
            </a:pPr>
            <a:r>
              <a:rPr lang="en-US" sz="1600" dirty="0"/>
              <a:t>Fosters efficiency </a:t>
            </a:r>
          </a:p>
          <a:p>
            <a:pPr marL="171450" indent="-171450">
              <a:spcBef>
                <a:spcPts val="600"/>
              </a:spcBef>
              <a:buClr>
                <a:srgbClr val="595959"/>
              </a:buClr>
              <a:buFont typeface="Wingdings" panose="05000000000000000000" pitchFamily="2" charset="2"/>
              <a:buChar char="§"/>
            </a:pPr>
            <a:r>
              <a:rPr lang="en-US" sz="1600" dirty="0"/>
              <a:t>Enhances innovation</a:t>
            </a:r>
          </a:p>
          <a:p>
            <a:pPr marL="171450" indent="-171450">
              <a:spcBef>
                <a:spcPts val="600"/>
              </a:spcBef>
              <a:buClr>
                <a:srgbClr val="595959"/>
              </a:buClr>
              <a:buFont typeface="Wingdings" panose="05000000000000000000" pitchFamily="2" charset="2"/>
              <a:buChar char="§"/>
            </a:pPr>
            <a:r>
              <a:rPr lang="en-US" sz="1600" dirty="0"/>
              <a:t>Facilitates data sharing</a:t>
            </a:r>
          </a:p>
          <a:p>
            <a:pPr marL="171450" indent="-171450">
              <a:spcBef>
                <a:spcPts val="600"/>
              </a:spcBef>
              <a:buClr>
                <a:srgbClr val="595959"/>
              </a:buClr>
              <a:buFont typeface="Wingdings" panose="05000000000000000000" pitchFamily="2" charset="2"/>
              <a:buChar char="§"/>
            </a:pPr>
            <a:r>
              <a:rPr lang="en-US" sz="1600" dirty="0"/>
              <a:t>Streamlines processes</a:t>
            </a:r>
          </a:p>
          <a:p>
            <a:pPr marL="171450" indent="-171450">
              <a:spcBef>
                <a:spcPts val="600"/>
              </a:spcBef>
              <a:buClr>
                <a:srgbClr val="595959"/>
              </a:buClr>
              <a:buFont typeface="Wingdings" panose="05000000000000000000" pitchFamily="2" charset="2"/>
              <a:buChar char="§"/>
            </a:pPr>
            <a:r>
              <a:rPr lang="en-US" sz="1600" dirty="0"/>
              <a:t>Increases predictability</a:t>
            </a:r>
          </a:p>
          <a:p>
            <a:pPr marL="171450" indent="-171450">
              <a:spcBef>
                <a:spcPts val="600"/>
              </a:spcBef>
              <a:buClr>
                <a:srgbClr val="595959"/>
              </a:buClr>
              <a:buFont typeface="Wingdings" panose="05000000000000000000" pitchFamily="2" charset="2"/>
              <a:buChar char="§"/>
            </a:pPr>
            <a:r>
              <a:rPr lang="en-US" sz="1600" dirty="0"/>
              <a:t>Provides Complete traceability</a:t>
            </a:r>
          </a:p>
          <a:p>
            <a:pPr marL="171450" indent="-171450">
              <a:spcBef>
                <a:spcPts val="600"/>
              </a:spcBef>
              <a:buClr>
                <a:srgbClr val="595959"/>
              </a:buClr>
              <a:buFont typeface="Wingdings" panose="05000000000000000000" pitchFamily="2" charset="2"/>
              <a:buChar char="§"/>
            </a:pPr>
            <a:r>
              <a:rPr lang="en-US" sz="1600" dirty="0"/>
              <a:t>Improved data quality</a:t>
            </a:r>
          </a:p>
          <a:p>
            <a:pPr marL="171450" indent="-171450">
              <a:spcBef>
                <a:spcPts val="600"/>
              </a:spcBef>
              <a:buClr>
                <a:srgbClr val="595959"/>
              </a:buClr>
              <a:buFont typeface="Wingdings" panose="05000000000000000000" pitchFamily="2" charset="2"/>
              <a:buChar char="§"/>
            </a:pPr>
            <a:r>
              <a:rPr lang="en-US" sz="1600" dirty="0"/>
              <a:t>Reduced costs</a:t>
            </a:r>
          </a:p>
        </p:txBody>
      </p:sp>
      <p:pic>
        <p:nvPicPr>
          <p:cNvPr id="8" name="Picture 7" descr="PALS New logo.wm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7219" y="5272396"/>
            <a:ext cx="456406" cy="186707"/>
          </a:xfrm>
          <a:prstGeom prst="rect">
            <a:avLst/>
          </a:prstGeom>
          <a:ln>
            <a:noFill/>
            <a:tailEnd type="triangle"/>
          </a:ln>
        </p:spPr>
      </p:pic>
    </p:spTree>
    <p:extLst>
      <p:ext uri="{BB962C8B-B14F-4D97-AF65-F5344CB8AC3E}">
        <p14:creationId xmlns:p14="http://schemas.microsoft.com/office/powerpoint/2010/main" val="40091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wd">
                                    <p:tmAbs val="500"/>
                                  </p:iterate>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9" dur="500"/>
                                        <p:tgtEl>
                                          <p:spTgt spid="6">
                                            <p:txEl>
                                              <p:pRg st="0" end="0"/>
                                            </p:txEl>
                                          </p:spTgt>
                                        </p:tgtEl>
                                      </p:cBhvr>
                                    </p:animEffect>
                                  </p:childTnLst>
                                </p:cTn>
                              </p:par>
                            </p:childTnLst>
                          </p:cTn>
                        </p:par>
                        <p:par>
                          <p:cTn id="20" fill="hold">
                            <p:stCondLst>
                              <p:cond delay="500"/>
                            </p:stCondLst>
                            <p:childTnLst>
                              <p:par>
                                <p:cTn id="21" presetID="14" presetClass="entr" presetSubtype="10" fill="hold" grpId="0" nodeType="after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Effect transition="in" filter="randombar(horizontal)">
                                      <p:cBhvr>
                                        <p:cTn id="23" dur="500"/>
                                        <p:tgtEl>
                                          <p:spTgt spid="6">
                                            <p:txEl>
                                              <p:pRg st="1" end="1"/>
                                            </p:txEl>
                                          </p:spTgt>
                                        </p:tgtEl>
                                      </p:cBhvr>
                                    </p:animEffect>
                                  </p:childTnLst>
                                </p:cTn>
                              </p:par>
                            </p:childTnLst>
                          </p:cTn>
                        </p:par>
                        <p:par>
                          <p:cTn id="24" fill="hold">
                            <p:stCondLst>
                              <p:cond delay="1000"/>
                            </p:stCondLst>
                            <p:childTnLst>
                              <p:par>
                                <p:cTn id="25" presetID="14" presetClass="entr" presetSubtype="10" fill="hold" grpId="0" nodeType="after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randombar(horizontal)">
                                      <p:cBhvr>
                                        <p:cTn id="27" dur="500"/>
                                        <p:tgtEl>
                                          <p:spTgt spid="6">
                                            <p:txEl>
                                              <p:pRg st="2" end="2"/>
                                            </p:txEl>
                                          </p:spTgt>
                                        </p:tgtEl>
                                      </p:cBhvr>
                                    </p:animEffect>
                                  </p:childTnLst>
                                </p:cTn>
                              </p:par>
                            </p:childTnLst>
                          </p:cTn>
                        </p:par>
                        <p:par>
                          <p:cTn id="28" fill="hold">
                            <p:stCondLst>
                              <p:cond delay="1500"/>
                            </p:stCondLst>
                            <p:childTnLst>
                              <p:par>
                                <p:cTn id="29" presetID="14" presetClass="entr" presetSubtype="10" fill="hold" grpId="0" nodeType="after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randombar(horizontal)">
                                      <p:cBhvr>
                                        <p:cTn id="31" dur="500"/>
                                        <p:tgtEl>
                                          <p:spTgt spid="6">
                                            <p:txEl>
                                              <p:pRg st="3" end="3"/>
                                            </p:txEl>
                                          </p:spTgt>
                                        </p:tgtEl>
                                      </p:cBhvr>
                                    </p:animEffect>
                                  </p:childTnLst>
                                </p:cTn>
                              </p:par>
                            </p:childTnLst>
                          </p:cTn>
                        </p:par>
                        <p:par>
                          <p:cTn id="32" fill="hold">
                            <p:stCondLst>
                              <p:cond delay="2000"/>
                            </p:stCondLst>
                            <p:childTnLst>
                              <p:par>
                                <p:cTn id="33" presetID="14" presetClass="entr" presetSubtype="10" fill="hold" grpId="0" nodeType="after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randombar(horizontal)">
                                      <p:cBhvr>
                                        <p:cTn id="35" dur="500"/>
                                        <p:tgtEl>
                                          <p:spTgt spid="6">
                                            <p:txEl>
                                              <p:pRg st="4" end="4"/>
                                            </p:txEl>
                                          </p:spTgt>
                                        </p:tgtEl>
                                      </p:cBhvr>
                                    </p:animEffect>
                                  </p:childTnLst>
                                </p:cTn>
                              </p:par>
                            </p:childTnLst>
                          </p:cTn>
                        </p:par>
                        <p:par>
                          <p:cTn id="36" fill="hold">
                            <p:stCondLst>
                              <p:cond delay="2500"/>
                            </p:stCondLst>
                            <p:childTnLst>
                              <p:par>
                                <p:cTn id="37" presetID="14" presetClass="entr" presetSubtype="10" fill="hold" grpId="0" nodeType="afterEffect">
                                  <p:stCondLst>
                                    <p:cond delay="0"/>
                                  </p:stCondLst>
                                  <p:childTnLst>
                                    <p:set>
                                      <p:cBhvr>
                                        <p:cTn id="38" dur="1" fill="hold">
                                          <p:stCondLst>
                                            <p:cond delay="0"/>
                                          </p:stCondLst>
                                        </p:cTn>
                                        <p:tgtEl>
                                          <p:spTgt spid="6">
                                            <p:txEl>
                                              <p:pRg st="5" end="5"/>
                                            </p:txEl>
                                          </p:spTgt>
                                        </p:tgtEl>
                                        <p:attrNameLst>
                                          <p:attrName>style.visibility</p:attrName>
                                        </p:attrNameLst>
                                      </p:cBhvr>
                                      <p:to>
                                        <p:strVal val="visible"/>
                                      </p:to>
                                    </p:set>
                                    <p:animEffect transition="in" filter="randombar(horizontal)">
                                      <p:cBhvr>
                                        <p:cTn id="39" dur="500"/>
                                        <p:tgtEl>
                                          <p:spTgt spid="6">
                                            <p:txEl>
                                              <p:pRg st="5" end="5"/>
                                            </p:txEl>
                                          </p:spTgt>
                                        </p:tgtEl>
                                      </p:cBhvr>
                                    </p:animEffect>
                                  </p:childTnLst>
                                </p:cTn>
                              </p:par>
                            </p:childTnLst>
                          </p:cTn>
                        </p:par>
                        <p:par>
                          <p:cTn id="40" fill="hold">
                            <p:stCondLst>
                              <p:cond delay="3000"/>
                            </p:stCondLst>
                            <p:childTnLst>
                              <p:par>
                                <p:cTn id="41" presetID="14" presetClass="entr" presetSubtype="10" fill="hold" grpId="0" nodeType="after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Effect transition="in" filter="randombar(horizontal)">
                                      <p:cBhvr>
                                        <p:cTn id="43" dur="500"/>
                                        <p:tgtEl>
                                          <p:spTgt spid="6">
                                            <p:txEl>
                                              <p:pRg st="6" end="6"/>
                                            </p:txEl>
                                          </p:spTgt>
                                        </p:tgtEl>
                                      </p:cBhvr>
                                    </p:animEffect>
                                  </p:childTnLst>
                                </p:cTn>
                              </p:par>
                            </p:childTnLst>
                          </p:cTn>
                        </p:par>
                        <p:par>
                          <p:cTn id="44" fill="hold">
                            <p:stCondLst>
                              <p:cond delay="3500"/>
                            </p:stCondLst>
                            <p:childTnLst>
                              <p:par>
                                <p:cTn id="45" presetID="14" presetClass="entr" presetSubtype="10" fill="hold" grpId="0" nodeType="afterEffect">
                                  <p:stCondLst>
                                    <p:cond delay="0"/>
                                  </p:stCondLst>
                                  <p:childTnLst>
                                    <p:set>
                                      <p:cBhvr>
                                        <p:cTn id="46" dur="1" fill="hold">
                                          <p:stCondLst>
                                            <p:cond delay="0"/>
                                          </p:stCondLst>
                                        </p:cTn>
                                        <p:tgtEl>
                                          <p:spTgt spid="6">
                                            <p:txEl>
                                              <p:pRg st="7" end="7"/>
                                            </p:txEl>
                                          </p:spTgt>
                                        </p:tgtEl>
                                        <p:attrNameLst>
                                          <p:attrName>style.visibility</p:attrName>
                                        </p:attrNameLst>
                                      </p:cBhvr>
                                      <p:to>
                                        <p:strVal val="visible"/>
                                      </p:to>
                                    </p:set>
                                    <p:animEffect transition="in" filter="randombar(horizontal)">
                                      <p:cBhvr>
                                        <p:cTn id="4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4"/>
          <p:cNvSpPr txBox="1">
            <a:spLocks noGrp="1"/>
          </p:cNvSpPr>
          <p:nvPr>
            <p:ph type="body" sz="quarter" idx="10"/>
          </p:nvPr>
        </p:nvSpPr>
        <p:spPr>
          <a:prstGeom prst="rect">
            <a:avLst/>
          </a:prstGeom>
        </p:spPr>
        <p:txBody>
          <a:bodyPr>
            <a:normAutofit fontScale="92500" lnSpcReduction="20000"/>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1000" dirty="0">
                <a:solidFill>
                  <a:schemeClr val="tx1">
                    <a:lumMod val="50000"/>
                    <a:lumOff val="50000"/>
                  </a:schemeClr>
                </a:solidFill>
              </a:rPr>
              <a:t>TCS confidential</a:t>
            </a:r>
          </a:p>
        </p:txBody>
      </p:sp>
      <p:sp>
        <p:nvSpPr>
          <p:cNvPr id="2" name="TextBox 1"/>
          <p:cNvSpPr txBox="1"/>
          <p:nvPr/>
        </p:nvSpPr>
        <p:spPr>
          <a:xfrm>
            <a:off x="583096" y="1290264"/>
            <a:ext cx="2051524" cy="369332"/>
          </a:xfrm>
          <a:prstGeom prst="rect">
            <a:avLst/>
          </a:prstGeom>
          <a:noFill/>
        </p:spPr>
        <p:txBody>
          <a:bodyPr wrap="none" rtlCol="0">
            <a:spAutoFit/>
          </a:bodyPr>
          <a:lstStyle/>
          <a:p>
            <a:r>
              <a:rPr lang="en-US" dirty="0"/>
              <a:t>Q3) ODM stands for</a:t>
            </a:r>
          </a:p>
        </p:txBody>
      </p:sp>
      <p:sp>
        <p:nvSpPr>
          <p:cNvPr id="3" name="Rectangle 2"/>
          <p:cNvSpPr/>
          <p:nvPr/>
        </p:nvSpPr>
        <p:spPr>
          <a:xfrm>
            <a:off x="2495265" y="1290264"/>
            <a:ext cx="2457148" cy="369332"/>
          </a:xfrm>
          <a:prstGeom prst="rect">
            <a:avLst/>
          </a:prstGeom>
        </p:spPr>
        <p:txBody>
          <a:bodyPr wrap="none">
            <a:spAutoFit/>
          </a:bodyPr>
          <a:lstStyle/>
          <a:p>
            <a:r>
              <a:rPr lang="en-US" b="1" dirty="0">
                <a:solidFill>
                  <a:srgbClr val="FF0000"/>
                </a:solidFill>
              </a:rPr>
              <a:t>O</a:t>
            </a:r>
            <a:r>
              <a:rPr lang="en-US" dirty="0"/>
              <a:t>perational </a:t>
            </a:r>
            <a:r>
              <a:rPr lang="en-US" b="1" dirty="0">
                <a:solidFill>
                  <a:srgbClr val="FF0000"/>
                </a:solidFill>
              </a:rPr>
              <a:t>D</a:t>
            </a:r>
            <a:r>
              <a:rPr lang="en-US" dirty="0"/>
              <a:t>ata </a:t>
            </a:r>
            <a:r>
              <a:rPr lang="en-US" b="1" dirty="0">
                <a:solidFill>
                  <a:srgbClr val="FF0000"/>
                </a:solidFill>
              </a:rPr>
              <a:t>M</a:t>
            </a:r>
            <a:r>
              <a:rPr lang="en-US" dirty="0"/>
              <a:t>odel</a:t>
            </a:r>
            <a:endParaRPr lang="en-US" b="1" dirty="0"/>
          </a:p>
        </p:txBody>
      </p:sp>
      <p:sp>
        <p:nvSpPr>
          <p:cNvPr id="5" name="TextBox 4"/>
          <p:cNvSpPr txBox="1"/>
          <p:nvPr/>
        </p:nvSpPr>
        <p:spPr>
          <a:xfrm>
            <a:off x="610807" y="1826367"/>
            <a:ext cx="4631909" cy="369332"/>
          </a:xfrm>
          <a:prstGeom prst="rect">
            <a:avLst/>
          </a:prstGeom>
          <a:noFill/>
        </p:spPr>
        <p:txBody>
          <a:bodyPr wrap="none" rtlCol="0">
            <a:spAutoFit/>
          </a:bodyPr>
          <a:lstStyle>
            <a:defPPr>
              <a:defRPr lang="en-US"/>
            </a:defPPr>
            <a:lvl1pPr>
              <a:defRPr sz="1800"/>
            </a:lvl1pPr>
          </a:lstStyle>
          <a:p>
            <a:r>
              <a:rPr lang="en-US" dirty="0"/>
              <a:t>Q4) What are the different extensions of ODM?</a:t>
            </a:r>
          </a:p>
        </p:txBody>
      </p:sp>
      <p:sp>
        <p:nvSpPr>
          <p:cNvPr id="6" name="Rectangle 5"/>
          <p:cNvSpPr/>
          <p:nvPr/>
        </p:nvSpPr>
        <p:spPr>
          <a:xfrm>
            <a:off x="872837" y="2195699"/>
            <a:ext cx="4572000" cy="1308050"/>
          </a:xfrm>
          <a:prstGeom prst="rect">
            <a:avLst/>
          </a:prstGeom>
        </p:spPr>
        <p:txBody>
          <a:bodyPr>
            <a:spAutoFit/>
          </a:bodyPr>
          <a:lstStyle/>
          <a:p>
            <a:pPr marL="171450" indent="-171450">
              <a:buClr>
                <a:srgbClr val="595959"/>
              </a:buClr>
              <a:buFont typeface="Wingdings" panose="05000000000000000000" pitchFamily="2" charset="2"/>
              <a:buChar char="§"/>
            </a:pPr>
            <a:r>
              <a:rPr lang="en-US" sz="1600" dirty="0"/>
              <a:t>Define - XML</a:t>
            </a:r>
          </a:p>
          <a:p>
            <a:pPr marL="171450" indent="-171450">
              <a:spcBef>
                <a:spcPts val="600"/>
              </a:spcBef>
              <a:buClr>
                <a:srgbClr val="595959"/>
              </a:buClr>
              <a:buFont typeface="Wingdings" panose="05000000000000000000" pitchFamily="2" charset="2"/>
              <a:buChar char="§"/>
            </a:pPr>
            <a:r>
              <a:rPr lang="en-US" sz="1600" dirty="0"/>
              <a:t>Dataset - XML</a:t>
            </a:r>
          </a:p>
          <a:p>
            <a:pPr marL="171450" indent="-171450">
              <a:spcBef>
                <a:spcPts val="600"/>
              </a:spcBef>
              <a:buClr>
                <a:srgbClr val="595959"/>
              </a:buClr>
              <a:buFont typeface="Wingdings" panose="05000000000000000000" pitchFamily="2" charset="2"/>
              <a:buChar char="§"/>
            </a:pPr>
            <a:r>
              <a:rPr lang="en-US" sz="1600" dirty="0"/>
              <a:t>SDM - XML</a:t>
            </a:r>
          </a:p>
          <a:p>
            <a:pPr marL="171450" indent="-171450">
              <a:spcBef>
                <a:spcPts val="600"/>
              </a:spcBef>
              <a:buClr>
                <a:srgbClr val="595959"/>
              </a:buClr>
              <a:buFont typeface="Wingdings" panose="05000000000000000000" pitchFamily="2" charset="2"/>
              <a:buChar char="§"/>
            </a:pPr>
            <a:r>
              <a:rPr lang="en-US" sz="1600" dirty="0"/>
              <a:t>CTR - XML</a:t>
            </a:r>
          </a:p>
        </p:txBody>
      </p:sp>
      <p:sp>
        <p:nvSpPr>
          <p:cNvPr id="8" name="TextBox 7"/>
          <p:cNvSpPr txBox="1"/>
          <p:nvPr/>
        </p:nvSpPr>
        <p:spPr>
          <a:xfrm>
            <a:off x="610805" y="3572027"/>
            <a:ext cx="7551876" cy="369332"/>
          </a:xfrm>
          <a:prstGeom prst="rect">
            <a:avLst/>
          </a:prstGeom>
          <a:noFill/>
        </p:spPr>
        <p:txBody>
          <a:bodyPr wrap="none" rtlCol="0">
            <a:spAutoFit/>
          </a:bodyPr>
          <a:lstStyle>
            <a:defPPr>
              <a:defRPr lang="en-US"/>
            </a:defPPr>
            <a:lvl1pPr>
              <a:defRPr sz="1800"/>
            </a:lvl1pPr>
          </a:lstStyle>
          <a:p>
            <a:r>
              <a:rPr lang="en-US" dirty="0"/>
              <a:t>Q5) CDISC defined standard for planning and designing a protocol is known as </a:t>
            </a:r>
          </a:p>
        </p:txBody>
      </p:sp>
      <p:sp>
        <p:nvSpPr>
          <p:cNvPr id="9" name="Rectangle 8"/>
          <p:cNvSpPr/>
          <p:nvPr/>
        </p:nvSpPr>
        <p:spPr>
          <a:xfrm>
            <a:off x="998975" y="3949666"/>
            <a:ext cx="3133871" cy="369332"/>
          </a:xfrm>
          <a:prstGeom prst="rect">
            <a:avLst/>
          </a:prstGeom>
        </p:spPr>
        <p:txBody>
          <a:bodyPr wrap="none">
            <a:spAutoFit/>
          </a:bodyPr>
          <a:lstStyle/>
          <a:p>
            <a:r>
              <a:rPr lang="en-US" b="1" dirty="0">
                <a:solidFill>
                  <a:srgbClr val="FF0000"/>
                </a:solidFill>
              </a:rPr>
              <a:t>P</a:t>
            </a:r>
            <a:r>
              <a:rPr lang="en-US" dirty="0"/>
              <a:t>rotocol </a:t>
            </a:r>
            <a:r>
              <a:rPr lang="en-US" b="1" dirty="0">
                <a:solidFill>
                  <a:srgbClr val="FF0000"/>
                </a:solidFill>
              </a:rPr>
              <a:t>R</a:t>
            </a:r>
            <a:r>
              <a:rPr lang="en-US" dirty="0"/>
              <a:t>epresentation </a:t>
            </a:r>
            <a:r>
              <a:rPr lang="en-US" b="1" dirty="0">
                <a:solidFill>
                  <a:srgbClr val="FF0000"/>
                </a:solidFill>
              </a:rPr>
              <a:t>M</a:t>
            </a:r>
            <a:r>
              <a:rPr lang="en-US" dirty="0"/>
              <a:t>odel</a:t>
            </a:r>
            <a:endParaRPr lang="en-US" b="1" dirty="0"/>
          </a:p>
        </p:txBody>
      </p:sp>
      <p:sp>
        <p:nvSpPr>
          <p:cNvPr id="10" name="TextBox 9"/>
          <p:cNvSpPr txBox="1"/>
          <p:nvPr/>
        </p:nvSpPr>
        <p:spPr>
          <a:xfrm>
            <a:off x="583097" y="4378218"/>
            <a:ext cx="7622023" cy="369332"/>
          </a:xfrm>
          <a:prstGeom prst="rect">
            <a:avLst/>
          </a:prstGeom>
          <a:noFill/>
        </p:spPr>
        <p:txBody>
          <a:bodyPr wrap="none" rtlCol="0">
            <a:spAutoFit/>
          </a:bodyPr>
          <a:lstStyle/>
          <a:p>
            <a:r>
              <a:rPr lang="en-US" dirty="0"/>
              <a:t>Q6) The Controlled terminologies are maintained by CDISC is collaboration with </a:t>
            </a:r>
          </a:p>
        </p:txBody>
      </p:sp>
      <p:sp>
        <p:nvSpPr>
          <p:cNvPr id="11" name="Rectangle 10"/>
          <p:cNvSpPr/>
          <p:nvPr/>
        </p:nvSpPr>
        <p:spPr>
          <a:xfrm>
            <a:off x="998974" y="4755857"/>
            <a:ext cx="6779164" cy="369332"/>
          </a:xfrm>
          <a:prstGeom prst="rect">
            <a:avLst/>
          </a:prstGeom>
        </p:spPr>
        <p:txBody>
          <a:bodyPr wrap="none">
            <a:spAutoFit/>
          </a:bodyPr>
          <a:lstStyle/>
          <a:p>
            <a:r>
              <a:rPr lang="en-US" b="1" dirty="0">
                <a:solidFill>
                  <a:srgbClr val="FF0000"/>
                </a:solidFill>
              </a:rPr>
              <a:t>N</a:t>
            </a:r>
            <a:r>
              <a:rPr lang="en-US" dirty="0"/>
              <a:t>ational </a:t>
            </a:r>
            <a:r>
              <a:rPr lang="en-US" b="1" dirty="0">
                <a:solidFill>
                  <a:srgbClr val="FF0000"/>
                </a:solidFill>
              </a:rPr>
              <a:t>C</a:t>
            </a:r>
            <a:r>
              <a:rPr lang="en-US" dirty="0"/>
              <a:t>ancer </a:t>
            </a:r>
            <a:r>
              <a:rPr lang="en-US" b="1" dirty="0">
                <a:solidFill>
                  <a:srgbClr val="FF0000"/>
                </a:solidFill>
              </a:rPr>
              <a:t>I</a:t>
            </a:r>
            <a:r>
              <a:rPr lang="en-US" dirty="0"/>
              <a:t>nstitute’s (NCI) </a:t>
            </a:r>
            <a:r>
              <a:rPr lang="en-US" b="1" dirty="0">
                <a:solidFill>
                  <a:srgbClr val="FF0000"/>
                </a:solidFill>
              </a:rPr>
              <a:t>E</a:t>
            </a:r>
            <a:r>
              <a:rPr lang="en-US" dirty="0"/>
              <a:t>nterprise </a:t>
            </a:r>
            <a:r>
              <a:rPr lang="en-US" b="1" dirty="0">
                <a:solidFill>
                  <a:srgbClr val="FF0000"/>
                </a:solidFill>
              </a:rPr>
              <a:t>V</a:t>
            </a:r>
            <a:r>
              <a:rPr lang="en-US" dirty="0"/>
              <a:t>ocabulary </a:t>
            </a:r>
            <a:r>
              <a:rPr lang="en-US" b="1" dirty="0">
                <a:solidFill>
                  <a:srgbClr val="FF0000"/>
                </a:solidFill>
              </a:rPr>
              <a:t>S</a:t>
            </a:r>
            <a:r>
              <a:rPr lang="en-US" dirty="0"/>
              <a:t>ervices (EVS) </a:t>
            </a:r>
            <a:endParaRPr lang="en-US" b="1" dirty="0"/>
          </a:p>
        </p:txBody>
      </p:sp>
      <p:sp>
        <p:nvSpPr>
          <p:cNvPr id="14" name="Title 3"/>
          <p:cNvSpPr>
            <a:spLocks noGrp="1"/>
          </p:cNvSpPr>
          <p:nvPr>
            <p:ph type="title"/>
          </p:nvPr>
        </p:nvSpPr>
        <p:spPr>
          <a:xfrm>
            <a:off x="182881" y="459453"/>
            <a:ext cx="4857750" cy="535539"/>
          </a:xfrm>
        </p:spPr>
        <p:txBody>
          <a:bodyPr>
            <a:noAutofit/>
          </a:bodyPr>
          <a:lstStyle/>
          <a:p>
            <a:pPr algn="l"/>
            <a:r>
              <a:rPr lang="en-US" sz="3600" dirty="0" smtClean="0">
                <a:solidFill>
                  <a:schemeClr val="bg1"/>
                </a:solidFill>
              </a:rPr>
              <a:t>Knowledge Check</a:t>
            </a:r>
            <a:endParaRPr lang="en-US" sz="3600" dirty="0">
              <a:solidFill>
                <a:schemeClr val="bg1"/>
              </a:solidFill>
            </a:endParaRPr>
          </a:p>
        </p:txBody>
      </p:sp>
      <p:pic>
        <p:nvPicPr>
          <p:cNvPr id="15" name="Picture 14" descr="PALS New logo.wm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7219" y="5272396"/>
            <a:ext cx="456406" cy="186707"/>
          </a:xfrm>
          <a:prstGeom prst="rect">
            <a:avLst/>
          </a:prstGeom>
          <a:ln>
            <a:noFill/>
            <a:tailEnd type="triangle"/>
          </a:ln>
        </p:spPr>
      </p:pic>
    </p:spTree>
    <p:extLst>
      <p:ext uri="{BB962C8B-B14F-4D97-AF65-F5344CB8AC3E}">
        <p14:creationId xmlns:p14="http://schemas.microsoft.com/office/powerpoint/2010/main" val="353939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wd">
                                    <p:tmAbs val="500"/>
                                  </p:iterate>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9" dur="500"/>
                                        <p:tgtEl>
                                          <p:spTgt spid="6">
                                            <p:txEl>
                                              <p:pRg st="0" end="0"/>
                                            </p:txEl>
                                          </p:spTgt>
                                        </p:tgtEl>
                                      </p:cBhvr>
                                    </p:animEffect>
                                  </p:childTnLst>
                                </p:cTn>
                              </p:par>
                            </p:childTnLst>
                          </p:cTn>
                        </p:par>
                        <p:par>
                          <p:cTn id="20" fill="hold">
                            <p:stCondLst>
                              <p:cond delay="500"/>
                            </p:stCondLst>
                            <p:childTnLst>
                              <p:par>
                                <p:cTn id="21" presetID="14" presetClass="entr" presetSubtype="10" fill="hold" grpId="0" nodeType="after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Effect transition="in" filter="randombar(horizontal)">
                                      <p:cBhvr>
                                        <p:cTn id="23" dur="500"/>
                                        <p:tgtEl>
                                          <p:spTgt spid="6">
                                            <p:txEl>
                                              <p:pRg st="1" end="1"/>
                                            </p:txEl>
                                          </p:spTgt>
                                        </p:tgtEl>
                                      </p:cBhvr>
                                    </p:animEffect>
                                  </p:childTnLst>
                                </p:cTn>
                              </p:par>
                            </p:childTnLst>
                          </p:cTn>
                        </p:par>
                        <p:par>
                          <p:cTn id="24" fill="hold">
                            <p:stCondLst>
                              <p:cond delay="1000"/>
                            </p:stCondLst>
                            <p:childTnLst>
                              <p:par>
                                <p:cTn id="25" presetID="14" presetClass="entr" presetSubtype="10" fill="hold" grpId="0" nodeType="after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randombar(horizontal)">
                                      <p:cBhvr>
                                        <p:cTn id="27" dur="500"/>
                                        <p:tgtEl>
                                          <p:spTgt spid="6">
                                            <p:txEl>
                                              <p:pRg st="2" end="2"/>
                                            </p:txEl>
                                          </p:spTgt>
                                        </p:tgtEl>
                                      </p:cBhvr>
                                    </p:animEffect>
                                  </p:childTnLst>
                                </p:cTn>
                              </p:par>
                            </p:childTnLst>
                          </p:cTn>
                        </p:par>
                        <p:par>
                          <p:cTn id="28" fill="hold">
                            <p:stCondLst>
                              <p:cond delay="1500"/>
                            </p:stCondLst>
                            <p:childTnLst>
                              <p:par>
                                <p:cTn id="29" presetID="14" presetClass="entr" presetSubtype="10" fill="hold" grpId="0" nodeType="after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randombar(horizontal)">
                                      <p:cBhvr>
                                        <p:cTn id="31" dur="500"/>
                                        <p:tgtEl>
                                          <p:spTgt spid="6">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iterate type="wd">
                                    <p:tmAbs val="500"/>
                                  </p:iterate>
                                  <p:childTnLst>
                                    <p:set>
                                      <p:cBhvr>
                                        <p:cTn id="39"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iterate type="wd">
                                    <p:tmAbs val="500"/>
                                  </p:iterate>
                                  <p:childTnLst>
                                    <p:set>
                                      <p:cBhvr>
                                        <p:cTn id="47"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build="p"/>
      <p:bldP spid="8" grpId="0"/>
      <p:bldP spid="9" grpId="0" build="p"/>
      <p:bldP spid="1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4"/>
          <p:cNvSpPr txBox="1">
            <a:spLocks noGrp="1"/>
          </p:cNvSpPr>
          <p:nvPr>
            <p:ph type="body" sz="quarter" idx="10"/>
          </p:nvPr>
        </p:nvSpPr>
        <p:spPr>
          <a:prstGeom prst="rect">
            <a:avLst/>
          </a:prstGeom>
        </p:spPr>
        <p:txBody>
          <a:bodyPr>
            <a:normAutofit fontScale="92500" lnSpcReduction="20000"/>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1000" dirty="0">
                <a:solidFill>
                  <a:schemeClr val="tx1">
                    <a:lumMod val="50000"/>
                    <a:lumOff val="50000"/>
                  </a:schemeClr>
                </a:solidFill>
              </a:rPr>
              <a:t>TCS confidential</a:t>
            </a:r>
          </a:p>
        </p:txBody>
      </p:sp>
      <p:sp>
        <p:nvSpPr>
          <p:cNvPr id="5" name="TextBox 4"/>
          <p:cNvSpPr txBox="1"/>
          <p:nvPr/>
        </p:nvSpPr>
        <p:spPr>
          <a:xfrm>
            <a:off x="610806" y="1293309"/>
            <a:ext cx="5226944" cy="369332"/>
          </a:xfrm>
          <a:prstGeom prst="rect">
            <a:avLst/>
          </a:prstGeom>
          <a:noFill/>
        </p:spPr>
        <p:txBody>
          <a:bodyPr wrap="none" rtlCol="0">
            <a:spAutoFit/>
          </a:bodyPr>
          <a:lstStyle>
            <a:defPPr>
              <a:defRPr lang="en-US"/>
            </a:defPPr>
            <a:lvl1pPr>
              <a:defRPr sz="1800"/>
            </a:lvl1pPr>
          </a:lstStyle>
          <a:p>
            <a:r>
              <a:rPr lang="en-US" dirty="0"/>
              <a:t>Q7) The data tabulation model for non-clinical data is </a:t>
            </a:r>
          </a:p>
        </p:txBody>
      </p:sp>
      <p:sp>
        <p:nvSpPr>
          <p:cNvPr id="8" name="TextBox 7"/>
          <p:cNvSpPr txBox="1"/>
          <p:nvPr/>
        </p:nvSpPr>
        <p:spPr>
          <a:xfrm>
            <a:off x="610807" y="2065655"/>
            <a:ext cx="2728119" cy="369332"/>
          </a:xfrm>
          <a:prstGeom prst="rect">
            <a:avLst/>
          </a:prstGeom>
          <a:noFill/>
        </p:spPr>
        <p:txBody>
          <a:bodyPr wrap="none" rtlCol="0">
            <a:spAutoFit/>
          </a:bodyPr>
          <a:lstStyle>
            <a:defPPr>
              <a:defRPr lang="en-US"/>
            </a:defPPr>
            <a:lvl1pPr>
              <a:defRPr sz="1800"/>
            </a:lvl1pPr>
          </a:lstStyle>
          <a:p>
            <a:r>
              <a:rPr lang="en-US" dirty="0"/>
              <a:t>Q8) What is CDISC SHARE? </a:t>
            </a:r>
          </a:p>
        </p:txBody>
      </p:sp>
      <p:sp>
        <p:nvSpPr>
          <p:cNvPr id="10" name="Rectangle 9"/>
          <p:cNvSpPr/>
          <p:nvPr/>
        </p:nvSpPr>
        <p:spPr>
          <a:xfrm>
            <a:off x="998975" y="1655227"/>
            <a:ext cx="5180153" cy="369332"/>
          </a:xfrm>
          <a:prstGeom prst="rect">
            <a:avLst/>
          </a:prstGeom>
        </p:spPr>
        <p:txBody>
          <a:bodyPr wrap="square">
            <a:spAutoFit/>
          </a:bodyPr>
          <a:lstStyle/>
          <a:p>
            <a:r>
              <a:rPr lang="en-US" b="1" dirty="0">
                <a:solidFill>
                  <a:srgbClr val="FF0000"/>
                </a:solidFill>
              </a:rPr>
              <a:t>S</a:t>
            </a:r>
            <a:r>
              <a:rPr lang="en-US" dirty="0"/>
              <a:t>tandard for </a:t>
            </a:r>
            <a:r>
              <a:rPr lang="en-US" b="1" dirty="0">
                <a:solidFill>
                  <a:srgbClr val="FF0000"/>
                </a:solidFill>
              </a:rPr>
              <a:t>E</a:t>
            </a:r>
            <a:r>
              <a:rPr lang="en-US" dirty="0"/>
              <a:t>xchange of </a:t>
            </a:r>
            <a:r>
              <a:rPr lang="en-US" b="1" dirty="0">
                <a:solidFill>
                  <a:srgbClr val="FF0000"/>
                </a:solidFill>
              </a:rPr>
              <a:t>N</a:t>
            </a:r>
            <a:r>
              <a:rPr lang="en-US" dirty="0"/>
              <a:t>on-clinical </a:t>
            </a:r>
            <a:r>
              <a:rPr lang="en-US" b="1" dirty="0">
                <a:solidFill>
                  <a:srgbClr val="FF0000"/>
                </a:solidFill>
              </a:rPr>
              <a:t>D</a:t>
            </a:r>
            <a:r>
              <a:rPr lang="en-US" dirty="0"/>
              <a:t>ata (SEND)</a:t>
            </a:r>
            <a:endParaRPr lang="en-US" b="1" dirty="0">
              <a:solidFill>
                <a:srgbClr val="FF0000"/>
              </a:solidFill>
            </a:endParaRPr>
          </a:p>
        </p:txBody>
      </p:sp>
      <p:sp>
        <p:nvSpPr>
          <p:cNvPr id="11" name="Rectangle 10"/>
          <p:cNvSpPr/>
          <p:nvPr/>
        </p:nvSpPr>
        <p:spPr>
          <a:xfrm>
            <a:off x="906280" y="2382085"/>
            <a:ext cx="6505902" cy="2369880"/>
          </a:xfrm>
          <a:prstGeom prst="rect">
            <a:avLst/>
          </a:prstGeom>
        </p:spPr>
        <p:txBody>
          <a:bodyPr wrap="square">
            <a:spAutoFit/>
          </a:bodyPr>
          <a:lstStyle/>
          <a:p>
            <a:pPr marL="171450" indent="-171450">
              <a:buClr>
                <a:srgbClr val="595959"/>
              </a:buClr>
              <a:buFont typeface="Wingdings" panose="05000000000000000000" pitchFamily="2" charset="2"/>
              <a:buChar char="§"/>
            </a:pPr>
            <a:r>
              <a:rPr lang="en-US" sz="1600" dirty="0"/>
              <a:t>Is a metadata repository</a:t>
            </a:r>
          </a:p>
          <a:p>
            <a:pPr marL="171450" indent="-171450">
              <a:spcBef>
                <a:spcPts val="600"/>
              </a:spcBef>
              <a:buClr>
                <a:srgbClr val="595959"/>
              </a:buClr>
              <a:buFont typeface="Wingdings" panose="05000000000000000000" pitchFamily="2" charset="2"/>
              <a:buChar char="§"/>
            </a:pPr>
            <a:r>
              <a:rPr lang="en-US" sz="1600" dirty="0"/>
              <a:t>Supports development, governance, publishing and consumption of CDISC standards in human and machine-readable forms</a:t>
            </a:r>
          </a:p>
          <a:p>
            <a:pPr marL="171450" indent="-171450">
              <a:spcBef>
                <a:spcPts val="600"/>
              </a:spcBef>
              <a:buClr>
                <a:srgbClr val="595959"/>
              </a:buClr>
              <a:buFont typeface="Wingdings" panose="05000000000000000000" pitchFamily="2" charset="2"/>
              <a:buChar char="§"/>
            </a:pPr>
            <a:r>
              <a:rPr lang="en-US" sz="1600" dirty="0"/>
              <a:t>Helps users find, understand and use rich metadata</a:t>
            </a:r>
          </a:p>
          <a:p>
            <a:pPr marL="171450" indent="-171450">
              <a:spcBef>
                <a:spcPts val="600"/>
              </a:spcBef>
              <a:buClr>
                <a:srgbClr val="595959"/>
              </a:buClr>
              <a:buFont typeface="Wingdings" panose="05000000000000000000" pitchFamily="2" charset="2"/>
              <a:buChar char="§"/>
            </a:pPr>
            <a:r>
              <a:rPr lang="en-US" sz="1600" dirty="0"/>
              <a:t>Improve integration and traceability of clinical data end-to-end from protocol through analysis</a:t>
            </a:r>
          </a:p>
          <a:p>
            <a:pPr marL="171450" indent="-171450">
              <a:spcBef>
                <a:spcPts val="600"/>
              </a:spcBef>
              <a:buClr>
                <a:srgbClr val="595959"/>
              </a:buClr>
              <a:buFont typeface="Wingdings" panose="05000000000000000000" pitchFamily="2" charset="2"/>
              <a:buChar char="§"/>
            </a:pPr>
            <a:r>
              <a:rPr lang="en-US" sz="1600" dirty="0"/>
              <a:t>Provide a collaborative standards development environment that will improve quality, integration, and consistency across CDISC standards</a:t>
            </a:r>
          </a:p>
        </p:txBody>
      </p:sp>
      <p:sp>
        <p:nvSpPr>
          <p:cNvPr id="9" name="Title 3"/>
          <p:cNvSpPr>
            <a:spLocks noGrp="1"/>
          </p:cNvSpPr>
          <p:nvPr>
            <p:ph type="title"/>
          </p:nvPr>
        </p:nvSpPr>
        <p:spPr>
          <a:xfrm>
            <a:off x="182881" y="448023"/>
            <a:ext cx="4857750" cy="535539"/>
          </a:xfrm>
        </p:spPr>
        <p:txBody>
          <a:bodyPr>
            <a:noAutofit/>
          </a:bodyPr>
          <a:lstStyle/>
          <a:p>
            <a:pPr algn="l"/>
            <a:r>
              <a:rPr lang="en-US" sz="3600" dirty="0" smtClean="0">
                <a:solidFill>
                  <a:schemeClr val="bg1"/>
                </a:solidFill>
              </a:rPr>
              <a:t>Knowledge Check</a:t>
            </a:r>
            <a:endParaRPr lang="en-US" sz="3600" dirty="0">
              <a:solidFill>
                <a:schemeClr val="bg1"/>
              </a:solidFill>
            </a:endParaRPr>
          </a:p>
        </p:txBody>
      </p:sp>
      <p:pic>
        <p:nvPicPr>
          <p:cNvPr id="12" name="Picture 11" descr="PALS New logo.wm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7219" y="5272396"/>
            <a:ext cx="456406" cy="186707"/>
          </a:xfrm>
          <a:prstGeom prst="rect">
            <a:avLst/>
          </a:prstGeom>
          <a:ln>
            <a:noFill/>
            <a:tailEnd type="triangle"/>
          </a:ln>
        </p:spPr>
      </p:pic>
    </p:spTree>
    <p:extLst>
      <p:ext uri="{BB962C8B-B14F-4D97-AF65-F5344CB8AC3E}">
        <p14:creationId xmlns:p14="http://schemas.microsoft.com/office/powerpoint/2010/main" val="380112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wd">
                                    <p:tmAbs val="500"/>
                                  </p:iterate>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iterate type="wd">
                                    <p:tmPct val="10000"/>
                                  </p:iterate>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19" dur="2000"/>
                                        <p:tgtEl>
                                          <p:spTgt spid="11">
                                            <p:txEl>
                                              <p:pRg st="0" end="0"/>
                                            </p:txEl>
                                          </p:spTgt>
                                        </p:tgtEl>
                                      </p:cBhvr>
                                    </p:animEffect>
                                  </p:childTnLst>
                                </p:cTn>
                              </p:par>
                            </p:childTnLst>
                          </p:cTn>
                        </p:par>
                        <p:par>
                          <p:cTn id="20" fill="hold">
                            <p:stCondLst>
                              <p:cond delay="2600"/>
                            </p:stCondLst>
                            <p:childTnLst>
                              <p:par>
                                <p:cTn id="21" presetID="14" presetClass="entr" presetSubtype="10" fill="hold" grpId="0" nodeType="afterEffect">
                                  <p:stCondLst>
                                    <p:cond delay="0"/>
                                  </p:stCondLst>
                                  <p:iterate type="wd">
                                    <p:tmPct val="10000"/>
                                  </p:iterate>
                                  <p:childTnLst>
                                    <p:set>
                                      <p:cBhvr>
                                        <p:cTn id="22"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23" dur="2000"/>
                                        <p:tgtEl>
                                          <p:spTgt spid="11">
                                            <p:txEl>
                                              <p:pRg st="1" end="1"/>
                                            </p:txEl>
                                          </p:spTgt>
                                        </p:tgtEl>
                                      </p:cBhvr>
                                    </p:animEffect>
                                  </p:childTnLst>
                                </p:cTn>
                              </p:par>
                            </p:childTnLst>
                          </p:cTn>
                        </p:par>
                        <p:par>
                          <p:cTn id="24" fill="hold">
                            <p:stCondLst>
                              <p:cond delay="7600"/>
                            </p:stCondLst>
                            <p:childTnLst>
                              <p:par>
                                <p:cTn id="25" presetID="14" presetClass="entr" presetSubtype="10" fill="hold" grpId="0" nodeType="afterEffect">
                                  <p:stCondLst>
                                    <p:cond delay="0"/>
                                  </p:stCondLst>
                                  <p:iterate type="wd">
                                    <p:tmPct val="10000"/>
                                  </p:iterate>
                                  <p:childTnLst>
                                    <p:set>
                                      <p:cBhvr>
                                        <p:cTn id="2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27" dur="2000"/>
                                        <p:tgtEl>
                                          <p:spTgt spid="11">
                                            <p:txEl>
                                              <p:pRg st="2" end="2"/>
                                            </p:txEl>
                                          </p:spTgt>
                                        </p:tgtEl>
                                      </p:cBhvr>
                                    </p:animEffect>
                                  </p:childTnLst>
                                </p:cTn>
                              </p:par>
                            </p:childTnLst>
                          </p:cTn>
                        </p:par>
                        <p:par>
                          <p:cTn id="28" fill="hold">
                            <p:stCondLst>
                              <p:cond delay="11200"/>
                            </p:stCondLst>
                            <p:childTnLst>
                              <p:par>
                                <p:cTn id="29" presetID="14" presetClass="entr" presetSubtype="10" fill="hold" grpId="0" nodeType="afterEffect">
                                  <p:stCondLst>
                                    <p:cond delay="0"/>
                                  </p:stCondLst>
                                  <p:iterate type="wd">
                                    <p:tmPct val="10000"/>
                                  </p:iterate>
                                  <p:childTnLst>
                                    <p:set>
                                      <p:cBhvr>
                                        <p:cTn id="30"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31" dur="2000"/>
                                        <p:tgtEl>
                                          <p:spTgt spid="11">
                                            <p:txEl>
                                              <p:pRg st="3" end="3"/>
                                            </p:txEl>
                                          </p:spTgt>
                                        </p:tgtEl>
                                      </p:cBhvr>
                                    </p:animEffect>
                                  </p:childTnLst>
                                </p:cTn>
                              </p:par>
                            </p:childTnLst>
                          </p:cTn>
                        </p:par>
                        <p:par>
                          <p:cTn id="32" fill="hold">
                            <p:stCondLst>
                              <p:cond delay="15400"/>
                            </p:stCondLst>
                            <p:childTnLst>
                              <p:par>
                                <p:cTn id="33" presetID="14" presetClass="entr" presetSubtype="10" fill="hold" grpId="0" nodeType="afterEffect">
                                  <p:stCondLst>
                                    <p:cond delay="0"/>
                                  </p:stCondLst>
                                  <p:iterate type="wd">
                                    <p:tmPct val="10000"/>
                                  </p:iterate>
                                  <p:childTnLst>
                                    <p:set>
                                      <p:cBhvr>
                                        <p:cTn id="34" dur="1" fill="hold">
                                          <p:stCondLst>
                                            <p:cond delay="0"/>
                                          </p:stCondLst>
                                        </p:cTn>
                                        <p:tgtEl>
                                          <p:spTgt spid="11">
                                            <p:txEl>
                                              <p:pRg st="4" end="4"/>
                                            </p:txEl>
                                          </p:spTgt>
                                        </p:tgtEl>
                                        <p:attrNameLst>
                                          <p:attrName>style.visibility</p:attrName>
                                        </p:attrNameLst>
                                      </p:cBhvr>
                                      <p:to>
                                        <p:strVal val="visible"/>
                                      </p:to>
                                    </p:set>
                                    <p:animEffect transition="in" filter="randombar(horizontal)">
                                      <p:cBhvr>
                                        <p:cTn id="35" dur="20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build="p"/>
      <p:bldP spid="1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 y="553537"/>
            <a:ext cx="5223510" cy="535539"/>
          </a:xfrm>
        </p:spPr>
        <p:txBody>
          <a:bodyPr>
            <a:noAutofit/>
          </a:bodyPr>
          <a:lstStyle/>
          <a:p>
            <a:pPr algn="l"/>
            <a:r>
              <a:rPr lang="en-US" sz="2400" dirty="0" smtClean="0">
                <a:solidFill>
                  <a:schemeClr val="bg1"/>
                </a:solidFill>
              </a:rPr>
              <a:t>Knowledge Check – Match the columns</a:t>
            </a:r>
            <a:endParaRPr lang="en-US" sz="2400"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757744027"/>
              </p:ext>
            </p:extLst>
          </p:nvPr>
        </p:nvGraphicFramePr>
        <p:xfrm>
          <a:off x="403761" y="1227766"/>
          <a:ext cx="8155473" cy="3131820"/>
        </p:xfrm>
        <a:graphic>
          <a:graphicData uri="http://schemas.openxmlformats.org/drawingml/2006/table">
            <a:tbl>
              <a:tblPr firstRow="1" bandRow="1">
                <a:tableStyleId>{5FD0F851-EC5A-4D38-B0AD-8093EC10F338}</a:tableStyleId>
              </a:tblPr>
              <a:tblGrid>
                <a:gridCol w="6999100"/>
                <a:gridCol w="1156373"/>
              </a:tblGrid>
              <a:tr h="525780">
                <a:tc>
                  <a:txBody>
                    <a:bodyPr/>
                    <a:lstStyle/>
                    <a:p>
                      <a:r>
                        <a:rPr lang="en-US" sz="1500" dirty="0" smtClean="0"/>
                        <a:t>Functional</a:t>
                      </a:r>
                      <a:r>
                        <a:rPr lang="en-US" sz="1500" baseline="0" dirty="0" smtClean="0"/>
                        <a:t> Standard Characteristics</a:t>
                      </a:r>
                      <a:endParaRPr lang="en-US" sz="1500" dirty="0"/>
                    </a:p>
                  </a:txBody>
                  <a:tcPr marL="68580" marR="68580" marT="34290" marB="34290" anchor="ctr"/>
                </a:tc>
                <a:tc>
                  <a:txBody>
                    <a:bodyPr/>
                    <a:lstStyle/>
                    <a:p>
                      <a:r>
                        <a:rPr lang="en-US" sz="1500" dirty="0" smtClean="0"/>
                        <a:t>Functional Standard</a:t>
                      </a:r>
                      <a:endParaRPr lang="en-US" sz="1500" dirty="0"/>
                    </a:p>
                  </a:txBody>
                  <a:tcPr marL="68580" marR="68580" marT="34290" marB="34290" anchor="ctr"/>
                </a:tc>
              </a:tr>
              <a:tr h="68580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500" dirty="0" smtClean="0"/>
                        <a:t>Standards which focus on  study design, eligibility criteria, and requirements from the ClinicalTrials.gov, World Health Organization (WHO) registries, and EudraCT registries. </a:t>
                      </a:r>
                    </a:p>
                    <a:p>
                      <a:endParaRPr lang="en-US" sz="1100" dirty="0"/>
                    </a:p>
                  </a:txBody>
                  <a:tcPr marL="68580" marR="68580" marT="34290" marB="34290"/>
                </a:tc>
                <a:tc>
                  <a:txBody>
                    <a:bodyPr/>
                    <a:lstStyle/>
                    <a:p>
                      <a:r>
                        <a:rPr lang="en-US" sz="1500" dirty="0" err="1" smtClean="0"/>
                        <a:t>ADaM</a:t>
                      </a:r>
                      <a:endParaRPr lang="en-US" sz="1500" dirty="0"/>
                    </a:p>
                  </a:txBody>
                  <a:tcPr marL="68580" marR="68580" marT="34290" marB="34290"/>
                </a:tc>
              </a:tr>
              <a:tr h="68580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500" dirty="0" smtClean="0"/>
                        <a:t>Provide traceability between analysis results, analysis data, and data represented in the Study Data Tabulation Model (SDTM).​ </a:t>
                      </a:r>
                    </a:p>
                    <a:p>
                      <a:endParaRPr lang="en-US" sz="1100" dirty="0"/>
                    </a:p>
                  </a:txBody>
                  <a:tcPr marL="68580" marR="68580" marT="34290" marB="34290"/>
                </a:tc>
                <a:tc>
                  <a:txBody>
                    <a:bodyPr/>
                    <a:lstStyle/>
                    <a:p>
                      <a:r>
                        <a:rPr lang="en-US" sz="1500" dirty="0" smtClean="0"/>
                        <a:t>SDTM</a:t>
                      </a:r>
                      <a:endParaRPr lang="en-US" sz="1500" dirty="0"/>
                    </a:p>
                  </a:txBody>
                  <a:tcPr marL="68580" marR="68580" marT="34290" marB="34290"/>
                </a:tc>
              </a:tr>
              <a:tr h="525780">
                <a:tc>
                  <a:txBody>
                    <a:bodyPr/>
                    <a:lstStyle/>
                    <a:p>
                      <a:r>
                        <a:rPr lang="en-US" sz="1500" dirty="0" smtClean="0"/>
                        <a:t>Data collection formats and structures provide clear traceability of submission data into the Study Data Tabulation Model (SDTM)</a:t>
                      </a:r>
                      <a:endParaRPr lang="en-US" sz="1100" dirty="0"/>
                    </a:p>
                  </a:txBody>
                  <a:tcPr marL="68580" marR="68580" marT="34290" marB="34290"/>
                </a:tc>
                <a:tc>
                  <a:txBody>
                    <a:bodyPr/>
                    <a:lstStyle/>
                    <a:p>
                      <a:r>
                        <a:rPr lang="en-US" sz="1500" dirty="0" smtClean="0"/>
                        <a:t>PRM</a:t>
                      </a:r>
                      <a:endParaRPr lang="en-US" sz="1500" dirty="0"/>
                    </a:p>
                  </a:txBody>
                  <a:tcPr marL="68580" marR="68580" marT="34290" marB="34290"/>
                </a:tc>
              </a:tr>
              <a:tr h="68580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500" dirty="0" smtClean="0"/>
                        <a:t>A standard for organizing and formatting data to streamline processes in collection, management, analysis and reporting. </a:t>
                      </a:r>
                    </a:p>
                    <a:p>
                      <a:endParaRPr lang="en-US" sz="1100" dirty="0"/>
                    </a:p>
                  </a:txBody>
                  <a:tcPr marL="68580" marR="68580" marT="34290" marB="34290"/>
                </a:tc>
                <a:tc>
                  <a:txBody>
                    <a:bodyPr/>
                    <a:lstStyle/>
                    <a:p>
                      <a:r>
                        <a:rPr lang="en-US" sz="1500" dirty="0" smtClean="0"/>
                        <a:t>CDASH</a:t>
                      </a:r>
                      <a:endParaRPr lang="en-US" sz="1500" dirty="0"/>
                    </a:p>
                  </a:txBody>
                  <a:tcPr marL="68580" marR="68580" marT="34290" marB="34290"/>
                </a:tc>
              </a:tr>
            </a:tbl>
          </a:graphicData>
        </a:graphic>
      </p:graphicFrame>
      <p:cxnSp>
        <p:nvCxnSpPr>
          <p:cNvPr id="6" name="Straight Arrow Connector 5"/>
          <p:cNvCxnSpPr/>
          <p:nvPr/>
        </p:nvCxnSpPr>
        <p:spPr>
          <a:xfrm>
            <a:off x="6856229" y="2283688"/>
            <a:ext cx="736631" cy="939236"/>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6777319" y="1985739"/>
            <a:ext cx="854068" cy="87915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777320" y="3413846"/>
            <a:ext cx="681719" cy="394322"/>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856229" y="2646378"/>
            <a:ext cx="801781" cy="118233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Text Placeholder 4"/>
          <p:cNvSpPr txBox="1">
            <a:spLocks/>
          </p:cNvSpPr>
          <p:nvPr/>
        </p:nvSpPr>
        <p:spPr>
          <a:xfrm>
            <a:off x="4882614" y="5475805"/>
            <a:ext cx="2813586" cy="192082"/>
          </a:xfrm>
          <a:prstGeom prst="rect">
            <a:avLst/>
          </a:prstGeom>
        </p:spPr>
        <p:txBody>
          <a:bodyPr vert="horz" wrap="none" lIns="68580" tIns="34290" rIns="68580" bIns="34290" rtlCol="0" anchor="ctr">
            <a:normAutofit fontScale="92500" lnSpcReduction="10000"/>
          </a:bodyPr>
          <a:lstStyle>
            <a:defPPr>
              <a:defRPr lang="en-US"/>
            </a:defPPr>
            <a:lvl1pPr marL="0" indent="0" algn="l" defTabSz="685800" rtl="0" eaLnBrk="1" latinLnBrk="0" hangingPunct="1">
              <a:spcBef>
                <a:spcPct val="20000"/>
              </a:spcBef>
              <a:buClr>
                <a:srgbClr val="4E84C4"/>
              </a:buClr>
              <a:buFont typeface="Wingdings" pitchFamily="2" charset="2"/>
              <a:buNone/>
              <a:defRPr sz="1400" kern="1200">
                <a:solidFill>
                  <a:schemeClr val="tx1"/>
                </a:solidFill>
                <a:latin typeface="+mn-lt"/>
                <a:ea typeface="+mn-ea"/>
                <a:cs typeface="+mn-cs"/>
              </a:defRPr>
            </a:lvl1pPr>
            <a:lvl2pPr marL="342900" indent="-214313" algn="l" defTabSz="685800" rtl="0" eaLnBrk="1" latinLnBrk="0" hangingPunct="1">
              <a:spcBef>
                <a:spcPct val="20000"/>
              </a:spcBef>
              <a:buClr>
                <a:srgbClr val="4E84C4"/>
              </a:buClr>
              <a:buFont typeface="Myriad Pro" pitchFamily="34" charset="0"/>
              <a:buChar char="–"/>
              <a:defRPr sz="1400" kern="1200">
                <a:solidFill>
                  <a:schemeClr val="tx1"/>
                </a:solidFill>
                <a:latin typeface="+mn-lt"/>
                <a:ea typeface="+mn-ea"/>
                <a:cs typeface="+mn-cs"/>
              </a:defRPr>
            </a:lvl2pPr>
            <a:lvl3pPr marL="68580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mn-lt"/>
                <a:ea typeface="+mn-ea"/>
                <a:cs typeface="+mn-cs"/>
              </a:defRPr>
            </a:lvl3pPr>
            <a:lvl4pPr marL="1028700" indent="-171450" algn="l" defTabSz="685800" rtl="0" eaLnBrk="1" latinLnBrk="0" hangingPunct="1">
              <a:spcBef>
                <a:spcPct val="20000"/>
              </a:spcBef>
              <a:buClr>
                <a:srgbClr val="4E84C4"/>
              </a:buClr>
              <a:buFont typeface="Arial" pitchFamily="34" charset="0"/>
              <a:buChar char="•"/>
              <a:defRPr sz="1400" kern="1200" baseline="0">
                <a:solidFill>
                  <a:schemeClr val="tx1"/>
                </a:solidFill>
                <a:latin typeface="+mn-lt"/>
                <a:ea typeface="+mn-ea"/>
                <a:cs typeface="+mn-cs"/>
              </a:defRPr>
            </a:lvl4pPr>
            <a:lvl5pPr marL="1371600" indent="-171450" algn="l" defTabSz="6858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1714500" indent="-171450" algn="l" defTabSz="685800"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057400" indent="-171450" algn="l" defTabSz="685800"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400300" indent="-171450" algn="l" defTabSz="685800"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743200" indent="-171450" algn="l" defTabSz="685800"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algn="ctr"/>
            <a:r>
              <a:rPr lang="en-US" sz="1000">
                <a:solidFill>
                  <a:schemeClr val="tx1">
                    <a:lumMod val="50000"/>
                    <a:lumOff val="50000"/>
                  </a:schemeClr>
                </a:solidFill>
              </a:rPr>
              <a:t>TCS confidential</a:t>
            </a:r>
            <a:endParaRPr lang="en-US" sz="1000" dirty="0">
              <a:solidFill>
                <a:schemeClr val="tx1">
                  <a:lumMod val="50000"/>
                  <a:lumOff val="50000"/>
                </a:schemeClr>
              </a:solidFill>
            </a:endParaRPr>
          </a:p>
        </p:txBody>
      </p:sp>
      <p:pic>
        <p:nvPicPr>
          <p:cNvPr id="12" name="Picture 11" descr="PALS New logo.wm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7219" y="5272396"/>
            <a:ext cx="456406" cy="186707"/>
          </a:xfrm>
          <a:prstGeom prst="rect">
            <a:avLst/>
          </a:prstGeom>
          <a:ln>
            <a:noFill/>
            <a:tailEnd type="triangle"/>
          </a:ln>
        </p:spPr>
      </p:pic>
    </p:spTree>
    <p:extLst>
      <p:ext uri="{BB962C8B-B14F-4D97-AF65-F5344CB8AC3E}">
        <p14:creationId xmlns:p14="http://schemas.microsoft.com/office/powerpoint/2010/main" val="49884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403761" y="1261275"/>
          <a:ext cx="8255744" cy="2480088"/>
        </p:xfrm>
        <a:graphic>
          <a:graphicData uri="http://schemas.openxmlformats.org/drawingml/2006/table">
            <a:tbl>
              <a:tblPr firstRow="1" bandRow="1">
                <a:tableStyleId>{5FD0F851-EC5A-4D38-B0AD-8093EC10F338}</a:tableStyleId>
              </a:tblPr>
              <a:tblGrid>
                <a:gridCol w="6108833"/>
                <a:gridCol w="2146911"/>
              </a:tblGrid>
              <a:tr h="559848">
                <a:tc>
                  <a:txBody>
                    <a:bodyPr/>
                    <a:lstStyle/>
                    <a:p>
                      <a:pPr algn="l"/>
                      <a:r>
                        <a:rPr lang="en-US" sz="1500" dirty="0" smtClean="0"/>
                        <a:t>Data Transportation Standard</a:t>
                      </a:r>
                      <a:r>
                        <a:rPr lang="en-US" sz="1500" baseline="0" dirty="0" smtClean="0"/>
                        <a:t> Characteristics</a:t>
                      </a:r>
                      <a:endParaRPr lang="en-US" sz="1500" dirty="0"/>
                    </a:p>
                  </a:txBody>
                  <a:tcPr marL="68580" marR="68580" marT="34290" marB="34290" anchor="ctr"/>
                </a:tc>
                <a:tc>
                  <a:txBody>
                    <a:bodyPr/>
                    <a:lstStyle/>
                    <a:p>
                      <a:pPr algn="l"/>
                      <a:r>
                        <a:rPr lang="en-US" sz="1500" dirty="0" smtClean="0"/>
                        <a:t>Name of the standard</a:t>
                      </a:r>
                      <a:endParaRPr lang="en-US" sz="1500" dirty="0"/>
                    </a:p>
                  </a:txBody>
                  <a:tcPr marL="68580" marR="68580" marT="34290" marB="34290" anchor="ctr"/>
                </a:tc>
              </a:tr>
              <a:tr h="45720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500" dirty="0" smtClean="0"/>
                        <a:t>Vendor-neutral, platform-independent format </a:t>
                      </a:r>
                    </a:p>
                    <a:p>
                      <a:endParaRPr lang="en-US" sz="1100" dirty="0"/>
                    </a:p>
                  </a:txBody>
                  <a:tcPr marL="68580" marR="68580" marT="34290" marB="34290"/>
                </a:tc>
                <a:tc>
                  <a:txBody>
                    <a:bodyPr/>
                    <a:lstStyle/>
                    <a:p>
                      <a:r>
                        <a:rPr lang="en-US" sz="1500" dirty="0" smtClean="0"/>
                        <a:t>SDM-XML</a:t>
                      </a:r>
                      <a:endParaRPr lang="en-US" sz="1500" dirty="0"/>
                    </a:p>
                  </a:txBody>
                  <a:tcPr marL="68580" marR="68580" marT="34290" marB="34290"/>
                </a:tc>
              </a:tr>
              <a:tr h="45720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500" dirty="0" smtClean="0"/>
                        <a:t>"write once, use many times" solution based on a single XML file </a:t>
                      </a:r>
                    </a:p>
                    <a:p>
                      <a:endParaRPr lang="en-US" sz="1100" dirty="0"/>
                    </a:p>
                  </a:txBody>
                  <a:tcPr marL="68580" marR="68580" marT="34290" marB="34290"/>
                </a:tc>
                <a:tc>
                  <a:txBody>
                    <a:bodyPr/>
                    <a:lstStyle/>
                    <a:p>
                      <a:r>
                        <a:rPr lang="en-US" sz="1500" dirty="0" smtClean="0"/>
                        <a:t>ODM-XML</a:t>
                      </a:r>
                      <a:endParaRPr lang="en-US" sz="1500" dirty="0"/>
                    </a:p>
                  </a:txBody>
                  <a:tcPr marL="68580" marR="68580" marT="34290" marB="34290"/>
                </a:tc>
              </a:tr>
              <a:tr h="525780">
                <a:tc>
                  <a:txBody>
                    <a:bodyPr/>
                    <a:lstStyle/>
                    <a:p>
                      <a:r>
                        <a:rPr lang="en-US" sz="1500" dirty="0" smtClean="0"/>
                        <a:t>Allows machine-readable, interchangeable descriptions of the designs of clinical studies, including treatment plans, eligibility and times and events</a:t>
                      </a:r>
                      <a:endParaRPr lang="en-US" sz="1100" dirty="0"/>
                    </a:p>
                  </a:txBody>
                  <a:tcPr marL="68580" marR="68580" marT="34290" marB="34290"/>
                </a:tc>
                <a:tc>
                  <a:txBody>
                    <a:bodyPr/>
                    <a:lstStyle/>
                    <a:p>
                      <a:r>
                        <a:rPr lang="en-US" sz="1500" dirty="0" smtClean="0"/>
                        <a:t>Define.XML</a:t>
                      </a:r>
                      <a:endParaRPr lang="en-US" sz="1500" dirty="0"/>
                    </a:p>
                  </a:txBody>
                  <a:tcPr marL="68580" marR="68580" marT="34290" marB="34290"/>
                </a:tc>
              </a:tr>
              <a:tr h="45720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500" dirty="0" smtClean="0"/>
                        <a:t>Transmits metadata that describes any tabular dataset structure.</a:t>
                      </a:r>
                    </a:p>
                    <a:p>
                      <a:endParaRPr lang="en-US" sz="1100" dirty="0"/>
                    </a:p>
                  </a:txBody>
                  <a:tcPr marL="68580" marR="68580" marT="34290" marB="34290"/>
                </a:tc>
                <a:tc>
                  <a:txBody>
                    <a:bodyPr/>
                    <a:lstStyle/>
                    <a:p>
                      <a:r>
                        <a:rPr lang="en-US" sz="1500" dirty="0" smtClean="0"/>
                        <a:t>CTR-XML</a:t>
                      </a:r>
                      <a:endParaRPr lang="en-US" sz="1500" dirty="0"/>
                    </a:p>
                  </a:txBody>
                  <a:tcPr marL="68580" marR="68580" marT="34290" marB="34290"/>
                </a:tc>
              </a:tr>
            </a:tbl>
          </a:graphicData>
        </a:graphic>
      </p:graphicFrame>
      <p:cxnSp>
        <p:nvCxnSpPr>
          <p:cNvPr id="6" name="Straight Arrow Connector 5"/>
          <p:cNvCxnSpPr/>
          <p:nvPr/>
        </p:nvCxnSpPr>
        <p:spPr>
          <a:xfrm>
            <a:off x="4531633" y="2054033"/>
            <a:ext cx="2019294" cy="40894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839537" y="2501320"/>
            <a:ext cx="1009647" cy="82662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046104" y="2087896"/>
            <a:ext cx="591003" cy="904952"/>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541281" y="2910960"/>
            <a:ext cx="1009647" cy="52197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Text Placeholder 4"/>
          <p:cNvSpPr txBox="1">
            <a:spLocks noGrp="1"/>
          </p:cNvSpPr>
          <p:nvPr>
            <p:ph type="body" sz="quarter" idx="10"/>
          </p:nvPr>
        </p:nvSpPr>
        <p:spPr>
          <a:xfrm>
            <a:off x="4730214" y="5174815"/>
            <a:ext cx="2813586" cy="192082"/>
          </a:xfrm>
          <a:prstGeom prst="rect">
            <a:avLst/>
          </a:prstGeom>
        </p:spPr>
        <p:txBody>
          <a:bodyPr>
            <a:normAutofit fontScale="77500" lnSpcReduction="20000"/>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1000" dirty="0">
                <a:solidFill>
                  <a:schemeClr val="tx1">
                    <a:lumMod val="50000"/>
                    <a:lumOff val="50000"/>
                  </a:schemeClr>
                </a:solidFill>
              </a:rPr>
              <a:t>TCS confidential</a:t>
            </a:r>
          </a:p>
        </p:txBody>
      </p:sp>
      <p:sp>
        <p:nvSpPr>
          <p:cNvPr id="10" name="Title 1"/>
          <p:cNvSpPr>
            <a:spLocks noGrp="1"/>
          </p:cNvSpPr>
          <p:nvPr>
            <p:ph type="title"/>
          </p:nvPr>
        </p:nvSpPr>
        <p:spPr>
          <a:xfrm>
            <a:off x="-45720" y="553537"/>
            <a:ext cx="5223510" cy="535539"/>
          </a:xfrm>
        </p:spPr>
        <p:txBody>
          <a:bodyPr>
            <a:noAutofit/>
          </a:bodyPr>
          <a:lstStyle/>
          <a:p>
            <a:pPr algn="l"/>
            <a:r>
              <a:rPr lang="en-US" sz="2400" dirty="0" smtClean="0">
                <a:solidFill>
                  <a:schemeClr val="bg1"/>
                </a:solidFill>
              </a:rPr>
              <a:t>Knowledge Check – Match the columns</a:t>
            </a:r>
            <a:endParaRPr lang="en-US" sz="2400" dirty="0">
              <a:solidFill>
                <a:schemeClr val="bg1"/>
              </a:solidFill>
            </a:endParaRPr>
          </a:p>
        </p:txBody>
      </p:sp>
      <p:pic>
        <p:nvPicPr>
          <p:cNvPr id="12" name="Picture 11" descr="PALS New logo.wm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7219" y="5272396"/>
            <a:ext cx="456406" cy="186707"/>
          </a:xfrm>
          <a:prstGeom prst="rect">
            <a:avLst/>
          </a:prstGeom>
          <a:ln>
            <a:noFill/>
            <a:tailEnd type="triangle"/>
          </a:ln>
        </p:spPr>
      </p:pic>
    </p:spTree>
    <p:extLst>
      <p:ext uri="{BB962C8B-B14F-4D97-AF65-F5344CB8AC3E}">
        <p14:creationId xmlns:p14="http://schemas.microsoft.com/office/powerpoint/2010/main" val="66138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3257549"/>
            <a:ext cx="7286625" cy="1041181"/>
          </a:xfrm>
        </p:spPr>
        <p:txBody>
          <a:bodyPr anchor="ctr"/>
          <a:lstStyle/>
          <a:p>
            <a:r>
              <a:rPr lang="en-US" dirty="0" smtClean="0"/>
              <a:t>Thank You</a:t>
            </a:r>
            <a:endParaRPr lang="en-US" dirty="0"/>
          </a:p>
        </p:txBody>
      </p:sp>
      <p:sp>
        <p:nvSpPr>
          <p:cNvPr id="8" name="TextBox 7"/>
          <p:cNvSpPr txBox="1"/>
          <p:nvPr/>
        </p:nvSpPr>
        <p:spPr>
          <a:xfrm>
            <a:off x="3324002" y="4610358"/>
            <a:ext cx="3962623" cy="153888"/>
          </a:xfrm>
          <a:prstGeom prst="rect">
            <a:avLst/>
          </a:prstGeom>
          <a:noFill/>
        </p:spPr>
        <p:txBody>
          <a:bodyPr wrap="none" lIns="0" tIns="0" rIns="0" bIns="0" rtlCol="0">
            <a:spAutoFit/>
          </a:bodyPr>
          <a:lstStyle/>
          <a:p>
            <a:r>
              <a:rPr lang="en-US" sz="1000" dirty="0">
                <a:latin typeface="+mj-lt"/>
                <a:cs typeface="Arial" pitchFamily="34" charset="0"/>
              </a:rPr>
              <a:t>For any feedback/comment/clarification please contact us at </a:t>
            </a:r>
            <a:r>
              <a:rPr lang="en-US" sz="1000" u="sng" dirty="0">
                <a:latin typeface="+mj-lt"/>
                <a:cs typeface="Arial" pitchFamily="34" charset="0"/>
                <a:hlinkClick r:id="rId2"/>
              </a:rPr>
              <a:t>PALS@tcs.com</a:t>
            </a:r>
            <a:endParaRPr lang="en-US" sz="1000" dirty="0">
              <a:latin typeface="+mj-lt"/>
              <a:cs typeface="Arial" pitchFamily="34" charset="0"/>
            </a:endParaRPr>
          </a:p>
        </p:txBody>
      </p:sp>
      <p:sp>
        <p:nvSpPr>
          <p:cNvPr id="9" name="TextBox 8"/>
          <p:cNvSpPr txBox="1"/>
          <p:nvPr/>
        </p:nvSpPr>
        <p:spPr>
          <a:xfrm>
            <a:off x="4411980" y="5324824"/>
            <a:ext cx="320041" cy="153888"/>
          </a:xfrm>
          <a:prstGeom prst="rect">
            <a:avLst/>
          </a:prstGeom>
          <a:noFill/>
        </p:spPr>
        <p:txBody>
          <a:bodyPr wrap="square" lIns="0" tIns="0" rIns="0" bIns="0" rtlCol="0" anchor="b">
            <a:spAutoFit/>
          </a:bodyPr>
          <a:lstStyle>
            <a:defPPr>
              <a:defRPr lang="en-US"/>
            </a:defPPr>
            <a:lvl1pPr algn="r">
              <a:spcAft>
                <a:spcPts val="500"/>
              </a:spcAft>
              <a:defRPr sz="1000">
                <a:solidFill>
                  <a:schemeClr val="tx1">
                    <a:lumMod val="75000"/>
                    <a:lumOff val="25000"/>
                  </a:schemeClr>
                </a:solidFill>
              </a:defRPr>
            </a:lvl1pPr>
          </a:lstStyle>
          <a:p>
            <a:pPr algn="ctr"/>
            <a:r>
              <a:rPr lang="en-US" dirty="0"/>
              <a:t>V </a:t>
            </a:r>
            <a:r>
              <a:rPr lang="en-US" dirty="0" smtClean="0"/>
              <a:t>1.0</a:t>
            </a:r>
            <a:endParaRPr lang="en-IN" dirty="0"/>
          </a:p>
        </p:txBody>
      </p:sp>
    </p:spTree>
    <p:extLst>
      <p:ext uri="{BB962C8B-B14F-4D97-AF65-F5344CB8AC3E}">
        <p14:creationId xmlns:p14="http://schemas.microsoft.com/office/powerpoint/2010/main" val="34581489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Document Release Notice</a:t>
            </a:r>
          </a:p>
        </p:txBody>
      </p:sp>
      <p:sp>
        <p:nvSpPr>
          <p:cNvPr id="6" name="Content Placeholder 5"/>
          <p:cNvSpPr>
            <a:spLocks noGrp="1"/>
          </p:cNvSpPr>
          <p:nvPr>
            <p:ph sz="quarter" idx="10"/>
          </p:nvPr>
        </p:nvSpPr>
        <p:spPr/>
        <p:txBody>
          <a:bodyPr anchor="ctr"/>
          <a:lstStyle/>
          <a:p>
            <a:r>
              <a:rPr lang="en-US" dirty="0"/>
              <a:t>This </a:t>
            </a:r>
            <a:r>
              <a:rPr lang="en-US" dirty="0" smtClean="0"/>
              <a:t>XXXXXXX, </a:t>
            </a:r>
            <a:r>
              <a:rPr lang="en-US" dirty="0"/>
              <a:t>Version </a:t>
            </a:r>
            <a:r>
              <a:rPr lang="en-US" dirty="0" smtClean="0"/>
              <a:t>NN, is </a:t>
            </a:r>
            <a:r>
              <a:rPr lang="en-US" dirty="0"/>
              <a:t>released for use in Tata Consultancy Services (TCS) with effect from </a:t>
            </a:r>
            <a:r>
              <a:rPr lang="en-US" dirty="0" smtClean="0"/>
              <a:t>– DD-</a:t>
            </a:r>
            <a:r>
              <a:rPr lang="en-US" dirty="0" err="1" smtClean="0"/>
              <a:t>Mmm</a:t>
            </a:r>
            <a:r>
              <a:rPr lang="en-US" dirty="0" smtClean="0"/>
              <a:t>-YYYY</a:t>
            </a:r>
            <a:r>
              <a:rPr lang="en-US" dirty="0" smtClean="0">
                <a:solidFill>
                  <a:srgbClr val="138F91"/>
                </a:solidFill>
              </a:rPr>
              <a:t>.</a:t>
            </a:r>
            <a:endParaRPr lang="en-US" dirty="0">
              <a:solidFill>
                <a:srgbClr val="138F91"/>
              </a:solidFill>
            </a:endParaRPr>
          </a:p>
          <a:p>
            <a:r>
              <a:rPr lang="en-US" dirty="0"/>
              <a:t>This Training Material is subject to TCS Document Control Procedure. TCS reserves the right to make additions, modifications or alterations to the existing content or release a newer version of this document.</a:t>
            </a:r>
          </a:p>
          <a:p>
            <a:r>
              <a:rPr lang="en-US" dirty="0"/>
              <a:t>Softcopy of the latest version of the document is available in the </a:t>
            </a:r>
            <a:r>
              <a:rPr lang="en-US" dirty="0" smtClean="0"/>
              <a:t>ABCDEFG</a:t>
            </a:r>
            <a:endParaRPr lang="en-US" dirty="0"/>
          </a:p>
          <a:p>
            <a:r>
              <a:rPr lang="en-US" dirty="0"/>
              <a:t>Comments suggestions or queries should be addressed to PALS@tcs.com</a:t>
            </a:r>
            <a:r>
              <a:rPr lang="en-US" dirty="0" smtClean="0"/>
              <a:t>.</a:t>
            </a:r>
            <a:endParaRPr lang="en-US" dirty="0"/>
          </a:p>
        </p:txBody>
      </p:sp>
      <p:sp>
        <p:nvSpPr>
          <p:cNvPr id="7" name="Text Placeholder 6"/>
          <p:cNvSpPr>
            <a:spLocks noGrp="1"/>
          </p:cNvSpPr>
          <p:nvPr>
            <p:ph type="body" sz="quarter" idx="11"/>
          </p:nvPr>
        </p:nvSpPr>
        <p:spPr/>
        <p:txBody>
          <a:bodyPr/>
          <a:lstStyle/>
          <a:p>
            <a:r>
              <a:rPr lang="en-US" dirty="0" err="1" smtClean="0"/>
              <a:t>Varsha</a:t>
            </a:r>
            <a:r>
              <a:rPr lang="en-US" dirty="0" smtClean="0"/>
              <a:t> Mahajan</a:t>
            </a:r>
            <a:endParaRPr lang="en-US" dirty="0"/>
          </a:p>
        </p:txBody>
      </p:sp>
      <p:sp>
        <p:nvSpPr>
          <p:cNvPr id="8" name="Text Placeholder 7"/>
          <p:cNvSpPr>
            <a:spLocks noGrp="1"/>
          </p:cNvSpPr>
          <p:nvPr>
            <p:ph type="body" sz="quarter" idx="12"/>
          </p:nvPr>
        </p:nvSpPr>
        <p:spPr/>
        <p:txBody>
          <a:bodyPr/>
          <a:lstStyle/>
          <a:p>
            <a:r>
              <a:rPr lang="en-US" dirty="0" smtClean="0"/>
              <a:t>SME	</a:t>
            </a:r>
            <a:endParaRPr lang="en-US" dirty="0"/>
          </a:p>
        </p:txBody>
      </p:sp>
      <p:sp>
        <p:nvSpPr>
          <p:cNvPr id="11" name="Text Placeholder 10"/>
          <p:cNvSpPr>
            <a:spLocks noGrp="1"/>
          </p:cNvSpPr>
          <p:nvPr>
            <p:ph type="body" sz="quarter" idx="15"/>
          </p:nvPr>
        </p:nvSpPr>
        <p:spPr/>
        <p:txBody>
          <a:bodyPr/>
          <a:lstStyle/>
          <a:p>
            <a:r>
              <a:rPr lang="en-US" dirty="0" err="1" smtClean="0"/>
              <a:t>Anagha</a:t>
            </a:r>
            <a:r>
              <a:rPr lang="en-US" dirty="0" smtClean="0"/>
              <a:t> </a:t>
            </a:r>
            <a:r>
              <a:rPr lang="en-US" dirty="0" err="1" smtClean="0"/>
              <a:t>Bhatkhande</a:t>
            </a:r>
            <a:endParaRPr lang="en-US" dirty="0"/>
          </a:p>
        </p:txBody>
      </p:sp>
      <p:sp>
        <p:nvSpPr>
          <p:cNvPr id="12" name="Text Placeholder 11"/>
          <p:cNvSpPr>
            <a:spLocks noGrp="1"/>
          </p:cNvSpPr>
          <p:nvPr>
            <p:ph type="body" sz="quarter" idx="16"/>
          </p:nvPr>
        </p:nvSpPr>
        <p:spPr/>
        <p:txBody>
          <a:bodyPr/>
          <a:lstStyle/>
          <a:p>
            <a:r>
              <a:rPr lang="en-US" dirty="0" smtClean="0"/>
              <a:t>SME</a:t>
            </a:r>
            <a:endParaRPr lang="en-US" dirty="0"/>
          </a:p>
        </p:txBody>
      </p:sp>
      <p:sp>
        <p:nvSpPr>
          <p:cNvPr id="16" name="Content Placeholder 15"/>
          <p:cNvSpPr>
            <a:spLocks noGrp="1"/>
          </p:cNvSpPr>
          <p:nvPr>
            <p:ph sz="quarter" idx="20"/>
          </p:nvPr>
        </p:nvSpPr>
        <p:spPr/>
        <p:txBody>
          <a:bodyPr/>
          <a:lstStyle/>
          <a:p>
            <a:r>
              <a:rPr lang="en-US" dirty="0" smtClean="0"/>
              <a:t>Date: 30-Oct-2017</a:t>
            </a:r>
            <a:endParaRPr lang="en-US" dirty="0"/>
          </a:p>
        </p:txBody>
      </p:sp>
      <p:sp>
        <p:nvSpPr>
          <p:cNvPr id="18" name="Content Placeholder 17"/>
          <p:cNvSpPr>
            <a:spLocks noGrp="1"/>
          </p:cNvSpPr>
          <p:nvPr>
            <p:ph sz="quarter" idx="22"/>
          </p:nvPr>
        </p:nvSpPr>
        <p:spPr/>
        <p:txBody>
          <a:bodyPr/>
          <a:lstStyle/>
          <a:p>
            <a:r>
              <a:rPr lang="en-US" dirty="0"/>
              <a:t>Date: </a:t>
            </a:r>
            <a:r>
              <a:rPr lang="en-US" dirty="0" smtClean="0"/>
              <a:t>30-Oct-2017</a:t>
            </a:r>
            <a:endParaRPr lang="en-US" dirty="0"/>
          </a:p>
        </p:txBody>
      </p:sp>
      <p:sp>
        <p:nvSpPr>
          <p:cNvPr id="21" name="Rectangle 20"/>
          <p:cNvSpPr/>
          <p:nvPr/>
        </p:nvSpPr>
        <p:spPr>
          <a:xfrm>
            <a:off x="468488" y="5090341"/>
            <a:ext cx="3858560" cy="379434"/>
          </a:xfrm>
          <a:prstGeom prst="rect">
            <a:avLst/>
          </a:prstGeom>
        </p:spPr>
        <p:txBody>
          <a:bodyPr wrap="square" lIns="0" tIns="0" rIns="0" bIns="0" anchor="b">
            <a:noAutofit/>
          </a:bodyPr>
          <a:lstStyle/>
          <a:p>
            <a:pPr>
              <a:lnSpc>
                <a:spcPts val="1200"/>
              </a:lnSpc>
            </a:pPr>
            <a:r>
              <a:rPr lang="en-US" sz="900" dirty="0" smtClean="0">
                <a:solidFill>
                  <a:schemeClr val="tx1">
                    <a:lumMod val="65000"/>
                    <a:lumOff val="35000"/>
                  </a:schemeClr>
                </a:solidFill>
                <a:cs typeface="Arial" panose="020B0604020202020204" pitchFamily="34" charset="0"/>
              </a:rPr>
              <a:t>Document Name</a:t>
            </a:r>
          </a:p>
          <a:p>
            <a:pPr>
              <a:lnSpc>
                <a:spcPts val="1200"/>
              </a:lnSpc>
            </a:pPr>
            <a:r>
              <a:rPr lang="en-US" sz="900" dirty="0" smtClean="0">
                <a:solidFill>
                  <a:schemeClr val="tx1">
                    <a:lumMod val="65000"/>
                    <a:lumOff val="35000"/>
                  </a:schemeClr>
                </a:solidFill>
                <a:cs typeface="Arial" panose="020B0604020202020204" pitchFamily="34" charset="0"/>
              </a:rPr>
              <a:t>Effective </a:t>
            </a:r>
            <a:r>
              <a:rPr lang="en-US" sz="900" dirty="0">
                <a:solidFill>
                  <a:schemeClr val="tx1">
                    <a:lumMod val="65000"/>
                    <a:lumOff val="35000"/>
                  </a:schemeClr>
                </a:solidFill>
                <a:cs typeface="Arial" panose="020B0604020202020204" pitchFamily="34" charset="0"/>
              </a:rPr>
              <a:t>Date: </a:t>
            </a:r>
            <a:r>
              <a:rPr lang="en-US" sz="900" dirty="0" smtClean="0">
                <a:solidFill>
                  <a:schemeClr val="tx1">
                    <a:lumMod val="65000"/>
                    <a:lumOff val="35000"/>
                  </a:schemeClr>
                </a:solidFill>
                <a:cs typeface="Arial" panose="020B0604020202020204" pitchFamily="34" charset="0"/>
              </a:rPr>
              <a:t>DD-MMM-YYYY</a:t>
            </a:r>
            <a:endParaRPr lang="en-US" sz="900" dirty="0">
              <a:solidFill>
                <a:schemeClr val="tx1">
                  <a:lumMod val="65000"/>
                  <a:lumOff val="35000"/>
                </a:schemeClr>
              </a:solidFill>
              <a:cs typeface="Arial" panose="020B0604020202020204" pitchFamily="34" charset="0"/>
            </a:endParaRPr>
          </a:p>
        </p:txBody>
      </p:sp>
      <p:sp>
        <p:nvSpPr>
          <p:cNvPr id="19" name="TextBox 18"/>
          <p:cNvSpPr txBox="1"/>
          <p:nvPr/>
        </p:nvSpPr>
        <p:spPr>
          <a:xfrm>
            <a:off x="4411980" y="5324824"/>
            <a:ext cx="320041" cy="153888"/>
          </a:xfrm>
          <a:prstGeom prst="rect">
            <a:avLst/>
          </a:prstGeom>
          <a:noFill/>
        </p:spPr>
        <p:txBody>
          <a:bodyPr wrap="square" lIns="0" tIns="0" rIns="0" bIns="0" rtlCol="0" anchor="b">
            <a:spAutoFit/>
          </a:bodyPr>
          <a:lstStyle>
            <a:defPPr>
              <a:defRPr lang="en-US"/>
            </a:defPPr>
            <a:lvl1pPr algn="r">
              <a:spcAft>
                <a:spcPts val="500"/>
              </a:spcAft>
              <a:defRPr sz="1000">
                <a:solidFill>
                  <a:schemeClr val="tx1">
                    <a:lumMod val="75000"/>
                    <a:lumOff val="25000"/>
                  </a:schemeClr>
                </a:solidFill>
              </a:defRPr>
            </a:lvl1pPr>
          </a:lstStyle>
          <a:p>
            <a:pPr algn="ctr"/>
            <a:r>
              <a:rPr lang="en-US" dirty="0"/>
              <a:t>V </a:t>
            </a:r>
            <a:r>
              <a:rPr lang="en-US" dirty="0" smtClean="0"/>
              <a:t>1.0</a:t>
            </a:r>
            <a:endParaRPr lang="en-IN" dirty="0"/>
          </a:p>
        </p:txBody>
      </p:sp>
    </p:spTree>
    <p:extLst>
      <p:ext uri="{BB962C8B-B14F-4D97-AF65-F5344CB8AC3E}">
        <p14:creationId xmlns:p14="http://schemas.microsoft.com/office/powerpoint/2010/main" val="30159778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2"/>
          <p:cNvSpPr txBox="1">
            <a:spLocks/>
          </p:cNvSpPr>
          <p:nvPr/>
        </p:nvSpPr>
        <p:spPr>
          <a:xfrm>
            <a:off x="2911570" y="1464866"/>
            <a:ext cx="5775230" cy="3172697"/>
          </a:xfrm>
          <a:prstGeom prst="rect">
            <a:avLst/>
          </a:prstGeom>
          <a:solidFill>
            <a:srgbClr val="6DCFF6"/>
          </a:solidFill>
          <a:ln w="12700">
            <a:solidFill>
              <a:srgbClr val="6DCFF6"/>
            </a:solidFill>
            <a:miter lim="800000"/>
            <a:headEnd/>
            <a:tailEnd/>
          </a:ln>
        </p:spPr>
        <p:txBody>
          <a:bodyPr anchor="ctr">
            <a:noAutofit/>
          </a:bodyPr>
          <a:lstStyle>
            <a:lvl1pPr marL="342891" indent="-342891" algn="l" defTabSz="914377" rtl="0" eaLnBrk="1" latinLnBrk="0" hangingPunct="1">
              <a:spcBef>
                <a:spcPct val="20000"/>
              </a:spcBef>
              <a:buClr>
                <a:srgbClr val="4E84C4"/>
              </a:buClr>
              <a:buFont typeface="Wingdings" pitchFamily="2" charset="2"/>
              <a:buChar char="§"/>
              <a:defRPr sz="2000" kern="1200">
                <a:solidFill>
                  <a:schemeClr val="tx1"/>
                </a:solidFill>
                <a:latin typeface="+mj-lt"/>
                <a:ea typeface="+mn-ea"/>
                <a:cs typeface="Arial" pitchFamily="34" charset="0"/>
              </a:defRPr>
            </a:lvl1pPr>
            <a:lvl2pPr marL="742932" indent="-285744" algn="l" defTabSz="914377" rtl="0" eaLnBrk="1" latinLnBrk="0" hangingPunct="1">
              <a:spcBef>
                <a:spcPct val="20000"/>
              </a:spcBef>
              <a:buClr>
                <a:srgbClr val="4E84C4"/>
              </a:buClr>
              <a:buFont typeface="Myriad Pro" pitchFamily="34" charset="0"/>
              <a:buChar char="–"/>
              <a:defRPr sz="2000" kern="1200">
                <a:solidFill>
                  <a:schemeClr val="tx1"/>
                </a:solidFill>
                <a:latin typeface="+mj-lt"/>
                <a:ea typeface="+mn-ea"/>
                <a:cs typeface="Arial" pitchFamily="34" charset="0"/>
              </a:defRPr>
            </a:lvl2pPr>
            <a:lvl3pPr marL="1142971" indent="-228594" algn="l" defTabSz="914377" rtl="0" eaLnBrk="1" latinLnBrk="0" hangingPunct="1">
              <a:spcBef>
                <a:spcPct val="20000"/>
              </a:spcBef>
              <a:buClr>
                <a:srgbClr val="4E84C4"/>
              </a:buClr>
              <a:buFont typeface="Courier New" pitchFamily="49" charset="0"/>
              <a:buChar char="o"/>
              <a:defRPr sz="1867" kern="1200">
                <a:solidFill>
                  <a:schemeClr val="tx1"/>
                </a:solidFill>
                <a:latin typeface="+mj-lt"/>
                <a:ea typeface="+mn-ea"/>
                <a:cs typeface="Arial" pitchFamily="34" charset="0"/>
              </a:defRPr>
            </a:lvl3pPr>
            <a:lvl4pPr marL="1600160" indent="-228594" algn="l" defTabSz="914377" rtl="0" eaLnBrk="1" latinLnBrk="0" hangingPunct="1">
              <a:spcBef>
                <a:spcPct val="20000"/>
              </a:spcBef>
              <a:buClr>
                <a:srgbClr val="4E84C4"/>
              </a:buClr>
              <a:buFont typeface="Arial" pitchFamily="34" charset="0"/>
              <a:buChar char="•"/>
              <a:defRPr sz="1600" kern="1200" baseline="0">
                <a:solidFill>
                  <a:schemeClr val="tx1"/>
                </a:solidFill>
                <a:latin typeface="+mj-lt"/>
                <a:ea typeface="+mn-ea"/>
                <a:cs typeface="Arial" pitchFamily="34" charset="0"/>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Clr>
                <a:schemeClr val="tx1"/>
              </a:buClr>
              <a:buFont typeface="Arial" panose="020B0604020202020204" pitchFamily="34" charset="0"/>
              <a:buChar char="•"/>
            </a:pPr>
            <a:endParaRPr lang="en-US" altLang="en-US" sz="900" dirty="0"/>
          </a:p>
        </p:txBody>
      </p:sp>
      <p:sp>
        <p:nvSpPr>
          <p:cNvPr id="6" name="Title 5"/>
          <p:cNvSpPr>
            <a:spLocks noGrp="1"/>
          </p:cNvSpPr>
          <p:nvPr>
            <p:ph type="title"/>
          </p:nvPr>
        </p:nvSpPr>
        <p:spPr>
          <a:xfrm>
            <a:off x="174928" y="414918"/>
            <a:ext cx="4671392" cy="535539"/>
          </a:xfrm>
        </p:spPr>
        <p:txBody>
          <a:bodyPr>
            <a:noAutofit/>
          </a:bodyPr>
          <a:lstStyle/>
          <a:p>
            <a:r>
              <a:rPr lang="en-US" sz="3200" dirty="0">
                <a:solidFill>
                  <a:schemeClr val="bg1"/>
                </a:solidFill>
              </a:rPr>
              <a:t>Confidentiality </a:t>
            </a:r>
            <a:r>
              <a:rPr lang="en-US" sz="3200" dirty="0" smtClean="0">
                <a:solidFill>
                  <a:schemeClr val="bg1"/>
                </a:solidFill>
              </a:rPr>
              <a:t>Statement</a:t>
            </a:r>
            <a:endParaRPr lang="en-US" sz="3200" dirty="0">
              <a:solidFill>
                <a:schemeClr val="bg1"/>
              </a:solidFill>
            </a:endParaRPr>
          </a:p>
        </p:txBody>
      </p:sp>
      <p:sp>
        <p:nvSpPr>
          <p:cNvPr id="10" name="Content Placeholder 2"/>
          <p:cNvSpPr>
            <a:spLocks noGrp="1"/>
          </p:cNvSpPr>
          <p:nvPr>
            <p:ph idx="1"/>
          </p:nvPr>
        </p:nvSpPr>
        <p:spPr>
          <a:xfrm>
            <a:off x="3009542" y="1262484"/>
            <a:ext cx="5905859" cy="3275146"/>
          </a:xfrm>
          <a:solidFill>
            <a:schemeClr val="bg1">
              <a:lumMod val="95000"/>
            </a:schemeClr>
          </a:solidFill>
          <a:ln w="12700">
            <a:solidFill>
              <a:srgbClr val="6DCFF6"/>
            </a:solidFill>
            <a:miter lim="800000"/>
            <a:headEnd/>
            <a:tailEnd/>
          </a:ln>
        </p:spPr>
        <p:txBody>
          <a:bodyPr vert="horz" lIns="205740" tIns="34290" rIns="205740" bIns="34290" rtlCol="0" anchor="ctr">
            <a:noAutofit/>
          </a:bodyPr>
          <a:lstStyle/>
          <a:p>
            <a:pPr marL="0" indent="0" algn="just">
              <a:lnSpc>
                <a:spcPct val="150000"/>
              </a:lnSpc>
              <a:spcBef>
                <a:spcPts val="450"/>
              </a:spcBef>
              <a:buClr>
                <a:schemeClr val="tx1"/>
              </a:buClr>
              <a:buNone/>
            </a:pPr>
            <a:r>
              <a:rPr lang="en-US" altLang="en-US" sz="900" dirty="0"/>
              <a:t>This document contains information which is commercially confidential to Tata Consultancy Services Ltd. ("TCS") and is provided for the sole purpose of permitting the recipient to evaluate the proposal submitted within the document. In consideration of the receipt of this document, the recipient agrees to maintain the information it contains in confidence and not to reproduce or otherwise disclose the contents of this document to any person outside the recipient's evaluation team or nominated advisors. The document may not be used, reproduced or disclosed to others, except as specifically permitted by TCS in writing. The recipient of this document, by its retention and use, agrees to take reasonable  endeavours to protect the document and the information it contains from loss or theft.</a:t>
            </a:r>
          </a:p>
          <a:p>
            <a:pPr marL="0" indent="0" algn="just">
              <a:lnSpc>
                <a:spcPct val="150000"/>
              </a:lnSpc>
              <a:spcBef>
                <a:spcPts val="450"/>
              </a:spcBef>
              <a:buClr>
                <a:schemeClr val="tx1"/>
              </a:buClr>
              <a:buNone/>
            </a:pPr>
            <a:endParaRPr lang="en-US" altLang="en-US" sz="900" dirty="0"/>
          </a:p>
          <a:p>
            <a:pPr marL="0" indent="0" algn="just">
              <a:lnSpc>
                <a:spcPct val="150000"/>
              </a:lnSpc>
              <a:spcBef>
                <a:spcPts val="450"/>
              </a:spcBef>
              <a:buClr>
                <a:schemeClr val="tx1"/>
              </a:buClr>
              <a:buNone/>
            </a:pPr>
            <a:r>
              <a:rPr lang="en-US" altLang="en-US" sz="900" dirty="0"/>
              <a:t>© 2017 - TATA Consultancy Services Limited (TCS)</a:t>
            </a:r>
          </a:p>
          <a:p>
            <a:pPr marL="0" indent="0" algn="just">
              <a:lnSpc>
                <a:spcPct val="150000"/>
              </a:lnSpc>
              <a:spcBef>
                <a:spcPts val="450"/>
              </a:spcBef>
              <a:buClr>
                <a:schemeClr val="tx1"/>
              </a:buClr>
              <a:buNone/>
            </a:pPr>
            <a:endParaRPr lang="en-US" altLang="en-US" sz="900" dirty="0"/>
          </a:p>
        </p:txBody>
      </p:sp>
      <p:pic>
        <p:nvPicPr>
          <p:cNvPr id="36" name="Picture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11571" y="956990"/>
            <a:ext cx="697892" cy="697892"/>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928" y="1798581"/>
            <a:ext cx="1993015" cy="2093778"/>
          </a:xfrm>
          <a:prstGeom prst="rect">
            <a:avLst/>
          </a:prstGeom>
        </p:spPr>
      </p:pic>
      <p:cxnSp>
        <p:nvCxnSpPr>
          <p:cNvPr id="4" name="Straight Connector 3"/>
          <p:cNvCxnSpPr/>
          <p:nvPr/>
        </p:nvCxnSpPr>
        <p:spPr>
          <a:xfrm>
            <a:off x="2500313" y="1115615"/>
            <a:ext cx="0" cy="3766550"/>
          </a:xfrm>
          <a:prstGeom prst="line">
            <a:avLst/>
          </a:prstGeom>
          <a:ln w="1905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Text Placeholder 4"/>
          <p:cNvSpPr txBox="1">
            <a:spLocks noGrp="1"/>
          </p:cNvSpPr>
          <p:nvPr>
            <p:ph type="body" sz="quarter" idx="4294967295"/>
          </p:nvPr>
        </p:nvSpPr>
        <p:spPr>
          <a:xfrm>
            <a:off x="4297666" y="5182389"/>
            <a:ext cx="2430780" cy="213496"/>
          </a:xfrm>
          <a:prstGeom prst="rect">
            <a:avLst/>
          </a:prstGeom>
        </p:spPr>
        <p:txBody>
          <a:bodyPr>
            <a:normAutofit fontScale="92500" lnSpcReduction="20000"/>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indent="0" algn="ctr">
              <a:buNone/>
            </a:pPr>
            <a:r>
              <a:rPr lang="en-US" sz="1000" dirty="0">
                <a:solidFill>
                  <a:schemeClr val="tx1">
                    <a:lumMod val="50000"/>
                    <a:lumOff val="50000"/>
                  </a:schemeClr>
                </a:solidFill>
              </a:rPr>
              <a:t>TCS confidential</a:t>
            </a:r>
          </a:p>
        </p:txBody>
      </p:sp>
    </p:spTree>
    <p:extLst>
      <p:ext uri="{BB962C8B-B14F-4D97-AF65-F5344CB8AC3E}">
        <p14:creationId xmlns:p14="http://schemas.microsoft.com/office/powerpoint/2010/main" val="38762584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Change/Revision History</a:t>
            </a:r>
          </a:p>
        </p:txBody>
      </p:sp>
      <p:graphicFrame>
        <p:nvGraphicFramePr>
          <p:cNvPr id="19" name="Table 18"/>
          <p:cNvGraphicFramePr>
            <a:graphicFrameLocks noGrp="1"/>
          </p:cNvGraphicFramePr>
          <p:nvPr>
            <p:extLst>
              <p:ext uri="{D42A27DB-BD31-4B8C-83A1-F6EECF244321}">
                <p14:modId xmlns:p14="http://schemas.microsoft.com/office/powerpoint/2010/main" val="1719487893"/>
              </p:ext>
            </p:extLst>
          </p:nvPr>
        </p:nvGraphicFramePr>
        <p:xfrm>
          <a:off x="460376" y="1438850"/>
          <a:ext cx="8226423" cy="769727"/>
        </p:xfrm>
        <a:graphic>
          <a:graphicData uri="http://schemas.openxmlformats.org/drawingml/2006/table">
            <a:tbl>
              <a:tblPr firstRow="1" bandRow="1">
                <a:tableStyleId>{5DA37D80-6434-44D0-A028-1B22A696006F}</a:tableStyleId>
              </a:tblPr>
              <a:tblGrid>
                <a:gridCol w="601169"/>
                <a:gridCol w="1561874"/>
                <a:gridCol w="718871"/>
                <a:gridCol w="1597572"/>
                <a:gridCol w="1471448"/>
                <a:gridCol w="1062813"/>
                <a:gridCol w="1212676"/>
              </a:tblGrid>
              <a:tr h="431991">
                <a:tc>
                  <a:txBody>
                    <a:bodyPr/>
                    <a:lstStyle/>
                    <a:p>
                      <a:pPr algn="l"/>
                      <a:r>
                        <a:rPr lang="en-US" sz="1000" b="1" kern="1200" dirty="0" smtClean="0">
                          <a:solidFill>
                            <a:schemeClr val="bg1"/>
                          </a:solidFill>
                          <a:latin typeface="+mn-lt"/>
                          <a:ea typeface="+mn-ea"/>
                          <a:cs typeface="+mn-cs"/>
                        </a:rPr>
                        <a:t>Version No.</a:t>
                      </a:r>
                      <a:endParaRPr lang="en-US" sz="1000" b="1" kern="1200" dirty="0">
                        <a:solidFill>
                          <a:schemeClr val="bg1"/>
                        </a:solidFill>
                        <a:latin typeface="+mn-lt"/>
                        <a:ea typeface="+mn-ea"/>
                        <a:cs typeface="+mn-cs"/>
                      </a:endParaRPr>
                    </a:p>
                  </a:txBody>
                  <a:tcPr marL="45720" marR="4572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2"/>
                    </a:solidFill>
                  </a:tcPr>
                </a:tc>
                <a:tc>
                  <a:txBody>
                    <a:bodyPr/>
                    <a:lstStyle/>
                    <a:p>
                      <a:pPr algn="l"/>
                      <a:r>
                        <a:rPr lang="en-US" sz="1000" dirty="0">
                          <a:solidFill>
                            <a:schemeClr val="bg1"/>
                          </a:solidFill>
                        </a:rPr>
                        <a:t>Revision </a:t>
                      </a:r>
                      <a:r>
                        <a:rPr lang="en-US" sz="1000" kern="1200" dirty="0">
                          <a:solidFill>
                            <a:schemeClr val="bg1"/>
                          </a:solidFill>
                        </a:rPr>
                        <a:t>Description </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2"/>
                    </a:solidFill>
                  </a:tcPr>
                </a:tc>
                <a:tc>
                  <a:txBody>
                    <a:bodyPr/>
                    <a:lstStyle/>
                    <a:p>
                      <a:pPr algn="ctr"/>
                      <a:r>
                        <a:rPr lang="en-US" sz="1000" dirty="0" smtClean="0">
                          <a:solidFill>
                            <a:schemeClr val="bg1"/>
                          </a:solidFill>
                        </a:rPr>
                        <a:t>Slide </a:t>
                      </a:r>
                      <a:r>
                        <a:rPr lang="en-US" sz="1000" dirty="0">
                          <a:solidFill>
                            <a:schemeClr val="bg1"/>
                          </a:solidFill>
                        </a:rPr>
                        <a:t>No. </a:t>
                      </a:r>
                      <a:endParaRPr lang="en-US" sz="10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2"/>
                    </a:solidFill>
                  </a:tcPr>
                </a:tc>
                <a:tc>
                  <a:txBody>
                    <a:bodyPr/>
                    <a:lstStyle/>
                    <a:p>
                      <a:pPr algn="ctr"/>
                      <a:r>
                        <a:rPr lang="en-US" sz="1000" dirty="0">
                          <a:solidFill>
                            <a:schemeClr val="bg1"/>
                          </a:solidFill>
                        </a:rPr>
                        <a:t>Rationale for the </a:t>
                      </a:r>
                      <a:r>
                        <a:rPr lang="en-US" sz="1000" dirty="0" smtClean="0">
                          <a:solidFill>
                            <a:schemeClr val="bg1"/>
                          </a:solidFill>
                        </a:rPr>
                        <a:t>Change </a:t>
                      </a:r>
                      <a:endParaRPr lang="en-US" sz="10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2"/>
                    </a:solidFill>
                  </a:tcPr>
                </a:tc>
                <a:tc>
                  <a:txBody>
                    <a:bodyPr/>
                    <a:lstStyle/>
                    <a:p>
                      <a:pPr algn="ctr"/>
                      <a:r>
                        <a:rPr lang="en-US" sz="1000" dirty="0">
                          <a:solidFill>
                            <a:schemeClr val="bg1"/>
                          </a:solidFill>
                        </a:rPr>
                        <a:t>Change type </a:t>
                      </a:r>
                      <a:endParaRPr lang="en-US" sz="1000" dirty="0" smtClean="0">
                        <a:solidFill>
                          <a:schemeClr val="bg1"/>
                        </a:solidFill>
                      </a:endParaRPr>
                    </a:p>
                    <a:p>
                      <a:pPr algn="ctr"/>
                      <a:r>
                        <a:rPr lang="en-US" sz="1000" dirty="0" smtClean="0">
                          <a:solidFill>
                            <a:schemeClr val="bg1"/>
                          </a:solidFill>
                        </a:rPr>
                        <a:t>(Add/Modify/Delete</a:t>
                      </a:r>
                      <a:r>
                        <a:rPr lang="en-US" sz="1000" dirty="0">
                          <a:solidFill>
                            <a:schemeClr val="bg1"/>
                          </a:solidFill>
                        </a:rPr>
                        <a:t>) </a:t>
                      </a:r>
                      <a:endParaRPr lang="en-US" sz="10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2"/>
                    </a:solidFill>
                  </a:tcPr>
                </a:tc>
                <a:tc>
                  <a:txBody>
                    <a:bodyPr/>
                    <a:lstStyle/>
                    <a:p>
                      <a:pPr algn="ctr"/>
                      <a:r>
                        <a:rPr lang="en-US" sz="1000" dirty="0" smtClean="0">
                          <a:solidFill>
                            <a:schemeClr val="bg1"/>
                          </a:solidFill>
                        </a:rPr>
                        <a:t>Modified</a:t>
                      </a:r>
                      <a:r>
                        <a:rPr lang="en-US" sz="1000" baseline="0" dirty="0" smtClean="0">
                          <a:solidFill>
                            <a:schemeClr val="bg1"/>
                          </a:solidFill>
                        </a:rPr>
                        <a:t> By</a:t>
                      </a:r>
                      <a:endParaRPr lang="en-US" sz="10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2"/>
                    </a:solidFill>
                  </a:tcPr>
                </a:tc>
                <a:tc>
                  <a:txBody>
                    <a:bodyPr/>
                    <a:lstStyle/>
                    <a:p>
                      <a:pPr algn="ctr"/>
                      <a:r>
                        <a:rPr lang="en-US" sz="1000" dirty="0" smtClean="0">
                          <a:solidFill>
                            <a:schemeClr val="bg1"/>
                          </a:solidFill>
                        </a:rPr>
                        <a:t>Date Modified</a:t>
                      </a:r>
                    </a:p>
                    <a:p>
                      <a:pPr algn="ctr"/>
                      <a:r>
                        <a:rPr lang="en-US" sz="1000" dirty="0" smtClean="0">
                          <a:solidFill>
                            <a:schemeClr val="bg1"/>
                          </a:solidFill>
                        </a:rPr>
                        <a:t>(DD-Mmm-YYYY)</a:t>
                      </a:r>
                      <a:endParaRPr lang="en-US" sz="10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2"/>
                    </a:solidFill>
                  </a:tcPr>
                </a:tc>
              </a:tr>
              <a:tr h="337736">
                <a:tc>
                  <a:txBody>
                    <a:bodyPr/>
                    <a:lstStyle/>
                    <a:p>
                      <a:pPr marL="57150" indent="0" algn="l"/>
                      <a:r>
                        <a:rPr lang="en-US" sz="900" u="none" strike="noStrike" dirty="0" smtClean="0">
                          <a:solidFill>
                            <a:schemeClr val="tx1"/>
                          </a:solidFill>
                          <a:effectLst/>
                          <a:latin typeface="+mn-lt"/>
                        </a:rPr>
                        <a:t>1.0</a:t>
                      </a:r>
                      <a:endParaRPr lang="en-US" sz="900" u="none" strike="noStrike" dirty="0">
                        <a:solidFill>
                          <a:schemeClr val="tx1"/>
                        </a:solidFill>
                        <a:effectLst/>
                        <a:latin typeface="+mn-lt"/>
                      </a:endParaRPr>
                    </a:p>
                  </a:txBody>
                  <a:tcPr marL="45720" marR="4572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alpha val="20000"/>
                      </a:schemeClr>
                    </a:solidFill>
                  </a:tcPr>
                </a:tc>
                <a:tc>
                  <a:txBody>
                    <a:bodyPr/>
                    <a:lstStyle/>
                    <a:p>
                      <a:pPr marL="57150" indent="0" algn="l"/>
                      <a:endParaRPr lang="en-US" sz="900" u="none" strike="noStrike" dirty="0">
                        <a:solidFill>
                          <a:schemeClr val="tx1"/>
                        </a:solidFill>
                        <a:effectLst/>
                        <a:latin typeface="+mn-lt"/>
                      </a:endParaRPr>
                    </a:p>
                  </a:txBody>
                  <a:tcPr marL="45720" marR="4572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alpha val="20000"/>
                      </a:schemeClr>
                    </a:solidFill>
                  </a:tcPr>
                </a:tc>
                <a:tc>
                  <a:txBody>
                    <a:bodyPr/>
                    <a:lstStyle/>
                    <a:p>
                      <a:pPr algn="l"/>
                      <a:endParaRPr lang="en-US" sz="900" u="none" strike="noStrike" dirty="0">
                        <a:solidFill>
                          <a:schemeClr val="tx1"/>
                        </a:solidFill>
                        <a:effectLst/>
                        <a:latin typeface="+mn-lt"/>
                      </a:endParaRPr>
                    </a:p>
                  </a:txBody>
                  <a:tcPr marL="45720" marR="4572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alpha val="20000"/>
                      </a:schemeClr>
                    </a:solidFill>
                  </a:tcPr>
                </a:tc>
                <a:tc>
                  <a:txBody>
                    <a:bodyPr/>
                    <a:lstStyle/>
                    <a:p>
                      <a:pPr algn="l"/>
                      <a:endParaRPr lang="en-US" sz="900" u="none" strike="noStrike" dirty="0">
                        <a:solidFill>
                          <a:schemeClr val="tx1"/>
                        </a:solidFill>
                        <a:effectLst/>
                        <a:latin typeface="+mn-lt"/>
                      </a:endParaRPr>
                    </a:p>
                  </a:txBody>
                  <a:tcPr marL="45720" marR="4572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alpha val="20000"/>
                      </a:schemeClr>
                    </a:solidFill>
                  </a:tcPr>
                </a:tc>
                <a:tc>
                  <a:txBody>
                    <a:bodyPr/>
                    <a:lstStyle/>
                    <a:p>
                      <a:pPr algn="l"/>
                      <a:endParaRPr lang="en-US" sz="900" u="none" strike="noStrike" dirty="0" smtClean="0">
                        <a:solidFill>
                          <a:schemeClr val="tx1"/>
                        </a:solidFill>
                        <a:effectLst/>
                        <a:latin typeface="+mn-lt"/>
                      </a:endParaRPr>
                    </a:p>
                  </a:txBody>
                  <a:tcPr marL="45720" marR="4572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alpha val="20000"/>
                      </a:schemeClr>
                    </a:solidFill>
                  </a:tcPr>
                </a:tc>
                <a:tc>
                  <a:txBody>
                    <a:bodyPr/>
                    <a:lstStyle/>
                    <a:p>
                      <a:pPr algn="l"/>
                      <a:endParaRPr lang="en-US" sz="900" u="none" strike="noStrike" dirty="0">
                        <a:solidFill>
                          <a:schemeClr val="tx1"/>
                        </a:solidFill>
                        <a:effectLst/>
                        <a:latin typeface="+mn-lt"/>
                      </a:endParaRPr>
                    </a:p>
                  </a:txBody>
                  <a:tcPr marL="45720" marR="4572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alpha val="20000"/>
                      </a:schemeClr>
                    </a:solidFill>
                  </a:tcPr>
                </a:tc>
                <a:tc>
                  <a:txBody>
                    <a:bodyPr/>
                    <a:lstStyle/>
                    <a:p>
                      <a:pPr algn="l"/>
                      <a:endParaRPr lang="en-US" sz="900" u="none" strike="noStrike" dirty="0" smtClean="0">
                        <a:solidFill>
                          <a:schemeClr val="tx1"/>
                        </a:solidFill>
                        <a:effectLst/>
                        <a:latin typeface="+mn-lt"/>
                      </a:endParaRPr>
                    </a:p>
                  </a:txBody>
                  <a:tcPr marL="45720" marR="4572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alpha val="20000"/>
                      </a:schemeClr>
                    </a:solidFill>
                  </a:tcPr>
                </a:tc>
              </a:tr>
            </a:tbl>
          </a:graphicData>
        </a:graphic>
      </p:graphicFrame>
      <p:sp>
        <p:nvSpPr>
          <p:cNvPr id="4" name="TextBox 3"/>
          <p:cNvSpPr txBox="1"/>
          <p:nvPr/>
        </p:nvSpPr>
        <p:spPr>
          <a:xfrm>
            <a:off x="4411980" y="5324824"/>
            <a:ext cx="320041" cy="153888"/>
          </a:xfrm>
          <a:prstGeom prst="rect">
            <a:avLst/>
          </a:prstGeom>
          <a:noFill/>
        </p:spPr>
        <p:txBody>
          <a:bodyPr wrap="square" lIns="0" tIns="0" rIns="0" bIns="0" rtlCol="0" anchor="b">
            <a:spAutoFit/>
          </a:bodyPr>
          <a:lstStyle>
            <a:defPPr>
              <a:defRPr lang="en-US"/>
            </a:defPPr>
            <a:lvl1pPr algn="r">
              <a:spcAft>
                <a:spcPts val="500"/>
              </a:spcAft>
              <a:defRPr sz="1000">
                <a:solidFill>
                  <a:schemeClr val="tx1">
                    <a:lumMod val="75000"/>
                    <a:lumOff val="25000"/>
                  </a:schemeClr>
                </a:solidFill>
              </a:defRPr>
            </a:lvl1pPr>
          </a:lstStyle>
          <a:p>
            <a:pPr algn="ctr"/>
            <a:r>
              <a:rPr lang="en-US"/>
              <a:t>V </a:t>
            </a:r>
            <a:r>
              <a:rPr lang="en-US" smtClean="0"/>
              <a:t>1.0</a:t>
            </a:r>
            <a:endParaRPr lang="en-IN" dirty="0"/>
          </a:p>
        </p:txBody>
      </p:sp>
    </p:spTree>
    <p:extLst>
      <p:ext uri="{BB962C8B-B14F-4D97-AF65-F5344CB8AC3E}">
        <p14:creationId xmlns:p14="http://schemas.microsoft.com/office/powerpoint/2010/main" val="3522733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Introduction to CDISC</a:t>
            </a:r>
          </a:p>
          <a:p>
            <a:r>
              <a:rPr lang="en-US" sz="2000" dirty="0"/>
              <a:t>CDISC Standards and Scope</a:t>
            </a:r>
          </a:p>
          <a:p>
            <a:r>
              <a:rPr lang="en-US" sz="2000" dirty="0"/>
              <a:t>CDISC Terminology</a:t>
            </a:r>
          </a:p>
          <a:p>
            <a:r>
              <a:rPr lang="en-US" sz="2000" dirty="0"/>
              <a:t>CDISC </a:t>
            </a:r>
            <a:r>
              <a:rPr lang="en-US" sz="2000" dirty="0" smtClean="0"/>
              <a:t>SHARE</a:t>
            </a:r>
            <a:endParaRPr lang="en-US" sz="2000" dirty="0"/>
          </a:p>
        </p:txBody>
      </p:sp>
      <p:sp>
        <p:nvSpPr>
          <p:cNvPr id="3" name="Title 2"/>
          <p:cNvSpPr>
            <a:spLocks noGrp="1"/>
          </p:cNvSpPr>
          <p:nvPr>
            <p:ph type="title"/>
          </p:nvPr>
        </p:nvSpPr>
        <p:spPr/>
        <p:txBody>
          <a:bodyPr wrap="square">
            <a:noAutofit/>
          </a:bodyPr>
          <a:lstStyle/>
          <a:p>
            <a:r>
              <a:rPr lang="en-US" sz="3200" dirty="0">
                <a:solidFill>
                  <a:schemeClr val="bg1"/>
                </a:solidFill>
              </a:rPr>
              <a:t>Agenda</a:t>
            </a:r>
          </a:p>
        </p:txBody>
      </p:sp>
    </p:spTree>
    <p:extLst>
      <p:ext uri="{BB962C8B-B14F-4D97-AF65-F5344CB8AC3E}">
        <p14:creationId xmlns:p14="http://schemas.microsoft.com/office/powerpoint/2010/main" val="2235522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9380" y="1228433"/>
            <a:ext cx="5313955" cy="369332"/>
          </a:xfrm>
          <a:prstGeom prst="rect">
            <a:avLst/>
          </a:prstGeom>
        </p:spPr>
        <p:txBody>
          <a:bodyPr wrap="none">
            <a:spAutoFit/>
          </a:bodyPr>
          <a:lstStyle/>
          <a:p>
            <a:r>
              <a:rPr lang="en-US" dirty="0" smtClean="0"/>
              <a:t>CDSIC: </a:t>
            </a:r>
            <a:r>
              <a:rPr lang="en-US" b="1" dirty="0" smtClean="0"/>
              <a:t>C</a:t>
            </a:r>
            <a:r>
              <a:rPr lang="en-US" dirty="0" smtClean="0"/>
              <a:t>linical </a:t>
            </a:r>
            <a:r>
              <a:rPr lang="en-US" b="1" dirty="0" smtClean="0"/>
              <a:t>D</a:t>
            </a:r>
            <a:r>
              <a:rPr lang="en-US" dirty="0" smtClean="0"/>
              <a:t>ata Interchange </a:t>
            </a:r>
            <a:r>
              <a:rPr lang="en-US" b="1" dirty="0" smtClean="0"/>
              <a:t>S</a:t>
            </a:r>
            <a:r>
              <a:rPr lang="en-US" dirty="0" smtClean="0"/>
              <a:t>tandards </a:t>
            </a:r>
            <a:r>
              <a:rPr lang="en-US" b="1" dirty="0" smtClean="0"/>
              <a:t>C</a:t>
            </a:r>
            <a:r>
              <a:rPr lang="en-US" dirty="0" smtClean="0"/>
              <a:t>onsortium</a:t>
            </a:r>
            <a:endParaRPr lang="en-US" dirty="0"/>
          </a:p>
        </p:txBody>
      </p:sp>
      <p:sp>
        <p:nvSpPr>
          <p:cNvPr id="7" name="Rectangle 6"/>
          <p:cNvSpPr/>
          <p:nvPr/>
        </p:nvSpPr>
        <p:spPr>
          <a:xfrm>
            <a:off x="1381660" y="2071935"/>
            <a:ext cx="6111341" cy="461665"/>
          </a:xfrm>
          <a:prstGeom prst="rect">
            <a:avLst/>
          </a:prstGeom>
        </p:spPr>
        <p:txBody>
          <a:bodyPr wrap="square">
            <a:spAutoFit/>
          </a:bodyPr>
          <a:lstStyle/>
          <a:p>
            <a:pPr algn="ctr">
              <a:buClr>
                <a:srgbClr val="595959"/>
              </a:buClr>
            </a:pPr>
            <a:r>
              <a:rPr lang="en-US" sz="1200" dirty="0"/>
              <a:t>To develop and support </a:t>
            </a:r>
            <a:r>
              <a:rPr lang="en-US" sz="1200" u="sng" dirty="0"/>
              <a:t>global</a:t>
            </a:r>
            <a:r>
              <a:rPr lang="en-US" sz="1200" dirty="0"/>
              <a:t>, </a:t>
            </a:r>
            <a:r>
              <a:rPr lang="en-US" sz="1200" u="sng" dirty="0"/>
              <a:t>platform-independent</a:t>
            </a:r>
            <a:r>
              <a:rPr lang="en-US" sz="1200" dirty="0"/>
              <a:t> data standards that enable information </a:t>
            </a:r>
            <a:r>
              <a:rPr lang="en-US" sz="1200" u="sng" dirty="0"/>
              <a:t>system interoperability</a:t>
            </a:r>
            <a:r>
              <a:rPr lang="en-US" sz="1200" dirty="0"/>
              <a:t> to improve medical research and related areas of healthcare.</a:t>
            </a:r>
          </a:p>
        </p:txBody>
      </p:sp>
      <p:grpSp>
        <p:nvGrpSpPr>
          <p:cNvPr id="9" name="Group 8"/>
          <p:cNvGrpSpPr/>
          <p:nvPr/>
        </p:nvGrpSpPr>
        <p:grpSpPr>
          <a:xfrm>
            <a:off x="1381660" y="1620520"/>
            <a:ext cx="6111340" cy="513578"/>
            <a:chOff x="403760" y="1168400"/>
            <a:chExt cx="4068556" cy="513578"/>
          </a:xfrm>
        </p:grpSpPr>
        <p:sp>
          <p:nvSpPr>
            <p:cNvPr id="10" name="Flowchart: Stored Data 9"/>
            <p:cNvSpPr/>
            <p:nvPr/>
          </p:nvSpPr>
          <p:spPr>
            <a:xfrm rot="5400000">
              <a:off x="2204214" y="-505160"/>
              <a:ext cx="467649" cy="3906627"/>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1" name="Rectangle 10"/>
            <p:cNvSpPr/>
            <p:nvPr/>
          </p:nvSpPr>
          <p:spPr>
            <a:xfrm>
              <a:off x="403760" y="1168400"/>
              <a:ext cx="4068556" cy="352004"/>
            </a:xfrm>
            <a:prstGeom prst="rect">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CDSIC Mission Statement </a:t>
              </a:r>
            </a:p>
          </p:txBody>
        </p:sp>
      </p:grpSp>
      <p:grpSp>
        <p:nvGrpSpPr>
          <p:cNvPr id="12" name="Group 11"/>
          <p:cNvGrpSpPr/>
          <p:nvPr/>
        </p:nvGrpSpPr>
        <p:grpSpPr>
          <a:xfrm>
            <a:off x="1381660" y="2762101"/>
            <a:ext cx="6111340" cy="513578"/>
            <a:chOff x="403760" y="2322681"/>
            <a:chExt cx="4068556" cy="513578"/>
          </a:xfrm>
        </p:grpSpPr>
        <p:sp>
          <p:nvSpPr>
            <p:cNvPr id="13" name="Flowchart: Stored Data 12"/>
            <p:cNvSpPr/>
            <p:nvPr/>
          </p:nvSpPr>
          <p:spPr>
            <a:xfrm rot="5400000">
              <a:off x="2204214" y="649121"/>
              <a:ext cx="467649" cy="3906627"/>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4" name="Rectangle 13"/>
            <p:cNvSpPr/>
            <p:nvPr/>
          </p:nvSpPr>
          <p:spPr>
            <a:xfrm>
              <a:off x="403760" y="2322681"/>
              <a:ext cx="4068556" cy="352004"/>
            </a:xfrm>
            <a:prstGeom prst="rect">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Benefits of implementing CDISC standards include</a:t>
              </a:r>
            </a:p>
          </p:txBody>
        </p:sp>
      </p:grpSp>
      <p:sp>
        <p:nvSpPr>
          <p:cNvPr id="15" name="Rectangle 14"/>
          <p:cNvSpPr/>
          <p:nvPr/>
        </p:nvSpPr>
        <p:spPr>
          <a:xfrm>
            <a:off x="1381660" y="3200815"/>
            <a:ext cx="6111341" cy="765300"/>
          </a:xfrm>
          <a:prstGeom prst="rect">
            <a:avLst/>
          </a:prstGeom>
        </p:spPr>
        <p:txBody>
          <a:bodyPr wrap="square" numCol="2" spcCol="274320">
            <a:noAutofit/>
          </a:bodyPr>
          <a:lstStyle/>
          <a:p>
            <a:pPr marL="171450" indent="-171450">
              <a:buClr>
                <a:srgbClr val="595959"/>
              </a:buClr>
              <a:buFont typeface="Wingdings" panose="05000000000000000000" pitchFamily="2" charset="2"/>
              <a:buChar char="§"/>
            </a:pPr>
            <a:r>
              <a:rPr lang="en-US" sz="1200" dirty="0"/>
              <a:t>Fostered efficiency </a:t>
            </a:r>
          </a:p>
          <a:p>
            <a:pPr marL="171450" indent="-171450">
              <a:spcBef>
                <a:spcPts val="600"/>
              </a:spcBef>
              <a:buClr>
                <a:srgbClr val="595959"/>
              </a:buClr>
              <a:buFont typeface="Wingdings" panose="05000000000000000000" pitchFamily="2" charset="2"/>
              <a:buChar char="§"/>
            </a:pPr>
            <a:r>
              <a:rPr lang="en-US" sz="1200" dirty="0"/>
              <a:t>Enhanced innovation</a:t>
            </a:r>
          </a:p>
          <a:p>
            <a:pPr marL="171450" indent="-171450">
              <a:spcBef>
                <a:spcPts val="600"/>
              </a:spcBef>
              <a:buClr>
                <a:srgbClr val="595959"/>
              </a:buClr>
              <a:buFont typeface="Wingdings" panose="05000000000000000000" pitchFamily="2" charset="2"/>
              <a:buChar char="§"/>
            </a:pPr>
            <a:r>
              <a:rPr lang="en-US" sz="1200" dirty="0"/>
              <a:t>Facilitated data sharing</a:t>
            </a:r>
          </a:p>
          <a:p>
            <a:pPr marL="171450" indent="-171450">
              <a:spcBef>
                <a:spcPts val="600"/>
              </a:spcBef>
              <a:buClr>
                <a:srgbClr val="595959"/>
              </a:buClr>
              <a:buFont typeface="Wingdings" panose="05000000000000000000" pitchFamily="2" charset="2"/>
              <a:buChar char="§"/>
            </a:pPr>
            <a:r>
              <a:rPr lang="en-US" sz="1200" dirty="0"/>
              <a:t>Streamlined processes</a:t>
            </a:r>
          </a:p>
          <a:p>
            <a:pPr marL="171450" indent="-171450">
              <a:spcBef>
                <a:spcPts val="600"/>
              </a:spcBef>
              <a:buClr>
                <a:srgbClr val="595959"/>
              </a:buClr>
              <a:buFont typeface="Wingdings" panose="05000000000000000000" pitchFamily="2" charset="2"/>
              <a:buChar char="§"/>
            </a:pPr>
            <a:r>
              <a:rPr lang="en-US" sz="1200" dirty="0"/>
              <a:t>Increased predictability</a:t>
            </a:r>
          </a:p>
          <a:p>
            <a:pPr marL="171450" indent="-171450">
              <a:spcBef>
                <a:spcPts val="600"/>
              </a:spcBef>
              <a:buClr>
                <a:srgbClr val="595959"/>
              </a:buClr>
              <a:buFont typeface="Wingdings" panose="05000000000000000000" pitchFamily="2" charset="2"/>
              <a:buChar char="§"/>
            </a:pPr>
            <a:r>
              <a:rPr lang="en-US" sz="1200" dirty="0"/>
              <a:t>Complete traceability</a:t>
            </a:r>
          </a:p>
          <a:p>
            <a:pPr marL="171450" indent="-171450">
              <a:spcBef>
                <a:spcPts val="600"/>
              </a:spcBef>
              <a:buClr>
                <a:srgbClr val="595959"/>
              </a:buClr>
              <a:buFont typeface="Wingdings" panose="05000000000000000000" pitchFamily="2" charset="2"/>
              <a:buChar char="§"/>
            </a:pPr>
            <a:r>
              <a:rPr lang="en-US" sz="1200" dirty="0"/>
              <a:t>Improved data quality</a:t>
            </a:r>
          </a:p>
          <a:p>
            <a:pPr marL="171450" indent="-171450">
              <a:spcBef>
                <a:spcPts val="600"/>
              </a:spcBef>
              <a:buClr>
                <a:srgbClr val="595959"/>
              </a:buClr>
              <a:buFont typeface="Wingdings" panose="05000000000000000000" pitchFamily="2" charset="2"/>
              <a:buChar char="§"/>
            </a:pPr>
            <a:r>
              <a:rPr lang="en-US" sz="1200" dirty="0"/>
              <a:t>Reduced costs</a:t>
            </a:r>
          </a:p>
        </p:txBody>
      </p:sp>
      <p:sp>
        <p:nvSpPr>
          <p:cNvPr id="16" name="TextBox 15"/>
          <p:cNvSpPr txBox="1"/>
          <p:nvPr/>
        </p:nvSpPr>
        <p:spPr>
          <a:xfrm>
            <a:off x="484725" y="4434597"/>
            <a:ext cx="8430674" cy="923330"/>
          </a:xfrm>
          <a:prstGeom prst="rect">
            <a:avLst/>
          </a:prstGeom>
          <a:noFill/>
        </p:spPr>
        <p:txBody>
          <a:bodyPr wrap="square" rtlCol="0">
            <a:spAutoFit/>
          </a:bodyPr>
          <a:lstStyle/>
          <a:p>
            <a:r>
              <a:rPr lang="en-US" b="1" dirty="0">
                <a:solidFill>
                  <a:srgbClr val="DF3E82"/>
                </a:solidFill>
              </a:rPr>
              <a:t>CDISC Standards are required for regulatory submissions to FDA (U.S.) and PMDA (Japan), endorsed by China FDA, and requested for use by the European Innovative Medicines Initiative (IMI). </a:t>
            </a:r>
          </a:p>
        </p:txBody>
      </p:sp>
      <p:sp>
        <p:nvSpPr>
          <p:cNvPr id="17" name="Text Placeholder 4"/>
          <p:cNvSpPr txBox="1">
            <a:spLocks/>
          </p:cNvSpPr>
          <p:nvPr/>
        </p:nvSpPr>
        <p:spPr>
          <a:xfrm>
            <a:off x="4730214" y="5535165"/>
            <a:ext cx="2813586" cy="213424"/>
          </a:xfrm>
          <a:prstGeom prst="rect">
            <a:avLst/>
          </a:prstGeom>
        </p:spPr>
        <p:txBody>
          <a:bodyPr lIns="0" tIns="0">
            <a:normAutofit/>
          </a:bodyPr>
          <a:lstStyle>
            <a:defPPr>
              <a:defRPr lang="en-US"/>
            </a:defPPr>
            <a:lvl1pPr marL="0" indent="-174625" algn="l" defTabSz="685800" rtl="0" eaLnBrk="1" latinLnBrk="0" hangingPunct="1">
              <a:spcBef>
                <a:spcPts val="0"/>
              </a:spcBef>
              <a:spcAft>
                <a:spcPts val="600"/>
              </a:spcAft>
              <a:buSzPct val="100000"/>
              <a:buFont typeface="Arial"/>
              <a:buChar char="•"/>
              <a:defRPr lang="en-US" sz="1400" kern="1200">
                <a:solidFill>
                  <a:schemeClr val="tx1"/>
                </a:solidFill>
                <a:latin typeface="+mn-lt"/>
                <a:ea typeface="+mn-ea"/>
                <a:cs typeface="+mn-cs"/>
              </a:defRPr>
            </a:lvl1pPr>
            <a:lvl2pPr marL="342900" indent="-171450" algn="l" defTabSz="685800" rtl="0" eaLnBrk="1" latinLnBrk="0" hangingPunct="1">
              <a:spcBef>
                <a:spcPts val="0"/>
              </a:spcBef>
              <a:spcAft>
                <a:spcPts val="600"/>
              </a:spcAft>
              <a:buFont typeface="Arial"/>
              <a:buChar char="–"/>
              <a:defRPr lang="en-US" sz="1400" kern="1200">
                <a:solidFill>
                  <a:schemeClr val="tx1"/>
                </a:solidFill>
                <a:latin typeface="+mn-lt"/>
                <a:ea typeface="+mn-ea"/>
                <a:cs typeface="+mn-cs"/>
              </a:defRPr>
            </a:lvl2pPr>
            <a:lvl3pPr marL="685800" indent="-174625" algn="l" defTabSz="685800" rtl="0" eaLnBrk="1" latinLnBrk="0" hangingPunct="1">
              <a:spcBef>
                <a:spcPts val="0"/>
              </a:spcBef>
              <a:spcAft>
                <a:spcPts val="600"/>
              </a:spcAft>
              <a:buSzPct val="80000"/>
              <a:buFont typeface="Wingdings" panose="05000000000000000000" pitchFamily="2" charset="2"/>
              <a:buChar char="§"/>
              <a:defRPr lang="en-US" sz="1400" kern="1200">
                <a:solidFill>
                  <a:schemeClr val="tx1"/>
                </a:solidFill>
                <a:latin typeface="+mn-lt"/>
                <a:ea typeface="+mn-ea"/>
                <a:cs typeface="+mn-cs"/>
              </a:defRPr>
            </a:lvl3pPr>
            <a:lvl4pPr marL="1028700" indent="-168275" algn="l" defTabSz="685800" rtl="0" eaLnBrk="1" latinLnBrk="0" hangingPunct="1">
              <a:spcBef>
                <a:spcPts val="0"/>
              </a:spcBef>
              <a:spcAft>
                <a:spcPts val="600"/>
              </a:spcAft>
              <a:buFont typeface="Calibri" panose="020F0502020204030204" pitchFamily="34" charset="0"/>
              <a:buChar char="−"/>
              <a:defRPr lang="en-US" sz="1400" kern="1200">
                <a:solidFill>
                  <a:schemeClr val="tx1"/>
                </a:solidFill>
                <a:latin typeface="+mn-lt"/>
                <a:ea typeface="+mn-ea"/>
                <a:cs typeface="+mn-cs"/>
              </a:defRPr>
            </a:lvl4pPr>
            <a:lvl5pPr marL="1371600" indent="-228600" algn="l" defTabSz="685800" rtl="0" eaLnBrk="1" latinLnBrk="0" hangingPunct="1">
              <a:spcBef>
                <a:spcPts val="0"/>
              </a:spcBef>
              <a:spcAft>
                <a:spcPts val="600"/>
              </a:spcAft>
              <a:buFont typeface="Arial"/>
              <a:buChar char="»"/>
              <a:defRPr sz="1400" kern="1200">
                <a:solidFill>
                  <a:schemeClr val="tx1"/>
                </a:solidFill>
                <a:latin typeface="+mn-lt"/>
                <a:ea typeface="+mn-ea"/>
                <a:cs typeface="+mn-cs"/>
              </a:defRPr>
            </a:lvl5pPr>
            <a:lvl6pPr marL="1714500" indent="-228600" algn="l" defTabSz="685800" rtl="0" eaLnBrk="1" latinLnBrk="0" hangingPunct="1">
              <a:spcBef>
                <a:spcPct val="20000"/>
              </a:spcBef>
              <a:buFont typeface="Arial"/>
              <a:buChar char="•"/>
              <a:defRPr sz="1400" kern="1200">
                <a:solidFill>
                  <a:schemeClr val="tx1"/>
                </a:solidFill>
                <a:latin typeface="+mn-lt"/>
                <a:ea typeface="+mn-ea"/>
                <a:cs typeface="+mn-cs"/>
              </a:defRPr>
            </a:lvl6pPr>
            <a:lvl7pPr marL="2057400" indent="-228600" algn="l" defTabSz="685800" rtl="0" eaLnBrk="1" latinLnBrk="0" hangingPunct="1">
              <a:spcBef>
                <a:spcPct val="20000"/>
              </a:spcBef>
              <a:buFont typeface="Arial"/>
              <a:buChar char="•"/>
              <a:defRPr sz="1400" kern="1200">
                <a:solidFill>
                  <a:schemeClr val="tx1"/>
                </a:solidFill>
                <a:latin typeface="+mn-lt"/>
                <a:ea typeface="+mn-ea"/>
                <a:cs typeface="+mn-cs"/>
              </a:defRPr>
            </a:lvl7pPr>
            <a:lvl8pPr marL="2400300" indent="-228600" algn="l" defTabSz="685800" rtl="0" eaLnBrk="1" latinLnBrk="0" hangingPunct="1">
              <a:spcBef>
                <a:spcPct val="20000"/>
              </a:spcBef>
              <a:buFont typeface="Arial"/>
              <a:buChar char="•"/>
              <a:defRPr sz="1400" kern="1200">
                <a:solidFill>
                  <a:schemeClr val="tx1"/>
                </a:solidFill>
                <a:latin typeface="+mn-lt"/>
                <a:ea typeface="+mn-ea"/>
                <a:cs typeface="+mn-cs"/>
              </a:defRPr>
            </a:lvl8pPr>
            <a:lvl9pPr marL="2743200" indent="-228600" algn="l" defTabSz="685800" rtl="0" eaLnBrk="1" latinLnBrk="0" hangingPunct="1">
              <a:spcBef>
                <a:spcPct val="20000"/>
              </a:spcBef>
              <a:buFont typeface="Arial"/>
              <a:buChar char="•"/>
              <a:defRPr sz="1400" kern="1200">
                <a:solidFill>
                  <a:schemeClr val="tx1"/>
                </a:solidFill>
                <a:latin typeface="+mn-lt"/>
                <a:ea typeface="+mn-ea"/>
                <a:cs typeface="+mn-cs"/>
              </a:defRPr>
            </a:lvl9pPr>
          </a:lstStyle>
          <a:p>
            <a:pPr indent="0" algn="ctr">
              <a:buNone/>
            </a:pP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
        <p:nvSpPr>
          <p:cNvPr id="18" name="Rectangle 17"/>
          <p:cNvSpPr/>
          <p:nvPr/>
        </p:nvSpPr>
        <p:spPr>
          <a:xfrm>
            <a:off x="299380" y="573680"/>
            <a:ext cx="2073324" cy="461665"/>
          </a:xfrm>
          <a:prstGeom prst="rect">
            <a:avLst/>
          </a:prstGeom>
        </p:spPr>
        <p:txBody>
          <a:bodyPr wrap="none">
            <a:spAutoFit/>
          </a:bodyPr>
          <a:lstStyle/>
          <a:p>
            <a:r>
              <a:rPr lang="en-US" sz="2400" dirty="0">
                <a:solidFill>
                  <a:schemeClr val="bg1"/>
                </a:solidFill>
              </a:rPr>
              <a:t>What is CDISC?</a:t>
            </a:r>
          </a:p>
        </p:txBody>
      </p:sp>
    </p:spTree>
    <p:extLst>
      <p:ext uri="{BB962C8B-B14F-4D97-AF65-F5344CB8AC3E}">
        <p14:creationId xmlns:p14="http://schemas.microsoft.com/office/powerpoint/2010/main" val="16591320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CDISC STANDARDS</a:t>
            </a:r>
          </a:p>
        </p:txBody>
      </p:sp>
      <p:sp>
        <p:nvSpPr>
          <p:cNvPr id="6" name="Flowchart: Stored Data 5"/>
          <p:cNvSpPr/>
          <p:nvPr/>
        </p:nvSpPr>
        <p:spPr>
          <a:xfrm rot="5400000">
            <a:off x="772098" y="897957"/>
            <a:ext cx="467649" cy="1156391"/>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 name="Rectangle 6"/>
          <p:cNvSpPr/>
          <p:nvPr/>
        </p:nvSpPr>
        <p:spPr>
          <a:xfrm>
            <a:off x="403761" y="1252834"/>
            <a:ext cx="1204323" cy="295568"/>
          </a:xfrm>
          <a:prstGeom prst="rect">
            <a:avLst/>
          </a:prstGeom>
          <a:gradFill flip="none" rotWithShape="1">
            <a:gsLst>
              <a:gs pos="50000">
                <a:srgbClr val="4BD0FF"/>
              </a:gs>
              <a:gs pos="18000">
                <a:srgbClr val="00B0F0"/>
              </a:gs>
              <a:gs pos="88000">
                <a:srgbClr val="00B0F0"/>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bg1"/>
                </a:solidFill>
              </a:rPr>
              <a:t>PRM</a:t>
            </a:r>
          </a:p>
        </p:txBody>
      </p:sp>
      <p:sp>
        <p:nvSpPr>
          <p:cNvPr id="9" name="Rectangle 8"/>
          <p:cNvSpPr/>
          <p:nvPr/>
        </p:nvSpPr>
        <p:spPr>
          <a:xfrm>
            <a:off x="403760" y="1558912"/>
            <a:ext cx="4094669" cy="1107996"/>
          </a:xfrm>
          <a:prstGeom prst="rect">
            <a:avLst/>
          </a:prstGeom>
        </p:spPr>
        <p:txBody>
          <a:bodyPr wrap="square">
            <a:spAutoFit/>
          </a:bodyPr>
          <a:lstStyle/>
          <a:p>
            <a:pPr marL="171450" indent="-171450">
              <a:buClr>
                <a:srgbClr val="595959"/>
              </a:buClr>
              <a:buFont typeface="Wingdings" panose="05000000000000000000" pitchFamily="2" charset="2"/>
              <a:buChar char="§"/>
            </a:pPr>
            <a:r>
              <a:rPr lang="en-US" sz="1100" dirty="0"/>
              <a:t>Standard for planning and designing a research protocol </a:t>
            </a:r>
          </a:p>
          <a:p>
            <a:pPr marL="171450" indent="-171450">
              <a:buClr>
                <a:srgbClr val="595959"/>
              </a:buClr>
              <a:buFont typeface="Wingdings" panose="05000000000000000000" pitchFamily="2" charset="2"/>
              <a:buChar char="§"/>
            </a:pPr>
            <a:r>
              <a:rPr lang="en-US" sz="1100" dirty="0"/>
              <a:t>Focus on  study design, eligibility criteria, and requirements from the ClinicalTrials.gov, World Health Organization (WHO) registries, and EudraCT registries. </a:t>
            </a:r>
          </a:p>
          <a:p>
            <a:pPr marL="171450" indent="-171450">
              <a:buClr>
                <a:srgbClr val="595959"/>
              </a:buClr>
              <a:buFont typeface="Wingdings" panose="05000000000000000000" pitchFamily="2" charset="2"/>
              <a:buChar char="§"/>
            </a:pPr>
            <a:r>
              <a:rPr lang="en-US" sz="1100" dirty="0"/>
              <a:t>Helps in automating CRF creation and EHR configuration to support clinical research and data sharing.</a:t>
            </a:r>
          </a:p>
        </p:txBody>
      </p:sp>
      <p:sp>
        <p:nvSpPr>
          <p:cNvPr id="10" name="Flowchart: Stored Data 9"/>
          <p:cNvSpPr/>
          <p:nvPr/>
        </p:nvSpPr>
        <p:spPr>
          <a:xfrm rot="5400000">
            <a:off x="772098" y="2359203"/>
            <a:ext cx="467649" cy="1156391"/>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1" name="Rectangle 10"/>
          <p:cNvSpPr/>
          <p:nvPr/>
        </p:nvSpPr>
        <p:spPr>
          <a:xfrm>
            <a:off x="403761" y="2714080"/>
            <a:ext cx="1204323" cy="295568"/>
          </a:xfrm>
          <a:prstGeom prst="rect">
            <a:avLst/>
          </a:prstGeom>
          <a:gradFill flip="none" rotWithShape="1">
            <a:gsLst>
              <a:gs pos="50000">
                <a:srgbClr val="4BD0FF"/>
              </a:gs>
              <a:gs pos="18000">
                <a:srgbClr val="00B0F0"/>
              </a:gs>
              <a:gs pos="88000">
                <a:srgbClr val="00B0F0"/>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bg1"/>
                </a:solidFill>
              </a:rPr>
              <a:t>SEND</a:t>
            </a:r>
          </a:p>
        </p:txBody>
      </p:sp>
      <p:sp>
        <p:nvSpPr>
          <p:cNvPr id="12" name="Rectangle 11"/>
          <p:cNvSpPr/>
          <p:nvPr/>
        </p:nvSpPr>
        <p:spPr>
          <a:xfrm>
            <a:off x="403760" y="3020159"/>
            <a:ext cx="4094668" cy="769441"/>
          </a:xfrm>
          <a:prstGeom prst="rect">
            <a:avLst/>
          </a:prstGeom>
        </p:spPr>
        <p:txBody>
          <a:bodyPr wrap="square">
            <a:spAutoFit/>
          </a:bodyPr>
          <a:lstStyle/>
          <a:p>
            <a:pPr marL="171450" indent="-171450">
              <a:buClr>
                <a:srgbClr val="595959"/>
              </a:buClr>
              <a:buFont typeface="Wingdings" panose="05000000000000000000" pitchFamily="2" charset="2"/>
              <a:buChar char="§"/>
            </a:pPr>
            <a:r>
              <a:rPr lang="en-US" sz="1100" dirty="0"/>
              <a:t>SDTM standard for nonclinical studies. </a:t>
            </a:r>
          </a:p>
          <a:p>
            <a:pPr marL="171450" indent="-171450">
              <a:buClr>
                <a:srgbClr val="595959"/>
              </a:buClr>
              <a:buFont typeface="Wingdings" panose="05000000000000000000" pitchFamily="2" charset="2"/>
              <a:buChar char="§"/>
            </a:pPr>
            <a:r>
              <a:rPr lang="en-US" sz="1100" dirty="0"/>
              <a:t>Helps in collecting  and presenting nonclinical data in a consistent format. </a:t>
            </a:r>
          </a:p>
          <a:p>
            <a:pPr marL="171450" indent="-171450">
              <a:buClr>
                <a:srgbClr val="595959"/>
              </a:buClr>
              <a:buFont typeface="Wingdings" panose="05000000000000000000" pitchFamily="2" charset="2"/>
              <a:buChar char="§"/>
            </a:pPr>
            <a:r>
              <a:rPr lang="en-US" sz="1100" dirty="0"/>
              <a:t>SEND is one of the required standards for data submission to FDA. </a:t>
            </a:r>
          </a:p>
        </p:txBody>
      </p:sp>
      <p:sp>
        <p:nvSpPr>
          <p:cNvPr id="13" name="Flowchart: Stored Data 12"/>
          <p:cNvSpPr/>
          <p:nvPr/>
        </p:nvSpPr>
        <p:spPr>
          <a:xfrm rot="5400000">
            <a:off x="772098" y="3621269"/>
            <a:ext cx="467649" cy="1156391"/>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4" name="Rectangle 13"/>
          <p:cNvSpPr/>
          <p:nvPr/>
        </p:nvSpPr>
        <p:spPr>
          <a:xfrm>
            <a:off x="403761" y="3976146"/>
            <a:ext cx="1204323" cy="295568"/>
          </a:xfrm>
          <a:prstGeom prst="rect">
            <a:avLst/>
          </a:prstGeom>
          <a:gradFill flip="none" rotWithShape="1">
            <a:gsLst>
              <a:gs pos="50000">
                <a:srgbClr val="4BD0FF"/>
              </a:gs>
              <a:gs pos="18000">
                <a:srgbClr val="00B0F0"/>
              </a:gs>
              <a:gs pos="88000">
                <a:srgbClr val="00B0F0"/>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bg1"/>
                </a:solidFill>
              </a:rPr>
              <a:t>CDASH</a:t>
            </a:r>
          </a:p>
        </p:txBody>
      </p:sp>
      <p:sp>
        <p:nvSpPr>
          <p:cNvPr id="15" name="Rectangle 14"/>
          <p:cNvSpPr/>
          <p:nvPr/>
        </p:nvSpPr>
        <p:spPr>
          <a:xfrm>
            <a:off x="403760" y="4282225"/>
            <a:ext cx="4241813" cy="938719"/>
          </a:xfrm>
          <a:prstGeom prst="rect">
            <a:avLst/>
          </a:prstGeom>
        </p:spPr>
        <p:txBody>
          <a:bodyPr wrap="square">
            <a:spAutoFit/>
          </a:bodyPr>
          <a:lstStyle/>
          <a:p>
            <a:pPr marL="171450" indent="-171450">
              <a:buClr>
                <a:srgbClr val="595959"/>
              </a:buClr>
              <a:buFont typeface="Wingdings" panose="05000000000000000000" pitchFamily="2" charset="2"/>
              <a:buChar char="§"/>
            </a:pPr>
            <a:r>
              <a:rPr lang="en-US" sz="1100" dirty="0"/>
              <a:t>Standard way  of data collection </a:t>
            </a:r>
          </a:p>
          <a:p>
            <a:pPr marL="171450" indent="-171450">
              <a:buClr>
                <a:srgbClr val="595959"/>
              </a:buClr>
              <a:buFont typeface="Wingdings" panose="05000000000000000000" pitchFamily="2" charset="2"/>
              <a:buChar char="§"/>
            </a:pPr>
            <a:r>
              <a:rPr lang="en-US" sz="1100" dirty="0"/>
              <a:t>Data collection formats and structures provide clear traceability of submission data into the Study Data Tabulation Model (SDTM), </a:t>
            </a:r>
          </a:p>
          <a:p>
            <a:pPr marL="171450" indent="-171450">
              <a:buClr>
                <a:srgbClr val="595959"/>
              </a:buClr>
              <a:buFont typeface="Wingdings" panose="05000000000000000000" pitchFamily="2" charset="2"/>
              <a:buChar char="§"/>
            </a:pPr>
            <a:r>
              <a:rPr lang="en-US" sz="1100" dirty="0"/>
              <a:t>More transparency to regulators and others who conduct data review.</a:t>
            </a:r>
          </a:p>
        </p:txBody>
      </p:sp>
      <p:cxnSp>
        <p:nvCxnSpPr>
          <p:cNvPr id="16" name="Straight Connector 15"/>
          <p:cNvCxnSpPr/>
          <p:nvPr/>
        </p:nvCxnSpPr>
        <p:spPr>
          <a:xfrm>
            <a:off x="4566738" y="1272529"/>
            <a:ext cx="0" cy="3948414"/>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Flowchart: Stored Data 16"/>
          <p:cNvSpPr/>
          <p:nvPr/>
        </p:nvSpPr>
        <p:spPr>
          <a:xfrm rot="5400000">
            <a:off x="5090098" y="897957"/>
            <a:ext cx="467649" cy="1156391"/>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8" name="Rectangle 17"/>
          <p:cNvSpPr/>
          <p:nvPr/>
        </p:nvSpPr>
        <p:spPr>
          <a:xfrm>
            <a:off x="4721761" y="1252834"/>
            <a:ext cx="1204323" cy="295568"/>
          </a:xfrm>
          <a:prstGeom prst="rect">
            <a:avLst/>
          </a:prstGeom>
          <a:gradFill flip="none" rotWithShape="1">
            <a:gsLst>
              <a:gs pos="50000">
                <a:srgbClr val="4BD0FF"/>
              </a:gs>
              <a:gs pos="18000">
                <a:srgbClr val="00B0F0"/>
              </a:gs>
              <a:gs pos="88000">
                <a:srgbClr val="00B0F0"/>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bg1"/>
                </a:solidFill>
              </a:rPr>
              <a:t>SDTM</a:t>
            </a:r>
          </a:p>
        </p:txBody>
      </p:sp>
      <p:sp>
        <p:nvSpPr>
          <p:cNvPr id="19" name="Rectangle 18"/>
          <p:cNvSpPr/>
          <p:nvPr/>
        </p:nvSpPr>
        <p:spPr>
          <a:xfrm>
            <a:off x="4721760" y="1558913"/>
            <a:ext cx="4094669" cy="938719"/>
          </a:xfrm>
          <a:prstGeom prst="rect">
            <a:avLst/>
          </a:prstGeom>
        </p:spPr>
        <p:txBody>
          <a:bodyPr wrap="square">
            <a:spAutoFit/>
          </a:bodyPr>
          <a:lstStyle/>
          <a:p>
            <a:pPr marL="171450" indent="-171450">
              <a:buClr>
                <a:srgbClr val="595959"/>
              </a:buClr>
              <a:buFont typeface="Wingdings" panose="05000000000000000000" pitchFamily="2" charset="2"/>
              <a:buChar char="§"/>
            </a:pPr>
            <a:r>
              <a:rPr lang="en-US" sz="1100" dirty="0"/>
              <a:t>A standard for organizing and formatting data to streamline processes in collection, management, analysis and reporting. </a:t>
            </a:r>
          </a:p>
          <a:p>
            <a:pPr marL="171450" indent="-171450">
              <a:buClr>
                <a:srgbClr val="595959"/>
              </a:buClr>
              <a:buFont typeface="Wingdings" panose="05000000000000000000" pitchFamily="2" charset="2"/>
              <a:buChar char="§"/>
            </a:pPr>
            <a:r>
              <a:rPr lang="en-US" sz="1100" dirty="0"/>
              <a:t>Helps in  improving the regulatory review and approval process</a:t>
            </a:r>
          </a:p>
          <a:p>
            <a:pPr marL="171450" indent="-171450">
              <a:buClr>
                <a:srgbClr val="595959"/>
              </a:buClr>
              <a:buFont typeface="Wingdings" panose="05000000000000000000" pitchFamily="2" charset="2"/>
              <a:buChar char="§"/>
            </a:pPr>
            <a:r>
              <a:rPr lang="en-US" sz="1100" dirty="0"/>
              <a:t>SDTM is one of the required standards for data submission to FDA (U.S.) and PMDA (Japan).</a:t>
            </a:r>
          </a:p>
        </p:txBody>
      </p:sp>
      <p:sp>
        <p:nvSpPr>
          <p:cNvPr id="20" name="Flowchart: Stored Data 19"/>
          <p:cNvSpPr/>
          <p:nvPr/>
        </p:nvSpPr>
        <p:spPr>
          <a:xfrm rot="5400000">
            <a:off x="5090098" y="2359203"/>
            <a:ext cx="467649" cy="1156391"/>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1" name="Rectangle 20"/>
          <p:cNvSpPr/>
          <p:nvPr/>
        </p:nvSpPr>
        <p:spPr>
          <a:xfrm>
            <a:off x="4721761" y="2714080"/>
            <a:ext cx="1204323" cy="295568"/>
          </a:xfrm>
          <a:prstGeom prst="rect">
            <a:avLst/>
          </a:prstGeom>
          <a:gradFill flip="none" rotWithShape="1">
            <a:gsLst>
              <a:gs pos="50000">
                <a:srgbClr val="4BD0FF"/>
              </a:gs>
              <a:gs pos="18000">
                <a:srgbClr val="00B0F0"/>
              </a:gs>
              <a:gs pos="88000">
                <a:srgbClr val="00B0F0"/>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bg1"/>
                </a:solidFill>
              </a:rPr>
              <a:t>ADaM </a:t>
            </a:r>
          </a:p>
        </p:txBody>
      </p:sp>
      <p:sp>
        <p:nvSpPr>
          <p:cNvPr id="22" name="Rectangle 21"/>
          <p:cNvSpPr/>
          <p:nvPr/>
        </p:nvSpPr>
        <p:spPr>
          <a:xfrm>
            <a:off x="4721760" y="3020158"/>
            <a:ext cx="4094668" cy="1107996"/>
          </a:xfrm>
          <a:prstGeom prst="rect">
            <a:avLst/>
          </a:prstGeom>
        </p:spPr>
        <p:txBody>
          <a:bodyPr wrap="square">
            <a:spAutoFit/>
          </a:bodyPr>
          <a:lstStyle/>
          <a:p>
            <a:pPr marL="171450" indent="-171450">
              <a:buClr>
                <a:srgbClr val="595959"/>
              </a:buClr>
              <a:buFont typeface="Wingdings" panose="05000000000000000000" pitchFamily="2" charset="2"/>
              <a:buChar char="§"/>
            </a:pPr>
            <a:r>
              <a:rPr lang="en-US" sz="1100" dirty="0"/>
              <a:t>Dataset and metadata standards  help in  improving efficiency, replication, and review of clinical trial statistical analyses</a:t>
            </a:r>
          </a:p>
          <a:p>
            <a:pPr marL="171450" indent="-171450">
              <a:buClr>
                <a:srgbClr val="595959"/>
              </a:buClr>
              <a:buFont typeface="Wingdings" panose="05000000000000000000" pitchFamily="2" charset="2"/>
              <a:buChar char="§"/>
            </a:pPr>
            <a:r>
              <a:rPr lang="en-US" sz="1100" dirty="0"/>
              <a:t>Provide traceability between analysis results, analysis data, and data represented in the Study Data Tabulation Model (SDTM).​ </a:t>
            </a:r>
          </a:p>
          <a:p>
            <a:pPr marL="171450" indent="-171450">
              <a:buClr>
                <a:srgbClr val="595959"/>
              </a:buClr>
              <a:buFont typeface="Wingdings" panose="05000000000000000000" pitchFamily="2" charset="2"/>
              <a:buChar char="§"/>
            </a:pPr>
            <a:r>
              <a:rPr lang="en-US" sz="1100" dirty="0"/>
              <a:t>ADaM is one of the required standards for data submission to FDA (U.S.) and PMDA (Japan).</a:t>
            </a:r>
          </a:p>
        </p:txBody>
      </p:sp>
      <p:sp>
        <p:nvSpPr>
          <p:cNvPr id="23" name="Text Placeholder 4"/>
          <p:cNvSpPr txBox="1">
            <a:spLocks/>
          </p:cNvSpPr>
          <p:nvPr/>
        </p:nvSpPr>
        <p:spPr>
          <a:xfrm>
            <a:off x="4645573" y="5501576"/>
            <a:ext cx="2813586" cy="213424"/>
          </a:xfrm>
          <a:prstGeom prst="rect">
            <a:avLst/>
          </a:prstGeom>
        </p:spPr>
        <p:txBody>
          <a:bodyPr lIns="0" tIns="0">
            <a:normAutofit/>
          </a:bodyPr>
          <a:lstStyle>
            <a:defPPr>
              <a:defRPr lang="en-US"/>
            </a:defPPr>
            <a:lvl1pPr marL="0" indent="-174625" algn="l" defTabSz="685800" rtl="0" eaLnBrk="1" latinLnBrk="0" hangingPunct="1">
              <a:spcBef>
                <a:spcPts val="0"/>
              </a:spcBef>
              <a:spcAft>
                <a:spcPts val="600"/>
              </a:spcAft>
              <a:buSzPct val="100000"/>
              <a:buFont typeface="Arial"/>
              <a:buChar char="•"/>
              <a:defRPr lang="en-US" sz="1400" kern="1200">
                <a:solidFill>
                  <a:schemeClr val="tx1"/>
                </a:solidFill>
                <a:latin typeface="+mn-lt"/>
                <a:ea typeface="+mn-ea"/>
                <a:cs typeface="+mn-cs"/>
              </a:defRPr>
            </a:lvl1pPr>
            <a:lvl2pPr marL="342900" indent="-171450" algn="l" defTabSz="685800" rtl="0" eaLnBrk="1" latinLnBrk="0" hangingPunct="1">
              <a:spcBef>
                <a:spcPts val="0"/>
              </a:spcBef>
              <a:spcAft>
                <a:spcPts val="600"/>
              </a:spcAft>
              <a:buFont typeface="Arial"/>
              <a:buChar char="–"/>
              <a:defRPr lang="en-US" sz="1400" kern="1200">
                <a:solidFill>
                  <a:schemeClr val="tx1"/>
                </a:solidFill>
                <a:latin typeface="+mn-lt"/>
                <a:ea typeface="+mn-ea"/>
                <a:cs typeface="+mn-cs"/>
              </a:defRPr>
            </a:lvl2pPr>
            <a:lvl3pPr marL="685800" indent="-174625" algn="l" defTabSz="685800" rtl="0" eaLnBrk="1" latinLnBrk="0" hangingPunct="1">
              <a:spcBef>
                <a:spcPts val="0"/>
              </a:spcBef>
              <a:spcAft>
                <a:spcPts val="600"/>
              </a:spcAft>
              <a:buSzPct val="80000"/>
              <a:buFont typeface="Wingdings" panose="05000000000000000000" pitchFamily="2" charset="2"/>
              <a:buChar char="§"/>
              <a:defRPr lang="en-US" sz="1400" kern="1200">
                <a:solidFill>
                  <a:schemeClr val="tx1"/>
                </a:solidFill>
                <a:latin typeface="+mn-lt"/>
                <a:ea typeface="+mn-ea"/>
                <a:cs typeface="+mn-cs"/>
              </a:defRPr>
            </a:lvl3pPr>
            <a:lvl4pPr marL="1028700" indent="-168275" algn="l" defTabSz="685800" rtl="0" eaLnBrk="1" latinLnBrk="0" hangingPunct="1">
              <a:spcBef>
                <a:spcPts val="0"/>
              </a:spcBef>
              <a:spcAft>
                <a:spcPts val="600"/>
              </a:spcAft>
              <a:buFont typeface="Calibri" panose="020F0502020204030204" pitchFamily="34" charset="0"/>
              <a:buChar char="−"/>
              <a:defRPr lang="en-US" sz="1400" kern="1200">
                <a:solidFill>
                  <a:schemeClr val="tx1"/>
                </a:solidFill>
                <a:latin typeface="+mn-lt"/>
                <a:ea typeface="+mn-ea"/>
                <a:cs typeface="+mn-cs"/>
              </a:defRPr>
            </a:lvl4pPr>
            <a:lvl5pPr marL="1371600" indent="-228600" algn="l" defTabSz="685800" rtl="0" eaLnBrk="1" latinLnBrk="0" hangingPunct="1">
              <a:spcBef>
                <a:spcPts val="0"/>
              </a:spcBef>
              <a:spcAft>
                <a:spcPts val="600"/>
              </a:spcAft>
              <a:buFont typeface="Arial"/>
              <a:buChar char="»"/>
              <a:defRPr sz="1400" kern="1200">
                <a:solidFill>
                  <a:schemeClr val="tx1"/>
                </a:solidFill>
                <a:latin typeface="+mn-lt"/>
                <a:ea typeface="+mn-ea"/>
                <a:cs typeface="+mn-cs"/>
              </a:defRPr>
            </a:lvl5pPr>
            <a:lvl6pPr marL="1714500" indent="-228600" algn="l" defTabSz="685800" rtl="0" eaLnBrk="1" latinLnBrk="0" hangingPunct="1">
              <a:spcBef>
                <a:spcPct val="20000"/>
              </a:spcBef>
              <a:buFont typeface="Arial"/>
              <a:buChar char="•"/>
              <a:defRPr sz="1400" kern="1200">
                <a:solidFill>
                  <a:schemeClr val="tx1"/>
                </a:solidFill>
                <a:latin typeface="+mn-lt"/>
                <a:ea typeface="+mn-ea"/>
                <a:cs typeface="+mn-cs"/>
              </a:defRPr>
            </a:lvl6pPr>
            <a:lvl7pPr marL="2057400" indent="-228600" algn="l" defTabSz="685800" rtl="0" eaLnBrk="1" latinLnBrk="0" hangingPunct="1">
              <a:spcBef>
                <a:spcPct val="20000"/>
              </a:spcBef>
              <a:buFont typeface="Arial"/>
              <a:buChar char="•"/>
              <a:defRPr sz="1400" kern="1200">
                <a:solidFill>
                  <a:schemeClr val="tx1"/>
                </a:solidFill>
                <a:latin typeface="+mn-lt"/>
                <a:ea typeface="+mn-ea"/>
                <a:cs typeface="+mn-cs"/>
              </a:defRPr>
            </a:lvl7pPr>
            <a:lvl8pPr marL="2400300" indent="-228600" algn="l" defTabSz="685800" rtl="0" eaLnBrk="1" latinLnBrk="0" hangingPunct="1">
              <a:spcBef>
                <a:spcPct val="20000"/>
              </a:spcBef>
              <a:buFont typeface="Arial"/>
              <a:buChar char="•"/>
              <a:defRPr sz="1400" kern="1200">
                <a:solidFill>
                  <a:schemeClr val="tx1"/>
                </a:solidFill>
                <a:latin typeface="+mn-lt"/>
                <a:ea typeface="+mn-ea"/>
                <a:cs typeface="+mn-cs"/>
              </a:defRPr>
            </a:lvl8pPr>
            <a:lvl9pPr marL="2743200" indent="-228600" algn="l" defTabSz="685800" rtl="0" eaLnBrk="1" latinLnBrk="0" hangingPunct="1">
              <a:spcBef>
                <a:spcPct val="20000"/>
              </a:spcBef>
              <a:buFont typeface="Arial"/>
              <a:buChar char="•"/>
              <a:defRPr sz="1400" kern="1200">
                <a:solidFill>
                  <a:schemeClr val="tx1"/>
                </a:solidFill>
                <a:latin typeface="+mn-lt"/>
                <a:ea typeface="+mn-ea"/>
                <a:cs typeface="+mn-cs"/>
              </a:defRPr>
            </a:lvl9pPr>
          </a:lstStyle>
          <a:p>
            <a:pPr indent="0" algn="ctr">
              <a:buNone/>
            </a:pP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33154970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 y="448056"/>
            <a:ext cx="5440680" cy="685800"/>
          </a:xfrm>
        </p:spPr>
        <p:txBody>
          <a:bodyPr/>
          <a:lstStyle/>
          <a:p>
            <a:r>
              <a:rPr lang="en-US" sz="2400" dirty="0"/>
              <a:t>CDISC Standards for Transporting Data</a:t>
            </a:r>
          </a:p>
        </p:txBody>
      </p:sp>
      <p:grpSp>
        <p:nvGrpSpPr>
          <p:cNvPr id="6" name="Group 5"/>
          <p:cNvGrpSpPr/>
          <p:nvPr/>
        </p:nvGrpSpPr>
        <p:grpSpPr>
          <a:xfrm>
            <a:off x="403760" y="1299478"/>
            <a:ext cx="4000074" cy="467649"/>
            <a:chOff x="403760" y="735727"/>
            <a:chExt cx="1204323" cy="467649"/>
          </a:xfrm>
        </p:grpSpPr>
        <p:sp>
          <p:nvSpPr>
            <p:cNvPr id="7" name="Flowchart: Stored Data 6"/>
            <p:cNvSpPr/>
            <p:nvPr/>
          </p:nvSpPr>
          <p:spPr>
            <a:xfrm rot="5400000">
              <a:off x="772097" y="391356"/>
              <a:ext cx="467649" cy="1156391"/>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9" name="Rectangle 8"/>
            <p:cNvSpPr/>
            <p:nvPr/>
          </p:nvSpPr>
          <p:spPr>
            <a:xfrm>
              <a:off x="403760" y="746234"/>
              <a:ext cx="1204323" cy="295568"/>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bg1"/>
                  </a:solidFill>
                </a:rPr>
                <a:t>Clinical Trial Registry (CTR-XML)</a:t>
              </a:r>
            </a:p>
          </p:txBody>
        </p:sp>
      </p:grpSp>
      <p:sp>
        <p:nvSpPr>
          <p:cNvPr id="10" name="Rectangle 9"/>
          <p:cNvSpPr/>
          <p:nvPr/>
        </p:nvSpPr>
        <p:spPr>
          <a:xfrm>
            <a:off x="403760" y="1616062"/>
            <a:ext cx="4094669" cy="1107996"/>
          </a:xfrm>
          <a:prstGeom prst="rect">
            <a:avLst/>
          </a:prstGeom>
        </p:spPr>
        <p:txBody>
          <a:bodyPr wrap="square">
            <a:spAutoFit/>
          </a:bodyPr>
          <a:lstStyle/>
          <a:p>
            <a:pPr marL="171450" indent="-171450">
              <a:buClr>
                <a:srgbClr val="595959"/>
              </a:buClr>
              <a:buFont typeface="Wingdings" panose="05000000000000000000" pitchFamily="2" charset="2"/>
              <a:buChar char="§"/>
            </a:pPr>
            <a:r>
              <a:rPr lang="en-US" sz="1100" dirty="0"/>
              <a:t>"</a:t>
            </a:r>
            <a:r>
              <a:rPr lang="en-US" sz="1100" u="sng" dirty="0"/>
              <a:t>write once, use many times</a:t>
            </a:r>
            <a:r>
              <a:rPr lang="en-US" sz="1100" dirty="0"/>
              <a:t>" solution based on a single XML file </a:t>
            </a:r>
          </a:p>
          <a:p>
            <a:pPr marL="171450" indent="-171450">
              <a:buClr>
                <a:srgbClr val="595959"/>
              </a:buClr>
              <a:buFont typeface="Wingdings" panose="05000000000000000000" pitchFamily="2" charset="2"/>
              <a:buChar char="§"/>
            </a:pPr>
            <a:r>
              <a:rPr lang="en-US" sz="1100" dirty="0"/>
              <a:t>Holds the information needed to generate submissions for multiple clinical trials for </a:t>
            </a:r>
            <a:r>
              <a:rPr lang="en-US" sz="1100" u="sng" dirty="0"/>
              <a:t>clinical trial registry submissions</a:t>
            </a:r>
          </a:p>
          <a:p>
            <a:pPr marL="171450" indent="-171450">
              <a:buClr>
                <a:srgbClr val="595959"/>
              </a:buClr>
              <a:buFont typeface="Wingdings" panose="05000000000000000000" pitchFamily="2" charset="2"/>
              <a:buChar char="§"/>
            </a:pPr>
            <a:r>
              <a:rPr lang="en-US" sz="1100" dirty="0"/>
              <a:t>Primarily submissions to the World Health Organization (WHO), European Medicines Agency (EMA) EudraCT Registry and  </a:t>
            </a:r>
          </a:p>
          <a:p>
            <a:pPr marL="171450" indent="-171450">
              <a:buClr>
                <a:srgbClr val="595959"/>
              </a:buClr>
              <a:buFont typeface="Wingdings" panose="05000000000000000000" pitchFamily="2" charset="2"/>
              <a:buChar char="§"/>
            </a:pPr>
            <a:r>
              <a:rPr lang="en-US" sz="1100" dirty="0"/>
              <a:t>United States ClinicalTrials.gov.</a:t>
            </a:r>
          </a:p>
        </p:txBody>
      </p:sp>
      <p:grpSp>
        <p:nvGrpSpPr>
          <p:cNvPr id="11" name="Group 10"/>
          <p:cNvGrpSpPr/>
          <p:nvPr/>
        </p:nvGrpSpPr>
        <p:grpSpPr>
          <a:xfrm>
            <a:off x="403760" y="3370323"/>
            <a:ext cx="4000074" cy="467649"/>
            <a:chOff x="403760" y="1975948"/>
            <a:chExt cx="1204323" cy="467649"/>
          </a:xfrm>
        </p:grpSpPr>
        <p:sp>
          <p:nvSpPr>
            <p:cNvPr id="12" name="Flowchart: Stored Data 11"/>
            <p:cNvSpPr/>
            <p:nvPr/>
          </p:nvSpPr>
          <p:spPr>
            <a:xfrm rot="5400000">
              <a:off x="772097" y="1631577"/>
              <a:ext cx="467649" cy="1156391"/>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3" name="Rectangle 12"/>
            <p:cNvSpPr/>
            <p:nvPr/>
          </p:nvSpPr>
          <p:spPr>
            <a:xfrm>
              <a:off x="403760" y="1986455"/>
              <a:ext cx="1204323" cy="295568"/>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bg1"/>
                  </a:solidFill>
                </a:rPr>
                <a:t>Study/Trial Design Model in XML (SDM-XML)</a:t>
              </a:r>
            </a:p>
          </p:txBody>
        </p:sp>
      </p:grpSp>
      <p:sp>
        <p:nvSpPr>
          <p:cNvPr id="14" name="Rectangle 13"/>
          <p:cNvSpPr/>
          <p:nvPr/>
        </p:nvSpPr>
        <p:spPr>
          <a:xfrm>
            <a:off x="403760" y="3686908"/>
            <a:ext cx="4094668" cy="938719"/>
          </a:xfrm>
          <a:prstGeom prst="rect">
            <a:avLst/>
          </a:prstGeom>
        </p:spPr>
        <p:txBody>
          <a:bodyPr wrap="square">
            <a:spAutoFit/>
          </a:bodyPr>
          <a:lstStyle/>
          <a:p>
            <a:pPr marL="171450" indent="-171450">
              <a:buClr>
                <a:srgbClr val="595959"/>
              </a:buClr>
              <a:buFont typeface="Wingdings" panose="05000000000000000000" pitchFamily="2" charset="2"/>
              <a:buChar char="§"/>
            </a:pPr>
            <a:r>
              <a:rPr lang="en-US" sz="1100" dirty="0"/>
              <a:t>Extension of  ODM-XML</a:t>
            </a:r>
          </a:p>
          <a:p>
            <a:pPr marL="171450" indent="-171450">
              <a:buClr>
                <a:srgbClr val="595959"/>
              </a:buClr>
              <a:buFont typeface="Wingdings" panose="05000000000000000000" pitchFamily="2" charset="2"/>
              <a:buChar char="§"/>
            </a:pPr>
            <a:r>
              <a:rPr lang="en-US" sz="1100" dirty="0"/>
              <a:t>Allows </a:t>
            </a:r>
            <a:r>
              <a:rPr lang="en-US" sz="1100" u="sng" dirty="0"/>
              <a:t>machine-readable</a:t>
            </a:r>
            <a:r>
              <a:rPr lang="en-US" sz="1100" dirty="0"/>
              <a:t>, interchangeable descriptions of the designs of clinical studies, including treatment plans, eligibility and times and events. </a:t>
            </a:r>
          </a:p>
          <a:p>
            <a:pPr marL="171450" indent="-171450">
              <a:buClr>
                <a:srgbClr val="595959"/>
              </a:buClr>
              <a:buFont typeface="Wingdings" panose="05000000000000000000" pitchFamily="2" charset="2"/>
              <a:buChar char="§"/>
            </a:pPr>
            <a:r>
              <a:rPr lang="en-US" sz="1100" dirty="0"/>
              <a:t>Defines three key sub-modules – </a:t>
            </a:r>
            <a:r>
              <a:rPr lang="en-US" sz="1100" u="sng" dirty="0"/>
              <a:t>Structure</a:t>
            </a:r>
            <a:r>
              <a:rPr lang="en-US" sz="1100" dirty="0"/>
              <a:t>, </a:t>
            </a:r>
            <a:r>
              <a:rPr lang="en-US" sz="1100" u="sng" dirty="0"/>
              <a:t>Workflow</a:t>
            </a:r>
            <a:r>
              <a:rPr lang="en-US" sz="1100" dirty="0"/>
              <a:t>, and </a:t>
            </a:r>
            <a:r>
              <a:rPr lang="en-US" sz="1100" u="sng" dirty="0"/>
              <a:t>Timing</a:t>
            </a:r>
          </a:p>
        </p:txBody>
      </p:sp>
      <p:cxnSp>
        <p:nvCxnSpPr>
          <p:cNvPr id="15" name="Straight Connector 14"/>
          <p:cNvCxnSpPr/>
          <p:nvPr/>
        </p:nvCxnSpPr>
        <p:spPr>
          <a:xfrm>
            <a:off x="4566738" y="1329679"/>
            <a:ext cx="0" cy="3948414"/>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4721760" y="1299478"/>
            <a:ext cx="4075399" cy="467649"/>
            <a:chOff x="403760" y="735727"/>
            <a:chExt cx="1204323" cy="467649"/>
          </a:xfrm>
        </p:grpSpPr>
        <p:sp>
          <p:nvSpPr>
            <p:cNvPr id="17" name="Flowchart: Stored Data 16"/>
            <p:cNvSpPr/>
            <p:nvPr/>
          </p:nvSpPr>
          <p:spPr>
            <a:xfrm rot="5400000">
              <a:off x="772097" y="391356"/>
              <a:ext cx="467649" cy="1156391"/>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8" name="Rectangle 17"/>
            <p:cNvSpPr/>
            <p:nvPr/>
          </p:nvSpPr>
          <p:spPr>
            <a:xfrm>
              <a:off x="403760" y="746234"/>
              <a:ext cx="1204323" cy="295568"/>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bg1"/>
                  </a:solidFill>
                </a:rPr>
                <a:t>Operational Data Model (ODM-XML)</a:t>
              </a:r>
            </a:p>
          </p:txBody>
        </p:sp>
      </p:grpSp>
      <p:sp>
        <p:nvSpPr>
          <p:cNvPr id="19" name="Rectangle 18"/>
          <p:cNvSpPr/>
          <p:nvPr/>
        </p:nvSpPr>
        <p:spPr>
          <a:xfrm>
            <a:off x="4721760" y="1616062"/>
            <a:ext cx="4094669" cy="1446550"/>
          </a:xfrm>
          <a:prstGeom prst="rect">
            <a:avLst/>
          </a:prstGeom>
        </p:spPr>
        <p:txBody>
          <a:bodyPr wrap="square">
            <a:spAutoFit/>
          </a:bodyPr>
          <a:lstStyle/>
          <a:p>
            <a:pPr marL="171450" indent="-171450">
              <a:buClr>
                <a:srgbClr val="595959"/>
              </a:buClr>
              <a:buFont typeface="Wingdings" panose="05000000000000000000" pitchFamily="2" charset="2"/>
              <a:buChar char="§"/>
            </a:pPr>
            <a:r>
              <a:rPr lang="en-US" sz="1100" u="sng" dirty="0"/>
              <a:t>Vendor-neutral</a:t>
            </a:r>
            <a:r>
              <a:rPr lang="en-US" sz="1100" dirty="0"/>
              <a:t>, </a:t>
            </a:r>
            <a:r>
              <a:rPr lang="en-US" sz="1100" u="sng" dirty="0"/>
              <a:t>platform-independent </a:t>
            </a:r>
            <a:r>
              <a:rPr lang="en-US" sz="1100" dirty="0"/>
              <a:t>format </a:t>
            </a:r>
          </a:p>
          <a:p>
            <a:pPr marL="171450" indent="-171450">
              <a:buClr>
                <a:srgbClr val="595959"/>
              </a:buClr>
              <a:buFont typeface="Wingdings" panose="05000000000000000000" pitchFamily="2" charset="2"/>
              <a:buChar char="§"/>
            </a:pPr>
            <a:r>
              <a:rPr lang="en-US" sz="1100" dirty="0"/>
              <a:t>For </a:t>
            </a:r>
            <a:r>
              <a:rPr lang="en-US" sz="1100" u="sng" dirty="0"/>
              <a:t>exchanging</a:t>
            </a:r>
            <a:r>
              <a:rPr lang="en-US" sz="1100" dirty="0"/>
              <a:t> and </a:t>
            </a:r>
            <a:r>
              <a:rPr lang="en-US" sz="1100" u="sng" dirty="0"/>
              <a:t>archiving</a:t>
            </a:r>
            <a:r>
              <a:rPr lang="en-US" sz="1100" dirty="0"/>
              <a:t> clinical and translational research data, along with their associated metadata, administrative data, reference data, and audit information.</a:t>
            </a:r>
          </a:p>
          <a:p>
            <a:pPr marL="171450" indent="-171450">
              <a:buClr>
                <a:srgbClr val="595959"/>
              </a:buClr>
              <a:buFont typeface="Wingdings" panose="05000000000000000000" pitchFamily="2" charset="2"/>
              <a:buChar char="§"/>
            </a:pPr>
            <a:r>
              <a:rPr lang="en-US" sz="1100" dirty="0"/>
              <a:t>ODM-XML </a:t>
            </a:r>
            <a:r>
              <a:rPr lang="en-US" sz="1100" u="sng" dirty="0"/>
              <a:t>facilitates</a:t>
            </a:r>
            <a:r>
              <a:rPr lang="en-US" sz="1100" dirty="0"/>
              <a:t> the </a:t>
            </a:r>
            <a:r>
              <a:rPr lang="en-US" sz="1100" u="sng" dirty="0"/>
              <a:t>regulatory-compliant</a:t>
            </a:r>
            <a:r>
              <a:rPr lang="en-US" sz="1100" dirty="0"/>
              <a:t> </a:t>
            </a:r>
            <a:r>
              <a:rPr lang="en-US" sz="1100" u="sng" dirty="0"/>
              <a:t>acquisition</a:t>
            </a:r>
            <a:r>
              <a:rPr lang="en-US" sz="1100" dirty="0"/>
              <a:t>, </a:t>
            </a:r>
            <a:r>
              <a:rPr lang="en-US" sz="1100" u="sng" dirty="0"/>
              <a:t>archival</a:t>
            </a:r>
            <a:r>
              <a:rPr lang="en-US" sz="1100" dirty="0"/>
              <a:t> and </a:t>
            </a:r>
            <a:r>
              <a:rPr lang="en-US" sz="1100" u="sng" dirty="0"/>
              <a:t>exchange</a:t>
            </a:r>
            <a:r>
              <a:rPr lang="en-US" sz="1100" dirty="0"/>
              <a:t> of metadata and data.</a:t>
            </a:r>
          </a:p>
          <a:p>
            <a:pPr marL="171450" indent="-171450">
              <a:buClr>
                <a:srgbClr val="595959"/>
              </a:buClr>
              <a:buFont typeface="Wingdings" panose="05000000000000000000" pitchFamily="2" charset="2"/>
              <a:buChar char="§"/>
            </a:pPr>
            <a:r>
              <a:rPr lang="en-US" sz="1100" dirty="0"/>
              <a:t>It has become the language of choice for representing CRF content in many electronic data capture (EDC) tools. ​</a:t>
            </a:r>
          </a:p>
        </p:txBody>
      </p:sp>
      <p:grpSp>
        <p:nvGrpSpPr>
          <p:cNvPr id="20" name="Group 19"/>
          <p:cNvGrpSpPr/>
          <p:nvPr/>
        </p:nvGrpSpPr>
        <p:grpSpPr>
          <a:xfrm>
            <a:off x="4721760" y="3370323"/>
            <a:ext cx="4075399" cy="467649"/>
            <a:chOff x="403760" y="1975948"/>
            <a:chExt cx="1204323" cy="467649"/>
          </a:xfrm>
        </p:grpSpPr>
        <p:sp>
          <p:nvSpPr>
            <p:cNvPr id="21" name="Flowchart: Stored Data 20"/>
            <p:cNvSpPr/>
            <p:nvPr/>
          </p:nvSpPr>
          <p:spPr>
            <a:xfrm rot="5400000">
              <a:off x="772097" y="1631577"/>
              <a:ext cx="467649" cy="1156391"/>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2" name="Rectangle 21"/>
            <p:cNvSpPr/>
            <p:nvPr/>
          </p:nvSpPr>
          <p:spPr>
            <a:xfrm>
              <a:off x="403760" y="1986455"/>
              <a:ext cx="1204323" cy="295568"/>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bg1"/>
                  </a:solidFill>
                </a:rPr>
                <a:t>Define.XML</a:t>
              </a:r>
            </a:p>
          </p:txBody>
        </p:sp>
      </p:grpSp>
      <p:sp>
        <p:nvSpPr>
          <p:cNvPr id="23" name="Rectangle 22"/>
          <p:cNvSpPr/>
          <p:nvPr/>
        </p:nvSpPr>
        <p:spPr>
          <a:xfrm>
            <a:off x="4721760" y="3686907"/>
            <a:ext cx="4094668" cy="1446550"/>
          </a:xfrm>
          <a:prstGeom prst="rect">
            <a:avLst/>
          </a:prstGeom>
        </p:spPr>
        <p:txBody>
          <a:bodyPr wrap="square">
            <a:spAutoFit/>
          </a:bodyPr>
          <a:lstStyle/>
          <a:p>
            <a:pPr marL="171450" indent="-171450">
              <a:buClr>
                <a:srgbClr val="595959"/>
              </a:buClr>
              <a:buFont typeface="Wingdings" panose="05000000000000000000" pitchFamily="2" charset="2"/>
              <a:buChar char="§"/>
            </a:pPr>
            <a:r>
              <a:rPr lang="en-US" sz="1100" dirty="0"/>
              <a:t>Transmits metadata that describes any</a:t>
            </a:r>
            <a:r>
              <a:rPr lang="en-US" sz="1100" u="sng" dirty="0"/>
              <a:t> tabular datase</a:t>
            </a:r>
            <a:r>
              <a:rPr lang="en-US" sz="1100" dirty="0"/>
              <a:t>t structure.</a:t>
            </a:r>
          </a:p>
          <a:p>
            <a:pPr marL="171450" indent="-171450">
              <a:buClr>
                <a:srgbClr val="595959"/>
              </a:buClr>
              <a:buFont typeface="Wingdings" panose="05000000000000000000" pitchFamily="2" charset="2"/>
              <a:buChar char="§"/>
            </a:pPr>
            <a:r>
              <a:rPr lang="en-US" sz="1100" dirty="0"/>
              <a:t>It provides the metadata for human and animal model datasets using the</a:t>
            </a:r>
            <a:r>
              <a:rPr lang="en-US" sz="1100" u="sng" dirty="0"/>
              <a:t> SDTM and/or SEND</a:t>
            </a:r>
            <a:r>
              <a:rPr lang="en-US" sz="1100" dirty="0"/>
              <a:t> standards and analysis datasets using ADaM. </a:t>
            </a:r>
          </a:p>
          <a:p>
            <a:pPr marL="171450" indent="-171450">
              <a:buClr>
                <a:srgbClr val="595959"/>
              </a:buClr>
              <a:buFont typeface="Wingdings" panose="05000000000000000000" pitchFamily="2" charset="2"/>
              <a:buChar char="§"/>
            </a:pPr>
            <a:r>
              <a:rPr lang="en-US" sz="1100" dirty="0"/>
              <a:t>Helps in  </a:t>
            </a:r>
            <a:r>
              <a:rPr lang="en-US" sz="1100" u="sng" dirty="0"/>
              <a:t>informing</a:t>
            </a:r>
            <a:r>
              <a:rPr lang="en-US" sz="1100" dirty="0"/>
              <a:t>  the regulators which </a:t>
            </a:r>
            <a:r>
              <a:rPr lang="en-US" sz="1100" u="sng" dirty="0"/>
              <a:t>datasets</a:t>
            </a:r>
            <a:r>
              <a:rPr lang="en-US" sz="1100" dirty="0"/>
              <a:t>, </a:t>
            </a:r>
            <a:r>
              <a:rPr lang="en-US" sz="1100" u="sng" dirty="0"/>
              <a:t>variables</a:t>
            </a:r>
            <a:r>
              <a:rPr lang="en-US" sz="1100" dirty="0"/>
              <a:t>, </a:t>
            </a:r>
            <a:r>
              <a:rPr lang="en-US" sz="1100" u="sng" dirty="0"/>
              <a:t>controlled</a:t>
            </a:r>
            <a:r>
              <a:rPr lang="en-US" sz="1100" dirty="0"/>
              <a:t> </a:t>
            </a:r>
            <a:r>
              <a:rPr lang="en-US" sz="1100" u="sng" dirty="0"/>
              <a:t>terms</a:t>
            </a:r>
            <a:r>
              <a:rPr lang="en-US" sz="1100" dirty="0"/>
              <a:t>, and other specified metadata were used.</a:t>
            </a:r>
          </a:p>
          <a:p>
            <a:pPr marL="171450" indent="-171450">
              <a:buClr>
                <a:srgbClr val="595959"/>
              </a:buClr>
              <a:buFont typeface="Wingdings" panose="05000000000000000000" pitchFamily="2" charset="2"/>
              <a:buChar char="§"/>
            </a:pPr>
            <a:r>
              <a:rPr lang="en-US" sz="1100" b="1" dirty="0"/>
              <a:t>Define-XML is one of the required standards for data submission to FDA (U.S.) and PMDA (Japan).</a:t>
            </a:r>
          </a:p>
        </p:txBody>
      </p:sp>
      <p:sp>
        <p:nvSpPr>
          <p:cNvPr id="24" name="Text Placeholder 4"/>
          <p:cNvSpPr txBox="1">
            <a:spLocks/>
          </p:cNvSpPr>
          <p:nvPr/>
        </p:nvSpPr>
        <p:spPr>
          <a:xfrm>
            <a:off x="4566738" y="5454101"/>
            <a:ext cx="2813586" cy="213424"/>
          </a:xfrm>
          <a:prstGeom prst="rect">
            <a:avLst/>
          </a:prstGeom>
        </p:spPr>
        <p:txBody>
          <a:bodyPr lIns="0" tIns="0">
            <a:normAutofit/>
          </a:bodyPr>
          <a:lstStyle>
            <a:defPPr>
              <a:defRPr lang="en-US"/>
            </a:defPPr>
            <a:lvl1pPr marL="0" indent="-174625" algn="l" defTabSz="685800" rtl="0" eaLnBrk="1" latinLnBrk="0" hangingPunct="1">
              <a:spcBef>
                <a:spcPts val="0"/>
              </a:spcBef>
              <a:spcAft>
                <a:spcPts val="600"/>
              </a:spcAft>
              <a:buSzPct val="100000"/>
              <a:buFont typeface="Arial"/>
              <a:buChar char="•"/>
              <a:defRPr lang="en-US" sz="1400" kern="1200">
                <a:solidFill>
                  <a:schemeClr val="tx1"/>
                </a:solidFill>
                <a:latin typeface="+mn-lt"/>
                <a:ea typeface="+mn-ea"/>
                <a:cs typeface="+mn-cs"/>
              </a:defRPr>
            </a:lvl1pPr>
            <a:lvl2pPr marL="342900" indent="-171450" algn="l" defTabSz="685800" rtl="0" eaLnBrk="1" latinLnBrk="0" hangingPunct="1">
              <a:spcBef>
                <a:spcPts val="0"/>
              </a:spcBef>
              <a:spcAft>
                <a:spcPts val="600"/>
              </a:spcAft>
              <a:buFont typeface="Arial"/>
              <a:buChar char="–"/>
              <a:defRPr lang="en-US" sz="1400" kern="1200">
                <a:solidFill>
                  <a:schemeClr val="tx1"/>
                </a:solidFill>
                <a:latin typeface="+mn-lt"/>
                <a:ea typeface="+mn-ea"/>
                <a:cs typeface="+mn-cs"/>
              </a:defRPr>
            </a:lvl2pPr>
            <a:lvl3pPr marL="685800" indent="-174625" algn="l" defTabSz="685800" rtl="0" eaLnBrk="1" latinLnBrk="0" hangingPunct="1">
              <a:spcBef>
                <a:spcPts val="0"/>
              </a:spcBef>
              <a:spcAft>
                <a:spcPts val="600"/>
              </a:spcAft>
              <a:buSzPct val="80000"/>
              <a:buFont typeface="Wingdings" panose="05000000000000000000" pitchFamily="2" charset="2"/>
              <a:buChar char="§"/>
              <a:defRPr lang="en-US" sz="1400" kern="1200">
                <a:solidFill>
                  <a:schemeClr val="tx1"/>
                </a:solidFill>
                <a:latin typeface="+mn-lt"/>
                <a:ea typeface="+mn-ea"/>
                <a:cs typeface="+mn-cs"/>
              </a:defRPr>
            </a:lvl3pPr>
            <a:lvl4pPr marL="1028700" indent="-168275" algn="l" defTabSz="685800" rtl="0" eaLnBrk="1" latinLnBrk="0" hangingPunct="1">
              <a:spcBef>
                <a:spcPts val="0"/>
              </a:spcBef>
              <a:spcAft>
                <a:spcPts val="600"/>
              </a:spcAft>
              <a:buFont typeface="Calibri" panose="020F0502020204030204" pitchFamily="34" charset="0"/>
              <a:buChar char="−"/>
              <a:defRPr lang="en-US" sz="1400" kern="1200">
                <a:solidFill>
                  <a:schemeClr val="tx1"/>
                </a:solidFill>
                <a:latin typeface="+mn-lt"/>
                <a:ea typeface="+mn-ea"/>
                <a:cs typeface="+mn-cs"/>
              </a:defRPr>
            </a:lvl4pPr>
            <a:lvl5pPr marL="1371600" indent="-228600" algn="l" defTabSz="685800" rtl="0" eaLnBrk="1" latinLnBrk="0" hangingPunct="1">
              <a:spcBef>
                <a:spcPts val="0"/>
              </a:spcBef>
              <a:spcAft>
                <a:spcPts val="600"/>
              </a:spcAft>
              <a:buFont typeface="Arial"/>
              <a:buChar char="»"/>
              <a:defRPr sz="1400" kern="1200">
                <a:solidFill>
                  <a:schemeClr val="tx1"/>
                </a:solidFill>
                <a:latin typeface="+mn-lt"/>
                <a:ea typeface="+mn-ea"/>
                <a:cs typeface="+mn-cs"/>
              </a:defRPr>
            </a:lvl5pPr>
            <a:lvl6pPr marL="1714500" indent="-228600" algn="l" defTabSz="685800" rtl="0" eaLnBrk="1" latinLnBrk="0" hangingPunct="1">
              <a:spcBef>
                <a:spcPct val="20000"/>
              </a:spcBef>
              <a:buFont typeface="Arial"/>
              <a:buChar char="•"/>
              <a:defRPr sz="1400" kern="1200">
                <a:solidFill>
                  <a:schemeClr val="tx1"/>
                </a:solidFill>
                <a:latin typeface="+mn-lt"/>
                <a:ea typeface="+mn-ea"/>
                <a:cs typeface="+mn-cs"/>
              </a:defRPr>
            </a:lvl6pPr>
            <a:lvl7pPr marL="2057400" indent="-228600" algn="l" defTabSz="685800" rtl="0" eaLnBrk="1" latinLnBrk="0" hangingPunct="1">
              <a:spcBef>
                <a:spcPct val="20000"/>
              </a:spcBef>
              <a:buFont typeface="Arial"/>
              <a:buChar char="•"/>
              <a:defRPr sz="1400" kern="1200">
                <a:solidFill>
                  <a:schemeClr val="tx1"/>
                </a:solidFill>
                <a:latin typeface="+mn-lt"/>
                <a:ea typeface="+mn-ea"/>
                <a:cs typeface="+mn-cs"/>
              </a:defRPr>
            </a:lvl7pPr>
            <a:lvl8pPr marL="2400300" indent="-228600" algn="l" defTabSz="685800" rtl="0" eaLnBrk="1" latinLnBrk="0" hangingPunct="1">
              <a:spcBef>
                <a:spcPct val="20000"/>
              </a:spcBef>
              <a:buFont typeface="Arial"/>
              <a:buChar char="•"/>
              <a:defRPr sz="1400" kern="1200">
                <a:solidFill>
                  <a:schemeClr val="tx1"/>
                </a:solidFill>
                <a:latin typeface="+mn-lt"/>
                <a:ea typeface="+mn-ea"/>
                <a:cs typeface="+mn-cs"/>
              </a:defRPr>
            </a:lvl8pPr>
            <a:lvl9pPr marL="2743200" indent="-228600" algn="l" defTabSz="685800" rtl="0" eaLnBrk="1" latinLnBrk="0" hangingPunct="1">
              <a:spcBef>
                <a:spcPct val="20000"/>
              </a:spcBef>
              <a:buFont typeface="Arial"/>
              <a:buChar char="•"/>
              <a:defRPr sz="1400" kern="1200">
                <a:solidFill>
                  <a:schemeClr val="tx1"/>
                </a:solidFill>
                <a:latin typeface="+mn-lt"/>
                <a:ea typeface="+mn-ea"/>
                <a:cs typeface="+mn-cs"/>
              </a:defRPr>
            </a:lvl9pPr>
          </a:lstStyle>
          <a:p>
            <a:pPr indent="0" algn="ctr">
              <a:buNone/>
            </a:pP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208414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9"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CDISC Standards for Transporting  data (</a:t>
            </a:r>
            <a:r>
              <a:rPr lang="en-US" sz="2400" dirty="0" err="1"/>
              <a:t>Contd</a:t>
            </a:r>
            <a:r>
              <a:rPr lang="en-US" sz="2400" dirty="0"/>
              <a:t>…)</a:t>
            </a:r>
          </a:p>
        </p:txBody>
      </p:sp>
      <p:sp>
        <p:nvSpPr>
          <p:cNvPr id="6" name="Rectangle 5"/>
          <p:cNvSpPr/>
          <p:nvPr/>
        </p:nvSpPr>
        <p:spPr>
          <a:xfrm>
            <a:off x="360895" y="1504294"/>
            <a:ext cx="1204323" cy="295568"/>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bg1"/>
                </a:solidFill>
              </a:rPr>
              <a:t>Dataset-XML </a:t>
            </a:r>
          </a:p>
        </p:txBody>
      </p:sp>
      <p:sp>
        <p:nvSpPr>
          <p:cNvPr id="7" name="Rectangle 6"/>
          <p:cNvSpPr/>
          <p:nvPr/>
        </p:nvSpPr>
        <p:spPr>
          <a:xfrm>
            <a:off x="403760" y="1810373"/>
            <a:ext cx="8181441" cy="938719"/>
          </a:xfrm>
          <a:prstGeom prst="rect">
            <a:avLst/>
          </a:prstGeom>
        </p:spPr>
        <p:txBody>
          <a:bodyPr wrap="square">
            <a:spAutoFit/>
          </a:bodyPr>
          <a:lstStyle/>
          <a:p>
            <a:pPr marL="171450" indent="-171450">
              <a:buClr>
                <a:srgbClr val="595959"/>
              </a:buClr>
              <a:buFont typeface="Wingdings" panose="05000000000000000000" pitchFamily="2" charset="2"/>
              <a:buChar char="§"/>
            </a:pPr>
            <a:r>
              <a:rPr lang="en-US" sz="1100" dirty="0"/>
              <a:t>Supports the exchange of dataset data based on Define-XML metadata.</a:t>
            </a:r>
          </a:p>
          <a:p>
            <a:pPr marL="171450" indent="-171450">
              <a:buClr>
                <a:srgbClr val="595959"/>
              </a:buClr>
              <a:buFont typeface="Wingdings" panose="05000000000000000000" pitchFamily="2" charset="2"/>
              <a:buChar char="§"/>
            </a:pPr>
            <a:r>
              <a:rPr lang="en-US" sz="1100" dirty="0"/>
              <a:t>Dataset-XML complements Define-XML and provides an alternative to the SAS V5 Transport format for the exchange of study datasets for   CDISC's  Foundational standards. </a:t>
            </a:r>
          </a:p>
          <a:p>
            <a:pPr marL="171450" indent="-171450">
              <a:buClr>
                <a:srgbClr val="595959"/>
              </a:buClr>
              <a:buFont typeface="Wingdings" panose="05000000000000000000" pitchFamily="2" charset="2"/>
              <a:buChar char="§"/>
            </a:pPr>
            <a:r>
              <a:rPr lang="en-US" sz="1100" dirty="0"/>
              <a:t>Dataset-XML is a truly non-proprietary, global standard, removing many SAS V5 Transport file restrictions (the current file format required   by the FDA and PMDA), such as 8-character variable names and 200-character text fields.</a:t>
            </a:r>
          </a:p>
        </p:txBody>
      </p:sp>
      <p:sp>
        <p:nvSpPr>
          <p:cNvPr id="9" name="Rectangle 8"/>
          <p:cNvSpPr/>
          <p:nvPr/>
        </p:nvSpPr>
        <p:spPr>
          <a:xfrm>
            <a:off x="403755" y="2965540"/>
            <a:ext cx="1204323" cy="295568"/>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bg1"/>
                </a:solidFill>
              </a:rPr>
              <a:t>LAB </a:t>
            </a:r>
          </a:p>
        </p:txBody>
      </p:sp>
      <p:sp>
        <p:nvSpPr>
          <p:cNvPr id="10" name="Rectangle 9"/>
          <p:cNvSpPr/>
          <p:nvPr/>
        </p:nvSpPr>
        <p:spPr>
          <a:xfrm>
            <a:off x="403760" y="3271618"/>
            <a:ext cx="8181440" cy="600164"/>
          </a:xfrm>
          <a:prstGeom prst="rect">
            <a:avLst/>
          </a:prstGeom>
        </p:spPr>
        <p:txBody>
          <a:bodyPr wrap="square">
            <a:spAutoFit/>
          </a:bodyPr>
          <a:lstStyle/>
          <a:p>
            <a:pPr marL="171450" indent="-171450">
              <a:buClr>
                <a:srgbClr val="595959"/>
              </a:buClr>
              <a:buFont typeface="Wingdings" panose="05000000000000000000" pitchFamily="2" charset="2"/>
              <a:buChar char="§"/>
            </a:pPr>
            <a:r>
              <a:rPr lang="en-US" sz="1100" dirty="0"/>
              <a:t>Provides a standard model for the acquisition and exchange of laboratory data, </a:t>
            </a:r>
          </a:p>
          <a:p>
            <a:pPr marL="171450" indent="-171450">
              <a:buClr>
                <a:srgbClr val="595959"/>
              </a:buClr>
              <a:buFont typeface="Wingdings" panose="05000000000000000000" pitchFamily="2" charset="2"/>
              <a:buChar char="§"/>
            </a:pPr>
            <a:r>
              <a:rPr lang="en-US" sz="1100" dirty="0"/>
              <a:t>Primarily between labs and sponsors or CROs. </a:t>
            </a:r>
          </a:p>
          <a:p>
            <a:pPr marL="171450" indent="-171450">
              <a:buClr>
                <a:srgbClr val="595959"/>
              </a:buClr>
              <a:buFont typeface="Wingdings" panose="05000000000000000000" pitchFamily="2" charset="2"/>
              <a:buChar char="§"/>
            </a:pPr>
            <a:r>
              <a:rPr lang="en-US" sz="1100" dirty="0"/>
              <a:t>The LAB standard was specifically designed for the interchange of lab data acquired in clinical trials.</a:t>
            </a:r>
          </a:p>
        </p:txBody>
      </p:sp>
      <p:sp>
        <p:nvSpPr>
          <p:cNvPr id="11" name="Text Placeholder 4"/>
          <p:cNvSpPr txBox="1">
            <a:spLocks/>
          </p:cNvSpPr>
          <p:nvPr/>
        </p:nvSpPr>
        <p:spPr>
          <a:xfrm>
            <a:off x="4730214" y="5946645"/>
            <a:ext cx="2813586" cy="213424"/>
          </a:xfrm>
          <a:prstGeom prst="rect">
            <a:avLst/>
          </a:prstGeom>
        </p:spPr>
        <p:txBody>
          <a:bodyPr lIns="0" tIns="0">
            <a:normAutofit/>
          </a:bodyPr>
          <a:lstStyle>
            <a:defPPr>
              <a:defRPr lang="en-US"/>
            </a:defPPr>
            <a:lvl1pPr marL="0" indent="-174625" algn="l" defTabSz="685800" rtl="0" eaLnBrk="1" latinLnBrk="0" hangingPunct="1">
              <a:spcBef>
                <a:spcPts val="0"/>
              </a:spcBef>
              <a:spcAft>
                <a:spcPts val="600"/>
              </a:spcAft>
              <a:buSzPct val="100000"/>
              <a:buFont typeface="Arial"/>
              <a:buChar char="•"/>
              <a:defRPr lang="en-US" sz="1400" kern="1200">
                <a:solidFill>
                  <a:schemeClr val="tx1"/>
                </a:solidFill>
                <a:latin typeface="+mn-lt"/>
                <a:ea typeface="+mn-ea"/>
                <a:cs typeface="+mn-cs"/>
              </a:defRPr>
            </a:lvl1pPr>
            <a:lvl2pPr marL="342900" indent="-171450" algn="l" defTabSz="685800" rtl="0" eaLnBrk="1" latinLnBrk="0" hangingPunct="1">
              <a:spcBef>
                <a:spcPts val="0"/>
              </a:spcBef>
              <a:spcAft>
                <a:spcPts val="600"/>
              </a:spcAft>
              <a:buFont typeface="Arial"/>
              <a:buChar char="–"/>
              <a:defRPr lang="en-US" sz="1400" kern="1200">
                <a:solidFill>
                  <a:schemeClr val="tx1"/>
                </a:solidFill>
                <a:latin typeface="+mn-lt"/>
                <a:ea typeface="+mn-ea"/>
                <a:cs typeface="+mn-cs"/>
              </a:defRPr>
            </a:lvl2pPr>
            <a:lvl3pPr marL="685800" indent="-174625" algn="l" defTabSz="685800" rtl="0" eaLnBrk="1" latinLnBrk="0" hangingPunct="1">
              <a:spcBef>
                <a:spcPts val="0"/>
              </a:spcBef>
              <a:spcAft>
                <a:spcPts val="600"/>
              </a:spcAft>
              <a:buSzPct val="80000"/>
              <a:buFont typeface="Wingdings" panose="05000000000000000000" pitchFamily="2" charset="2"/>
              <a:buChar char="§"/>
              <a:defRPr lang="en-US" sz="1400" kern="1200">
                <a:solidFill>
                  <a:schemeClr val="tx1"/>
                </a:solidFill>
                <a:latin typeface="+mn-lt"/>
                <a:ea typeface="+mn-ea"/>
                <a:cs typeface="+mn-cs"/>
              </a:defRPr>
            </a:lvl3pPr>
            <a:lvl4pPr marL="1028700" indent="-168275" algn="l" defTabSz="685800" rtl="0" eaLnBrk="1" latinLnBrk="0" hangingPunct="1">
              <a:spcBef>
                <a:spcPts val="0"/>
              </a:spcBef>
              <a:spcAft>
                <a:spcPts val="600"/>
              </a:spcAft>
              <a:buFont typeface="Calibri" panose="020F0502020204030204" pitchFamily="34" charset="0"/>
              <a:buChar char="−"/>
              <a:defRPr lang="en-US" sz="1400" kern="1200">
                <a:solidFill>
                  <a:schemeClr val="tx1"/>
                </a:solidFill>
                <a:latin typeface="+mn-lt"/>
                <a:ea typeface="+mn-ea"/>
                <a:cs typeface="+mn-cs"/>
              </a:defRPr>
            </a:lvl4pPr>
            <a:lvl5pPr marL="1371600" indent="-228600" algn="l" defTabSz="685800" rtl="0" eaLnBrk="1" latinLnBrk="0" hangingPunct="1">
              <a:spcBef>
                <a:spcPts val="0"/>
              </a:spcBef>
              <a:spcAft>
                <a:spcPts val="600"/>
              </a:spcAft>
              <a:buFont typeface="Arial"/>
              <a:buChar char="»"/>
              <a:defRPr sz="1400" kern="1200">
                <a:solidFill>
                  <a:schemeClr val="tx1"/>
                </a:solidFill>
                <a:latin typeface="+mn-lt"/>
                <a:ea typeface="+mn-ea"/>
                <a:cs typeface="+mn-cs"/>
              </a:defRPr>
            </a:lvl5pPr>
            <a:lvl6pPr marL="1714500" indent="-228600" algn="l" defTabSz="685800" rtl="0" eaLnBrk="1" latinLnBrk="0" hangingPunct="1">
              <a:spcBef>
                <a:spcPct val="20000"/>
              </a:spcBef>
              <a:buFont typeface="Arial"/>
              <a:buChar char="•"/>
              <a:defRPr sz="1400" kern="1200">
                <a:solidFill>
                  <a:schemeClr val="tx1"/>
                </a:solidFill>
                <a:latin typeface="+mn-lt"/>
                <a:ea typeface="+mn-ea"/>
                <a:cs typeface="+mn-cs"/>
              </a:defRPr>
            </a:lvl6pPr>
            <a:lvl7pPr marL="2057400" indent="-228600" algn="l" defTabSz="685800" rtl="0" eaLnBrk="1" latinLnBrk="0" hangingPunct="1">
              <a:spcBef>
                <a:spcPct val="20000"/>
              </a:spcBef>
              <a:buFont typeface="Arial"/>
              <a:buChar char="•"/>
              <a:defRPr sz="1400" kern="1200">
                <a:solidFill>
                  <a:schemeClr val="tx1"/>
                </a:solidFill>
                <a:latin typeface="+mn-lt"/>
                <a:ea typeface="+mn-ea"/>
                <a:cs typeface="+mn-cs"/>
              </a:defRPr>
            </a:lvl7pPr>
            <a:lvl8pPr marL="2400300" indent="-228600" algn="l" defTabSz="685800" rtl="0" eaLnBrk="1" latinLnBrk="0" hangingPunct="1">
              <a:spcBef>
                <a:spcPct val="20000"/>
              </a:spcBef>
              <a:buFont typeface="Arial"/>
              <a:buChar char="•"/>
              <a:defRPr sz="1400" kern="1200">
                <a:solidFill>
                  <a:schemeClr val="tx1"/>
                </a:solidFill>
                <a:latin typeface="+mn-lt"/>
                <a:ea typeface="+mn-ea"/>
                <a:cs typeface="+mn-cs"/>
              </a:defRPr>
            </a:lvl8pPr>
            <a:lvl9pPr marL="2743200" indent="-228600" algn="l" defTabSz="685800" rtl="0" eaLnBrk="1" latinLnBrk="0" hangingPunct="1">
              <a:spcBef>
                <a:spcPct val="20000"/>
              </a:spcBef>
              <a:buFont typeface="Arial"/>
              <a:buChar char="•"/>
              <a:defRPr sz="1400" kern="1200">
                <a:solidFill>
                  <a:schemeClr val="tx1"/>
                </a:solidFill>
                <a:latin typeface="+mn-lt"/>
                <a:ea typeface="+mn-ea"/>
                <a:cs typeface="+mn-cs"/>
              </a:defRPr>
            </a:lvl9pPr>
          </a:lstStyle>
          <a:p>
            <a:pPr algn="ctr"/>
            <a:r>
              <a:rPr lang="en-US" sz="1000" smtClean="0">
                <a:solidFill>
                  <a:schemeClr val="tx1">
                    <a:lumMod val="50000"/>
                    <a:lumOff val="50000"/>
                  </a:schemeClr>
                </a:solidFill>
              </a:rPr>
              <a:t>TCS confidential</a:t>
            </a:r>
            <a:endParaRPr lang="en-US" sz="1000" dirty="0">
              <a:solidFill>
                <a:schemeClr val="tx1">
                  <a:lumMod val="50000"/>
                  <a:lumOff val="50000"/>
                </a:schemeClr>
              </a:solidFill>
            </a:endParaRPr>
          </a:p>
        </p:txBody>
      </p:sp>
      <p:sp>
        <p:nvSpPr>
          <p:cNvPr id="12" name="Text Placeholder 4"/>
          <p:cNvSpPr txBox="1">
            <a:spLocks/>
          </p:cNvSpPr>
          <p:nvPr/>
        </p:nvSpPr>
        <p:spPr>
          <a:xfrm>
            <a:off x="4730214" y="5386575"/>
            <a:ext cx="2813586" cy="213424"/>
          </a:xfrm>
          <a:prstGeom prst="rect">
            <a:avLst/>
          </a:prstGeom>
        </p:spPr>
        <p:txBody>
          <a:bodyPr lIns="0" tIns="0">
            <a:normAutofit/>
          </a:bodyPr>
          <a:lstStyle>
            <a:defPPr>
              <a:defRPr lang="en-US"/>
            </a:defPPr>
            <a:lvl1pPr marL="0" indent="-174625" algn="l" defTabSz="685800" rtl="0" eaLnBrk="1" latinLnBrk="0" hangingPunct="1">
              <a:spcBef>
                <a:spcPts val="0"/>
              </a:spcBef>
              <a:spcAft>
                <a:spcPts val="600"/>
              </a:spcAft>
              <a:buSzPct val="100000"/>
              <a:buFont typeface="Arial"/>
              <a:buChar char="•"/>
              <a:defRPr lang="en-US" sz="1400" kern="1200">
                <a:solidFill>
                  <a:schemeClr val="tx1"/>
                </a:solidFill>
                <a:latin typeface="+mn-lt"/>
                <a:ea typeface="+mn-ea"/>
                <a:cs typeface="+mn-cs"/>
              </a:defRPr>
            </a:lvl1pPr>
            <a:lvl2pPr marL="342900" indent="-171450" algn="l" defTabSz="685800" rtl="0" eaLnBrk="1" latinLnBrk="0" hangingPunct="1">
              <a:spcBef>
                <a:spcPts val="0"/>
              </a:spcBef>
              <a:spcAft>
                <a:spcPts val="600"/>
              </a:spcAft>
              <a:buFont typeface="Arial"/>
              <a:buChar char="–"/>
              <a:defRPr lang="en-US" sz="1400" kern="1200">
                <a:solidFill>
                  <a:schemeClr val="tx1"/>
                </a:solidFill>
                <a:latin typeface="+mn-lt"/>
                <a:ea typeface="+mn-ea"/>
                <a:cs typeface="+mn-cs"/>
              </a:defRPr>
            </a:lvl2pPr>
            <a:lvl3pPr marL="685800" indent="-174625" algn="l" defTabSz="685800" rtl="0" eaLnBrk="1" latinLnBrk="0" hangingPunct="1">
              <a:spcBef>
                <a:spcPts val="0"/>
              </a:spcBef>
              <a:spcAft>
                <a:spcPts val="600"/>
              </a:spcAft>
              <a:buSzPct val="80000"/>
              <a:buFont typeface="Wingdings" panose="05000000000000000000" pitchFamily="2" charset="2"/>
              <a:buChar char="§"/>
              <a:defRPr lang="en-US" sz="1400" kern="1200">
                <a:solidFill>
                  <a:schemeClr val="tx1"/>
                </a:solidFill>
                <a:latin typeface="+mn-lt"/>
                <a:ea typeface="+mn-ea"/>
                <a:cs typeface="+mn-cs"/>
              </a:defRPr>
            </a:lvl3pPr>
            <a:lvl4pPr marL="1028700" indent="-168275" algn="l" defTabSz="685800" rtl="0" eaLnBrk="1" latinLnBrk="0" hangingPunct="1">
              <a:spcBef>
                <a:spcPts val="0"/>
              </a:spcBef>
              <a:spcAft>
                <a:spcPts val="600"/>
              </a:spcAft>
              <a:buFont typeface="Calibri" panose="020F0502020204030204" pitchFamily="34" charset="0"/>
              <a:buChar char="−"/>
              <a:defRPr lang="en-US" sz="1400" kern="1200">
                <a:solidFill>
                  <a:schemeClr val="tx1"/>
                </a:solidFill>
                <a:latin typeface="+mn-lt"/>
                <a:ea typeface="+mn-ea"/>
                <a:cs typeface="+mn-cs"/>
              </a:defRPr>
            </a:lvl4pPr>
            <a:lvl5pPr marL="1371600" indent="-228600" algn="l" defTabSz="685800" rtl="0" eaLnBrk="1" latinLnBrk="0" hangingPunct="1">
              <a:spcBef>
                <a:spcPts val="0"/>
              </a:spcBef>
              <a:spcAft>
                <a:spcPts val="600"/>
              </a:spcAft>
              <a:buFont typeface="Arial"/>
              <a:buChar char="»"/>
              <a:defRPr sz="1400" kern="1200">
                <a:solidFill>
                  <a:schemeClr val="tx1"/>
                </a:solidFill>
                <a:latin typeface="+mn-lt"/>
                <a:ea typeface="+mn-ea"/>
                <a:cs typeface="+mn-cs"/>
              </a:defRPr>
            </a:lvl5pPr>
            <a:lvl6pPr marL="1714500" indent="-228600" algn="l" defTabSz="685800" rtl="0" eaLnBrk="1" latinLnBrk="0" hangingPunct="1">
              <a:spcBef>
                <a:spcPct val="20000"/>
              </a:spcBef>
              <a:buFont typeface="Arial"/>
              <a:buChar char="•"/>
              <a:defRPr sz="1400" kern="1200">
                <a:solidFill>
                  <a:schemeClr val="tx1"/>
                </a:solidFill>
                <a:latin typeface="+mn-lt"/>
                <a:ea typeface="+mn-ea"/>
                <a:cs typeface="+mn-cs"/>
              </a:defRPr>
            </a:lvl6pPr>
            <a:lvl7pPr marL="2057400" indent="-228600" algn="l" defTabSz="685800" rtl="0" eaLnBrk="1" latinLnBrk="0" hangingPunct="1">
              <a:spcBef>
                <a:spcPct val="20000"/>
              </a:spcBef>
              <a:buFont typeface="Arial"/>
              <a:buChar char="•"/>
              <a:defRPr sz="1400" kern="1200">
                <a:solidFill>
                  <a:schemeClr val="tx1"/>
                </a:solidFill>
                <a:latin typeface="+mn-lt"/>
                <a:ea typeface="+mn-ea"/>
                <a:cs typeface="+mn-cs"/>
              </a:defRPr>
            </a:lvl7pPr>
            <a:lvl8pPr marL="2400300" indent="-228600" algn="l" defTabSz="685800" rtl="0" eaLnBrk="1" latinLnBrk="0" hangingPunct="1">
              <a:spcBef>
                <a:spcPct val="20000"/>
              </a:spcBef>
              <a:buFont typeface="Arial"/>
              <a:buChar char="•"/>
              <a:defRPr sz="1400" kern="1200">
                <a:solidFill>
                  <a:schemeClr val="tx1"/>
                </a:solidFill>
                <a:latin typeface="+mn-lt"/>
                <a:ea typeface="+mn-ea"/>
                <a:cs typeface="+mn-cs"/>
              </a:defRPr>
            </a:lvl8pPr>
            <a:lvl9pPr marL="2743200" indent="-228600" algn="l" defTabSz="685800" rtl="0" eaLnBrk="1" latinLnBrk="0" hangingPunct="1">
              <a:spcBef>
                <a:spcPct val="20000"/>
              </a:spcBef>
              <a:buFont typeface="Arial"/>
              <a:buChar char="•"/>
              <a:defRPr sz="1400" kern="1200">
                <a:solidFill>
                  <a:schemeClr val="tx1"/>
                </a:solidFill>
                <a:latin typeface="+mn-lt"/>
                <a:ea typeface="+mn-ea"/>
                <a:cs typeface="+mn-cs"/>
              </a:defRPr>
            </a:lvl9pPr>
          </a:lstStyle>
          <a:p>
            <a:pPr indent="0" algn="ctr">
              <a:buNone/>
            </a:pP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1818028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CDSIC Standards and Scope</a:t>
            </a:r>
          </a:p>
        </p:txBody>
      </p:sp>
      <p:sp>
        <p:nvSpPr>
          <p:cNvPr id="5" name="Flowchart: Stored Data 4"/>
          <p:cNvSpPr/>
          <p:nvPr/>
        </p:nvSpPr>
        <p:spPr>
          <a:xfrm rot="5400000">
            <a:off x="526759" y="823739"/>
            <a:ext cx="499790" cy="1284480"/>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 name="TextBox 5"/>
          <p:cNvSpPr txBox="1"/>
          <p:nvPr/>
        </p:nvSpPr>
        <p:spPr>
          <a:xfrm>
            <a:off x="134414" y="1273492"/>
            <a:ext cx="1284480" cy="276999"/>
          </a:xfrm>
          <a:prstGeom prst="rect">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300" b="1">
                <a:solidFill>
                  <a:schemeClr val="bg1"/>
                </a:solidFill>
              </a:defRPr>
            </a:lvl1pPr>
          </a:lstStyle>
          <a:p>
            <a:r>
              <a:rPr lang="en-US" sz="1200" dirty="0"/>
              <a:t>Preclinical Phase</a:t>
            </a:r>
          </a:p>
        </p:txBody>
      </p:sp>
      <p:grpSp>
        <p:nvGrpSpPr>
          <p:cNvPr id="7" name="Group 6"/>
          <p:cNvGrpSpPr/>
          <p:nvPr/>
        </p:nvGrpSpPr>
        <p:grpSpPr>
          <a:xfrm>
            <a:off x="1524035" y="1216084"/>
            <a:ext cx="7483329" cy="499790"/>
            <a:chOff x="1460974" y="755204"/>
            <a:chExt cx="7560872" cy="499790"/>
          </a:xfrm>
        </p:grpSpPr>
        <p:sp>
          <p:nvSpPr>
            <p:cNvPr id="9" name="Flowchart: Stored Data 8"/>
            <p:cNvSpPr/>
            <p:nvPr/>
          </p:nvSpPr>
          <p:spPr>
            <a:xfrm rot="5400000">
              <a:off x="5006153" y="-2760699"/>
              <a:ext cx="499790" cy="7531595"/>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0" name="Rectangle 9"/>
            <p:cNvSpPr/>
            <p:nvPr/>
          </p:nvSpPr>
          <p:spPr>
            <a:xfrm>
              <a:off x="1460974" y="812611"/>
              <a:ext cx="7560872" cy="276999"/>
            </a:xfrm>
            <a:prstGeom prst="rect">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Clinical phase</a:t>
              </a:r>
            </a:p>
          </p:txBody>
        </p:sp>
      </p:grpSp>
      <p:cxnSp>
        <p:nvCxnSpPr>
          <p:cNvPr id="11" name="Straight Arrow Connector 10"/>
          <p:cNvCxnSpPr/>
          <p:nvPr/>
        </p:nvCxnSpPr>
        <p:spPr>
          <a:xfrm>
            <a:off x="1553010" y="1715873"/>
            <a:ext cx="4923992" cy="0"/>
          </a:xfrm>
          <a:prstGeom prst="straightConnector1">
            <a:avLst/>
          </a:prstGeom>
          <a:ln w="19050">
            <a:solidFill>
              <a:srgbClr val="595959"/>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391037" y="1747607"/>
            <a:ext cx="1100687" cy="369332"/>
          </a:xfrm>
          <a:prstGeom prst="rect">
            <a:avLst/>
          </a:prstGeom>
        </p:spPr>
        <p:txBody>
          <a:bodyPr wrap="none">
            <a:spAutoFit/>
          </a:bodyPr>
          <a:lstStyle/>
          <a:p>
            <a:pPr algn="ctr"/>
            <a:r>
              <a:rPr lang="en-US" b="1" dirty="0"/>
              <a:t>Transport</a:t>
            </a:r>
          </a:p>
        </p:txBody>
      </p:sp>
      <p:sp>
        <p:nvSpPr>
          <p:cNvPr id="13" name="Rectangle 12"/>
          <p:cNvSpPr/>
          <p:nvPr/>
        </p:nvSpPr>
        <p:spPr>
          <a:xfrm>
            <a:off x="1471083" y="2889917"/>
            <a:ext cx="726392" cy="546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SDM.xml</a:t>
            </a:r>
          </a:p>
          <a:p>
            <a:pPr algn="ctr"/>
            <a:r>
              <a:rPr lang="en-US" sz="1050" dirty="0">
                <a:solidFill>
                  <a:schemeClr val="tx1"/>
                </a:solidFill>
              </a:rPr>
              <a:t>ODM.xml</a:t>
            </a:r>
          </a:p>
        </p:txBody>
      </p:sp>
      <p:sp>
        <p:nvSpPr>
          <p:cNvPr id="14" name="Rectangle 13"/>
          <p:cNvSpPr/>
          <p:nvPr/>
        </p:nvSpPr>
        <p:spPr>
          <a:xfrm>
            <a:off x="2650250" y="2889917"/>
            <a:ext cx="726392" cy="546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ODM.xml</a:t>
            </a:r>
          </a:p>
        </p:txBody>
      </p:sp>
      <p:sp>
        <p:nvSpPr>
          <p:cNvPr id="15" name="Rectangle 14"/>
          <p:cNvSpPr/>
          <p:nvPr/>
        </p:nvSpPr>
        <p:spPr>
          <a:xfrm>
            <a:off x="5108222" y="2889917"/>
            <a:ext cx="889014" cy="546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Define.xml</a:t>
            </a:r>
          </a:p>
          <a:p>
            <a:pPr algn="ctr"/>
            <a:r>
              <a:rPr lang="en-US" sz="1050" dirty="0">
                <a:solidFill>
                  <a:schemeClr val="tx1"/>
                </a:solidFill>
              </a:rPr>
              <a:t>Dataset.xml</a:t>
            </a:r>
          </a:p>
        </p:txBody>
      </p:sp>
      <p:sp>
        <p:nvSpPr>
          <p:cNvPr id="16" name="Rectangle 15"/>
          <p:cNvSpPr/>
          <p:nvPr/>
        </p:nvSpPr>
        <p:spPr>
          <a:xfrm>
            <a:off x="6280212" y="2889917"/>
            <a:ext cx="1034988" cy="546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Tables</a:t>
            </a:r>
          </a:p>
          <a:p>
            <a:pPr algn="ctr"/>
            <a:r>
              <a:rPr lang="en-US" sz="1050" dirty="0">
                <a:solidFill>
                  <a:schemeClr val="tx1"/>
                </a:solidFill>
              </a:rPr>
              <a:t>Listings</a:t>
            </a:r>
          </a:p>
          <a:p>
            <a:pPr algn="ctr"/>
            <a:r>
              <a:rPr lang="en-US" sz="1050" dirty="0">
                <a:solidFill>
                  <a:schemeClr val="tx1"/>
                </a:solidFill>
              </a:rPr>
              <a:t>Figures</a:t>
            </a:r>
          </a:p>
        </p:txBody>
      </p:sp>
      <p:sp>
        <p:nvSpPr>
          <p:cNvPr id="17" name="Rectangle 16"/>
          <p:cNvSpPr/>
          <p:nvPr/>
        </p:nvSpPr>
        <p:spPr>
          <a:xfrm>
            <a:off x="253179" y="2889917"/>
            <a:ext cx="1012698" cy="546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SDM.xml</a:t>
            </a:r>
          </a:p>
          <a:p>
            <a:pPr algn="ctr"/>
            <a:r>
              <a:rPr lang="en-US" sz="1050" dirty="0">
                <a:solidFill>
                  <a:schemeClr val="tx1"/>
                </a:solidFill>
              </a:rPr>
              <a:t>Define.xml</a:t>
            </a:r>
          </a:p>
          <a:p>
            <a:pPr algn="ctr"/>
            <a:r>
              <a:rPr lang="en-US" sz="1050" dirty="0">
                <a:solidFill>
                  <a:schemeClr val="tx1"/>
                </a:solidFill>
              </a:rPr>
              <a:t>Dataset.xml</a:t>
            </a:r>
          </a:p>
        </p:txBody>
      </p:sp>
      <p:sp>
        <p:nvSpPr>
          <p:cNvPr id="18" name="Rectangle 17"/>
          <p:cNvSpPr/>
          <p:nvPr/>
        </p:nvSpPr>
        <p:spPr>
          <a:xfrm>
            <a:off x="3874889" y="2889917"/>
            <a:ext cx="889002" cy="546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SDM.xml</a:t>
            </a:r>
          </a:p>
          <a:p>
            <a:pPr algn="ctr"/>
            <a:r>
              <a:rPr lang="en-US" sz="1050" dirty="0">
                <a:solidFill>
                  <a:schemeClr val="tx1"/>
                </a:solidFill>
              </a:rPr>
              <a:t>Define.xml</a:t>
            </a:r>
          </a:p>
          <a:p>
            <a:pPr algn="ctr"/>
            <a:r>
              <a:rPr lang="en-US" sz="1050" dirty="0">
                <a:solidFill>
                  <a:schemeClr val="tx1"/>
                </a:solidFill>
              </a:rPr>
              <a:t>Dataset.xml</a:t>
            </a:r>
          </a:p>
        </p:txBody>
      </p:sp>
      <p:sp>
        <p:nvSpPr>
          <p:cNvPr id="19" name="Right Arrow 18"/>
          <p:cNvSpPr/>
          <p:nvPr/>
        </p:nvSpPr>
        <p:spPr>
          <a:xfrm>
            <a:off x="724600" y="2001519"/>
            <a:ext cx="567500" cy="794846"/>
          </a:xfrm>
          <a:prstGeom prst="rightArrow">
            <a:avLst>
              <a:gd name="adj1" fmla="val 65022"/>
              <a:gd name="adj2" fmla="val 50000"/>
            </a:avLst>
          </a:prstGeom>
          <a:solidFill>
            <a:srgbClr val="FDE1B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900" b="1" dirty="0">
                <a:solidFill>
                  <a:schemeClr val="tx1"/>
                </a:solidFill>
              </a:rPr>
              <a:t>SEND</a:t>
            </a:r>
          </a:p>
        </p:txBody>
      </p:sp>
      <p:sp>
        <p:nvSpPr>
          <p:cNvPr id="20" name="Rectangle 19"/>
          <p:cNvSpPr/>
          <p:nvPr/>
        </p:nvSpPr>
        <p:spPr>
          <a:xfrm>
            <a:off x="82550" y="2139324"/>
            <a:ext cx="642050" cy="519236"/>
          </a:xfrm>
          <a:prstGeom prst="rect">
            <a:avLst/>
          </a:prstGeom>
          <a:gradFill flip="none" rotWithShape="1">
            <a:gsLst>
              <a:gs pos="50000">
                <a:srgbClr val="FCBD60"/>
              </a:gs>
              <a:gs pos="18000">
                <a:srgbClr val="FA9C12"/>
              </a:gs>
              <a:gs pos="88000">
                <a:srgbClr val="FA9C12"/>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914400"/>
            <a:r>
              <a:rPr lang="en-US" sz="900" b="1" dirty="0">
                <a:solidFill>
                  <a:schemeClr val="bg1"/>
                </a:solidFill>
              </a:rPr>
              <a:t>Tabulation </a:t>
            </a:r>
          </a:p>
        </p:txBody>
      </p:sp>
      <p:sp>
        <p:nvSpPr>
          <p:cNvPr id="21" name="Right Arrow 20"/>
          <p:cNvSpPr/>
          <p:nvPr/>
        </p:nvSpPr>
        <p:spPr>
          <a:xfrm>
            <a:off x="1987262" y="2001519"/>
            <a:ext cx="567500" cy="794846"/>
          </a:xfrm>
          <a:prstGeom prst="rightArrow">
            <a:avLst>
              <a:gd name="adj1" fmla="val 65022"/>
              <a:gd name="adj2" fmla="val 50000"/>
            </a:avLst>
          </a:prstGeom>
          <a:solidFill>
            <a:srgbClr val="FDE1B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r>
              <a:rPr lang="en-US" sz="900" b="1" dirty="0">
                <a:solidFill>
                  <a:schemeClr val="tx1"/>
                </a:solidFill>
              </a:rPr>
              <a:t>PRM</a:t>
            </a:r>
          </a:p>
        </p:txBody>
      </p:sp>
      <p:sp>
        <p:nvSpPr>
          <p:cNvPr id="22" name="Rectangle 21"/>
          <p:cNvSpPr/>
          <p:nvPr/>
        </p:nvSpPr>
        <p:spPr>
          <a:xfrm>
            <a:off x="1343560" y="2139324"/>
            <a:ext cx="643702" cy="519236"/>
          </a:xfrm>
          <a:prstGeom prst="rect">
            <a:avLst/>
          </a:prstGeom>
          <a:gradFill flip="none" rotWithShape="1">
            <a:gsLst>
              <a:gs pos="50000">
                <a:srgbClr val="FCBD60"/>
              </a:gs>
              <a:gs pos="18000">
                <a:srgbClr val="FA9C12"/>
              </a:gs>
              <a:gs pos="88000">
                <a:srgbClr val="FA9C12"/>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900" b="1" dirty="0">
                <a:solidFill>
                  <a:schemeClr val="bg1"/>
                </a:solidFill>
              </a:rPr>
              <a:t>Common Protocol Template</a:t>
            </a:r>
          </a:p>
        </p:txBody>
      </p:sp>
      <p:sp>
        <p:nvSpPr>
          <p:cNvPr id="23" name="Right Arrow 22"/>
          <p:cNvSpPr/>
          <p:nvPr/>
        </p:nvSpPr>
        <p:spPr>
          <a:xfrm>
            <a:off x="3247715" y="2001519"/>
            <a:ext cx="567500" cy="794846"/>
          </a:xfrm>
          <a:prstGeom prst="rightArrow">
            <a:avLst>
              <a:gd name="adj1" fmla="val 65022"/>
              <a:gd name="adj2" fmla="val 50000"/>
            </a:avLst>
          </a:prstGeom>
          <a:solidFill>
            <a:srgbClr val="FDE1B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r>
              <a:rPr lang="en-US" sz="900" b="1" dirty="0">
                <a:solidFill>
                  <a:schemeClr val="tx1"/>
                </a:solidFill>
              </a:rPr>
              <a:t>CDASH</a:t>
            </a:r>
          </a:p>
          <a:p>
            <a:pPr lvl="0" algn="ctr"/>
            <a:r>
              <a:rPr lang="en-US" sz="900" b="1" dirty="0">
                <a:solidFill>
                  <a:schemeClr val="tx1"/>
                </a:solidFill>
              </a:rPr>
              <a:t>LAB</a:t>
            </a:r>
          </a:p>
        </p:txBody>
      </p:sp>
      <p:sp>
        <p:nvSpPr>
          <p:cNvPr id="24" name="Rectangle 23"/>
          <p:cNvSpPr/>
          <p:nvPr/>
        </p:nvSpPr>
        <p:spPr>
          <a:xfrm>
            <a:off x="2585857" y="2139324"/>
            <a:ext cx="661858" cy="519236"/>
          </a:xfrm>
          <a:prstGeom prst="rect">
            <a:avLst/>
          </a:prstGeom>
          <a:gradFill flip="none" rotWithShape="1">
            <a:gsLst>
              <a:gs pos="50000">
                <a:srgbClr val="FCBD60"/>
              </a:gs>
              <a:gs pos="18000">
                <a:srgbClr val="FA9C12"/>
              </a:gs>
              <a:gs pos="88000">
                <a:srgbClr val="FA9C12"/>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900" b="1" dirty="0">
                <a:solidFill>
                  <a:schemeClr val="bg1"/>
                </a:solidFill>
              </a:rPr>
              <a:t>Data Collection</a:t>
            </a:r>
          </a:p>
        </p:txBody>
      </p:sp>
      <p:sp>
        <p:nvSpPr>
          <p:cNvPr id="25" name="Right Arrow 24"/>
          <p:cNvSpPr/>
          <p:nvPr/>
        </p:nvSpPr>
        <p:spPr>
          <a:xfrm>
            <a:off x="4464123" y="2001519"/>
            <a:ext cx="567500" cy="794846"/>
          </a:xfrm>
          <a:prstGeom prst="rightArrow">
            <a:avLst>
              <a:gd name="adj1" fmla="val 65022"/>
              <a:gd name="adj2" fmla="val 50000"/>
            </a:avLst>
          </a:prstGeom>
          <a:solidFill>
            <a:srgbClr val="FDE1B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900" b="1" dirty="0">
                <a:solidFill>
                  <a:schemeClr val="tx1"/>
                </a:solidFill>
              </a:rPr>
              <a:t>SDTM</a:t>
            </a:r>
          </a:p>
        </p:txBody>
      </p:sp>
      <p:sp>
        <p:nvSpPr>
          <p:cNvPr id="26" name="Rectangle 25"/>
          <p:cNvSpPr/>
          <p:nvPr/>
        </p:nvSpPr>
        <p:spPr>
          <a:xfrm>
            <a:off x="3863421" y="2139324"/>
            <a:ext cx="600702" cy="519236"/>
          </a:xfrm>
          <a:prstGeom prst="rect">
            <a:avLst/>
          </a:prstGeom>
          <a:gradFill flip="none" rotWithShape="1">
            <a:gsLst>
              <a:gs pos="50000">
                <a:srgbClr val="FCBD60"/>
              </a:gs>
              <a:gs pos="18000">
                <a:srgbClr val="FA9C12"/>
              </a:gs>
              <a:gs pos="88000">
                <a:srgbClr val="FA9C12"/>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914400"/>
            <a:r>
              <a:rPr lang="en-US" sz="900" b="1" dirty="0">
                <a:solidFill>
                  <a:schemeClr val="bg1"/>
                </a:solidFill>
              </a:rPr>
              <a:t>Tabulation</a:t>
            </a:r>
          </a:p>
        </p:txBody>
      </p:sp>
      <p:sp>
        <p:nvSpPr>
          <p:cNvPr id="27" name="Right Arrow 26"/>
          <p:cNvSpPr/>
          <p:nvPr/>
        </p:nvSpPr>
        <p:spPr>
          <a:xfrm>
            <a:off x="5652743" y="2001519"/>
            <a:ext cx="567500" cy="794846"/>
          </a:xfrm>
          <a:prstGeom prst="rightArrow">
            <a:avLst>
              <a:gd name="adj1" fmla="val 65022"/>
              <a:gd name="adj2" fmla="val 50000"/>
            </a:avLst>
          </a:prstGeom>
          <a:solidFill>
            <a:srgbClr val="FDE1B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r>
              <a:rPr lang="en-US" sz="900" b="1" dirty="0">
                <a:solidFill>
                  <a:schemeClr val="tx1"/>
                </a:solidFill>
              </a:rPr>
              <a:t>ADaM</a:t>
            </a:r>
          </a:p>
        </p:txBody>
      </p:sp>
      <p:sp>
        <p:nvSpPr>
          <p:cNvPr id="28" name="Rectangle 27"/>
          <p:cNvSpPr/>
          <p:nvPr/>
        </p:nvSpPr>
        <p:spPr>
          <a:xfrm>
            <a:off x="5070939" y="2139324"/>
            <a:ext cx="580562" cy="519236"/>
          </a:xfrm>
          <a:prstGeom prst="rect">
            <a:avLst/>
          </a:prstGeom>
          <a:gradFill flip="none" rotWithShape="1">
            <a:gsLst>
              <a:gs pos="50000">
                <a:srgbClr val="FCBD60"/>
              </a:gs>
              <a:gs pos="18000">
                <a:srgbClr val="FA9C12"/>
              </a:gs>
              <a:gs pos="88000">
                <a:srgbClr val="FA9C12"/>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914400"/>
            <a:r>
              <a:rPr lang="en-US" sz="900" b="1" dirty="0">
                <a:solidFill>
                  <a:schemeClr val="bg1"/>
                </a:solidFill>
              </a:rPr>
              <a:t>Data</a:t>
            </a:r>
          </a:p>
          <a:p>
            <a:pPr algn="ctr" defTabSz="914400"/>
            <a:r>
              <a:rPr lang="en-US" sz="900" b="1" dirty="0">
                <a:solidFill>
                  <a:schemeClr val="bg1"/>
                </a:solidFill>
              </a:rPr>
              <a:t>Analysis</a:t>
            </a:r>
          </a:p>
        </p:txBody>
      </p:sp>
      <p:sp>
        <p:nvSpPr>
          <p:cNvPr id="29" name="Right Arrow 28"/>
          <p:cNvSpPr/>
          <p:nvPr/>
        </p:nvSpPr>
        <p:spPr>
          <a:xfrm>
            <a:off x="7012468" y="2001519"/>
            <a:ext cx="708910" cy="794846"/>
          </a:xfrm>
          <a:prstGeom prst="rightArrow">
            <a:avLst>
              <a:gd name="adj1" fmla="val 65022"/>
              <a:gd name="adj2" fmla="val 50000"/>
            </a:avLst>
          </a:prstGeom>
          <a:solidFill>
            <a:srgbClr val="FDE1B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182880" rtlCol="0" anchor="ctr"/>
          <a:lstStyle/>
          <a:p>
            <a:pPr lvl="0" algn="ctr"/>
            <a:r>
              <a:rPr lang="en-US" sz="900" b="1" dirty="0">
                <a:solidFill>
                  <a:schemeClr val="tx1"/>
                </a:solidFill>
              </a:rPr>
              <a:t>HA </a:t>
            </a:r>
          </a:p>
          <a:p>
            <a:pPr lvl="0" algn="ctr"/>
            <a:r>
              <a:rPr lang="en-US" sz="900" b="1" dirty="0">
                <a:solidFill>
                  <a:schemeClr val="tx1"/>
                </a:solidFill>
              </a:rPr>
              <a:t>Approvals</a:t>
            </a:r>
          </a:p>
        </p:txBody>
      </p:sp>
      <p:sp>
        <p:nvSpPr>
          <p:cNvPr id="30" name="Rectangle 29"/>
          <p:cNvSpPr/>
          <p:nvPr/>
        </p:nvSpPr>
        <p:spPr>
          <a:xfrm>
            <a:off x="6280213" y="2139324"/>
            <a:ext cx="733363" cy="519236"/>
          </a:xfrm>
          <a:prstGeom prst="rect">
            <a:avLst/>
          </a:prstGeom>
          <a:gradFill flip="none" rotWithShape="1">
            <a:gsLst>
              <a:gs pos="50000">
                <a:srgbClr val="FCBD60"/>
              </a:gs>
              <a:gs pos="18000">
                <a:srgbClr val="FA9C12"/>
              </a:gs>
              <a:gs pos="88000">
                <a:srgbClr val="FA9C12"/>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914400"/>
            <a:r>
              <a:rPr lang="en-US" sz="900" b="1" dirty="0">
                <a:solidFill>
                  <a:schemeClr val="bg1"/>
                </a:solidFill>
              </a:rPr>
              <a:t>Submission</a:t>
            </a:r>
          </a:p>
          <a:p>
            <a:pPr algn="ctr" defTabSz="914400"/>
            <a:r>
              <a:rPr lang="en-US" sz="900" b="1" dirty="0">
                <a:solidFill>
                  <a:schemeClr val="bg1"/>
                </a:solidFill>
              </a:rPr>
              <a:t>Publication</a:t>
            </a:r>
          </a:p>
          <a:p>
            <a:pPr algn="ctr" defTabSz="914400"/>
            <a:r>
              <a:rPr lang="en-US" sz="900" b="1" dirty="0">
                <a:solidFill>
                  <a:schemeClr val="bg1"/>
                </a:solidFill>
              </a:rPr>
              <a:t>Reporting</a:t>
            </a:r>
          </a:p>
        </p:txBody>
      </p:sp>
      <p:sp>
        <p:nvSpPr>
          <p:cNvPr id="31" name="Right Arrow 30"/>
          <p:cNvSpPr/>
          <p:nvPr/>
        </p:nvSpPr>
        <p:spPr>
          <a:xfrm>
            <a:off x="8365331" y="2001519"/>
            <a:ext cx="787400" cy="794846"/>
          </a:xfrm>
          <a:prstGeom prst="rightArrow">
            <a:avLst>
              <a:gd name="adj1" fmla="val 65022"/>
              <a:gd name="adj2" fmla="val 50000"/>
            </a:avLst>
          </a:prstGeom>
          <a:solidFill>
            <a:srgbClr val="FDE1B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182880" rtlCol="0" anchor="ctr"/>
          <a:lstStyle/>
          <a:p>
            <a:pPr lvl="0" algn="ctr"/>
            <a:r>
              <a:rPr lang="en-US" sz="900" b="1" dirty="0">
                <a:solidFill>
                  <a:schemeClr val="tx1"/>
                </a:solidFill>
              </a:rPr>
              <a:t>New </a:t>
            </a:r>
          </a:p>
          <a:p>
            <a:pPr lvl="0" algn="ctr"/>
            <a:r>
              <a:rPr lang="en-US" sz="900" b="1" dirty="0">
                <a:solidFill>
                  <a:schemeClr val="tx1"/>
                </a:solidFill>
              </a:rPr>
              <a:t>Treatments</a:t>
            </a:r>
          </a:p>
        </p:txBody>
      </p:sp>
      <p:sp>
        <p:nvSpPr>
          <p:cNvPr id="32" name="Rectangle 31"/>
          <p:cNvSpPr/>
          <p:nvPr/>
        </p:nvSpPr>
        <p:spPr>
          <a:xfrm>
            <a:off x="7772401" y="2139324"/>
            <a:ext cx="592931" cy="519236"/>
          </a:xfrm>
          <a:prstGeom prst="rect">
            <a:avLst/>
          </a:prstGeom>
          <a:gradFill flip="none" rotWithShape="1">
            <a:gsLst>
              <a:gs pos="50000">
                <a:srgbClr val="FCBD60"/>
              </a:gs>
              <a:gs pos="18000">
                <a:srgbClr val="FA9C12"/>
              </a:gs>
              <a:gs pos="88000">
                <a:srgbClr val="FA9C12"/>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914400"/>
            <a:r>
              <a:rPr lang="en-US" sz="900" b="1" dirty="0">
                <a:solidFill>
                  <a:schemeClr val="bg1"/>
                </a:solidFill>
              </a:rPr>
              <a:t>Approvals</a:t>
            </a:r>
          </a:p>
        </p:txBody>
      </p:sp>
      <p:sp>
        <p:nvSpPr>
          <p:cNvPr id="33" name="TextBox 32"/>
          <p:cNvSpPr txBox="1"/>
          <p:nvPr/>
        </p:nvSpPr>
        <p:spPr>
          <a:xfrm>
            <a:off x="1348437" y="3567284"/>
            <a:ext cx="1346195" cy="1546576"/>
          </a:xfrm>
          <a:prstGeom prst="rect">
            <a:avLst/>
          </a:prstGeom>
          <a:solidFill>
            <a:srgbClr val="C1EFFF"/>
          </a:solidFill>
          <a:ln>
            <a:noFill/>
          </a:ln>
        </p:spPr>
        <p:style>
          <a:lnRef idx="2">
            <a:schemeClr val="dk1"/>
          </a:lnRef>
          <a:fillRef idx="1">
            <a:schemeClr val="lt1"/>
          </a:fillRef>
          <a:effectRef idx="0">
            <a:schemeClr val="dk1"/>
          </a:effectRef>
          <a:fontRef idx="minor">
            <a:schemeClr val="dk1"/>
          </a:fontRef>
        </p:style>
        <p:txBody>
          <a:bodyPr wrap="square" rtlCol="0">
            <a:noAutofit/>
          </a:bodyPr>
          <a:lstStyle/>
          <a:p>
            <a:r>
              <a:rPr lang="en-GB" altLang="en-US" sz="1050" b="1" dirty="0"/>
              <a:t>PRM: </a:t>
            </a:r>
            <a:r>
              <a:rPr lang="en-GB" altLang="en-US" sz="1050" dirty="0"/>
              <a:t>Protocol standards that allow for information interchange between trials and companies.</a:t>
            </a:r>
            <a:endParaRPr lang="en-US" sz="1050" dirty="0"/>
          </a:p>
        </p:txBody>
      </p:sp>
      <p:sp>
        <p:nvSpPr>
          <p:cNvPr id="34" name="TextBox 33"/>
          <p:cNvSpPr txBox="1"/>
          <p:nvPr/>
        </p:nvSpPr>
        <p:spPr>
          <a:xfrm>
            <a:off x="2780437" y="3567285"/>
            <a:ext cx="2217811" cy="1546577"/>
          </a:xfrm>
          <a:prstGeom prst="rect">
            <a:avLst/>
          </a:prstGeom>
          <a:solidFill>
            <a:srgbClr val="C1EFFF"/>
          </a:solidFill>
          <a:ln>
            <a:noFill/>
          </a:ln>
        </p:spPr>
        <p:style>
          <a:lnRef idx="2">
            <a:schemeClr val="dk1"/>
          </a:lnRef>
          <a:fillRef idx="1">
            <a:schemeClr val="lt1"/>
          </a:fillRef>
          <a:effectRef idx="0">
            <a:schemeClr val="dk1"/>
          </a:effectRef>
          <a:fontRef idx="minor">
            <a:schemeClr val="dk1"/>
          </a:fontRef>
        </p:style>
        <p:txBody>
          <a:bodyPr wrap="square" rtlCol="0">
            <a:noAutofit/>
          </a:bodyPr>
          <a:lstStyle>
            <a:defPPr>
              <a:defRPr lang="en-US"/>
            </a:defPPr>
          </a:lstStyle>
          <a:p>
            <a:r>
              <a:rPr lang="en-GB" altLang="en-US" sz="1050" b="1" dirty="0"/>
              <a:t>CDASH: </a:t>
            </a:r>
            <a:r>
              <a:rPr lang="en-GB" altLang="en-US" sz="1050" dirty="0"/>
              <a:t>A CDISC-led collaborative initiative to develop the content standard for basic data collection fields in case report forms. This standard is based upon the SDTM.</a:t>
            </a:r>
          </a:p>
          <a:p>
            <a:r>
              <a:rPr lang="en-GB" altLang="en-US" sz="1050" b="1" dirty="0"/>
              <a:t>LAB:</a:t>
            </a:r>
            <a:r>
              <a:rPr lang="en-GB" altLang="en-US" sz="1050" dirty="0"/>
              <a:t> The content and format standard for data transfer between clinical laboratories and Study Sponsors and/or CROs </a:t>
            </a:r>
          </a:p>
        </p:txBody>
      </p:sp>
      <p:sp>
        <p:nvSpPr>
          <p:cNvPr id="35" name="Rectangle 34"/>
          <p:cNvSpPr/>
          <p:nvPr/>
        </p:nvSpPr>
        <p:spPr>
          <a:xfrm>
            <a:off x="5084053" y="3567285"/>
            <a:ext cx="1252801" cy="1546577"/>
          </a:xfrm>
          <a:prstGeom prst="rect">
            <a:avLst/>
          </a:prstGeom>
          <a:solidFill>
            <a:srgbClr val="C1EFFF"/>
          </a:solidFill>
          <a:ln>
            <a:noFill/>
          </a:ln>
        </p:spPr>
        <p:style>
          <a:lnRef idx="2">
            <a:schemeClr val="dk1"/>
          </a:lnRef>
          <a:fillRef idx="1">
            <a:schemeClr val="lt1"/>
          </a:fillRef>
          <a:effectRef idx="0">
            <a:schemeClr val="dk1"/>
          </a:effectRef>
          <a:fontRef idx="minor">
            <a:schemeClr val="dk1"/>
          </a:fontRef>
        </p:style>
        <p:txBody>
          <a:bodyPr wrap="square" rtlCol="0">
            <a:noAutofit/>
          </a:bodyPr>
          <a:lstStyle/>
          <a:p>
            <a:r>
              <a:rPr lang="en-GB" altLang="en-US" sz="1050" b="1" dirty="0"/>
              <a:t>SDTM:</a:t>
            </a:r>
            <a:r>
              <a:rPr lang="en-GB" altLang="en-US" sz="1050" dirty="0"/>
              <a:t> The content and tabulation standard for regulatory submission of case report form data tabulations in clinical research studies.</a:t>
            </a:r>
          </a:p>
        </p:txBody>
      </p:sp>
      <p:sp>
        <p:nvSpPr>
          <p:cNvPr id="36" name="Rectangle 35"/>
          <p:cNvSpPr/>
          <p:nvPr/>
        </p:nvSpPr>
        <p:spPr>
          <a:xfrm>
            <a:off x="6422659" y="3567284"/>
            <a:ext cx="1171049" cy="1546577"/>
          </a:xfrm>
          <a:prstGeom prst="rect">
            <a:avLst/>
          </a:prstGeom>
          <a:solidFill>
            <a:srgbClr val="C1EFFF"/>
          </a:solidFill>
          <a:ln>
            <a:noFill/>
          </a:ln>
        </p:spPr>
        <p:style>
          <a:lnRef idx="2">
            <a:schemeClr val="dk1"/>
          </a:lnRef>
          <a:fillRef idx="1">
            <a:schemeClr val="lt1"/>
          </a:fillRef>
          <a:effectRef idx="0">
            <a:schemeClr val="dk1"/>
          </a:effectRef>
          <a:fontRef idx="minor">
            <a:schemeClr val="dk1"/>
          </a:fontRef>
        </p:style>
        <p:txBody>
          <a:bodyPr wrap="square" rtlCol="0">
            <a:noAutofit/>
          </a:bodyPr>
          <a:lstStyle/>
          <a:p>
            <a:r>
              <a:rPr lang="en-GB" altLang="en-US" sz="1050" b="1" dirty="0"/>
              <a:t>ADaM</a:t>
            </a:r>
            <a:r>
              <a:rPr lang="en-GB" altLang="en-US" sz="1050" dirty="0"/>
              <a:t>: The content standard for regulatory submission of analysis datasets and associated files.</a:t>
            </a:r>
            <a:endParaRPr lang="en-US" sz="1050" dirty="0"/>
          </a:p>
        </p:txBody>
      </p:sp>
      <p:sp>
        <p:nvSpPr>
          <p:cNvPr id="37" name="Rectangle 36"/>
          <p:cNvSpPr/>
          <p:nvPr/>
        </p:nvSpPr>
        <p:spPr>
          <a:xfrm>
            <a:off x="190501" y="3567284"/>
            <a:ext cx="1072131" cy="1546576"/>
          </a:xfrm>
          <a:prstGeom prst="rect">
            <a:avLst/>
          </a:prstGeom>
          <a:solidFill>
            <a:srgbClr val="C1EFFF"/>
          </a:solidFill>
          <a:ln>
            <a:noFill/>
          </a:ln>
        </p:spPr>
        <p:style>
          <a:lnRef idx="2">
            <a:schemeClr val="dk1"/>
          </a:lnRef>
          <a:fillRef idx="1">
            <a:schemeClr val="lt1"/>
          </a:fillRef>
          <a:effectRef idx="0">
            <a:schemeClr val="dk1"/>
          </a:effectRef>
          <a:fontRef idx="minor">
            <a:schemeClr val="dk1"/>
          </a:fontRef>
        </p:style>
        <p:txBody>
          <a:bodyPr wrap="square" rtlCol="0">
            <a:noAutofit/>
          </a:bodyPr>
          <a:lstStyle/>
          <a:p>
            <a:r>
              <a:rPr lang="en-GB" altLang="en-US" sz="1050" b="1" dirty="0"/>
              <a:t>SEND: </a:t>
            </a:r>
            <a:r>
              <a:rPr lang="en-GB" altLang="en-US" sz="1050" dirty="0"/>
              <a:t>Implementation of SDTM for non-clinical data.</a:t>
            </a:r>
            <a:endParaRPr lang="en-US" sz="1050" b="1" dirty="0"/>
          </a:p>
        </p:txBody>
      </p:sp>
      <p:sp>
        <p:nvSpPr>
          <p:cNvPr id="38" name="Rectangle 37"/>
          <p:cNvSpPr/>
          <p:nvPr/>
        </p:nvSpPr>
        <p:spPr>
          <a:xfrm>
            <a:off x="7679515" y="3567284"/>
            <a:ext cx="1287557" cy="1546576"/>
          </a:xfrm>
          <a:prstGeom prst="rect">
            <a:avLst/>
          </a:prstGeom>
          <a:solidFill>
            <a:srgbClr val="C1E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r>
              <a:rPr lang="en-US" sz="1050" b="1" dirty="0">
                <a:solidFill>
                  <a:schemeClr val="tx1"/>
                </a:solidFill>
              </a:rPr>
              <a:t>SDM</a:t>
            </a:r>
            <a:r>
              <a:rPr lang="en-US" sz="1050" dirty="0">
                <a:solidFill>
                  <a:schemeClr val="tx1"/>
                </a:solidFill>
              </a:rPr>
              <a:t>: Submission Data Model</a:t>
            </a:r>
          </a:p>
          <a:p>
            <a:r>
              <a:rPr lang="en-US" sz="1050" b="1" dirty="0">
                <a:solidFill>
                  <a:schemeClr val="tx1"/>
                </a:solidFill>
              </a:rPr>
              <a:t>ODM</a:t>
            </a:r>
            <a:r>
              <a:rPr lang="en-US" sz="1050" dirty="0">
                <a:solidFill>
                  <a:schemeClr val="tx1"/>
                </a:solidFill>
              </a:rPr>
              <a:t>: Operational Data Model</a:t>
            </a:r>
          </a:p>
        </p:txBody>
      </p:sp>
      <p:sp>
        <p:nvSpPr>
          <p:cNvPr id="39" name="Text Placeholder 4"/>
          <p:cNvSpPr txBox="1">
            <a:spLocks/>
          </p:cNvSpPr>
          <p:nvPr/>
        </p:nvSpPr>
        <p:spPr>
          <a:xfrm>
            <a:off x="4730214" y="5386575"/>
            <a:ext cx="2813586" cy="213424"/>
          </a:xfrm>
          <a:prstGeom prst="rect">
            <a:avLst/>
          </a:prstGeom>
        </p:spPr>
        <p:txBody>
          <a:bodyPr lIns="0" tIns="0">
            <a:normAutofit/>
          </a:bodyPr>
          <a:lstStyle>
            <a:defPPr>
              <a:defRPr lang="en-US"/>
            </a:defPPr>
            <a:lvl1pPr marL="0" indent="-174625" algn="l" defTabSz="685800" rtl="0" eaLnBrk="1" latinLnBrk="0" hangingPunct="1">
              <a:spcBef>
                <a:spcPts val="0"/>
              </a:spcBef>
              <a:spcAft>
                <a:spcPts val="600"/>
              </a:spcAft>
              <a:buSzPct val="100000"/>
              <a:buFont typeface="Arial"/>
              <a:buChar char="•"/>
              <a:defRPr lang="en-US" sz="1400" kern="1200">
                <a:solidFill>
                  <a:schemeClr val="tx1"/>
                </a:solidFill>
                <a:latin typeface="+mn-lt"/>
                <a:ea typeface="+mn-ea"/>
                <a:cs typeface="+mn-cs"/>
              </a:defRPr>
            </a:lvl1pPr>
            <a:lvl2pPr marL="342900" indent="-171450" algn="l" defTabSz="685800" rtl="0" eaLnBrk="1" latinLnBrk="0" hangingPunct="1">
              <a:spcBef>
                <a:spcPts val="0"/>
              </a:spcBef>
              <a:spcAft>
                <a:spcPts val="600"/>
              </a:spcAft>
              <a:buFont typeface="Arial"/>
              <a:buChar char="–"/>
              <a:defRPr lang="en-US" sz="1400" kern="1200">
                <a:solidFill>
                  <a:schemeClr val="tx1"/>
                </a:solidFill>
                <a:latin typeface="+mn-lt"/>
                <a:ea typeface="+mn-ea"/>
                <a:cs typeface="+mn-cs"/>
              </a:defRPr>
            </a:lvl2pPr>
            <a:lvl3pPr marL="685800" indent="-174625" algn="l" defTabSz="685800" rtl="0" eaLnBrk="1" latinLnBrk="0" hangingPunct="1">
              <a:spcBef>
                <a:spcPts val="0"/>
              </a:spcBef>
              <a:spcAft>
                <a:spcPts val="600"/>
              </a:spcAft>
              <a:buSzPct val="80000"/>
              <a:buFont typeface="Wingdings" panose="05000000000000000000" pitchFamily="2" charset="2"/>
              <a:buChar char="§"/>
              <a:defRPr lang="en-US" sz="1400" kern="1200">
                <a:solidFill>
                  <a:schemeClr val="tx1"/>
                </a:solidFill>
                <a:latin typeface="+mn-lt"/>
                <a:ea typeface="+mn-ea"/>
                <a:cs typeface="+mn-cs"/>
              </a:defRPr>
            </a:lvl3pPr>
            <a:lvl4pPr marL="1028700" indent="-168275" algn="l" defTabSz="685800" rtl="0" eaLnBrk="1" latinLnBrk="0" hangingPunct="1">
              <a:spcBef>
                <a:spcPts val="0"/>
              </a:spcBef>
              <a:spcAft>
                <a:spcPts val="600"/>
              </a:spcAft>
              <a:buFont typeface="Calibri" panose="020F0502020204030204" pitchFamily="34" charset="0"/>
              <a:buChar char="−"/>
              <a:defRPr lang="en-US" sz="1400" kern="1200">
                <a:solidFill>
                  <a:schemeClr val="tx1"/>
                </a:solidFill>
                <a:latin typeface="+mn-lt"/>
                <a:ea typeface="+mn-ea"/>
                <a:cs typeface="+mn-cs"/>
              </a:defRPr>
            </a:lvl4pPr>
            <a:lvl5pPr marL="1371600" indent="-228600" algn="l" defTabSz="685800" rtl="0" eaLnBrk="1" latinLnBrk="0" hangingPunct="1">
              <a:spcBef>
                <a:spcPts val="0"/>
              </a:spcBef>
              <a:spcAft>
                <a:spcPts val="600"/>
              </a:spcAft>
              <a:buFont typeface="Arial"/>
              <a:buChar char="»"/>
              <a:defRPr sz="1400" kern="1200">
                <a:solidFill>
                  <a:schemeClr val="tx1"/>
                </a:solidFill>
                <a:latin typeface="+mn-lt"/>
                <a:ea typeface="+mn-ea"/>
                <a:cs typeface="+mn-cs"/>
              </a:defRPr>
            </a:lvl5pPr>
            <a:lvl6pPr marL="1714500" indent="-228600" algn="l" defTabSz="685800" rtl="0" eaLnBrk="1" latinLnBrk="0" hangingPunct="1">
              <a:spcBef>
                <a:spcPct val="20000"/>
              </a:spcBef>
              <a:buFont typeface="Arial"/>
              <a:buChar char="•"/>
              <a:defRPr sz="1400" kern="1200">
                <a:solidFill>
                  <a:schemeClr val="tx1"/>
                </a:solidFill>
                <a:latin typeface="+mn-lt"/>
                <a:ea typeface="+mn-ea"/>
                <a:cs typeface="+mn-cs"/>
              </a:defRPr>
            </a:lvl6pPr>
            <a:lvl7pPr marL="2057400" indent="-228600" algn="l" defTabSz="685800" rtl="0" eaLnBrk="1" latinLnBrk="0" hangingPunct="1">
              <a:spcBef>
                <a:spcPct val="20000"/>
              </a:spcBef>
              <a:buFont typeface="Arial"/>
              <a:buChar char="•"/>
              <a:defRPr sz="1400" kern="1200">
                <a:solidFill>
                  <a:schemeClr val="tx1"/>
                </a:solidFill>
                <a:latin typeface="+mn-lt"/>
                <a:ea typeface="+mn-ea"/>
                <a:cs typeface="+mn-cs"/>
              </a:defRPr>
            </a:lvl7pPr>
            <a:lvl8pPr marL="2400300" indent="-228600" algn="l" defTabSz="685800" rtl="0" eaLnBrk="1" latinLnBrk="0" hangingPunct="1">
              <a:spcBef>
                <a:spcPct val="20000"/>
              </a:spcBef>
              <a:buFont typeface="Arial"/>
              <a:buChar char="•"/>
              <a:defRPr sz="1400" kern="1200">
                <a:solidFill>
                  <a:schemeClr val="tx1"/>
                </a:solidFill>
                <a:latin typeface="+mn-lt"/>
                <a:ea typeface="+mn-ea"/>
                <a:cs typeface="+mn-cs"/>
              </a:defRPr>
            </a:lvl8pPr>
            <a:lvl9pPr marL="2743200" indent="-228600" algn="l" defTabSz="685800" rtl="0" eaLnBrk="1" latinLnBrk="0" hangingPunct="1">
              <a:spcBef>
                <a:spcPct val="20000"/>
              </a:spcBef>
              <a:buFont typeface="Arial"/>
              <a:buChar char="•"/>
              <a:defRPr sz="1400" kern="1200">
                <a:solidFill>
                  <a:schemeClr val="tx1"/>
                </a:solidFill>
                <a:latin typeface="+mn-lt"/>
                <a:ea typeface="+mn-ea"/>
                <a:cs typeface="+mn-cs"/>
              </a:defRPr>
            </a:lvl9pPr>
          </a:lstStyle>
          <a:p>
            <a:pPr indent="0" algn="ctr">
              <a:buNone/>
            </a:pP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2625712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CDSIC Standards and Scope</a:t>
            </a:r>
          </a:p>
        </p:txBody>
      </p:sp>
      <p:sp>
        <p:nvSpPr>
          <p:cNvPr id="6" name="Right Arrow 5"/>
          <p:cNvSpPr/>
          <p:nvPr/>
        </p:nvSpPr>
        <p:spPr>
          <a:xfrm>
            <a:off x="2559971" y="1285830"/>
            <a:ext cx="1813849" cy="481485"/>
          </a:xfrm>
          <a:prstGeom prst="rightArrow">
            <a:avLst>
              <a:gd name="adj1" fmla="val 69870"/>
              <a:gd name="adj2" fmla="val 50000"/>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Data Collection</a:t>
            </a:r>
          </a:p>
        </p:txBody>
      </p:sp>
      <p:sp>
        <p:nvSpPr>
          <p:cNvPr id="7" name="Rectangle 6"/>
          <p:cNvSpPr/>
          <p:nvPr/>
        </p:nvSpPr>
        <p:spPr>
          <a:xfrm>
            <a:off x="6537434" y="1373994"/>
            <a:ext cx="1714438" cy="305154"/>
          </a:xfrm>
          <a:prstGeom prst="rect">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Analysis</a:t>
            </a:r>
          </a:p>
        </p:txBody>
      </p:sp>
      <p:sp>
        <p:nvSpPr>
          <p:cNvPr id="9" name="Right Arrow 8"/>
          <p:cNvSpPr/>
          <p:nvPr/>
        </p:nvSpPr>
        <p:spPr>
          <a:xfrm>
            <a:off x="4523618" y="1285830"/>
            <a:ext cx="1824630" cy="481485"/>
          </a:xfrm>
          <a:prstGeom prst="rightArrow">
            <a:avLst>
              <a:gd name="adj1" fmla="val 69870"/>
              <a:gd name="adj2" fmla="val 50000"/>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DATA Tabulations</a:t>
            </a:r>
          </a:p>
        </p:txBody>
      </p:sp>
      <p:sp>
        <p:nvSpPr>
          <p:cNvPr id="10" name="Right Arrow 9"/>
          <p:cNvSpPr/>
          <p:nvPr/>
        </p:nvSpPr>
        <p:spPr>
          <a:xfrm>
            <a:off x="607331" y="1285830"/>
            <a:ext cx="1778561" cy="481485"/>
          </a:xfrm>
          <a:prstGeom prst="rightArrow">
            <a:avLst>
              <a:gd name="adj1" fmla="val 69870"/>
              <a:gd name="adj2" fmla="val 50000"/>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Planning</a:t>
            </a:r>
          </a:p>
        </p:txBody>
      </p:sp>
      <p:sp>
        <p:nvSpPr>
          <p:cNvPr id="11" name="Right Arrow 10"/>
          <p:cNvSpPr/>
          <p:nvPr/>
        </p:nvSpPr>
        <p:spPr>
          <a:xfrm>
            <a:off x="1536864" y="1854812"/>
            <a:ext cx="821604" cy="1024851"/>
          </a:xfrm>
          <a:prstGeom prst="rightArrow">
            <a:avLst>
              <a:gd name="adj1" fmla="val 65022"/>
              <a:gd name="adj2" fmla="val 50000"/>
            </a:avLst>
          </a:prstGeom>
          <a:solidFill>
            <a:srgbClr val="FDE1B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300" b="1" dirty="0">
                <a:solidFill>
                  <a:schemeClr val="tx1"/>
                </a:solidFill>
              </a:rPr>
              <a:t>PRM</a:t>
            </a:r>
          </a:p>
        </p:txBody>
      </p:sp>
      <p:sp>
        <p:nvSpPr>
          <p:cNvPr id="12" name="Rectangle 11"/>
          <p:cNvSpPr/>
          <p:nvPr/>
        </p:nvSpPr>
        <p:spPr>
          <a:xfrm>
            <a:off x="607330" y="2032493"/>
            <a:ext cx="929534" cy="669488"/>
          </a:xfrm>
          <a:prstGeom prst="rect">
            <a:avLst/>
          </a:prstGeom>
          <a:gradFill flip="none" rotWithShape="1">
            <a:gsLst>
              <a:gs pos="50000">
                <a:srgbClr val="FCBD60"/>
              </a:gs>
              <a:gs pos="18000">
                <a:srgbClr val="FA9C12"/>
              </a:gs>
              <a:gs pos="88000">
                <a:srgbClr val="FA9C12"/>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defTabSz="914400"/>
            <a:r>
              <a:rPr lang="en-US" sz="1300" b="1" dirty="0">
                <a:solidFill>
                  <a:schemeClr val="bg1"/>
                </a:solidFill>
              </a:rPr>
              <a:t>Common Protocol Template</a:t>
            </a:r>
          </a:p>
        </p:txBody>
      </p:sp>
      <p:sp>
        <p:nvSpPr>
          <p:cNvPr id="13" name="Right Arrow 12"/>
          <p:cNvSpPr/>
          <p:nvPr/>
        </p:nvSpPr>
        <p:spPr>
          <a:xfrm>
            <a:off x="3491896" y="1854812"/>
            <a:ext cx="821604" cy="1024851"/>
          </a:xfrm>
          <a:prstGeom prst="rightArrow">
            <a:avLst>
              <a:gd name="adj1" fmla="val 65022"/>
              <a:gd name="adj2" fmla="val 50000"/>
            </a:avLst>
          </a:prstGeom>
          <a:solidFill>
            <a:srgbClr val="FDE1B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r>
              <a:rPr lang="en-US" sz="1300" b="1" dirty="0">
                <a:solidFill>
                  <a:schemeClr val="tx1"/>
                </a:solidFill>
              </a:rPr>
              <a:t>CDASH</a:t>
            </a:r>
          </a:p>
          <a:p>
            <a:pPr lvl="0" algn="ctr"/>
            <a:r>
              <a:rPr lang="en-US" sz="1300" b="1" dirty="0">
                <a:solidFill>
                  <a:schemeClr val="tx1"/>
                </a:solidFill>
              </a:rPr>
              <a:t>LAB</a:t>
            </a:r>
          </a:p>
        </p:txBody>
      </p:sp>
      <p:sp>
        <p:nvSpPr>
          <p:cNvPr id="14" name="Rectangle 13"/>
          <p:cNvSpPr/>
          <p:nvPr/>
        </p:nvSpPr>
        <p:spPr>
          <a:xfrm>
            <a:off x="2559970" y="2032493"/>
            <a:ext cx="931926" cy="669488"/>
          </a:xfrm>
          <a:prstGeom prst="rect">
            <a:avLst/>
          </a:prstGeom>
          <a:gradFill flip="none" rotWithShape="1">
            <a:gsLst>
              <a:gs pos="50000">
                <a:srgbClr val="FCBD60"/>
              </a:gs>
              <a:gs pos="18000">
                <a:srgbClr val="FA9C12"/>
              </a:gs>
              <a:gs pos="88000">
                <a:srgbClr val="FA9C12"/>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300" b="1" dirty="0">
                <a:solidFill>
                  <a:schemeClr val="bg1"/>
                </a:solidFill>
              </a:rPr>
              <a:t>Data Collection</a:t>
            </a:r>
          </a:p>
        </p:txBody>
      </p:sp>
      <p:sp>
        <p:nvSpPr>
          <p:cNvPr id="15" name="Right Arrow 14"/>
          <p:cNvSpPr/>
          <p:nvPr/>
        </p:nvSpPr>
        <p:spPr>
          <a:xfrm>
            <a:off x="5481829" y="1854812"/>
            <a:ext cx="821604" cy="1024851"/>
          </a:xfrm>
          <a:prstGeom prst="rightArrow">
            <a:avLst>
              <a:gd name="adj1" fmla="val 65022"/>
              <a:gd name="adj2" fmla="val 50000"/>
            </a:avLst>
          </a:prstGeom>
          <a:solidFill>
            <a:srgbClr val="FDE1B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r>
              <a:rPr lang="en-US" sz="1300" b="1" dirty="0">
                <a:solidFill>
                  <a:schemeClr val="tx1"/>
                </a:solidFill>
              </a:rPr>
              <a:t>SEND</a:t>
            </a:r>
          </a:p>
          <a:p>
            <a:pPr lvl="0" algn="ctr"/>
            <a:r>
              <a:rPr lang="en-US" sz="1300" b="1" dirty="0">
                <a:solidFill>
                  <a:schemeClr val="tx1"/>
                </a:solidFill>
              </a:rPr>
              <a:t>SDTM</a:t>
            </a:r>
          </a:p>
        </p:txBody>
      </p:sp>
      <p:sp>
        <p:nvSpPr>
          <p:cNvPr id="16" name="Rectangle 15"/>
          <p:cNvSpPr/>
          <p:nvPr/>
        </p:nvSpPr>
        <p:spPr>
          <a:xfrm>
            <a:off x="4523618" y="2032493"/>
            <a:ext cx="958212" cy="669488"/>
          </a:xfrm>
          <a:prstGeom prst="rect">
            <a:avLst/>
          </a:prstGeom>
          <a:gradFill flip="none" rotWithShape="1">
            <a:gsLst>
              <a:gs pos="50000">
                <a:srgbClr val="FCBD60"/>
              </a:gs>
              <a:gs pos="18000">
                <a:srgbClr val="FA9C12"/>
              </a:gs>
              <a:gs pos="88000">
                <a:srgbClr val="FA9C12"/>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300" b="1" dirty="0">
                <a:solidFill>
                  <a:schemeClr val="bg1"/>
                </a:solidFill>
              </a:rPr>
              <a:t>Tabulation</a:t>
            </a:r>
          </a:p>
        </p:txBody>
      </p:sp>
      <p:sp>
        <p:nvSpPr>
          <p:cNvPr id="17" name="Right Arrow 16"/>
          <p:cNvSpPr/>
          <p:nvPr/>
        </p:nvSpPr>
        <p:spPr>
          <a:xfrm>
            <a:off x="7471496" y="1854812"/>
            <a:ext cx="821604" cy="1024851"/>
          </a:xfrm>
          <a:prstGeom prst="rightArrow">
            <a:avLst>
              <a:gd name="adj1" fmla="val 65022"/>
              <a:gd name="adj2" fmla="val 50000"/>
            </a:avLst>
          </a:prstGeom>
          <a:solidFill>
            <a:srgbClr val="FDE1B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300" b="1" dirty="0">
                <a:solidFill>
                  <a:schemeClr val="tx1"/>
                </a:solidFill>
              </a:rPr>
              <a:t>ADaM</a:t>
            </a:r>
          </a:p>
        </p:txBody>
      </p:sp>
      <p:sp>
        <p:nvSpPr>
          <p:cNvPr id="18" name="Rectangle 17"/>
          <p:cNvSpPr/>
          <p:nvPr/>
        </p:nvSpPr>
        <p:spPr>
          <a:xfrm>
            <a:off x="6601824" y="2032493"/>
            <a:ext cx="869672" cy="669488"/>
          </a:xfrm>
          <a:prstGeom prst="rect">
            <a:avLst/>
          </a:prstGeom>
          <a:gradFill flip="none" rotWithShape="1">
            <a:gsLst>
              <a:gs pos="50000">
                <a:srgbClr val="FCBD60"/>
              </a:gs>
              <a:gs pos="18000">
                <a:srgbClr val="FA9C12"/>
              </a:gs>
              <a:gs pos="88000">
                <a:srgbClr val="FA9C12"/>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914400"/>
            <a:r>
              <a:rPr lang="en-US" sz="1300" b="1" dirty="0">
                <a:solidFill>
                  <a:schemeClr val="bg1"/>
                </a:solidFill>
              </a:rPr>
              <a:t>Data </a:t>
            </a:r>
          </a:p>
          <a:p>
            <a:pPr algn="ctr" defTabSz="914400"/>
            <a:r>
              <a:rPr lang="en-US" sz="1300" b="1" dirty="0">
                <a:solidFill>
                  <a:schemeClr val="bg1"/>
                </a:solidFill>
              </a:rPr>
              <a:t>Analysis</a:t>
            </a:r>
          </a:p>
        </p:txBody>
      </p:sp>
      <p:sp>
        <p:nvSpPr>
          <p:cNvPr id="19" name="Rectangle 18"/>
          <p:cNvSpPr/>
          <p:nvPr/>
        </p:nvSpPr>
        <p:spPr>
          <a:xfrm>
            <a:off x="770408" y="2912707"/>
            <a:ext cx="1012698" cy="331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SDM.xml</a:t>
            </a:r>
          </a:p>
        </p:txBody>
      </p:sp>
      <p:sp>
        <p:nvSpPr>
          <p:cNvPr id="20" name="Rectangle 19"/>
          <p:cNvSpPr/>
          <p:nvPr/>
        </p:nvSpPr>
        <p:spPr>
          <a:xfrm>
            <a:off x="2788394" y="2912707"/>
            <a:ext cx="1012698" cy="331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ODM.xml</a:t>
            </a:r>
          </a:p>
        </p:txBody>
      </p:sp>
      <p:sp>
        <p:nvSpPr>
          <p:cNvPr id="21" name="Rectangle 20"/>
          <p:cNvSpPr/>
          <p:nvPr/>
        </p:nvSpPr>
        <p:spPr>
          <a:xfrm>
            <a:off x="4687113" y="2912707"/>
            <a:ext cx="1146128" cy="331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SDM.xml</a:t>
            </a:r>
          </a:p>
          <a:p>
            <a:pPr algn="ctr"/>
            <a:r>
              <a:rPr lang="en-US" sz="1200" dirty="0">
                <a:solidFill>
                  <a:schemeClr val="tx1"/>
                </a:solidFill>
              </a:rPr>
              <a:t>Define.xml</a:t>
            </a:r>
          </a:p>
          <a:p>
            <a:pPr algn="ctr"/>
            <a:r>
              <a:rPr lang="en-US" sz="1200" dirty="0">
                <a:solidFill>
                  <a:schemeClr val="tx1"/>
                </a:solidFill>
              </a:rPr>
              <a:t>Dataset.xml</a:t>
            </a:r>
          </a:p>
        </p:txBody>
      </p:sp>
      <p:sp>
        <p:nvSpPr>
          <p:cNvPr id="22" name="Rectangle 21"/>
          <p:cNvSpPr/>
          <p:nvPr/>
        </p:nvSpPr>
        <p:spPr>
          <a:xfrm>
            <a:off x="6715610" y="2912707"/>
            <a:ext cx="1146128" cy="331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Define.xml</a:t>
            </a:r>
          </a:p>
          <a:p>
            <a:pPr algn="ctr"/>
            <a:r>
              <a:rPr lang="en-US" sz="1200" dirty="0">
                <a:solidFill>
                  <a:schemeClr val="tx1"/>
                </a:solidFill>
              </a:rPr>
              <a:t>Dataset.xml</a:t>
            </a:r>
          </a:p>
        </p:txBody>
      </p:sp>
      <p:sp>
        <p:nvSpPr>
          <p:cNvPr id="23" name="TextBox 22"/>
          <p:cNvSpPr txBox="1"/>
          <p:nvPr/>
        </p:nvSpPr>
        <p:spPr>
          <a:xfrm>
            <a:off x="2123091" y="3475844"/>
            <a:ext cx="2102068" cy="1546576"/>
          </a:xfrm>
          <a:prstGeom prst="rect">
            <a:avLst/>
          </a:prstGeom>
          <a:solidFill>
            <a:srgbClr val="C1EFFF"/>
          </a:solidFill>
          <a:ln>
            <a:noFill/>
          </a:ln>
        </p:spPr>
        <p:style>
          <a:lnRef idx="2">
            <a:schemeClr val="dk1"/>
          </a:lnRef>
          <a:fillRef idx="1">
            <a:schemeClr val="lt1"/>
          </a:fillRef>
          <a:effectRef idx="0">
            <a:schemeClr val="dk1"/>
          </a:effectRef>
          <a:fontRef idx="minor">
            <a:schemeClr val="dk1"/>
          </a:fontRef>
        </p:style>
        <p:txBody>
          <a:bodyPr wrap="square" rtlCol="0">
            <a:noAutofit/>
          </a:bodyPr>
          <a:lstStyle/>
          <a:p>
            <a:r>
              <a:rPr lang="en-GB" altLang="en-US" sz="1050" b="1" dirty="0"/>
              <a:t>CDASH: </a:t>
            </a:r>
            <a:r>
              <a:rPr lang="en-GB" altLang="en-US" sz="1050" dirty="0"/>
              <a:t>A CDISC-led collaborative initiative to develop the content standard for basic data collection fields in case report forms. This standard is based upon the SDTM.</a:t>
            </a:r>
          </a:p>
          <a:p>
            <a:r>
              <a:rPr lang="en-GB" altLang="en-US" sz="1050" b="1" dirty="0"/>
              <a:t>LAB:</a:t>
            </a:r>
            <a:r>
              <a:rPr lang="en-GB" altLang="en-US" sz="1050" dirty="0"/>
              <a:t> The content and format standard for data transfer between clinical laboratories and Study Sponsors and/or CROs </a:t>
            </a:r>
          </a:p>
        </p:txBody>
      </p:sp>
      <p:sp>
        <p:nvSpPr>
          <p:cNvPr id="24" name="Rectangle 23"/>
          <p:cNvSpPr/>
          <p:nvPr/>
        </p:nvSpPr>
        <p:spPr>
          <a:xfrm>
            <a:off x="4292121" y="3475845"/>
            <a:ext cx="1288872" cy="1546577"/>
          </a:xfrm>
          <a:prstGeom prst="rect">
            <a:avLst/>
          </a:prstGeom>
          <a:solidFill>
            <a:srgbClr val="C1EFFF"/>
          </a:solidFill>
          <a:ln>
            <a:noFill/>
          </a:ln>
        </p:spPr>
        <p:style>
          <a:lnRef idx="2">
            <a:schemeClr val="dk1"/>
          </a:lnRef>
          <a:fillRef idx="1">
            <a:schemeClr val="lt1"/>
          </a:fillRef>
          <a:effectRef idx="0">
            <a:schemeClr val="dk1"/>
          </a:effectRef>
          <a:fontRef idx="minor">
            <a:schemeClr val="dk1"/>
          </a:fontRef>
        </p:style>
        <p:txBody>
          <a:bodyPr wrap="square" rtlCol="0">
            <a:noAutofit/>
          </a:bodyPr>
          <a:lstStyle/>
          <a:p>
            <a:r>
              <a:rPr lang="en-GB" altLang="en-US" sz="1050" b="1" dirty="0"/>
              <a:t>SDTM:</a:t>
            </a:r>
            <a:r>
              <a:rPr lang="en-GB" altLang="en-US" sz="1050" dirty="0"/>
              <a:t> The content and tabulation standard for regulatory submission of case report form data tabulations in clinical research studies.</a:t>
            </a:r>
          </a:p>
        </p:txBody>
      </p:sp>
      <p:sp>
        <p:nvSpPr>
          <p:cNvPr id="25" name="Rectangle 24"/>
          <p:cNvSpPr/>
          <p:nvPr/>
        </p:nvSpPr>
        <p:spPr>
          <a:xfrm>
            <a:off x="607331" y="3475844"/>
            <a:ext cx="1421167" cy="1546576"/>
          </a:xfrm>
          <a:prstGeom prst="rect">
            <a:avLst/>
          </a:prstGeom>
          <a:solidFill>
            <a:srgbClr val="C1EFFF"/>
          </a:solidFill>
          <a:ln>
            <a:noFill/>
          </a:ln>
        </p:spPr>
        <p:style>
          <a:lnRef idx="2">
            <a:schemeClr val="dk1"/>
          </a:lnRef>
          <a:fillRef idx="1">
            <a:schemeClr val="lt1"/>
          </a:fillRef>
          <a:effectRef idx="0">
            <a:schemeClr val="dk1"/>
          </a:effectRef>
          <a:fontRef idx="minor">
            <a:schemeClr val="dk1"/>
          </a:fontRef>
        </p:style>
        <p:txBody>
          <a:bodyPr wrap="square" rtlCol="0">
            <a:noAutofit/>
          </a:bodyPr>
          <a:lstStyle/>
          <a:p>
            <a:r>
              <a:rPr lang="en-GB" altLang="en-US" sz="1050" b="1" dirty="0"/>
              <a:t>PRM: </a:t>
            </a:r>
            <a:r>
              <a:rPr lang="en-GB" altLang="en-US" sz="1050" dirty="0"/>
              <a:t>Protocol standards that allow for information interchange between trials and companies.</a:t>
            </a:r>
            <a:endParaRPr lang="en-US" sz="1050" dirty="0"/>
          </a:p>
        </p:txBody>
      </p:sp>
      <p:sp>
        <p:nvSpPr>
          <p:cNvPr id="26" name="Rectangle 25"/>
          <p:cNvSpPr/>
          <p:nvPr/>
        </p:nvSpPr>
        <p:spPr>
          <a:xfrm>
            <a:off x="6789180" y="3475844"/>
            <a:ext cx="964828" cy="1546576"/>
          </a:xfrm>
          <a:prstGeom prst="rect">
            <a:avLst/>
          </a:prstGeom>
          <a:solidFill>
            <a:srgbClr val="C1E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r>
              <a:rPr lang="en-GB" altLang="en-US" sz="1050" b="1" dirty="0">
                <a:solidFill>
                  <a:schemeClr val="tx1"/>
                </a:solidFill>
              </a:rPr>
              <a:t>ADaM</a:t>
            </a:r>
            <a:r>
              <a:rPr lang="en-GB" altLang="en-US" sz="1050" dirty="0">
                <a:solidFill>
                  <a:schemeClr val="tx1"/>
                </a:solidFill>
              </a:rPr>
              <a:t>: The content standard for regulatory submission of analysis datasets and associated files.</a:t>
            </a:r>
            <a:endParaRPr lang="en-US" sz="1050" dirty="0">
              <a:solidFill>
                <a:schemeClr val="tx1"/>
              </a:solidFill>
            </a:endParaRPr>
          </a:p>
        </p:txBody>
      </p:sp>
      <p:sp>
        <p:nvSpPr>
          <p:cNvPr id="27" name="Rectangle 26"/>
          <p:cNvSpPr/>
          <p:nvPr/>
        </p:nvSpPr>
        <p:spPr>
          <a:xfrm>
            <a:off x="7784267" y="3475844"/>
            <a:ext cx="935210" cy="1546576"/>
          </a:xfrm>
          <a:prstGeom prst="rect">
            <a:avLst/>
          </a:prstGeom>
          <a:solidFill>
            <a:srgbClr val="C1E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r>
              <a:rPr lang="en-US" sz="1050" b="1" dirty="0">
                <a:solidFill>
                  <a:schemeClr val="tx1"/>
                </a:solidFill>
              </a:rPr>
              <a:t>SDM:</a:t>
            </a:r>
            <a:r>
              <a:rPr lang="en-US" sz="1050" dirty="0">
                <a:solidFill>
                  <a:schemeClr val="tx1"/>
                </a:solidFill>
              </a:rPr>
              <a:t> Submission Data Model</a:t>
            </a:r>
          </a:p>
          <a:p>
            <a:r>
              <a:rPr lang="en-US" sz="1050" b="1" dirty="0">
                <a:solidFill>
                  <a:schemeClr val="tx1"/>
                </a:solidFill>
              </a:rPr>
              <a:t>ODM</a:t>
            </a:r>
            <a:r>
              <a:rPr lang="en-US" sz="1050" dirty="0">
                <a:solidFill>
                  <a:schemeClr val="tx1"/>
                </a:solidFill>
              </a:rPr>
              <a:t>: Operational Data Model</a:t>
            </a:r>
          </a:p>
        </p:txBody>
      </p:sp>
      <p:sp>
        <p:nvSpPr>
          <p:cNvPr id="28" name="Rectangle 27"/>
          <p:cNvSpPr/>
          <p:nvPr/>
        </p:nvSpPr>
        <p:spPr>
          <a:xfrm>
            <a:off x="5626935" y="3475845"/>
            <a:ext cx="1067655" cy="1546577"/>
          </a:xfrm>
          <a:prstGeom prst="rect">
            <a:avLst/>
          </a:prstGeom>
          <a:solidFill>
            <a:srgbClr val="C1EFFF"/>
          </a:solidFill>
          <a:ln>
            <a:noFill/>
          </a:ln>
        </p:spPr>
        <p:style>
          <a:lnRef idx="2">
            <a:schemeClr val="dk1"/>
          </a:lnRef>
          <a:fillRef idx="1">
            <a:schemeClr val="lt1"/>
          </a:fillRef>
          <a:effectRef idx="0">
            <a:schemeClr val="dk1"/>
          </a:effectRef>
          <a:fontRef idx="minor">
            <a:schemeClr val="dk1"/>
          </a:fontRef>
        </p:style>
        <p:txBody>
          <a:bodyPr wrap="square" rtlCol="0">
            <a:noAutofit/>
          </a:bodyPr>
          <a:lstStyle/>
          <a:p>
            <a:r>
              <a:rPr lang="en-GB" altLang="en-US" sz="1050" b="1" dirty="0"/>
              <a:t>SEND: </a:t>
            </a:r>
            <a:r>
              <a:rPr lang="en-GB" altLang="en-US" sz="1050" dirty="0"/>
              <a:t>Implementation of SDTM for non-clinical data.</a:t>
            </a:r>
            <a:endParaRPr lang="en-US" sz="1050" b="1" dirty="0"/>
          </a:p>
        </p:txBody>
      </p:sp>
      <p:sp>
        <p:nvSpPr>
          <p:cNvPr id="29" name="Text Placeholder 4"/>
          <p:cNvSpPr txBox="1">
            <a:spLocks/>
          </p:cNvSpPr>
          <p:nvPr/>
        </p:nvSpPr>
        <p:spPr>
          <a:xfrm>
            <a:off x="4730214" y="5398005"/>
            <a:ext cx="2813586" cy="213424"/>
          </a:xfrm>
          <a:prstGeom prst="rect">
            <a:avLst/>
          </a:prstGeom>
        </p:spPr>
        <p:txBody>
          <a:bodyPr lIns="0" tIns="0">
            <a:normAutofit/>
          </a:bodyPr>
          <a:lstStyle>
            <a:defPPr>
              <a:defRPr lang="en-US"/>
            </a:defPPr>
            <a:lvl1pPr marL="0" indent="-174625" algn="l" defTabSz="685800" rtl="0" eaLnBrk="1" latinLnBrk="0" hangingPunct="1">
              <a:spcBef>
                <a:spcPts val="0"/>
              </a:spcBef>
              <a:spcAft>
                <a:spcPts val="600"/>
              </a:spcAft>
              <a:buSzPct val="100000"/>
              <a:buFont typeface="Arial"/>
              <a:buChar char="•"/>
              <a:defRPr lang="en-US" sz="1400" kern="1200">
                <a:solidFill>
                  <a:schemeClr val="tx1"/>
                </a:solidFill>
                <a:latin typeface="+mn-lt"/>
                <a:ea typeface="+mn-ea"/>
                <a:cs typeface="+mn-cs"/>
              </a:defRPr>
            </a:lvl1pPr>
            <a:lvl2pPr marL="342900" indent="-171450" algn="l" defTabSz="685800" rtl="0" eaLnBrk="1" latinLnBrk="0" hangingPunct="1">
              <a:spcBef>
                <a:spcPts val="0"/>
              </a:spcBef>
              <a:spcAft>
                <a:spcPts val="600"/>
              </a:spcAft>
              <a:buFont typeface="Arial"/>
              <a:buChar char="–"/>
              <a:defRPr lang="en-US" sz="1400" kern="1200">
                <a:solidFill>
                  <a:schemeClr val="tx1"/>
                </a:solidFill>
                <a:latin typeface="+mn-lt"/>
                <a:ea typeface="+mn-ea"/>
                <a:cs typeface="+mn-cs"/>
              </a:defRPr>
            </a:lvl2pPr>
            <a:lvl3pPr marL="685800" indent="-174625" algn="l" defTabSz="685800" rtl="0" eaLnBrk="1" latinLnBrk="0" hangingPunct="1">
              <a:spcBef>
                <a:spcPts val="0"/>
              </a:spcBef>
              <a:spcAft>
                <a:spcPts val="600"/>
              </a:spcAft>
              <a:buSzPct val="80000"/>
              <a:buFont typeface="Wingdings" panose="05000000000000000000" pitchFamily="2" charset="2"/>
              <a:buChar char="§"/>
              <a:defRPr lang="en-US" sz="1400" kern="1200">
                <a:solidFill>
                  <a:schemeClr val="tx1"/>
                </a:solidFill>
                <a:latin typeface="+mn-lt"/>
                <a:ea typeface="+mn-ea"/>
                <a:cs typeface="+mn-cs"/>
              </a:defRPr>
            </a:lvl3pPr>
            <a:lvl4pPr marL="1028700" indent="-168275" algn="l" defTabSz="685800" rtl="0" eaLnBrk="1" latinLnBrk="0" hangingPunct="1">
              <a:spcBef>
                <a:spcPts val="0"/>
              </a:spcBef>
              <a:spcAft>
                <a:spcPts val="600"/>
              </a:spcAft>
              <a:buFont typeface="Calibri" panose="020F0502020204030204" pitchFamily="34" charset="0"/>
              <a:buChar char="−"/>
              <a:defRPr lang="en-US" sz="1400" kern="1200">
                <a:solidFill>
                  <a:schemeClr val="tx1"/>
                </a:solidFill>
                <a:latin typeface="+mn-lt"/>
                <a:ea typeface="+mn-ea"/>
                <a:cs typeface="+mn-cs"/>
              </a:defRPr>
            </a:lvl4pPr>
            <a:lvl5pPr marL="1371600" indent="-228600" algn="l" defTabSz="685800" rtl="0" eaLnBrk="1" latinLnBrk="0" hangingPunct="1">
              <a:spcBef>
                <a:spcPts val="0"/>
              </a:spcBef>
              <a:spcAft>
                <a:spcPts val="600"/>
              </a:spcAft>
              <a:buFont typeface="Arial"/>
              <a:buChar char="»"/>
              <a:defRPr sz="1400" kern="1200">
                <a:solidFill>
                  <a:schemeClr val="tx1"/>
                </a:solidFill>
                <a:latin typeface="+mn-lt"/>
                <a:ea typeface="+mn-ea"/>
                <a:cs typeface="+mn-cs"/>
              </a:defRPr>
            </a:lvl5pPr>
            <a:lvl6pPr marL="1714500" indent="-228600" algn="l" defTabSz="685800" rtl="0" eaLnBrk="1" latinLnBrk="0" hangingPunct="1">
              <a:spcBef>
                <a:spcPct val="20000"/>
              </a:spcBef>
              <a:buFont typeface="Arial"/>
              <a:buChar char="•"/>
              <a:defRPr sz="1400" kern="1200">
                <a:solidFill>
                  <a:schemeClr val="tx1"/>
                </a:solidFill>
                <a:latin typeface="+mn-lt"/>
                <a:ea typeface="+mn-ea"/>
                <a:cs typeface="+mn-cs"/>
              </a:defRPr>
            </a:lvl6pPr>
            <a:lvl7pPr marL="2057400" indent="-228600" algn="l" defTabSz="685800" rtl="0" eaLnBrk="1" latinLnBrk="0" hangingPunct="1">
              <a:spcBef>
                <a:spcPct val="20000"/>
              </a:spcBef>
              <a:buFont typeface="Arial"/>
              <a:buChar char="•"/>
              <a:defRPr sz="1400" kern="1200">
                <a:solidFill>
                  <a:schemeClr val="tx1"/>
                </a:solidFill>
                <a:latin typeface="+mn-lt"/>
                <a:ea typeface="+mn-ea"/>
                <a:cs typeface="+mn-cs"/>
              </a:defRPr>
            </a:lvl7pPr>
            <a:lvl8pPr marL="2400300" indent="-228600" algn="l" defTabSz="685800" rtl="0" eaLnBrk="1" latinLnBrk="0" hangingPunct="1">
              <a:spcBef>
                <a:spcPct val="20000"/>
              </a:spcBef>
              <a:buFont typeface="Arial"/>
              <a:buChar char="•"/>
              <a:defRPr sz="1400" kern="1200">
                <a:solidFill>
                  <a:schemeClr val="tx1"/>
                </a:solidFill>
                <a:latin typeface="+mn-lt"/>
                <a:ea typeface="+mn-ea"/>
                <a:cs typeface="+mn-cs"/>
              </a:defRPr>
            </a:lvl8pPr>
            <a:lvl9pPr marL="2743200" indent="-228600" algn="l" defTabSz="685800" rtl="0" eaLnBrk="1" latinLnBrk="0" hangingPunct="1">
              <a:spcBef>
                <a:spcPct val="20000"/>
              </a:spcBef>
              <a:buFont typeface="Arial"/>
              <a:buChar char="•"/>
              <a:defRPr sz="1400" kern="1200">
                <a:solidFill>
                  <a:schemeClr val="tx1"/>
                </a:solidFill>
                <a:latin typeface="+mn-lt"/>
                <a:ea typeface="+mn-ea"/>
                <a:cs typeface="+mn-cs"/>
              </a:defRPr>
            </a:lvl9pPr>
          </a:lstStyle>
          <a:p>
            <a:pPr indent="0" algn="ctr">
              <a:buNone/>
            </a:pP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4273948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 1">
  <a:themeElements>
    <a:clrScheme name="TA Color Template">
      <a:dk1>
        <a:sysClr val="windowText" lastClr="000000"/>
      </a:dk1>
      <a:lt1>
        <a:sysClr val="window" lastClr="FFFFFF"/>
      </a:lt1>
      <a:dk2>
        <a:srgbClr val="1F497D"/>
      </a:dk2>
      <a:lt2>
        <a:srgbClr val="EEECE1"/>
      </a:lt2>
      <a:accent1>
        <a:srgbClr val="006BB6"/>
      </a:accent1>
      <a:accent2>
        <a:srgbClr val="00A0A2"/>
      </a:accent2>
      <a:accent3>
        <a:srgbClr val="6D6E72"/>
      </a:accent3>
      <a:accent4>
        <a:srgbClr val="2C3E50"/>
      </a:accent4>
      <a:accent5>
        <a:srgbClr val="8E44AE"/>
      </a:accent5>
      <a:accent6>
        <a:srgbClr val="2981BC"/>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9525">
          <a:solidFill>
            <a:schemeClr val="bg1">
              <a:lumMod val="50000"/>
            </a:schemeClr>
          </a:solidFill>
          <a:tailEnd type="triangle"/>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1" id="{A3BCF0A7-0E8F-433E-8993-91B81FC0B25A}" vid="{358B5F3C-0965-4CB2-8AA0-72D725F21A72}"/>
    </a:ext>
  </a:extLst>
</a:theme>
</file>

<file path=ppt/theme/theme2.xml><?xml version="1.0" encoding="utf-8"?>
<a:theme xmlns:a="http://schemas.openxmlformats.org/drawingml/2006/main" name="Theme 2">
  <a:themeElements>
    <a:clrScheme name="TA Color Template">
      <a:dk1>
        <a:sysClr val="windowText" lastClr="000000"/>
      </a:dk1>
      <a:lt1>
        <a:sysClr val="window" lastClr="FFFFFF"/>
      </a:lt1>
      <a:dk2>
        <a:srgbClr val="1F497D"/>
      </a:dk2>
      <a:lt2>
        <a:srgbClr val="EEECE1"/>
      </a:lt2>
      <a:accent1>
        <a:srgbClr val="006BB6"/>
      </a:accent1>
      <a:accent2>
        <a:srgbClr val="00A0A2"/>
      </a:accent2>
      <a:accent3>
        <a:srgbClr val="6D6E72"/>
      </a:accent3>
      <a:accent4>
        <a:srgbClr val="2C3E50"/>
      </a:accent4>
      <a:accent5>
        <a:srgbClr val="8E44AE"/>
      </a:accent5>
      <a:accent6>
        <a:srgbClr val="2981BC"/>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9525">
          <a:solidFill>
            <a:schemeClr val="bg1">
              <a:lumMod val="50000"/>
            </a:schemeClr>
          </a:solidFill>
          <a:tailEnd type="triangle"/>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1" id="{A3BCF0A7-0E8F-433E-8993-91B81FC0B25A}" vid="{358B5F3C-0965-4CB2-8AA0-72D725F21A72}"/>
    </a:ext>
  </a:extLst>
</a:theme>
</file>

<file path=ppt/theme/theme3.xml><?xml version="1.0" encoding="utf-8"?>
<a:theme xmlns:a="http://schemas.openxmlformats.org/drawingml/2006/main" name="Theme 3">
  <a:themeElements>
    <a:clrScheme name="TA Color Template">
      <a:dk1>
        <a:sysClr val="windowText" lastClr="000000"/>
      </a:dk1>
      <a:lt1>
        <a:sysClr val="window" lastClr="FFFFFF"/>
      </a:lt1>
      <a:dk2>
        <a:srgbClr val="1F497D"/>
      </a:dk2>
      <a:lt2>
        <a:srgbClr val="EEECE1"/>
      </a:lt2>
      <a:accent1>
        <a:srgbClr val="006BB6"/>
      </a:accent1>
      <a:accent2>
        <a:srgbClr val="00A0A2"/>
      </a:accent2>
      <a:accent3>
        <a:srgbClr val="6D6E72"/>
      </a:accent3>
      <a:accent4>
        <a:srgbClr val="2C3E50"/>
      </a:accent4>
      <a:accent5>
        <a:srgbClr val="8E44AE"/>
      </a:accent5>
      <a:accent6>
        <a:srgbClr val="2981BC"/>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9525">
          <a:solidFill>
            <a:schemeClr val="bg1">
              <a:lumMod val="50000"/>
            </a:schemeClr>
          </a:solidFill>
          <a:tailEnd type="triangle"/>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1" id="{A3BCF0A7-0E8F-433E-8993-91B81FC0B25A}" vid="{358B5F3C-0965-4CB2-8AA0-72D725F21A7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3449</TotalTime>
  <Words>2866</Words>
  <Application>Microsoft Office PowerPoint</Application>
  <PresentationFormat>On-screen Show (16:10)</PresentationFormat>
  <Paragraphs>431</Paragraphs>
  <Slides>20</Slides>
  <Notes>16</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20</vt:i4>
      </vt:variant>
    </vt:vector>
  </HeadingPairs>
  <TitlesOfParts>
    <vt:vector size="27" baseType="lpstr">
      <vt:lpstr>Arial</vt:lpstr>
      <vt:lpstr>Calibri</vt:lpstr>
      <vt:lpstr>Minion Pro</vt:lpstr>
      <vt:lpstr>Wingdings</vt:lpstr>
      <vt:lpstr>Theme 1</vt:lpstr>
      <vt:lpstr>Theme 2</vt:lpstr>
      <vt:lpstr>Theme 3</vt:lpstr>
      <vt:lpstr>CDISC OVERVIEW</vt:lpstr>
      <vt:lpstr>Confidentiality Statement</vt:lpstr>
      <vt:lpstr>Agenda</vt:lpstr>
      <vt:lpstr>PowerPoint Presentation</vt:lpstr>
      <vt:lpstr>CDISC STANDARDS</vt:lpstr>
      <vt:lpstr>CDISC Standards for Transporting Data</vt:lpstr>
      <vt:lpstr>CDISC Standards for Transporting  data (Contd…)</vt:lpstr>
      <vt:lpstr>CDSIC Standards and Scope</vt:lpstr>
      <vt:lpstr>CDSIC Standards and Scope</vt:lpstr>
      <vt:lpstr>CDSIC standards and Scope</vt:lpstr>
      <vt:lpstr>CDISC SHARE</vt:lpstr>
      <vt:lpstr>Controlled Terminology</vt:lpstr>
      <vt:lpstr>Knowledge Check</vt:lpstr>
      <vt:lpstr>Knowledge Check</vt:lpstr>
      <vt:lpstr>Knowledge Check</vt:lpstr>
      <vt:lpstr>Knowledge Check – Match the columns</vt:lpstr>
      <vt:lpstr>Knowledge Check – Match the columns</vt:lpstr>
      <vt:lpstr>Thank You</vt:lpstr>
      <vt:lpstr>Document Release Notice</vt:lpstr>
      <vt:lpstr>Change/Revision History</vt:lpstr>
    </vt:vector>
  </TitlesOfParts>
  <Company>TCS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Varma</dc:creator>
  <cp:lastModifiedBy>Varsha Mahajan</cp:lastModifiedBy>
  <cp:revision>546</cp:revision>
  <cp:lastPrinted>2016-10-12T10:17:13Z</cp:lastPrinted>
  <dcterms:created xsi:type="dcterms:W3CDTF">2016-08-22T11:45:13Z</dcterms:created>
  <dcterms:modified xsi:type="dcterms:W3CDTF">2017-11-29T07:37:07Z</dcterms:modified>
</cp:coreProperties>
</file>