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2" r:id="rId2"/>
    <p:sldMasterId id="2147483751" r:id="rId3"/>
  </p:sldMasterIdLst>
  <p:notesMasterIdLst>
    <p:notesMasterId r:id="rId15"/>
  </p:notesMasterIdLst>
  <p:sldIdLst>
    <p:sldId id="256" r:id="rId4"/>
    <p:sldId id="416" r:id="rId5"/>
    <p:sldId id="394" r:id="rId6"/>
    <p:sldId id="302" r:id="rId7"/>
    <p:sldId id="397" r:id="rId8"/>
    <p:sldId id="401" r:id="rId9"/>
    <p:sldId id="413" r:id="rId10"/>
    <p:sldId id="418" r:id="rId11"/>
    <p:sldId id="417" r:id="rId12"/>
    <p:sldId id="408" r:id="rId13"/>
    <p:sldId id="410" r:id="rId14"/>
  </p:sldIdLst>
  <p:sldSz cx="9144000" cy="5715000" type="screen16x1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orient="horz" pos="131">
          <p15:clr>
            <a:srgbClr val="A4A3A4"/>
          </p15:clr>
        </p15:guide>
        <p15:guide id="3" orient="horz" pos="3173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8" pos="288" userDrawn="1">
          <p15:clr>
            <a:srgbClr val="A4A3A4"/>
          </p15:clr>
        </p15:guide>
        <p15:guide id="9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78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6"/>
    <a:srgbClr val="0154A0"/>
    <a:srgbClr val="0048AA"/>
    <a:srgbClr val="138F91"/>
    <a:srgbClr val="00A8F1"/>
    <a:srgbClr val="EBFFFF"/>
    <a:srgbClr val="DDFEFF"/>
    <a:srgbClr val="0951A3"/>
    <a:srgbClr val="1B4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8750" autoAdjust="0"/>
  </p:normalViewPr>
  <p:slideViewPr>
    <p:cSldViewPr snapToGrid="0" snapToObjects="1">
      <p:cViewPr varScale="1">
        <p:scale>
          <a:sx n="84" d="100"/>
          <a:sy n="84" d="100"/>
        </p:scale>
        <p:origin x="1086" y="90"/>
      </p:cViewPr>
      <p:guideLst>
        <p:guide orient="horz" pos="3432"/>
        <p:guide orient="horz" pos="131"/>
        <p:guide orient="horz" pos="3173"/>
        <p:guide orient="horz" pos="504"/>
        <p:guide pos="288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66" d="100"/>
          <a:sy n="66" d="100"/>
        </p:scale>
        <p:origin x="1980" y="96"/>
      </p:cViewPr>
      <p:guideLst>
        <p:guide orient="horz" pos="2278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084263"/>
            <a:ext cx="8253413" cy="515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PALS Template for TA/Product Training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0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69147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Title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470" y="6423633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Version 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4660" y="6355511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Release date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7463790" y="5976016"/>
            <a:ext cx="201930" cy="37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</p:cNvCxnSpPr>
          <p:nvPr/>
        </p:nvCxnSpPr>
        <p:spPr>
          <a:xfrm flipV="1">
            <a:off x="4800600" y="5976016"/>
            <a:ext cx="0" cy="44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69668" y="6423633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PALS logo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828799" y="5976016"/>
            <a:ext cx="0" cy="44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81898" y="293905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TCS logo</a:t>
            </a: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8241029" y="622200"/>
            <a:ext cx="0" cy="660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2" y="127476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Theme 1-a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3483" y="5097636"/>
            <a:ext cx="2461262" cy="55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Align text to the bottom of the logo bottom line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94113" y="5655738"/>
            <a:ext cx="0" cy="393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71159" y="6246996"/>
            <a:ext cx="1318261" cy="3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10pt</a:t>
            </a:r>
          </a:p>
        </p:txBody>
      </p:sp>
    </p:spTree>
    <p:extLst>
      <p:ext uri="{BB962C8B-B14F-4D97-AF65-F5344CB8AC3E}">
        <p14:creationId xmlns:p14="http://schemas.microsoft.com/office/powerpoint/2010/main" val="4190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</p:spTree>
    <p:extLst>
      <p:ext uri="{BB962C8B-B14F-4D97-AF65-F5344CB8AC3E}">
        <p14:creationId xmlns:p14="http://schemas.microsoft.com/office/powerpoint/2010/main" val="38246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31895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540197"/>
            <a:ext cx="2651758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Section Divider style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0" y="160920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We can use the any one style of  section divider in the presentation throughout</a:t>
            </a:r>
          </a:p>
        </p:txBody>
      </p:sp>
    </p:spTree>
    <p:extLst>
      <p:ext uri="{BB962C8B-B14F-4D97-AF65-F5344CB8AC3E}">
        <p14:creationId xmlns:p14="http://schemas.microsoft.com/office/powerpoint/2010/main" val="176929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540197"/>
            <a:ext cx="2651758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Section </a:t>
            </a:r>
            <a:r>
              <a:rPr lang="en-US" dirty="0" err="1" smtClean="0">
                <a:solidFill>
                  <a:srgbClr val="FF0000"/>
                </a:solidFill>
              </a:rPr>
              <a:t>Devider</a:t>
            </a:r>
            <a:r>
              <a:rPr lang="en-US" dirty="0" smtClean="0">
                <a:solidFill>
                  <a:srgbClr val="FF0000"/>
                </a:solidFill>
              </a:rPr>
              <a:t> style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0" y="160920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We can use the any one style of  section divider in the presentation throughout</a:t>
            </a:r>
          </a:p>
        </p:txBody>
      </p:sp>
    </p:spTree>
    <p:extLst>
      <p:ext uri="{BB962C8B-B14F-4D97-AF65-F5344CB8AC3E}">
        <p14:creationId xmlns:p14="http://schemas.microsoft.com/office/powerpoint/2010/main" val="371513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0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466344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row / comparison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5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466344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row / comparison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2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404" y="6354443"/>
            <a:ext cx="1983106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9pt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1554957" y="5976017"/>
            <a:ext cx="273844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4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80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3630168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9030"/>
            <a:ext cx="9144000" cy="574403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2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692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6" name="Picture 15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490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9" name="TextBox 38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0375" y="1427163"/>
            <a:ext cx="8223250" cy="16953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576728" y="1506320"/>
            <a:ext cx="8000537" cy="15474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460375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567215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Prepared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67215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1697217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697217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4718334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4825174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Reviewed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4825174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955176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5955176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Content Placeholder 4"/>
          <p:cNvSpPr>
            <a:spLocks noGrp="1"/>
          </p:cNvSpPr>
          <p:nvPr>
            <p:ph sz="quarter" idx="23"/>
          </p:nvPr>
        </p:nvSpPr>
        <p:spPr>
          <a:xfrm>
            <a:off x="576728" y="1514967"/>
            <a:ext cx="8000537" cy="1538828"/>
          </a:xfrm>
          <a:prstGeom prst="rect">
            <a:avLst/>
          </a:prstGeom>
        </p:spPr>
        <p:txBody>
          <a:bodyPr anchor="ctr"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24"/>
          </p:nvPr>
        </p:nvSpPr>
        <p:spPr>
          <a:xfrm>
            <a:off x="1702083" y="3847728"/>
            <a:ext cx="2587977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4" name="Text Placeholder 35"/>
          <p:cNvSpPr>
            <a:spLocks noGrp="1"/>
          </p:cNvSpPr>
          <p:nvPr>
            <p:ph type="body" sz="quarter" idx="25"/>
          </p:nvPr>
        </p:nvSpPr>
        <p:spPr>
          <a:xfrm>
            <a:off x="1702083" y="4211278"/>
            <a:ext cx="2587977" cy="24573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5960042" y="3847728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6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5960042" y="4210703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7" name="Content Placeholder 68"/>
          <p:cNvSpPr>
            <a:spLocks noGrp="1"/>
          </p:cNvSpPr>
          <p:nvPr>
            <p:ph sz="quarter" idx="28"/>
          </p:nvPr>
        </p:nvSpPr>
        <p:spPr>
          <a:xfrm>
            <a:off x="567215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8" name="Content Placeholder 68"/>
          <p:cNvSpPr>
            <a:spLocks noGrp="1"/>
          </p:cNvSpPr>
          <p:nvPr>
            <p:ph sz="quarter" idx="29"/>
          </p:nvPr>
        </p:nvSpPr>
        <p:spPr>
          <a:xfrm>
            <a:off x="4825174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243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630168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1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112"/>
            <a:ext cx="9144000" cy="5717112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48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7950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2283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9" name="TextBox 38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0375" y="1427163"/>
            <a:ext cx="8223250" cy="16953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576728" y="1506320"/>
            <a:ext cx="8000537" cy="15474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460375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567215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Prepared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67215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1697217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697217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4718334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4825174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Reviewed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4825174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955176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5955176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Content Placeholder 4"/>
          <p:cNvSpPr>
            <a:spLocks noGrp="1"/>
          </p:cNvSpPr>
          <p:nvPr>
            <p:ph sz="quarter" idx="23"/>
          </p:nvPr>
        </p:nvSpPr>
        <p:spPr>
          <a:xfrm>
            <a:off x="576728" y="1514967"/>
            <a:ext cx="8000537" cy="1538828"/>
          </a:xfrm>
          <a:prstGeom prst="rect">
            <a:avLst/>
          </a:prstGeom>
        </p:spPr>
        <p:txBody>
          <a:bodyPr anchor="ctr"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24"/>
          </p:nvPr>
        </p:nvSpPr>
        <p:spPr>
          <a:xfrm>
            <a:off x="1702083" y="3847728"/>
            <a:ext cx="2587977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4" name="Text Placeholder 35"/>
          <p:cNvSpPr>
            <a:spLocks noGrp="1"/>
          </p:cNvSpPr>
          <p:nvPr>
            <p:ph type="body" sz="quarter" idx="25"/>
          </p:nvPr>
        </p:nvSpPr>
        <p:spPr>
          <a:xfrm>
            <a:off x="1702083" y="4211278"/>
            <a:ext cx="2587977" cy="24573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5960042" y="3847728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6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5960042" y="4210703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7" name="Content Placeholder 68"/>
          <p:cNvSpPr>
            <a:spLocks noGrp="1"/>
          </p:cNvSpPr>
          <p:nvPr>
            <p:ph sz="quarter" idx="28"/>
          </p:nvPr>
        </p:nvSpPr>
        <p:spPr>
          <a:xfrm>
            <a:off x="567215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8" name="Content Placeholder 68"/>
          <p:cNvSpPr>
            <a:spLocks noGrp="1"/>
          </p:cNvSpPr>
          <p:nvPr>
            <p:ph sz="quarter" idx="29"/>
          </p:nvPr>
        </p:nvSpPr>
        <p:spPr>
          <a:xfrm>
            <a:off x="4825174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-1"/>
            <a:ext cx="9144000" cy="3629025"/>
          </a:xfrm>
          <a:prstGeom prst="rect">
            <a:avLst/>
          </a:prstGeom>
          <a:solidFill>
            <a:srgbClr val="0066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283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21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3" name="Rounded Rectangle 32"/>
          <p:cNvSpPr/>
          <p:nvPr/>
        </p:nvSpPr>
        <p:spPr>
          <a:xfrm>
            <a:off x="460375" y="1427163"/>
            <a:ext cx="8223250" cy="1695390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/>
            <a:endParaRPr lang="en-US" sz="917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6728" y="1506320"/>
            <a:ext cx="8000537" cy="15474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375" y="3413344"/>
            <a:ext cx="3965291" cy="1131875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67215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Prepared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67215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7217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7217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18334" y="3413344"/>
            <a:ext cx="3965291" cy="1131875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825174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Reviewed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825174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176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55176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6728" y="1514967"/>
            <a:ext cx="8000537" cy="1538828"/>
          </a:xfrm>
          <a:prstGeom prst="rect">
            <a:avLst/>
          </a:prstGeom>
        </p:spPr>
        <p:txBody>
          <a:bodyPr anchor="ctr"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>
          <a:xfrm>
            <a:off x="1702083" y="3847728"/>
            <a:ext cx="2587977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1702083" y="4211278"/>
            <a:ext cx="2587977" cy="24573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2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5960042" y="3847728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3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5960042" y="4210703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70" name="Content Placeholder 68"/>
          <p:cNvSpPr>
            <a:spLocks noGrp="1"/>
          </p:cNvSpPr>
          <p:nvPr>
            <p:ph sz="quarter" idx="20"/>
          </p:nvPr>
        </p:nvSpPr>
        <p:spPr>
          <a:xfrm>
            <a:off x="567215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2" name="Content Placeholder 68"/>
          <p:cNvSpPr>
            <a:spLocks noGrp="1"/>
          </p:cNvSpPr>
          <p:nvPr>
            <p:ph sz="quarter" idx="22"/>
          </p:nvPr>
        </p:nvSpPr>
        <p:spPr>
          <a:xfrm>
            <a:off x="4825174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8018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 lvl="0">
              <a:spcAft>
                <a:spcPts val="500"/>
              </a:spcAft>
            </a:pPr>
            <a:endParaRPr lang="en-US" sz="200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23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572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3568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23" r:id="rId4"/>
    <p:sldLayoutId id="2147483664" r:id="rId5"/>
    <p:sldLayoutId id="2147483665" r:id="rId6"/>
    <p:sldLayoutId id="21474837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orient="horz" pos="3168" userDrawn="1">
          <p15:clr>
            <a:srgbClr val="F26B43"/>
          </p15:clr>
        </p15:guide>
        <p15:guide id="5" orient="horz" pos="5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0" rIns="0" bIns="0" rtlCol="0" anchor="ctr"/>
          <a:lstStyle/>
          <a:p>
            <a:pPr lvl="0">
              <a:spcAft>
                <a:spcPts val="500"/>
              </a:spcAft>
            </a:pPr>
            <a:endParaRPr lang="en-US" sz="200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3168">
          <p15:clr>
            <a:srgbClr val="F26B43"/>
          </p15:clr>
        </p15:guide>
        <p15:guide id="4" orient="horz" pos="5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4.jpg"/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0000"/>
                    </a14:imgEffect>
                    <a14:imgEffect>
                      <a14:colorTemperature colorTemp="8000"/>
                    </a14:imgEffect>
                    <a14:imgEffect>
                      <a14:brightnessContrast bright="-4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3" b="86208"/>
          <a:stretch/>
        </p:blipFill>
        <p:spPr>
          <a:xfrm>
            <a:off x="0" y="0"/>
            <a:ext cx="9144000" cy="8000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9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0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3168">
          <p15:clr>
            <a:srgbClr val="F26B43"/>
          </p15:clr>
        </p15:guide>
        <p15:guide id="4" orient="horz" pos="5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ALS@tcs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ta and TCS logo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1932" y="5323340"/>
            <a:ext cx="1647014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spcAft>
                <a:spcPts val="500"/>
              </a:spcAft>
            </a:pPr>
            <a:r>
              <a:rPr lang="en-I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date: DD-</a:t>
            </a:r>
            <a:r>
              <a:rPr lang="en-I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Mmm</a:t>
            </a:r>
            <a:r>
              <a:rPr lang="en-I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-YYYY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209" y="5319700"/>
            <a:ext cx="267702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algn="ctr" defTabSz="457200" rtl="0" eaLnBrk="1" latinLnBrk="0" hangingPunct="1">
              <a:spcAft>
                <a:spcPts val="500"/>
              </a:spcAft>
            </a:pP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 NN</a:t>
            </a:r>
            <a:endParaRPr lang="en-IN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63" y="5530317"/>
            <a:ext cx="2845193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IN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2016 Tata Consultancy Services Limited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9765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Release Notice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n-US" dirty="0"/>
              <a:t>This </a:t>
            </a:r>
            <a:r>
              <a:rPr lang="en-US" dirty="0" smtClean="0"/>
              <a:t>XXXXXXX, </a:t>
            </a:r>
            <a:r>
              <a:rPr lang="en-US" dirty="0"/>
              <a:t>Version </a:t>
            </a:r>
            <a:r>
              <a:rPr lang="en-US" dirty="0" smtClean="0"/>
              <a:t>NN, is </a:t>
            </a:r>
            <a:r>
              <a:rPr lang="en-US" dirty="0"/>
              <a:t>released for use in Tata Consultancy Services (TCS) with effect from </a:t>
            </a:r>
            <a:r>
              <a:rPr lang="en-US" dirty="0" smtClean="0"/>
              <a:t>– DD-</a:t>
            </a:r>
            <a:r>
              <a:rPr lang="en-US" dirty="0" err="1" smtClean="0"/>
              <a:t>Mmm</a:t>
            </a:r>
            <a:r>
              <a:rPr lang="en-US" dirty="0" smtClean="0"/>
              <a:t>-YYYY</a:t>
            </a:r>
            <a:r>
              <a:rPr lang="en-US" dirty="0" smtClean="0">
                <a:solidFill>
                  <a:srgbClr val="138F91"/>
                </a:solidFill>
              </a:rPr>
              <a:t>.</a:t>
            </a:r>
            <a:endParaRPr lang="en-US" dirty="0">
              <a:solidFill>
                <a:srgbClr val="138F91"/>
              </a:solidFill>
            </a:endParaRPr>
          </a:p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</a:t>
            </a:r>
            <a:r>
              <a:rPr lang="en-US" dirty="0" smtClean="0"/>
              <a:t>ABCDEFG</a:t>
            </a:r>
            <a:endParaRPr lang="en-US" dirty="0"/>
          </a:p>
          <a:p>
            <a:r>
              <a:rPr lang="en-US" dirty="0"/>
              <a:t>Comments suggestions or queries should be addressed to PALS@tcs.com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Date: DD-</a:t>
            </a:r>
            <a:r>
              <a:rPr lang="en-US" dirty="0" err="1" smtClean="0"/>
              <a:t>Mmm</a:t>
            </a:r>
            <a:r>
              <a:rPr lang="en-US" dirty="0" smtClean="0"/>
              <a:t>-YYYY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Date: DD-</a:t>
            </a:r>
            <a:r>
              <a:rPr lang="en-US" dirty="0" err="1"/>
              <a:t>Mmm</a:t>
            </a:r>
            <a:r>
              <a:rPr lang="en-US" dirty="0"/>
              <a:t>-YYYY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488" y="5090341"/>
            <a:ext cx="3858560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Document Name</a:t>
            </a:r>
          </a:p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Effective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Date: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DD-MMM-YYYY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9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Change/Revision History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38885"/>
              </p:ext>
            </p:extLst>
          </p:nvPr>
        </p:nvGraphicFramePr>
        <p:xfrm>
          <a:off x="460376" y="1438850"/>
          <a:ext cx="8226423" cy="7697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1169"/>
                <a:gridCol w="1561874"/>
                <a:gridCol w="718871"/>
                <a:gridCol w="1597572"/>
                <a:gridCol w="1471448"/>
                <a:gridCol w="1062813"/>
                <a:gridCol w="1212676"/>
              </a:tblGrid>
              <a:tr h="431991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Version No.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Revision </a:t>
                      </a:r>
                      <a:r>
                        <a:rPr lang="en-US" sz="1000" kern="1200" dirty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(DD-Mmm-YYYY)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736">
                <a:tc>
                  <a:txBody>
                    <a:bodyPr/>
                    <a:lstStyle/>
                    <a:p>
                      <a:pPr marL="57150" indent="0"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indent="0"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</a:t>
            </a:r>
            <a:r>
              <a:rPr lang="en-US" dirty="0" smtClean="0"/>
              <a:t>PALS@tcs.com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Harrison’s Principles of Internal Medicine. 19th Edition. 2015 McGraw-Hill Education; (2) Labianca R. Annals of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Oncology.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2010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May 1;21(suppl 5):v70-7; (3) http://www.cancer.org/acs/groups/cid/documents/webcontent/003096-pdf.pdf. Accessed on Sep 23,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2016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Section Divider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Section Divider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Page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Harrison’s Principles of Internal Medicine. 19th Edition. 2015 McGraw-Hill Education; (2) Labianca R. Annals of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Oncology.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2010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May 1;21(suppl 5):v70-7; (3) http://www.cancer.org/acs/groups/cid/documents/webcontent/003096-pdf.pdf. Accessed on Sep 23, 2016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Page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Harrison’s Principles of Internal Medicine. 19th Edition. 2015 McGraw-Hill Education; (2) Labianca R. Annals of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Oncology.</a:t>
            </a:r>
            <a:b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2010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May 1;21(suppl 5):v70-7; (3) http://www.cancer.org/acs/groups/cid/documents/webcontent/003096-pdf.pdf. Accessed on Sep 23, 2016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 smtClean="0"/>
              <a:t>Reference</a:t>
            </a:r>
            <a:endParaRPr lang="en-US" dirty="0"/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57549"/>
            <a:ext cx="7286625" cy="1041181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4002" y="4610358"/>
            <a:ext cx="39626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+mj-lt"/>
                <a:cs typeface="Arial" pitchFamily="34" charset="0"/>
              </a:rPr>
              <a:t>For any feedback/comment/clarification please contact us at </a:t>
            </a:r>
            <a:r>
              <a:rPr lang="en-US" sz="1000" u="sng" dirty="0">
                <a:latin typeface="+mj-lt"/>
                <a:cs typeface="Arial" pitchFamily="34" charset="0"/>
                <a:hlinkClick r:id="rId2"/>
              </a:rPr>
              <a:t>PALS@tcs.com</a:t>
            </a:r>
            <a:endParaRPr lang="en-US" sz="1000" dirty="0"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1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1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2.xml><?xml version="1.0" encoding="utf-8"?>
<a:theme xmlns:a="http://schemas.openxmlformats.org/drawingml/2006/main" name="Theme 2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3.xml><?xml version="1.0" encoding="utf-8"?>
<a:theme xmlns:a="http://schemas.openxmlformats.org/drawingml/2006/main" name="Theme 3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3394</TotalTime>
  <Words>719</Words>
  <Application>Microsoft Office PowerPoint</Application>
  <PresentationFormat>On-screen Show (16:10)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Minion Pro</vt:lpstr>
      <vt:lpstr>Wingdings</vt:lpstr>
      <vt:lpstr>Theme 1</vt:lpstr>
      <vt:lpstr>Theme 2</vt:lpstr>
      <vt:lpstr>Theme 3</vt:lpstr>
      <vt:lpstr>Presentation Title</vt:lpstr>
      <vt:lpstr>Agenda/Content</vt:lpstr>
      <vt:lpstr>Page Title</vt:lpstr>
      <vt:lpstr>Section Divider</vt:lpstr>
      <vt:lpstr>Section Divider</vt:lpstr>
      <vt:lpstr>Page Title</vt:lpstr>
      <vt:lpstr>Page Title</vt:lpstr>
      <vt:lpstr>References</vt:lpstr>
      <vt:lpstr>Thank You</vt:lpstr>
      <vt:lpstr>Document Release Notice</vt:lpstr>
      <vt:lpstr>Change/Revision History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Varma</dc:creator>
  <cp:lastModifiedBy>Varsha Mahajan</cp:lastModifiedBy>
  <cp:revision>535</cp:revision>
  <cp:lastPrinted>2016-10-12T10:17:13Z</cp:lastPrinted>
  <dcterms:created xsi:type="dcterms:W3CDTF">2016-08-22T11:45:13Z</dcterms:created>
  <dcterms:modified xsi:type="dcterms:W3CDTF">2017-11-27T11:49:48Z</dcterms:modified>
</cp:coreProperties>
</file>