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42" r:id="rId2"/>
    <p:sldMasterId id="2147483751" r:id="rId3"/>
  </p:sldMasterIdLst>
  <p:notesMasterIdLst>
    <p:notesMasterId r:id="rId25"/>
  </p:notesMasterIdLst>
  <p:sldIdLst>
    <p:sldId id="256" r:id="rId4"/>
    <p:sldId id="431" r:id="rId5"/>
    <p:sldId id="432" r:id="rId6"/>
    <p:sldId id="454" r:id="rId7"/>
    <p:sldId id="433" r:id="rId8"/>
    <p:sldId id="434" r:id="rId9"/>
    <p:sldId id="455" r:id="rId10"/>
    <p:sldId id="435" r:id="rId11"/>
    <p:sldId id="456" r:id="rId12"/>
    <p:sldId id="457" r:id="rId13"/>
    <p:sldId id="458" r:id="rId14"/>
    <p:sldId id="459" r:id="rId15"/>
    <p:sldId id="460" r:id="rId16"/>
    <p:sldId id="461" r:id="rId17"/>
    <p:sldId id="462" r:id="rId18"/>
    <p:sldId id="463" r:id="rId19"/>
    <p:sldId id="464" r:id="rId20"/>
    <p:sldId id="418" r:id="rId21"/>
    <p:sldId id="417" r:id="rId22"/>
    <p:sldId id="408" r:id="rId23"/>
    <p:sldId id="410" r:id="rId24"/>
  </p:sldIdLst>
  <p:sldSz cx="9144000" cy="5715000" type="screen16x10"/>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32" userDrawn="1">
          <p15:clr>
            <a:srgbClr val="A4A3A4"/>
          </p15:clr>
        </p15:guide>
        <p15:guide id="2" orient="horz" pos="131">
          <p15:clr>
            <a:srgbClr val="A4A3A4"/>
          </p15:clr>
        </p15:guide>
        <p15:guide id="3" orient="horz" pos="3173" userDrawn="1">
          <p15:clr>
            <a:srgbClr val="A4A3A4"/>
          </p15:clr>
        </p15:guide>
        <p15:guide id="6" orient="horz" pos="504" userDrawn="1">
          <p15:clr>
            <a:srgbClr val="A4A3A4"/>
          </p15:clr>
        </p15:guide>
        <p15:guide id="8" pos="288" userDrawn="1">
          <p15:clr>
            <a:srgbClr val="A4A3A4"/>
          </p15:clr>
        </p15:guide>
        <p15:guide id="9" pos="5472" userDrawn="1">
          <p15:clr>
            <a:srgbClr val="A4A3A4"/>
          </p15:clr>
        </p15:guide>
      </p15:sldGuideLst>
    </p:ext>
    <p:ext uri="{2D200454-40CA-4A62-9FC3-DE9A4176ACB9}">
      <p15:notesGuideLst xmlns:p15="http://schemas.microsoft.com/office/powerpoint/2012/main">
        <p15:guide id="1" orient="horz" pos="2278" userDrawn="1">
          <p15:clr>
            <a:srgbClr val="A4A3A4"/>
          </p15:clr>
        </p15:guide>
        <p15:guide id="2" pos="30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BAFE"/>
    <a:srgbClr val="F3F907"/>
    <a:srgbClr val="F8FDBB"/>
    <a:srgbClr val="FF7D7D"/>
    <a:srgbClr val="AC8300"/>
    <a:srgbClr val="FEBADE"/>
    <a:srgbClr val="C7BAFE"/>
    <a:srgbClr val="0154A0"/>
    <a:srgbClr val="138F91"/>
    <a:srgbClr val="0048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68" autoAdjust="0"/>
    <p:restoredTop sz="94434" autoAdjust="0"/>
  </p:normalViewPr>
  <p:slideViewPr>
    <p:cSldViewPr snapToGrid="0" snapToObjects="1">
      <p:cViewPr varScale="1">
        <p:scale>
          <a:sx n="79" d="100"/>
          <a:sy n="79" d="100"/>
        </p:scale>
        <p:origin x="1470" y="90"/>
      </p:cViewPr>
      <p:guideLst>
        <p:guide orient="horz" pos="3432"/>
        <p:guide orient="horz" pos="131"/>
        <p:guide orient="horz" pos="3173"/>
        <p:guide orient="horz" pos="504"/>
        <p:guide pos="288"/>
        <p:guide pos="5472"/>
      </p:guideLst>
    </p:cSldViewPr>
  </p:slid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p:scale>
          <a:sx n="66" d="100"/>
          <a:sy n="66" d="100"/>
        </p:scale>
        <p:origin x="1980" y="96"/>
      </p:cViewPr>
      <p:guideLst>
        <p:guide orient="horz" pos="2278"/>
        <p:guide pos="30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98475" y="1084263"/>
            <a:ext cx="8253413" cy="5159375"/>
          </a:xfrm>
          <a:prstGeom prst="rect">
            <a:avLst/>
          </a:prstGeom>
          <a:noFill/>
          <a:ln w="12700">
            <a:solidFill>
              <a:prstClr val="black"/>
            </a:solidFill>
          </a:ln>
        </p:spPr>
        <p:txBody>
          <a:bodyPr vert="horz" lIns="96661" tIns="48331" rIns="96661" bIns="48331" rtlCol="0" anchor="ctr"/>
          <a:lstStyle/>
          <a:p>
            <a:endParaRPr lang="en-US"/>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dirty="0"/>
          </a:p>
        </p:txBody>
      </p:sp>
      <p:sp>
        <p:nvSpPr>
          <p:cNvPr id="8" name="Header Placeholder 7"/>
          <p:cNvSpPr>
            <a:spLocks noGrp="1"/>
          </p:cNvSpPr>
          <p:nvPr>
            <p:ph type="hdr" sz="quarter"/>
          </p:nvPr>
        </p:nvSpPr>
        <p:spPr>
          <a:xfrm>
            <a:off x="0" y="0"/>
            <a:ext cx="4160520" cy="367454"/>
          </a:xfrm>
          <a:prstGeom prst="rect">
            <a:avLst/>
          </a:prstGeom>
        </p:spPr>
        <p:txBody>
          <a:bodyPr vert="horz" lIns="96661" tIns="48331" rIns="96661" bIns="48331" rtlCol="0"/>
          <a:lstStyle>
            <a:lvl1pPr algn="l">
              <a:defRPr sz="1300"/>
            </a:lvl1pPr>
          </a:lstStyle>
          <a:p>
            <a:r>
              <a:rPr lang="en-US" dirty="0" smtClean="0"/>
              <a:t>PALS Template for TA/Product Training Presentations</a:t>
            </a:r>
            <a:endParaRPr lang="en-US" dirty="0"/>
          </a:p>
        </p:txBody>
      </p:sp>
    </p:spTree>
    <p:extLst>
      <p:ext uri="{BB962C8B-B14F-4D97-AF65-F5344CB8AC3E}">
        <p14:creationId xmlns:p14="http://schemas.microsoft.com/office/powerpoint/2010/main" val="468007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1085850"/>
            <a:ext cx="8250237" cy="5157788"/>
          </a:xfrm>
        </p:spPr>
      </p:sp>
      <p:sp>
        <p:nvSpPr>
          <p:cNvPr id="4" name="TextBox 3"/>
          <p:cNvSpPr txBox="1"/>
          <p:nvPr/>
        </p:nvSpPr>
        <p:spPr>
          <a:xfrm>
            <a:off x="563882" y="691473"/>
            <a:ext cx="1813560" cy="374605"/>
          </a:xfrm>
          <a:prstGeom prst="rect">
            <a:avLst/>
          </a:prstGeom>
          <a:noFill/>
          <a:ln>
            <a:solidFill>
              <a:srgbClr val="FF0000"/>
            </a:solidFill>
          </a:ln>
        </p:spPr>
        <p:txBody>
          <a:bodyPr wrap="square" lIns="96661" tIns="48331" rIns="96661" bIns="48331" rtlCol="0">
            <a:spAutoFit/>
          </a:bodyPr>
          <a:lstStyle/>
          <a:p>
            <a:pPr algn="ctr"/>
            <a:r>
              <a:rPr lang="en-US" dirty="0" smtClean="0">
                <a:solidFill>
                  <a:srgbClr val="FF0000"/>
                </a:solidFill>
              </a:rPr>
              <a:t>Title Slide</a:t>
            </a:r>
            <a:endParaRPr lang="en-US" dirty="0">
              <a:solidFill>
                <a:srgbClr val="FF0000"/>
              </a:solidFill>
            </a:endParaRPr>
          </a:p>
        </p:txBody>
      </p:sp>
      <p:sp>
        <p:nvSpPr>
          <p:cNvPr id="5" name="TextBox 4"/>
          <p:cNvSpPr txBox="1"/>
          <p:nvPr/>
        </p:nvSpPr>
        <p:spPr>
          <a:xfrm>
            <a:off x="2788920" y="160920"/>
            <a:ext cx="3154681" cy="1017714"/>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Theme Image area</a:t>
            </a:r>
          </a:p>
          <a:p>
            <a:r>
              <a:rPr lang="en-US" sz="1500" dirty="0">
                <a:solidFill>
                  <a:srgbClr val="FF0000"/>
                </a:solidFill>
              </a:rPr>
              <a:t>We need to place appropriate image based on the content of the Presentation</a:t>
            </a:r>
          </a:p>
        </p:txBody>
      </p:sp>
      <p:cxnSp>
        <p:nvCxnSpPr>
          <p:cNvPr id="7" name="Straight Arrow Connector 6"/>
          <p:cNvCxnSpPr>
            <a:stCxn id="5" idx="3"/>
          </p:cNvCxnSpPr>
          <p:nvPr/>
        </p:nvCxnSpPr>
        <p:spPr>
          <a:xfrm>
            <a:off x="5943601" y="622811"/>
            <a:ext cx="548639" cy="659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41470" y="6423633"/>
            <a:ext cx="1318261" cy="328295"/>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Version No</a:t>
            </a:r>
          </a:p>
        </p:txBody>
      </p:sp>
      <p:sp>
        <p:nvSpPr>
          <p:cNvPr id="15" name="TextBox 14"/>
          <p:cNvSpPr txBox="1"/>
          <p:nvPr/>
        </p:nvSpPr>
        <p:spPr>
          <a:xfrm>
            <a:off x="6804660" y="6355511"/>
            <a:ext cx="1318261" cy="328295"/>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Release date</a:t>
            </a:r>
          </a:p>
        </p:txBody>
      </p:sp>
      <p:cxnSp>
        <p:nvCxnSpPr>
          <p:cNvPr id="17" name="Straight Arrow Connector 16"/>
          <p:cNvCxnSpPr>
            <a:stCxn id="15" idx="0"/>
          </p:cNvCxnSpPr>
          <p:nvPr/>
        </p:nvCxnSpPr>
        <p:spPr>
          <a:xfrm flipV="1">
            <a:off x="7463790" y="5976016"/>
            <a:ext cx="201930" cy="3794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0"/>
          </p:cNvCxnSpPr>
          <p:nvPr/>
        </p:nvCxnSpPr>
        <p:spPr>
          <a:xfrm flipV="1">
            <a:off x="4800600" y="5976016"/>
            <a:ext cx="0" cy="4476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169668" y="6423633"/>
            <a:ext cx="1318261" cy="328295"/>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PALS logo</a:t>
            </a:r>
          </a:p>
        </p:txBody>
      </p:sp>
      <p:cxnSp>
        <p:nvCxnSpPr>
          <p:cNvPr id="22" name="Straight Arrow Connector 21"/>
          <p:cNvCxnSpPr>
            <a:stCxn id="21" idx="0"/>
          </p:cNvCxnSpPr>
          <p:nvPr/>
        </p:nvCxnSpPr>
        <p:spPr>
          <a:xfrm flipV="1">
            <a:off x="1828799" y="5976016"/>
            <a:ext cx="0" cy="4476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581898" y="293905"/>
            <a:ext cx="1318261" cy="328295"/>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TCS logo</a:t>
            </a:r>
          </a:p>
        </p:txBody>
      </p:sp>
      <p:cxnSp>
        <p:nvCxnSpPr>
          <p:cNvPr id="24" name="Straight Arrow Connector 23"/>
          <p:cNvCxnSpPr>
            <a:stCxn id="23" idx="2"/>
          </p:cNvCxnSpPr>
          <p:nvPr/>
        </p:nvCxnSpPr>
        <p:spPr>
          <a:xfrm>
            <a:off x="8241029" y="622200"/>
            <a:ext cx="0" cy="6603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63882" y="127476"/>
            <a:ext cx="1813560" cy="374605"/>
          </a:xfrm>
          <a:prstGeom prst="rect">
            <a:avLst/>
          </a:prstGeom>
          <a:noFill/>
          <a:ln>
            <a:solidFill>
              <a:srgbClr val="FF0000"/>
            </a:solidFill>
          </a:ln>
        </p:spPr>
        <p:txBody>
          <a:bodyPr wrap="square" lIns="96661" tIns="48331" rIns="96661" bIns="48331" rtlCol="0">
            <a:spAutoFit/>
          </a:bodyPr>
          <a:lstStyle/>
          <a:p>
            <a:pPr algn="ctr"/>
            <a:r>
              <a:rPr lang="en-US" dirty="0" smtClean="0">
                <a:solidFill>
                  <a:srgbClr val="FF0000"/>
                </a:solidFill>
              </a:rPr>
              <a:t>Theme 1-a</a:t>
            </a:r>
            <a:endParaRPr lang="en-US" dirty="0">
              <a:solidFill>
                <a:srgbClr val="FF0000"/>
              </a:solidFill>
            </a:endParaRPr>
          </a:p>
        </p:txBody>
      </p:sp>
      <p:sp>
        <p:nvSpPr>
          <p:cNvPr id="29" name="TextBox 28"/>
          <p:cNvSpPr txBox="1"/>
          <p:nvPr/>
        </p:nvSpPr>
        <p:spPr>
          <a:xfrm>
            <a:off x="2163483" y="5097636"/>
            <a:ext cx="2461262" cy="558101"/>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Align text to the bottom of the logo bottom line</a:t>
            </a:r>
          </a:p>
        </p:txBody>
      </p:sp>
      <p:cxnSp>
        <p:nvCxnSpPr>
          <p:cNvPr id="31" name="Straight Connector 30"/>
          <p:cNvCxnSpPr/>
          <p:nvPr/>
        </p:nvCxnSpPr>
        <p:spPr>
          <a:xfrm>
            <a:off x="365761" y="6004883"/>
            <a:ext cx="85343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394113" y="5655738"/>
            <a:ext cx="0" cy="3939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71159" y="6246996"/>
            <a:ext cx="1318261" cy="328438"/>
          </a:xfrm>
          <a:prstGeom prst="rect">
            <a:avLst/>
          </a:prstGeom>
          <a:noFill/>
          <a:ln>
            <a:solidFill>
              <a:srgbClr val="FF0000"/>
            </a:solidFill>
          </a:ln>
        </p:spPr>
        <p:txBody>
          <a:bodyPr wrap="square" lIns="96661" tIns="48331" rIns="96661" bIns="48331" rtlCol="0">
            <a:spAutoFit/>
          </a:bodyPr>
          <a:lstStyle/>
          <a:p>
            <a:pPr algn="ctr"/>
            <a:r>
              <a:rPr lang="en-US" sz="1500" dirty="0">
                <a:solidFill>
                  <a:srgbClr val="FF0000"/>
                </a:solidFill>
              </a:rPr>
              <a:t>Font size 10pt</a:t>
            </a:r>
          </a:p>
        </p:txBody>
      </p:sp>
    </p:spTree>
    <p:extLst>
      <p:ext uri="{BB962C8B-B14F-4D97-AF65-F5344CB8AC3E}">
        <p14:creationId xmlns:p14="http://schemas.microsoft.com/office/powerpoint/2010/main" val="4190828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86145A3-EC29-4AFF-8F97-98F05D365E33}" type="slidenum">
              <a:rPr lang="en-GB" smtClean="0"/>
              <a:pPr/>
              <a:t>14</a:t>
            </a:fld>
            <a:endParaRPr lang="en-GB"/>
          </a:p>
        </p:txBody>
      </p:sp>
    </p:spTree>
    <p:extLst>
      <p:ext uri="{BB962C8B-B14F-4D97-AF65-F5344CB8AC3E}">
        <p14:creationId xmlns:p14="http://schemas.microsoft.com/office/powerpoint/2010/main" val="601952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86145A3-EC29-4AFF-8F97-98F05D365E33}" type="slidenum">
              <a:rPr lang="en-GB" smtClean="0"/>
              <a:pPr/>
              <a:t>15</a:t>
            </a:fld>
            <a:endParaRPr lang="en-GB"/>
          </a:p>
        </p:txBody>
      </p:sp>
    </p:spTree>
    <p:extLst>
      <p:ext uri="{BB962C8B-B14F-4D97-AF65-F5344CB8AC3E}">
        <p14:creationId xmlns:p14="http://schemas.microsoft.com/office/powerpoint/2010/main" val="3571435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86145A3-EC29-4AFF-8F97-98F05D365E33}" type="slidenum">
              <a:rPr lang="en-GB" smtClean="0"/>
              <a:pPr/>
              <a:t>16</a:t>
            </a:fld>
            <a:endParaRPr lang="en-GB"/>
          </a:p>
        </p:txBody>
      </p:sp>
    </p:spTree>
    <p:extLst>
      <p:ext uri="{BB962C8B-B14F-4D97-AF65-F5344CB8AC3E}">
        <p14:creationId xmlns:p14="http://schemas.microsoft.com/office/powerpoint/2010/main" val="3820044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86145A3-EC29-4AFF-8F97-98F05D365E33}" type="slidenum">
              <a:rPr lang="en-GB" smtClean="0"/>
              <a:pPr/>
              <a:t>17</a:t>
            </a:fld>
            <a:endParaRPr lang="en-GB"/>
          </a:p>
        </p:txBody>
      </p:sp>
    </p:spTree>
    <p:extLst>
      <p:ext uri="{BB962C8B-B14F-4D97-AF65-F5344CB8AC3E}">
        <p14:creationId xmlns:p14="http://schemas.microsoft.com/office/powerpoint/2010/main" val="2332720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1085850"/>
            <a:ext cx="8250237" cy="5157788"/>
          </a:xfrm>
        </p:spPr>
      </p:sp>
      <p:sp>
        <p:nvSpPr>
          <p:cNvPr id="4" name="TextBox 3"/>
          <p:cNvSpPr txBox="1"/>
          <p:nvPr/>
        </p:nvSpPr>
        <p:spPr>
          <a:xfrm>
            <a:off x="563881" y="491133"/>
            <a:ext cx="4663440" cy="374605"/>
          </a:xfrm>
          <a:prstGeom prst="rect">
            <a:avLst/>
          </a:prstGeom>
          <a:noFill/>
          <a:ln>
            <a:solidFill>
              <a:srgbClr val="FF0000"/>
            </a:solidFill>
          </a:ln>
        </p:spPr>
        <p:txBody>
          <a:bodyPr wrap="square" lIns="96661" tIns="48331" rIns="96661" bIns="48331" rtlCol="0">
            <a:spAutoFit/>
          </a:bodyPr>
          <a:lstStyle/>
          <a:p>
            <a:pPr algn="ctr"/>
            <a:r>
              <a:rPr lang="en-US" dirty="0" smtClean="0">
                <a:solidFill>
                  <a:srgbClr val="FF0000"/>
                </a:solidFill>
              </a:rPr>
              <a:t>Content Slide- 2 row / comparison</a:t>
            </a:r>
            <a:endParaRPr lang="en-US" dirty="0">
              <a:solidFill>
                <a:srgbClr val="FF0000"/>
              </a:solidFill>
            </a:endParaRPr>
          </a:p>
        </p:txBody>
      </p:sp>
    </p:spTree>
    <p:extLst>
      <p:ext uri="{BB962C8B-B14F-4D97-AF65-F5344CB8AC3E}">
        <p14:creationId xmlns:p14="http://schemas.microsoft.com/office/powerpoint/2010/main" val="1873127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1085850"/>
            <a:ext cx="8250237" cy="5157788"/>
          </a:xfrm>
        </p:spPr>
      </p:sp>
      <p:sp>
        <p:nvSpPr>
          <p:cNvPr id="4" name="TextBox 3"/>
          <p:cNvSpPr txBox="1"/>
          <p:nvPr/>
        </p:nvSpPr>
        <p:spPr>
          <a:xfrm>
            <a:off x="563404" y="6354443"/>
            <a:ext cx="1983106" cy="328295"/>
          </a:xfrm>
          <a:prstGeom prst="rect">
            <a:avLst/>
          </a:prstGeom>
          <a:noFill/>
          <a:ln>
            <a:solidFill>
              <a:srgbClr val="FF0000"/>
            </a:solidFill>
          </a:ln>
        </p:spPr>
        <p:txBody>
          <a:bodyPr wrap="square" lIns="96661" tIns="48331" rIns="96661" bIns="48331" rtlCol="0">
            <a:spAutoFit/>
          </a:bodyPr>
          <a:lstStyle/>
          <a:p>
            <a:pPr algn="ctr"/>
            <a:r>
              <a:rPr lang="en-US" sz="1500" dirty="0">
                <a:solidFill>
                  <a:srgbClr val="FF0000"/>
                </a:solidFill>
              </a:rPr>
              <a:t>Font size 9pt</a:t>
            </a:r>
          </a:p>
        </p:txBody>
      </p:sp>
      <p:cxnSp>
        <p:nvCxnSpPr>
          <p:cNvPr id="5" name="Straight Arrow Connector 4"/>
          <p:cNvCxnSpPr>
            <a:stCxn id="4" idx="0"/>
          </p:cNvCxnSpPr>
          <p:nvPr/>
        </p:nvCxnSpPr>
        <p:spPr>
          <a:xfrm flipV="1">
            <a:off x="1554957" y="5976017"/>
            <a:ext cx="273844" cy="378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540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1085850"/>
            <a:ext cx="8250237" cy="5157788"/>
          </a:xfrm>
        </p:spPr>
      </p:sp>
    </p:spTree>
    <p:extLst>
      <p:ext uri="{BB962C8B-B14F-4D97-AF65-F5344CB8AC3E}">
        <p14:creationId xmlns:p14="http://schemas.microsoft.com/office/powerpoint/2010/main" val="382468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60438" y="3521075"/>
            <a:ext cx="7680325" cy="2879725"/>
          </a:xfrm>
          <a:prstGeom prst="rect">
            <a:avLst/>
          </a:prstGeom>
        </p:spPr>
        <p:txBody>
          <a:bodyPr/>
          <a:lstStyle/>
          <a:p>
            <a:r>
              <a:rPr lang="en-US" dirty="0" smtClean="0"/>
              <a:t>Here, “electronic” means submissions that provide study and other data in machine-readable electronic database format. </a:t>
            </a:r>
            <a:endParaRPr lang="en-US" dirty="0"/>
          </a:p>
        </p:txBody>
      </p:sp>
    </p:spTree>
    <p:extLst>
      <p:ext uri="{BB962C8B-B14F-4D97-AF65-F5344CB8AC3E}">
        <p14:creationId xmlns:p14="http://schemas.microsoft.com/office/powerpoint/2010/main" val="2957047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60438" y="3521075"/>
            <a:ext cx="7680325" cy="2879725"/>
          </a:xfrm>
          <a:prstGeom prst="rect">
            <a:avLst/>
          </a:prstGeom>
        </p:spPr>
        <p:txBody>
          <a:bodyPr/>
          <a:lstStyle/>
          <a:p>
            <a:r>
              <a:rPr lang="en-US" dirty="0" smtClean="0"/>
              <a:t>Here, “electronic” means submissions that provide study and other data in machine-readable electronic database format. </a:t>
            </a:r>
          </a:p>
          <a:p>
            <a:r>
              <a:rPr lang="en-US" sz="1200" b="0" i="0" u="none" strike="noStrike" kern="1200" baseline="0" dirty="0" smtClean="0">
                <a:solidFill>
                  <a:schemeClr val="tx1"/>
                </a:solidFill>
                <a:latin typeface="+mn-lt"/>
                <a:ea typeface="+mn-ea"/>
                <a:cs typeface="+mn-cs"/>
              </a:rPr>
              <a:t>For example, a study that uses an MRI to capture images of the brain to measure brain volume for an Alzheimer's trial may </a:t>
            </a:r>
          </a:p>
          <a:p>
            <a:r>
              <a:rPr lang="en-US" sz="1200" b="0" i="0" u="none" strike="noStrike" kern="1200" baseline="0" dirty="0" smtClean="0">
                <a:solidFill>
                  <a:schemeClr val="tx1"/>
                </a:solidFill>
                <a:latin typeface="+mn-lt"/>
                <a:ea typeface="+mn-ea"/>
                <a:cs typeface="+mn-cs"/>
              </a:rPr>
              <a:t>choose to use the Device In-Use domain to capture the field strength and slice thickness setting for each image, even though the MRI machine is not being studied and is already approved for use. </a:t>
            </a:r>
            <a:endParaRPr lang="en-US" dirty="0"/>
          </a:p>
        </p:txBody>
      </p:sp>
    </p:spTree>
    <p:extLst>
      <p:ext uri="{BB962C8B-B14F-4D97-AF65-F5344CB8AC3E}">
        <p14:creationId xmlns:p14="http://schemas.microsoft.com/office/powerpoint/2010/main" val="121525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86145A3-EC29-4AFF-8F97-98F05D365E33}" type="slidenum">
              <a:rPr lang="en-GB" smtClean="0"/>
              <a:pPr/>
              <a:t>8</a:t>
            </a:fld>
            <a:endParaRPr lang="en-GB"/>
          </a:p>
        </p:txBody>
      </p:sp>
    </p:spTree>
    <p:extLst>
      <p:ext uri="{BB962C8B-B14F-4D97-AF65-F5344CB8AC3E}">
        <p14:creationId xmlns:p14="http://schemas.microsoft.com/office/powerpoint/2010/main" val="4294318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86145A3-EC29-4AFF-8F97-98F05D365E33}" type="slidenum">
              <a:rPr lang="en-GB" smtClean="0"/>
              <a:pPr/>
              <a:t>9</a:t>
            </a:fld>
            <a:endParaRPr lang="en-GB"/>
          </a:p>
        </p:txBody>
      </p:sp>
    </p:spTree>
    <p:extLst>
      <p:ext uri="{BB962C8B-B14F-4D97-AF65-F5344CB8AC3E}">
        <p14:creationId xmlns:p14="http://schemas.microsoft.com/office/powerpoint/2010/main" val="4186468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86145A3-EC29-4AFF-8F97-98F05D365E33}" type="slidenum">
              <a:rPr lang="en-GB" smtClean="0"/>
              <a:pPr/>
              <a:t>10</a:t>
            </a:fld>
            <a:endParaRPr lang="en-GB"/>
          </a:p>
        </p:txBody>
      </p:sp>
    </p:spTree>
    <p:extLst>
      <p:ext uri="{BB962C8B-B14F-4D97-AF65-F5344CB8AC3E}">
        <p14:creationId xmlns:p14="http://schemas.microsoft.com/office/powerpoint/2010/main" val="1109026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86145A3-EC29-4AFF-8F97-98F05D365E33}" type="slidenum">
              <a:rPr lang="en-GB" smtClean="0"/>
              <a:pPr/>
              <a:t>11</a:t>
            </a:fld>
            <a:endParaRPr lang="en-GB"/>
          </a:p>
        </p:txBody>
      </p:sp>
    </p:spTree>
    <p:extLst>
      <p:ext uri="{BB962C8B-B14F-4D97-AF65-F5344CB8AC3E}">
        <p14:creationId xmlns:p14="http://schemas.microsoft.com/office/powerpoint/2010/main" val="1980613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86145A3-EC29-4AFF-8F97-98F05D365E33}" type="slidenum">
              <a:rPr lang="en-GB" smtClean="0"/>
              <a:pPr/>
              <a:t>12</a:t>
            </a:fld>
            <a:endParaRPr lang="en-GB"/>
          </a:p>
        </p:txBody>
      </p:sp>
    </p:spTree>
    <p:extLst>
      <p:ext uri="{BB962C8B-B14F-4D97-AF65-F5344CB8AC3E}">
        <p14:creationId xmlns:p14="http://schemas.microsoft.com/office/powerpoint/2010/main" val="621426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86145A3-EC29-4AFF-8F97-98F05D365E33}" type="slidenum">
              <a:rPr lang="en-GB" smtClean="0"/>
              <a:pPr/>
              <a:t>13</a:t>
            </a:fld>
            <a:endParaRPr lang="en-GB"/>
          </a:p>
        </p:txBody>
      </p:sp>
    </p:spTree>
    <p:extLst>
      <p:ext uri="{BB962C8B-B14F-4D97-AF65-F5344CB8AC3E}">
        <p14:creationId xmlns:p14="http://schemas.microsoft.com/office/powerpoint/2010/main" val="3698361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jpg"/><Relationship Id="rId1" Type="http://schemas.openxmlformats.org/officeDocument/2006/relationships/slideMaster" Target="../slideMasters/slideMaster3.xml"/><Relationship Id="rId4" Type="http://schemas.openxmlformats.org/officeDocument/2006/relationships/image" Target="../media/image2.w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0"/>
            <a:ext cx="9144000" cy="3801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a:off x="0" y="3116000"/>
            <a:ext cx="7772857" cy="1371600"/>
          </a:xfrm>
          <a:custGeom>
            <a:avLst/>
            <a:gdLst>
              <a:gd name="connsiteX0" fmla="*/ 0 w 7775575"/>
              <a:gd name="connsiteY0" fmla="*/ 0 h 1401379"/>
              <a:gd name="connsiteX1" fmla="*/ 7775575 w 7775575"/>
              <a:gd name="connsiteY1" fmla="*/ 0 h 1401379"/>
              <a:gd name="connsiteX2" fmla="*/ 7775575 w 7775575"/>
              <a:gd name="connsiteY2" fmla="*/ 1401379 h 1401379"/>
              <a:gd name="connsiteX3" fmla="*/ 0 w 7775575"/>
              <a:gd name="connsiteY3" fmla="*/ 1401379 h 1401379"/>
              <a:gd name="connsiteX4" fmla="*/ 0 w 7775575"/>
              <a:gd name="connsiteY4" fmla="*/ 0 h 1401379"/>
              <a:gd name="connsiteX0" fmla="*/ 0 w 7775575"/>
              <a:gd name="connsiteY0" fmla="*/ 10949 h 1412328"/>
              <a:gd name="connsiteX1" fmla="*/ 7488172 w 7775575"/>
              <a:gd name="connsiteY1" fmla="*/ 0 h 1412328"/>
              <a:gd name="connsiteX2" fmla="*/ 7775575 w 7775575"/>
              <a:gd name="connsiteY2" fmla="*/ 10949 h 1412328"/>
              <a:gd name="connsiteX3" fmla="*/ 7775575 w 7775575"/>
              <a:gd name="connsiteY3" fmla="*/ 1412328 h 1412328"/>
              <a:gd name="connsiteX4" fmla="*/ 0 w 7775575"/>
              <a:gd name="connsiteY4" fmla="*/ 1412328 h 1412328"/>
              <a:gd name="connsiteX5" fmla="*/ 0 w 7775575"/>
              <a:gd name="connsiteY5" fmla="*/ 10949 h 1412328"/>
              <a:gd name="connsiteX0" fmla="*/ 0 w 7775575"/>
              <a:gd name="connsiteY0" fmla="*/ 10949 h 1412328"/>
              <a:gd name="connsiteX1" fmla="*/ 7488172 w 7775575"/>
              <a:gd name="connsiteY1" fmla="*/ 0 h 1412328"/>
              <a:gd name="connsiteX2" fmla="*/ 7775575 w 7775575"/>
              <a:gd name="connsiteY2" fmla="*/ 10949 h 1412328"/>
              <a:gd name="connsiteX3" fmla="*/ 7775575 w 7775575"/>
              <a:gd name="connsiteY3" fmla="*/ 1412328 h 1412328"/>
              <a:gd name="connsiteX4" fmla="*/ 7521015 w 7775575"/>
              <a:gd name="connsiteY4" fmla="*/ 1412328 h 1412328"/>
              <a:gd name="connsiteX5" fmla="*/ 0 w 7775575"/>
              <a:gd name="connsiteY5" fmla="*/ 1412328 h 1412328"/>
              <a:gd name="connsiteX6" fmla="*/ 0 w 7775575"/>
              <a:gd name="connsiteY6" fmla="*/ 10949 h 1412328"/>
              <a:gd name="connsiteX0" fmla="*/ 0 w 7775575"/>
              <a:gd name="connsiteY0" fmla="*/ 10949 h 1412328"/>
              <a:gd name="connsiteX1" fmla="*/ 7488172 w 7775575"/>
              <a:gd name="connsiteY1" fmla="*/ 0 h 1412328"/>
              <a:gd name="connsiteX2" fmla="*/ 7775575 w 7775575"/>
              <a:gd name="connsiteY2" fmla="*/ 10949 h 1412328"/>
              <a:gd name="connsiteX3" fmla="*/ 7772811 w 7775575"/>
              <a:gd name="connsiteY3" fmla="*/ 711638 h 1412328"/>
              <a:gd name="connsiteX4" fmla="*/ 7775575 w 7775575"/>
              <a:gd name="connsiteY4" fmla="*/ 1412328 h 1412328"/>
              <a:gd name="connsiteX5" fmla="*/ 7521015 w 7775575"/>
              <a:gd name="connsiteY5" fmla="*/ 1412328 h 1412328"/>
              <a:gd name="connsiteX6" fmla="*/ 0 w 7775575"/>
              <a:gd name="connsiteY6" fmla="*/ 1412328 h 1412328"/>
              <a:gd name="connsiteX7" fmla="*/ 0 w 7775575"/>
              <a:gd name="connsiteY7" fmla="*/ 10949 h 1412328"/>
              <a:gd name="connsiteX0" fmla="*/ 0 w 7775575"/>
              <a:gd name="connsiteY0" fmla="*/ 10949 h 1412328"/>
              <a:gd name="connsiteX1" fmla="*/ 7488172 w 7775575"/>
              <a:gd name="connsiteY1" fmla="*/ 0 h 1412328"/>
              <a:gd name="connsiteX2" fmla="*/ 7772811 w 7775575"/>
              <a:gd name="connsiteY2" fmla="*/ 711638 h 1412328"/>
              <a:gd name="connsiteX3" fmla="*/ 7775575 w 7775575"/>
              <a:gd name="connsiteY3" fmla="*/ 1412328 h 1412328"/>
              <a:gd name="connsiteX4" fmla="*/ 7521015 w 7775575"/>
              <a:gd name="connsiteY4" fmla="*/ 1412328 h 1412328"/>
              <a:gd name="connsiteX5" fmla="*/ 0 w 7775575"/>
              <a:gd name="connsiteY5" fmla="*/ 1412328 h 1412328"/>
              <a:gd name="connsiteX6" fmla="*/ 0 w 7775575"/>
              <a:gd name="connsiteY6" fmla="*/ 10949 h 1412328"/>
              <a:gd name="connsiteX0" fmla="*/ 0 w 8171670"/>
              <a:gd name="connsiteY0" fmla="*/ 10949 h 1412328"/>
              <a:gd name="connsiteX1" fmla="*/ 7488172 w 8171670"/>
              <a:gd name="connsiteY1" fmla="*/ 0 h 1412328"/>
              <a:gd name="connsiteX2" fmla="*/ 7772811 w 8171670"/>
              <a:gd name="connsiteY2" fmla="*/ 711638 h 1412328"/>
              <a:gd name="connsiteX3" fmla="*/ 7521015 w 8171670"/>
              <a:gd name="connsiteY3" fmla="*/ 1412328 h 1412328"/>
              <a:gd name="connsiteX4" fmla="*/ 0 w 8171670"/>
              <a:gd name="connsiteY4" fmla="*/ 1412328 h 1412328"/>
              <a:gd name="connsiteX5" fmla="*/ 0 w 8171670"/>
              <a:gd name="connsiteY5" fmla="*/ 10949 h 1412328"/>
              <a:gd name="connsiteX0" fmla="*/ 0 w 7772897"/>
              <a:gd name="connsiteY0" fmla="*/ 10949 h 1412330"/>
              <a:gd name="connsiteX1" fmla="*/ 7488172 w 7772897"/>
              <a:gd name="connsiteY1" fmla="*/ 0 h 1412330"/>
              <a:gd name="connsiteX2" fmla="*/ 7772811 w 7772897"/>
              <a:gd name="connsiteY2" fmla="*/ 711638 h 1412330"/>
              <a:gd name="connsiteX3" fmla="*/ 7521015 w 7772897"/>
              <a:gd name="connsiteY3" fmla="*/ 1412328 h 1412330"/>
              <a:gd name="connsiteX4" fmla="*/ 0 w 7772897"/>
              <a:gd name="connsiteY4" fmla="*/ 1412328 h 1412330"/>
              <a:gd name="connsiteX5" fmla="*/ 0 w 7772897"/>
              <a:gd name="connsiteY5" fmla="*/ 10949 h 1412330"/>
              <a:gd name="connsiteX0" fmla="*/ 0 w 7772857"/>
              <a:gd name="connsiteY0" fmla="*/ 10949 h 1412330"/>
              <a:gd name="connsiteX1" fmla="*/ 7488172 w 7772857"/>
              <a:gd name="connsiteY1" fmla="*/ 0 h 1412330"/>
              <a:gd name="connsiteX2" fmla="*/ 7772811 w 7772857"/>
              <a:gd name="connsiteY2" fmla="*/ 711638 h 1412330"/>
              <a:gd name="connsiteX3" fmla="*/ 7296550 w 7772857"/>
              <a:gd name="connsiteY3" fmla="*/ 1412328 h 1412330"/>
              <a:gd name="connsiteX4" fmla="*/ 0 w 7772857"/>
              <a:gd name="connsiteY4" fmla="*/ 1412328 h 1412330"/>
              <a:gd name="connsiteX5" fmla="*/ 0 w 7772857"/>
              <a:gd name="connsiteY5" fmla="*/ 10949 h 1412330"/>
              <a:gd name="connsiteX0" fmla="*/ 0 w 7772857"/>
              <a:gd name="connsiteY0" fmla="*/ 10949 h 1412330"/>
              <a:gd name="connsiteX1" fmla="*/ 7305055 w 7772857"/>
              <a:gd name="connsiteY1" fmla="*/ 0 h 1412330"/>
              <a:gd name="connsiteX2" fmla="*/ 7772811 w 7772857"/>
              <a:gd name="connsiteY2" fmla="*/ 711638 h 1412330"/>
              <a:gd name="connsiteX3" fmla="*/ 7296550 w 7772857"/>
              <a:gd name="connsiteY3" fmla="*/ 1412328 h 1412330"/>
              <a:gd name="connsiteX4" fmla="*/ 0 w 7772857"/>
              <a:gd name="connsiteY4" fmla="*/ 1412328 h 1412330"/>
              <a:gd name="connsiteX5" fmla="*/ 0 w 7772857"/>
              <a:gd name="connsiteY5" fmla="*/ 10949 h 1412330"/>
              <a:gd name="connsiteX0" fmla="*/ 0 w 7772857"/>
              <a:gd name="connsiteY0" fmla="*/ 10949 h 1412329"/>
              <a:gd name="connsiteX1" fmla="*/ 7305055 w 7772857"/>
              <a:gd name="connsiteY1" fmla="*/ 0 h 1412329"/>
              <a:gd name="connsiteX2" fmla="*/ 7772811 w 7772857"/>
              <a:gd name="connsiteY2" fmla="*/ 711638 h 1412329"/>
              <a:gd name="connsiteX3" fmla="*/ 7296550 w 7772857"/>
              <a:gd name="connsiteY3" fmla="*/ 1412328 h 1412329"/>
              <a:gd name="connsiteX4" fmla="*/ 0 w 7772857"/>
              <a:gd name="connsiteY4" fmla="*/ 1412328 h 1412329"/>
              <a:gd name="connsiteX5" fmla="*/ 0 w 7772857"/>
              <a:gd name="connsiteY5" fmla="*/ 10949 h 1412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2857" h="1412329">
                <a:moveTo>
                  <a:pt x="0" y="10949"/>
                </a:moveTo>
                <a:lnTo>
                  <a:pt x="7305055" y="0"/>
                </a:lnTo>
                <a:lnTo>
                  <a:pt x="7772811" y="711638"/>
                </a:lnTo>
                <a:cubicBezTo>
                  <a:pt x="7778285" y="704840"/>
                  <a:pt x="7298390" y="1413685"/>
                  <a:pt x="7296550" y="1412328"/>
                </a:cubicBezTo>
                <a:lnTo>
                  <a:pt x="0" y="1412328"/>
                </a:lnTo>
                <a:lnTo>
                  <a:pt x="0" y="10949"/>
                </a:lnTo>
                <a:close/>
              </a:path>
            </a:pathLst>
          </a:cu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lIns="3657600" tIns="0" rIns="0" bIns="0" rtlCol="0" anchor="ctr"/>
          <a:lstStyle/>
          <a:p>
            <a:pPr>
              <a:spcAft>
                <a:spcPts val="500"/>
              </a:spcAft>
            </a:pPr>
            <a:endParaRPr lang="en-US" sz="2000" dirty="0">
              <a:solidFill>
                <a:schemeClr val="bg1"/>
              </a:solidFill>
              <a:latin typeface="Minion Pro"/>
              <a:cs typeface="Minion Pro"/>
            </a:endParaRPr>
          </a:p>
        </p:txBody>
      </p:sp>
      <p:pic>
        <p:nvPicPr>
          <p:cNvPr id="7" name="Picture 6" descr="Tata and TCS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084" y="207963"/>
            <a:ext cx="456541" cy="398625"/>
          </a:xfrm>
          <a:prstGeom prst="rect">
            <a:avLst/>
          </a:prstGeom>
        </p:spPr>
      </p:pic>
      <p:sp>
        <p:nvSpPr>
          <p:cNvPr id="3" name="Title 2"/>
          <p:cNvSpPr>
            <a:spLocks noGrp="1"/>
          </p:cNvSpPr>
          <p:nvPr>
            <p:ph type="title"/>
          </p:nvPr>
        </p:nvSpPr>
        <p:spPr>
          <a:xfrm>
            <a:off x="0" y="3257550"/>
            <a:ext cx="7286625"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0" y="3894800"/>
            <a:ext cx="7286625"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descr="PALS New logo.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0375" y="5006722"/>
            <a:ext cx="1110458" cy="454278"/>
          </a:xfrm>
          <a:prstGeom prst="rect">
            <a:avLst/>
          </a:prstGeom>
        </p:spPr>
      </p:pic>
    </p:spTree>
    <p:extLst>
      <p:ext uri="{BB962C8B-B14F-4D97-AF65-F5344CB8AC3E}">
        <p14:creationId xmlns:p14="http://schemas.microsoft.com/office/powerpoint/2010/main" val="33287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3761" y="50617"/>
            <a:ext cx="8511639" cy="535539"/>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03761" y="770788"/>
            <a:ext cx="8511639" cy="377163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a:xfrm>
            <a:off x="0" y="5334000"/>
            <a:ext cx="1905000" cy="381000"/>
          </a:xfrm>
          <a:prstGeom prst="rect">
            <a:avLst/>
          </a:prstGeom>
        </p:spPr>
        <p:txBody>
          <a:bodyPr/>
          <a:lstStyle>
            <a:lvl1pPr>
              <a:defRPr/>
            </a:lvl1pPr>
          </a:lstStyle>
          <a:p>
            <a:fld id="{D7FD8581-3CA4-4150-8556-9BF8C1BD5E9E}" type="datetime4">
              <a:rPr lang="en-GB" smtClean="0"/>
              <a:pPr/>
              <a:t>07 December 2017</a:t>
            </a:fld>
            <a:endParaRPr lang="en-GB"/>
          </a:p>
        </p:txBody>
      </p:sp>
      <p:sp>
        <p:nvSpPr>
          <p:cNvPr id="5" name="Footer Placeholder 4"/>
          <p:cNvSpPr>
            <a:spLocks noGrp="1"/>
          </p:cNvSpPr>
          <p:nvPr>
            <p:ph type="ftr" sz="quarter" idx="11"/>
          </p:nvPr>
        </p:nvSpPr>
        <p:spPr>
          <a:xfrm>
            <a:off x="3124200" y="5450242"/>
            <a:ext cx="2895600" cy="264759"/>
          </a:xfrm>
          <a:prstGeom prst="rect">
            <a:avLst/>
          </a:prstGeom>
        </p:spPr>
        <p:txBody>
          <a:bodyPr/>
          <a:lstStyle>
            <a:lvl1pPr>
              <a:defRPr/>
            </a:lvl1pPr>
          </a:lstStyle>
          <a:p>
            <a:endParaRPr lang="en-GB"/>
          </a:p>
        </p:txBody>
      </p:sp>
      <p:sp>
        <p:nvSpPr>
          <p:cNvPr id="6" name="Slide Number Placeholder 5"/>
          <p:cNvSpPr>
            <a:spLocks noGrp="1"/>
          </p:cNvSpPr>
          <p:nvPr>
            <p:ph type="sldNum" sz="quarter" idx="12"/>
          </p:nvPr>
        </p:nvSpPr>
        <p:spPr>
          <a:xfrm>
            <a:off x="7637518" y="5450242"/>
            <a:ext cx="909139" cy="264759"/>
          </a:xfrm>
          <a:prstGeom prst="rect">
            <a:avLst/>
          </a:prstGeom>
        </p:spPr>
        <p:txBody>
          <a:bodyPr/>
          <a:lstStyle>
            <a:lvl1pPr>
              <a:defRPr/>
            </a:lvl1pPr>
          </a:lstStyle>
          <a:p>
            <a:fld id="{CDB6A15D-C489-444F-8B07-C8C341C56754}" type="slidenum">
              <a:rPr lang="en-GB"/>
              <a:pPr/>
              <a:t>‹#›</a:t>
            </a:fld>
            <a:endParaRPr lang="en-GB"/>
          </a:p>
        </p:txBody>
      </p:sp>
    </p:spTree>
    <p:extLst>
      <p:ext uri="{BB962C8B-B14F-4D97-AF65-F5344CB8AC3E}">
        <p14:creationId xmlns:p14="http://schemas.microsoft.com/office/powerpoint/2010/main" val="24827782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0"/>
            <a:ext cx="9144000" cy="3801800"/>
          </a:xfrm>
          <a:prstGeom prst="rect">
            <a:avLst/>
          </a:pr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lIns="3657600" tIns="0" rIns="0" bIns="0" rtlCol="0" anchor="ctr"/>
          <a:lstStyle/>
          <a:p>
            <a:pPr lvl="0">
              <a:spcAft>
                <a:spcPts val="500"/>
              </a:spcAft>
            </a:pPr>
            <a:endParaRPr lang="en-US" sz="2000">
              <a:solidFill>
                <a:schemeClr val="bg1"/>
              </a:solidFill>
              <a:latin typeface="Minion Pro"/>
              <a:cs typeface="Minion Pro"/>
            </a:endParaRPr>
          </a:p>
        </p:txBody>
      </p:sp>
      <p:sp>
        <p:nvSpPr>
          <p:cNvPr id="5" name="Rectangle 4"/>
          <p:cNvSpPr/>
          <p:nvPr userDrawn="1"/>
        </p:nvSpPr>
        <p:spPr>
          <a:xfrm>
            <a:off x="0" y="3116000"/>
            <a:ext cx="7772857" cy="1371600"/>
          </a:xfrm>
          <a:custGeom>
            <a:avLst/>
            <a:gdLst>
              <a:gd name="connsiteX0" fmla="*/ 0 w 7775575"/>
              <a:gd name="connsiteY0" fmla="*/ 0 h 1401379"/>
              <a:gd name="connsiteX1" fmla="*/ 7775575 w 7775575"/>
              <a:gd name="connsiteY1" fmla="*/ 0 h 1401379"/>
              <a:gd name="connsiteX2" fmla="*/ 7775575 w 7775575"/>
              <a:gd name="connsiteY2" fmla="*/ 1401379 h 1401379"/>
              <a:gd name="connsiteX3" fmla="*/ 0 w 7775575"/>
              <a:gd name="connsiteY3" fmla="*/ 1401379 h 1401379"/>
              <a:gd name="connsiteX4" fmla="*/ 0 w 7775575"/>
              <a:gd name="connsiteY4" fmla="*/ 0 h 1401379"/>
              <a:gd name="connsiteX0" fmla="*/ 0 w 7775575"/>
              <a:gd name="connsiteY0" fmla="*/ 10949 h 1412328"/>
              <a:gd name="connsiteX1" fmla="*/ 7488172 w 7775575"/>
              <a:gd name="connsiteY1" fmla="*/ 0 h 1412328"/>
              <a:gd name="connsiteX2" fmla="*/ 7775575 w 7775575"/>
              <a:gd name="connsiteY2" fmla="*/ 10949 h 1412328"/>
              <a:gd name="connsiteX3" fmla="*/ 7775575 w 7775575"/>
              <a:gd name="connsiteY3" fmla="*/ 1412328 h 1412328"/>
              <a:gd name="connsiteX4" fmla="*/ 0 w 7775575"/>
              <a:gd name="connsiteY4" fmla="*/ 1412328 h 1412328"/>
              <a:gd name="connsiteX5" fmla="*/ 0 w 7775575"/>
              <a:gd name="connsiteY5" fmla="*/ 10949 h 1412328"/>
              <a:gd name="connsiteX0" fmla="*/ 0 w 7775575"/>
              <a:gd name="connsiteY0" fmla="*/ 10949 h 1412328"/>
              <a:gd name="connsiteX1" fmla="*/ 7488172 w 7775575"/>
              <a:gd name="connsiteY1" fmla="*/ 0 h 1412328"/>
              <a:gd name="connsiteX2" fmla="*/ 7775575 w 7775575"/>
              <a:gd name="connsiteY2" fmla="*/ 10949 h 1412328"/>
              <a:gd name="connsiteX3" fmla="*/ 7775575 w 7775575"/>
              <a:gd name="connsiteY3" fmla="*/ 1412328 h 1412328"/>
              <a:gd name="connsiteX4" fmla="*/ 7521015 w 7775575"/>
              <a:gd name="connsiteY4" fmla="*/ 1412328 h 1412328"/>
              <a:gd name="connsiteX5" fmla="*/ 0 w 7775575"/>
              <a:gd name="connsiteY5" fmla="*/ 1412328 h 1412328"/>
              <a:gd name="connsiteX6" fmla="*/ 0 w 7775575"/>
              <a:gd name="connsiteY6" fmla="*/ 10949 h 1412328"/>
              <a:gd name="connsiteX0" fmla="*/ 0 w 7775575"/>
              <a:gd name="connsiteY0" fmla="*/ 10949 h 1412328"/>
              <a:gd name="connsiteX1" fmla="*/ 7488172 w 7775575"/>
              <a:gd name="connsiteY1" fmla="*/ 0 h 1412328"/>
              <a:gd name="connsiteX2" fmla="*/ 7775575 w 7775575"/>
              <a:gd name="connsiteY2" fmla="*/ 10949 h 1412328"/>
              <a:gd name="connsiteX3" fmla="*/ 7772811 w 7775575"/>
              <a:gd name="connsiteY3" fmla="*/ 711638 h 1412328"/>
              <a:gd name="connsiteX4" fmla="*/ 7775575 w 7775575"/>
              <a:gd name="connsiteY4" fmla="*/ 1412328 h 1412328"/>
              <a:gd name="connsiteX5" fmla="*/ 7521015 w 7775575"/>
              <a:gd name="connsiteY5" fmla="*/ 1412328 h 1412328"/>
              <a:gd name="connsiteX6" fmla="*/ 0 w 7775575"/>
              <a:gd name="connsiteY6" fmla="*/ 1412328 h 1412328"/>
              <a:gd name="connsiteX7" fmla="*/ 0 w 7775575"/>
              <a:gd name="connsiteY7" fmla="*/ 10949 h 1412328"/>
              <a:gd name="connsiteX0" fmla="*/ 0 w 7775575"/>
              <a:gd name="connsiteY0" fmla="*/ 10949 h 1412328"/>
              <a:gd name="connsiteX1" fmla="*/ 7488172 w 7775575"/>
              <a:gd name="connsiteY1" fmla="*/ 0 h 1412328"/>
              <a:gd name="connsiteX2" fmla="*/ 7772811 w 7775575"/>
              <a:gd name="connsiteY2" fmla="*/ 711638 h 1412328"/>
              <a:gd name="connsiteX3" fmla="*/ 7775575 w 7775575"/>
              <a:gd name="connsiteY3" fmla="*/ 1412328 h 1412328"/>
              <a:gd name="connsiteX4" fmla="*/ 7521015 w 7775575"/>
              <a:gd name="connsiteY4" fmla="*/ 1412328 h 1412328"/>
              <a:gd name="connsiteX5" fmla="*/ 0 w 7775575"/>
              <a:gd name="connsiteY5" fmla="*/ 1412328 h 1412328"/>
              <a:gd name="connsiteX6" fmla="*/ 0 w 7775575"/>
              <a:gd name="connsiteY6" fmla="*/ 10949 h 1412328"/>
              <a:gd name="connsiteX0" fmla="*/ 0 w 8171670"/>
              <a:gd name="connsiteY0" fmla="*/ 10949 h 1412328"/>
              <a:gd name="connsiteX1" fmla="*/ 7488172 w 8171670"/>
              <a:gd name="connsiteY1" fmla="*/ 0 h 1412328"/>
              <a:gd name="connsiteX2" fmla="*/ 7772811 w 8171670"/>
              <a:gd name="connsiteY2" fmla="*/ 711638 h 1412328"/>
              <a:gd name="connsiteX3" fmla="*/ 7521015 w 8171670"/>
              <a:gd name="connsiteY3" fmla="*/ 1412328 h 1412328"/>
              <a:gd name="connsiteX4" fmla="*/ 0 w 8171670"/>
              <a:gd name="connsiteY4" fmla="*/ 1412328 h 1412328"/>
              <a:gd name="connsiteX5" fmla="*/ 0 w 8171670"/>
              <a:gd name="connsiteY5" fmla="*/ 10949 h 1412328"/>
              <a:gd name="connsiteX0" fmla="*/ 0 w 7772897"/>
              <a:gd name="connsiteY0" fmla="*/ 10949 h 1412330"/>
              <a:gd name="connsiteX1" fmla="*/ 7488172 w 7772897"/>
              <a:gd name="connsiteY1" fmla="*/ 0 h 1412330"/>
              <a:gd name="connsiteX2" fmla="*/ 7772811 w 7772897"/>
              <a:gd name="connsiteY2" fmla="*/ 711638 h 1412330"/>
              <a:gd name="connsiteX3" fmla="*/ 7521015 w 7772897"/>
              <a:gd name="connsiteY3" fmla="*/ 1412328 h 1412330"/>
              <a:gd name="connsiteX4" fmla="*/ 0 w 7772897"/>
              <a:gd name="connsiteY4" fmla="*/ 1412328 h 1412330"/>
              <a:gd name="connsiteX5" fmla="*/ 0 w 7772897"/>
              <a:gd name="connsiteY5" fmla="*/ 10949 h 1412330"/>
              <a:gd name="connsiteX0" fmla="*/ 0 w 7772857"/>
              <a:gd name="connsiteY0" fmla="*/ 10949 h 1412330"/>
              <a:gd name="connsiteX1" fmla="*/ 7488172 w 7772857"/>
              <a:gd name="connsiteY1" fmla="*/ 0 h 1412330"/>
              <a:gd name="connsiteX2" fmla="*/ 7772811 w 7772857"/>
              <a:gd name="connsiteY2" fmla="*/ 711638 h 1412330"/>
              <a:gd name="connsiteX3" fmla="*/ 7296550 w 7772857"/>
              <a:gd name="connsiteY3" fmla="*/ 1412328 h 1412330"/>
              <a:gd name="connsiteX4" fmla="*/ 0 w 7772857"/>
              <a:gd name="connsiteY4" fmla="*/ 1412328 h 1412330"/>
              <a:gd name="connsiteX5" fmla="*/ 0 w 7772857"/>
              <a:gd name="connsiteY5" fmla="*/ 10949 h 1412330"/>
              <a:gd name="connsiteX0" fmla="*/ 0 w 7772857"/>
              <a:gd name="connsiteY0" fmla="*/ 10949 h 1412330"/>
              <a:gd name="connsiteX1" fmla="*/ 7305055 w 7772857"/>
              <a:gd name="connsiteY1" fmla="*/ 0 h 1412330"/>
              <a:gd name="connsiteX2" fmla="*/ 7772811 w 7772857"/>
              <a:gd name="connsiteY2" fmla="*/ 711638 h 1412330"/>
              <a:gd name="connsiteX3" fmla="*/ 7296550 w 7772857"/>
              <a:gd name="connsiteY3" fmla="*/ 1412328 h 1412330"/>
              <a:gd name="connsiteX4" fmla="*/ 0 w 7772857"/>
              <a:gd name="connsiteY4" fmla="*/ 1412328 h 1412330"/>
              <a:gd name="connsiteX5" fmla="*/ 0 w 7772857"/>
              <a:gd name="connsiteY5" fmla="*/ 10949 h 1412330"/>
              <a:gd name="connsiteX0" fmla="*/ 0 w 7772857"/>
              <a:gd name="connsiteY0" fmla="*/ 10949 h 1412329"/>
              <a:gd name="connsiteX1" fmla="*/ 7305055 w 7772857"/>
              <a:gd name="connsiteY1" fmla="*/ 0 h 1412329"/>
              <a:gd name="connsiteX2" fmla="*/ 7772811 w 7772857"/>
              <a:gd name="connsiteY2" fmla="*/ 711638 h 1412329"/>
              <a:gd name="connsiteX3" fmla="*/ 7296550 w 7772857"/>
              <a:gd name="connsiteY3" fmla="*/ 1412328 h 1412329"/>
              <a:gd name="connsiteX4" fmla="*/ 0 w 7772857"/>
              <a:gd name="connsiteY4" fmla="*/ 1412328 h 1412329"/>
              <a:gd name="connsiteX5" fmla="*/ 0 w 7772857"/>
              <a:gd name="connsiteY5" fmla="*/ 10949 h 1412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2857" h="1412329">
                <a:moveTo>
                  <a:pt x="0" y="10949"/>
                </a:moveTo>
                <a:lnTo>
                  <a:pt x="7305055" y="0"/>
                </a:lnTo>
                <a:lnTo>
                  <a:pt x="7772811" y="711638"/>
                </a:lnTo>
                <a:cubicBezTo>
                  <a:pt x="7778285" y="704840"/>
                  <a:pt x="7298390" y="1413685"/>
                  <a:pt x="7296550" y="1412328"/>
                </a:cubicBezTo>
                <a:lnTo>
                  <a:pt x="0" y="1412328"/>
                </a:lnTo>
                <a:lnTo>
                  <a:pt x="0" y="10949"/>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657600" tIns="0" rIns="0" bIns="0" rtlCol="0" anchor="ctr"/>
          <a:lstStyle/>
          <a:p>
            <a:pPr>
              <a:spcAft>
                <a:spcPts val="500"/>
              </a:spcAft>
            </a:pPr>
            <a:endParaRPr lang="en-US" sz="2000" dirty="0">
              <a:solidFill>
                <a:schemeClr val="bg1"/>
              </a:solidFill>
              <a:latin typeface="Minion Pro"/>
              <a:cs typeface="Minion Pro"/>
            </a:endParaRPr>
          </a:p>
        </p:txBody>
      </p:sp>
      <p:pic>
        <p:nvPicPr>
          <p:cNvPr id="7" name="Picture 6" descr="Tata and TCS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084" y="207963"/>
            <a:ext cx="456541" cy="398625"/>
          </a:xfrm>
          <a:prstGeom prst="rect">
            <a:avLst/>
          </a:prstGeom>
        </p:spPr>
      </p:pic>
      <p:sp>
        <p:nvSpPr>
          <p:cNvPr id="3" name="Title 2"/>
          <p:cNvSpPr>
            <a:spLocks noGrp="1"/>
          </p:cNvSpPr>
          <p:nvPr>
            <p:ph type="title"/>
          </p:nvPr>
        </p:nvSpPr>
        <p:spPr>
          <a:xfrm>
            <a:off x="0" y="3257550"/>
            <a:ext cx="7286625"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0" y="3894800"/>
            <a:ext cx="7286625"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descr="PALS New logo.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0375" y="5006722"/>
            <a:ext cx="1110458" cy="454278"/>
          </a:xfrm>
          <a:prstGeom prst="rect">
            <a:avLst/>
          </a:prstGeom>
        </p:spPr>
      </p:pic>
    </p:spTree>
    <p:extLst>
      <p:ext uri="{BB962C8B-B14F-4D97-AF65-F5344CB8AC3E}">
        <p14:creationId xmlns:p14="http://schemas.microsoft.com/office/powerpoint/2010/main" val="2222932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57200" y="1416050"/>
            <a:ext cx="8229600" cy="3613150"/>
          </a:xfrm>
          <a:prstGeom prst="rect">
            <a:avLst/>
          </a:prstGeom>
        </p:spPr>
        <p:txBody>
          <a:bodyPr lIns="0" tIns="0"/>
          <a:lstStyle>
            <a:lvl1pPr marL="174625" indent="-174625" algn="l" defTabSz="457200" rtl="0" eaLnBrk="1" latinLnBrk="0" hangingPunct="1">
              <a:spcBef>
                <a:spcPts val="0"/>
              </a:spcBef>
              <a:spcAft>
                <a:spcPts val="600"/>
              </a:spcAft>
              <a:buSzPct val="100000"/>
              <a:defRPr lang="en-US" sz="1200" kern="1200" dirty="0" smtClean="0">
                <a:solidFill>
                  <a:schemeClr val="tx1"/>
                </a:solidFill>
                <a:latin typeface="+mn-lt"/>
                <a:ea typeface="+mn-ea"/>
                <a:cs typeface="+mn-cs"/>
              </a:defRPr>
            </a:lvl1pPr>
            <a:lvl2pPr marL="342900" indent="-171450" algn="l" defTabSz="457200" rtl="0" eaLnBrk="1" latinLnBrk="0" hangingPunct="1">
              <a:spcBef>
                <a:spcPts val="0"/>
              </a:spcBef>
              <a:spcAft>
                <a:spcPts val="600"/>
              </a:spcAft>
              <a:defRPr lang="en-US" sz="1200" kern="1200" dirty="0" smtClean="0">
                <a:solidFill>
                  <a:schemeClr val="tx1"/>
                </a:solidFill>
                <a:latin typeface="+mn-lt"/>
                <a:ea typeface="+mn-ea"/>
                <a:cs typeface="+mn-cs"/>
              </a:defRPr>
            </a:lvl2pPr>
            <a:lvl3pPr marL="517525" indent="-174625" algn="l" defTabSz="457200" rtl="0" eaLnBrk="1" latinLnBrk="0" hangingPunct="1">
              <a:spcBef>
                <a:spcPts val="0"/>
              </a:spcBef>
              <a:spcAft>
                <a:spcPts val="600"/>
              </a:spcAft>
              <a:buSzPct val="80000"/>
              <a:buFont typeface="Wingdings" panose="05000000000000000000" pitchFamily="2" charset="2"/>
              <a:buChar char="§"/>
              <a:defRPr lang="en-US" sz="1200" kern="1200" dirty="0" smtClean="0">
                <a:solidFill>
                  <a:schemeClr val="tx1"/>
                </a:solidFill>
                <a:latin typeface="+mn-lt"/>
                <a:ea typeface="+mn-ea"/>
                <a:cs typeface="+mn-cs"/>
              </a:defRPr>
            </a:lvl3pPr>
            <a:lvl4pPr marL="685800" indent="-168275" algn="l" defTabSz="457200" rtl="0" eaLnBrk="1" latinLnBrk="0" hangingPunct="1">
              <a:spcBef>
                <a:spcPts val="0"/>
              </a:spcBef>
              <a:spcAft>
                <a:spcPts val="600"/>
              </a:spcAft>
              <a:buFont typeface="Calibri" panose="020F0502020204030204" pitchFamily="34" charset="0"/>
              <a:buChar char="−"/>
              <a:defRPr lang="en-US" sz="1200" kern="1200" dirty="0">
                <a:solidFill>
                  <a:schemeClr val="tx1"/>
                </a:solidFill>
                <a:latin typeface="+mn-lt"/>
                <a:ea typeface="+mn-ea"/>
                <a:cs typeface="+mn-cs"/>
              </a:defRPr>
            </a:lvl4pPr>
            <a:lvl5pPr>
              <a:spcBef>
                <a:spcPts val="0"/>
              </a:spcBef>
              <a:spcAft>
                <a:spcPts val="600"/>
              </a:spcAf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11"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pic>
        <p:nvPicPr>
          <p:cNvPr id="12" name="Picture 11"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5" name="TextBox 4"/>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1892334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10" name="Rectangle 9"/>
          <p:cNvSpPr/>
          <p:nvPr userDrawn="1"/>
        </p:nvSpPr>
        <p:spPr>
          <a:xfrm>
            <a:off x="0" y="0"/>
            <a:ext cx="9144000" cy="3630168"/>
          </a:xfrm>
          <a:prstGeom prst="rect">
            <a:avLst/>
          </a:pr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pic>
        <p:nvPicPr>
          <p:cNvPr id="21" name="Picture 20"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23" name="Freeform 22"/>
          <p:cNvSpPr/>
          <p:nvPr userDrawn="1"/>
        </p:nvSpPr>
        <p:spPr>
          <a:xfrm>
            <a:off x="1" y="2471458"/>
            <a:ext cx="8074890" cy="2289719"/>
          </a:xfrm>
          <a:custGeom>
            <a:avLst/>
            <a:gdLst>
              <a:gd name="connsiteX0" fmla="*/ 7379099 w 8074890"/>
              <a:gd name="connsiteY0" fmla="*/ 0 h 2289719"/>
              <a:gd name="connsiteX1" fmla="*/ 8074821 w 8074890"/>
              <a:gd name="connsiteY1" fmla="*/ 1153733 h 2289719"/>
              <a:gd name="connsiteX2" fmla="*/ 7366449 w 8074890"/>
              <a:gd name="connsiteY2" fmla="*/ 2289716 h 2289719"/>
              <a:gd name="connsiteX3" fmla="*/ 0 w 8074890"/>
              <a:gd name="connsiteY3" fmla="*/ 2289716 h 2289719"/>
              <a:gd name="connsiteX4" fmla="*/ 0 w 8074890"/>
              <a:gd name="connsiteY4" fmla="*/ 12056 h 2289719"/>
              <a:gd name="connsiteX5" fmla="*/ 7379099 w 8074890"/>
              <a:gd name="connsiteY5" fmla="*/ 0 h 22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4890" h="2289719">
                <a:moveTo>
                  <a:pt x="7379099" y="0"/>
                </a:moveTo>
                <a:lnTo>
                  <a:pt x="8074821" y="1153733"/>
                </a:lnTo>
                <a:cubicBezTo>
                  <a:pt x="8082962" y="1142711"/>
                  <a:pt x="7369185" y="2291916"/>
                  <a:pt x="7366449" y="2289716"/>
                </a:cubicBezTo>
                <a:lnTo>
                  <a:pt x="0" y="2289716"/>
                </a:lnTo>
                <a:lnTo>
                  <a:pt x="0" y="12056"/>
                </a:lnTo>
                <a:lnTo>
                  <a:pt x="7379099"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lIns="3657600" tIns="0" rIns="0" bIns="0" rtlCol="0" anchor="ctr">
            <a:noAutofit/>
          </a:bodyPr>
          <a:lstStyle/>
          <a:p>
            <a:pPr>
              <a:spcAft>
                <a:spcPts val="500"/>
              </a:spcAft>
            </a:pPr>
            <a:endParaRPr lang="en-US" sz="2000" dirty="0">
              <a:solidFill>
                <a:schemeClr val="bg1"/>
              </a:solidFill>
              <a:latin typeface="Minion Pro"/>
              <a:cs typeface="Minion Pro"/>
            </a:endParaRPr>
          </a:p>
        </p:txBody>
      </p:sp>
      <p:sp>
        <p:nvSpPr>
          <p:cNvPr id="16" name="Title 2"/>
          <p:cNvSpPr>
            <a:spLocks noGrp="1"/>
          </p:cNvSpPr>
          <p:nvPr>
            <p:ph type="title"/>
          </p:nvPr>
        </p:nvSpPr>
        <p:spPr>
          <a:xfrm>
            <a:off x="742950" y="3064258"/>
            <a:ext cx="6439132"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18" name="Subtitle 2"/>
          <p:cNvSpPr>
            <a:spLocks noGrp="1"/>
          </p:cNvSpPr>
          <p:nvPr>
            <p:ph type="subTitle" idx="1"/>
          </p:nvPr>
        </p:nvSpPr>
        <p:spPr>
          <a:xfrm>
            <a:off x="742950" y="3701508"/>
            <a:ext cx="6439132"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11454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10" name="Rectangle 9"/>
          <p:cNvSpPr/>
          <p:nvPr userDrawn="1"/>
        </p:nvSpPr>
        <p:spPr>
          <a:xfrm>
            <a:off x="0" y="-29030"/>
            <a:ext cx="9144000" cy="5744030"/>
          </a:xfrm>
          <a:prstGeom prst="rect">
            <a:avLst/>
          </a:pr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23" name="Freeform 22"/>
          <p:cNvSpPr/>
          <p:nvPr userDrawn="1"/>
        </p:nvSpPr>
        <p:spPr>
          <a:xfrm>
            <a:off x="1" y="2471458"/>
            <a:ext cx="8074890" cy="2289719"/>
          </a:xfrm>
          <a:custGeom>
            <a:avLst/>
            <a:gdLst>
              <a:gd name="connsiteX0" fmla="*/ 7379099 w 8074890"/>
              <a:gd name="connsiteY0" fmla="*/ 0 h 2289719"/>
              <a:gd name="connsiteX1" fmla="*/ 8074821 w 8074890"/>
              <a:gd name="connsiteY1" fmla="*/ 1153733 h 2289719"/>
              <a:gd name="connsiteX2" fmla="*/ 7366449 w 8074890"/>
              <a:gd name="connsiteY2" fmla="*/ 2289716 h 2289719"/>
              <a:gd name="connsiteX3" fmla="*/ 0 w 8074890"/>
              <a:gd name="connsiteY3" fmla="*/ 2289716 h 2289719"/>
              <a:gd name="connsiteX4" fmla="*/ 0 w 8074890"/>
              <a:gd name="connsiteY4" fmla="*/ 12056 h 2289719"/>
              <a:gd name="connsiteX5" fmla="*/ 7379099 w 8074890"/>
              <a:gd name="connsiteY5" fmla="*/ 0 h 22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4890" h="2289719">
                <a:moveTo>
                  <a:pt x="7379099" y="0"/>
                </a:moveTo>
                <a:lnTo>
                  <a:pt x="8074821" y="1153733"/>
                </a:lnTo>
                <a:cubicBezTo>
                  <a:pt x="8082962" y="1142711"/>
                  <a:pt x="7369185" y="2291916"/>
                  <a:pt x="7366449" y="2289716"/>
                </a:cubicBezTo>
                <a:lnTo>
                  <a:pt x="0" y="2289716"/>
                </a:lnTo>
                <a:lnTo>
                  <a:pt x="0" y="12056"/>
                </a:lnTo>
                <a:lnTo>
                  <a:pt x="7379099"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lIns="3657600" tIns="0" rIns="0" bIns="0" rtlCol="0" anchor="ctr">
            <a:noAutofit/>
          </a:bodyPr>
          <a:lstStyle/>
          <a:p>
            <a:pPr>
              <a:spcAft>
                <a:spcPts val="500"/>
              </a:spcAft>
            </a:pPr>
            <a:endParaRPr lang="en-US" sz="2000" dirty="0">
              <a:solidFill>
                <a:schemeClr val="bg1"/>
              </a:solidFill>
              <a:latin typeface="Minion Pro"/>
              <a:cs typeface="Minion Pro"/>
            </a:endParaRPr>
          </a:p>
        </p:txBody>
      </p:sp>
      <p:sp>
        <p:nvSpPr>
          <p:cNvPr id="16" name="Title 2"/>
          <p:cNvSpPr>
            <a:spLocks noGrp="1"/>
          </p:cNvSpPr>
          <p:nvPr>
            <p:ph type="title"/>
          </p:nvPr>
        </p:nvSpPr>
        <p:spPr>
          <a:xfrm>
            <a:off x="742950" y="3064258"/>
            <a:ext cx="6439132"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18" name="Subtitle 2"/>
          <p:cNvSpPr>
            <a:spLocks noGrp="1"/>
          </p:cNvSpPr>
          <p:nvPr>
            <p:ph type="subTitle" idx="1"/>
          </p:nvPr>
        </p:nvSpPr>
        <p:spPr>
          <a:xfrm>
            <a:off x="742950" y="3701508"/>
            <a:ext cx="6439132"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PALS New logo.wmf"/>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460375" y="5006722"/>
            <a:ext cx="1110458" cy="454278"/>
          </a:xfrm>
          <a:prstGeom prst="rect">
            <a:avLst/>
          </a:prstGeom>
        </p:spPr>
      </p:pic>
    </p:spTree>
    <p:extLst>
      <p:ext uri="{BB962C8B-B14F-4D97-AF65-F5344CB8AC3E}">
        <p14:creationId xmlns:p14="http://schemas.microsoft.com/office/powerpoint/2010/main" val="1108226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6050"/>
            <a:ext cx="3931920" cy="3613150"/>
          </a:xfrm>
          <a:prstGeom prst="rect">
            <a:avLst/>
          </a:prstGeom>
        </p:spPr>
        <p:txBody>
          <a:bodyPr lIns="0" tIns="0"/>
          <a:lstStyle>
            <a:lvl1pPr marL="174625" indent="-174625"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marL="342900" indent="-17145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marL="514350" indent="-171450" algn="l" defTabSz="457200" rtl="0" eaLnBrk="1" latinLnBrk="0" hangingPunct="1">
              <a:spcBef>
                <a:spcPts val="0"/>
              </a:spcBef>
              <a:spcAft>
                <a:spcPts val="600"/>
              </a:spcAft>
              <a:buFont typeface="+mj-lt"/>
              <a:buAutoNum type="arabicPeriod"/>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sp>
        <p:nvSpPr>
          <p:cNvPr id="8" name="Content Placeholder 2"/>
          <p:cNvSpPr>
            <a:spLocks noGrp="1"/>
          </p:cNvSpPr>
          <p:nvPr>
            <p:ph sz="half" idx="13"/>
          </p:nvPr>
        </p:nvSpPr>
        <p:spPr>
          <a:xfrm>
            <a:off x="4754880" y="1416050"/>
            <a:ext cx="3931920" cy="3613150"/>
          </a:xfrm>
          <a:prstGeom prst="rect">
            <a:avLst/>
          </a:prstGeom>
        </p:spPr>
        <p:txBody>
          <a:bodyPr lIns="0" tIns="0"/>
          <a:lstStyle>
            <a:lvl1pPr marL="174625" indent="-174625"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marL="342900" indent="-163513"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marL="514350" indent="-17145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5800" indent="-168275"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pic>
        <p:nvPicPr>
          <p:cNvPr id="10" name="Picture 9"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6"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sp>
        <p:nvSpPr>
          <p:cNvPr id="7" name="TextBox 6"/>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2836928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2"/>
          <p:cNvSpPr>
            <a:spLocks noGrp="1"/>
          </p:cNvSpPr>
          <p:nvPr>
            <p:ph sz="half" idx="1"/>
          </p:nvPr>
        </p:nvSpPr>
        <p:spPr>
          <a:xfrm>
            <a:off x="457200" y="1416048"/>
            <a:ext cx="8229600" cy="1627632"/>
          </a:xfrm>
          <a:prstGeom prst="rect">
            <a:avLst/>
          </a:prstGeom>
        </p:spPr>
        <p:txBody>
          <a:bodyPr lIns="0" tIns="0"/>
          <a:lstStyle>
            <a:lvl1pPr marL="342900" indent="-34290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sp>
        <p:nvSpPr>
          <p:cNvPr id="14" name="Content Placeholder 2"/>
          <p:cNvSpPr>
            <a:spLocks noGrp="1"/>
          </p:cNvSpPr>
          <p:nvPr>
            <p:ph sz="half" idx="10"/>
          </p:nvPr>
        </p:nvSpPr>
        <p:spPr>
          <a:xfrm>
            <a:off x="457200" y="3401568"/>
            <a:ext cx="8229600" cy="1627632"/>
          </a:xfrm>
          <a:prstGeom prst="rect">
            <a:avLst/>
          </a:prstGeom>
        </p:spPr>
        <p:txBody>
          <a:bodyPr lIns="0" tIns="0"/>
          <a:lstStyle>
            <a:lvl1pPr marL="342900" indent="-34290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pic>
        <p:nvPicPr>
          <p:cNvPr id="16" name="Picture 15"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7"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sp>
        <p:nvSpPr>
          <p:cNvPr id="6" name="TextBox 5"/>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122490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pic>
        <p:nvPicPr>
          <p:cNvPr id="15" name="Picture 14"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a:ln>
            <a:noFill/>
            <a:tailEnd type="triangle"/>
          </a:ln>
        </p:spPr>
      </p:pic>
      <p:sp>
        <p:nvSpPr>
          <p:cNvPr id="39" name="TextBox 38"/>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
        <p:nvSpPr>
          <p:cNvPr id="40" name="Rounded Rectangle 39"/>
          <p:cNvSpPr/>
          <p:nvPr userDrawn="1"/>
        </p:nvSpPr>
        <p:spPr>
          <a:xfrm>
            <a:off x="460375" y="1427163"/>
            <a:ext cx="8223250" cy="169539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1" name="Rounded Rectangle 40"/>
          <p:cNvSpPr/>
          <p:nvPr userDrawn="1"/>
        </p:nvSpPr>
        <p:spPr>
          <a:xfrm>
            <a:off x="576728" y="1506320"/>
            <a:ext cx="8000537" cy="1547475"/>
          </a:xfrm>
          <a:prstGeom prst="roundRect">
            <a:avLst>
              <a:gd name="adj" fmla="val 0"/>
            </a:avLst>
          </a:prstGeom>
          <a:solidFill>
            <a:schemeClr val="bg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761970">
              <a:buFont typeface="Arial" panose="020B0604020202020204" pitchFamily="34" charset="0"/>
              <a:buChar char="•"/>
            </a:pPr>
            <a:endParaRPr lang="en-US" sz="1000" dirty="0">
              <a:solidFill>
                <a:schemeClr val="tx1"/>
              </a:solidFill>
            </a:endParaRPr>
          </a:p>
        </p:txBody>
      </p:sp>
      <p:sp>
        <p:nvSpPr>
          <p:cNvPr id="42" name="Rounded Rectangle 41"/>
          <p:cNvSpPr/>
          <p:nvPr userDrawn="1"/>
        </p:nvSpPr>
        <p:spPr>
          <a:xfrm>
            <a:off x="460375" y="3413344"/>
            <a:ext cx="3965291" cy="1131875"/>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3" name="Rectangle 42"/>
          <p:cNvSpPr/>
          <p:nvPr userDrawn="1"/>
        </p:nvSpPr>
        <p:spPr>
          <a:xfrm>
            <a:off x="567215" y="3811152"/>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Prepared </a:t>
            </a:r>
            <a:r>
              <a:rPr lang="en-US" sz="1100" b="1" dirty="0" smtClean="0">
                <a:solidFill>
                  <a:srgbClr val="000000"/>
                </a:solidFill>
              </a:rPr>
              <a:t>by</a:t>
            </a:r>
            <a:endParaRPr lang="en-US" sz="1100" b="1" dirty="0">
              <a:solidFill>
                <a:srgbClr val="000000"/>
              </a:solidFill>
            </a:endParaRPr>
          </a:p>
        </p:txBody>
      </p:sp>
      <p:sp>
        <p:nvSpPr>
          <p:cNvPr id="44" name="Rectangle 43"/>
          <p:cNvSpPr/>
          <p:nvPr userDrawn="1"/>
        </p:nvSpPr>
        <p:spPr>
          <a:xfrm>
            <a:off x="567215" y="4174127"/>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Role</a:t>
            </a:r>
          </a:p>
        </p:txBody>
      </p:sp>
      <p:sp>
        <p:nvSpPr>
          <p:cNvPr id="45" name="Rectangle 44"/>
          <p:cNvSpPr/>
          <p:nvPr userDrawn="1"/>
        </p:nvSpPr>
        <p:spPr>
          <a:xfrm>
            <a:off x="1697217" y="3811152"/>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000" dirty="0" smtClean="0">
                <a:solidFill>
                  <a:srgbClr val="000000"/>
                </a:solidFill>
              </a:rPr>
              <a:t> </a:t>
            </a:r>
            <a:endParaRPr lang="en-US" sz="1000" dirty="0">
              <a:solidFill>
                <a:srgbClr val="000000"/>
              </a:solidFill>
            </a:endParaRPr>
          </a:p>
        </p:txBody>
      </p:sp>
      <p:sp>
        <p:nvSpPr>
          <p:cNvPr id="46" name="Rectangle 45"/>
          <p:cNvSpPr/>
          <p:nvPr userDrawn="1"/>
        </p:nvSpPr>
        <p:spPr>
          <a:xfrm>
            <a:off x="1697217" y="4174127"/>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47" name="Rounded Rectangle 46"/>
          <p:cNvSpPr/>
          <p:nvPr userDrawn="1"/>
        </p:nvSpPr>
        <p:spPr>
          <a:xfrm>
            <a:off x="4718334" y="3413344"/>
            <a:ext cx="3965291" cy="1131875"/>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8" name="Rectangle 47"/>
          <p:cNvSpPr/>
          <p:nvPr userDrawn="1"/>
        </p:nvSpPr>
        <p:spPr>
          <a:xfrm>
            <a:off x="4825174" y="3811152"/>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Reviewed </a:t>
            </a:r>
            <a:r>
              <a:rPr lang="en-US" sz="1100" b="1" dirty="0" smtClean="0">
                <a:solidFill>
                  <a:srgbClr val="000000"/>
                </a:solidFill>
              </a:rPr>
              <a:t>by</a:t>
            </a:r>
            <a:endParaRPr lang="en-US" sz="1100" b="1" dirty="0">
              <a:solidFill>
                <a:srgbClr val="000000"/>
              </a:solidFill>
            </a:endParaRPr>
          </a:p>
        </p:txBody>
      </p:sp>
      <p:sp>
        <p:nvSpPr>
          <p:cNvPr id="49" name="Rectangle 48"/>
          <p:cNvSpPr/>
          <p:nvPr userDrawn="1"/>
        </p:nvSpPr>
        <p:spPr>
          <a:xfrm>
            <a:off x="4825174" y="4174127"/>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Role</a:t>
            </a:r>
          </a:p>
        </p:txBody>
      </p:sp>
      <p:sp>
        <p:nvSpPr>
          <p:cNvPr id="50" name="Rectangle 49"/>
          <p:cNvSpPr/>
          <p:nvPr userDrawn="1"/>
        </p:nvSpPr>
        <p:spPr>
          <a:xfrm>
            <a:off x="5955176" y="3811152"/>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51" name="Rectangle 50"/>
          <p:cNvSpPr/>
          <p:nvPr userDrawn="1"/>
        </p:nvSpPr>
        <p:spPr>
          <a:xfrm>
            <a:off x="5955176" y="4174127"/>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52" name="Content Placeholder 4"/>
          <p:cNvSpPr>
            <a:spLocks noGrp="1"/>
          </p:cNvSpPr>
          <p:nvPr>
            <p:ph sz="quarter" idx="23"/>
          </p:nvPr>
        </p:nvSpPr>
        <p:spPr>
          <a:xfrm>
            <a:off x="576728" y="1514967"/>
            <a:ext cx="8000537" cy="1538828"/>
          </a:xfrm>
          <a:prstGeom prst="rect">
            <a:avLst/>
          </a:prstGeom>
        </p:spPr>
        <p:txBody>
          <a:bodyPr anchor="ctr"/>
          <a:lstStyle>
            <a:lvl1pPr marL="171450" indent="-171450" algn="l" defTabSz="761970" rtl="0" eaLnBrk="1" latinLnBrk="0" hangingPunct="1">
              <a:buFont typeface="Arial" panose="020B0604020202020204" pitchFamily="34" charset="0"/>
              <a:buChar char="•"/>
              <a:defRPr lang="en-US" sz="1200" kern="1200" dirty="0" smtClean="0">
                <a:solidFill>
                  <a:schemeClr val="tx1"/>
                </a:solidFill>
                <a:latin typeface="+mn-lt"/>
                <a:ea typeface="+mn-ea"/>
                <a:cs typeface="+mn-cs"/>
              </a:defRPr>
            </a:lvl1pPr>
            <a:lvl2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2pPr>
            <a:lvl3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3pPr>
            <a:lvl4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4pPr>
            <a:lvl5pPr marL="171450" indent="-171450" algn="l" defTabSz="761970" rtl="0" eaLnBrk="1" latinLnBrk="0" hangingPunct="1">
              <a:buFont typeface="Arial" panose="020B0604020202020204" pitchFamily="34" charset="0"/>
              <a:buChar char="•"/>
              <a:defRPr lang="en-US" sz="1000" kern="1200" dirty="0">
                <a:solidFill>
                  <a:schemeClr val="tx1"/>
                </a:solidFill>
                <a:latin typeface="+mn-lt"/>
                <a:ea typeface="+mn-ea"/>
                <a:cs typeface="+mn-cs"/>
              </a:defRPr>
            </a:lvl5pPr>
          </a:lstStyle>
          <a:p>
            <a:pPr lvl="0"/>
            <a:r>
              <a:rPr lang="en-US" dirty="0" smtClean="0"/>
              <a:t>Click to edit Master text styles</a:t>
            </a:r>
          </a:p>
        </p:txBody>
      </p:sp>
      <p:sp>
        <p:nvSpPr>
          <p:cNvPr id="53" name="Text Placeholder 35"/>
          <p:cNvSpPr>
            <a:spLocks noGrp="1"/>
          </p:cNvSpPr>
          <p:nvPr>
            <p:ph type="body" sz="quarter" idx="24"/>
          </p:nvPr>
        </p:nvSpPr>
        <p:spPr>
          <a:xfrm>
            <a:off x="1702083" y="3847728"/>
            <a:ext cx="2587977"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4" name="Text Placeholder 35"/>
          <p:cNvSpPr>
            <a:spLocks noGrp="1"/>
          </p:cNvSpPr>
          <p:nvPr>
            <p:ph type="body" sz="quarter" idx="25"/>
          </p:nvPr>
        </p:nvSpPr>
        <p:spPr>
          <a:xfrm>
            <a:off x="1702083" y="4211278"/>
            <a:ext cx="2587977" cy="24573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5" name="Text Placeholder 35"/>
          <p:cNvSpPr>
            <a:spLocks noGrp="1"/>
          </p:cNvSpPr>
          <p:nvPr>
            <p:ph type="body" sz="quarter" idx="26"/>
          </p:nvPr>
        </p:nvSpPr>
        <p:spPr>
          <a:xfrm>
            <a:off x="5960042" y="3847728"/>
            <a:ext cx="2589598"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6" name="Text Placeholder 35"/>
          <p:cNvSpPr>
            <a:spLocks noGrp="1"/>
          </p:cNvSpPr>
          <p:nvPr>
            <p:ph type="body" sz="quarter" idx="27"/>
          </p:nvPr>
        </p:nvSpPr>
        <p:spPr>
          <a:xfrm>
            <a:off x="5960042" y="4210703"/>
            <a:ext cx="2589598"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7" name="Content Placeholder 68"/>
          <p:cNvSpPr>
            <a:spLocks noGrp="1"/>
          </p:cNvSpPr>
          <p:nvPr>
            <p:ph sz="quarter" idx="28"/>
          </p:nvPr>
        </p:nvSpPr>
        <p:spPr>
          <a:xfrm>
            <a:off x="567215" y="3478032"/>
            <a:ext cx="3759832" cy="287480"/>
          </a:xfrm>
          <a:prstGeom prst="rect">
            <a:avLst/>
          </a:prstGeom>
        </p:spPr>
        <p:txBody>
          <a:bodyPr anchor="ctr"/>
          <a:lstStyle>
            <a:lvl1pPr marL="0" indent="0" algn="ctr" defTabSz="761970" rtl="0" eaLnBrk="1" latinLnBrk="0" hangingPunct="1">
              <a:buNone/>
              <a:defRPr lang="en-US" sz="1100" b="1" kern="1200" dirty="0" smtClean="0">
                <a:solidFill>
                  <a:prstClr val="white"/>
                </a:solidFill>
                <a:latin typeface="+mn-lt"/>
                <a:ea typeface="+mn-ea"/>
                <a:cs typeface="+mn-cs"/>
              </a:defRPr>
            </a:lvl1pPr>
            <a:lvl2pPr marL="0" algn="ctr" defTabSz="761970" rtl="0" eaLnBrk="1" latinLnBrk="0" hangingPunct="1">
              <a:defRPr lang="en-US" sz="1000" b="1" kern="1200" dirty="0" smtClean="0">
                <a:solidFill>
                  <a:prstClr val="white"/>
                </a:solidFill>
                <a:latin typeface="+mn-lt"/>
                <a:ea typeface="+mn-ea"/>
                <a:cs typeface="+mn-cs"/>
              </a:defRPr>
            </a:lvl2pPr>
            <a:lvl3pPr marL="0" algn="ctr" defTabSz="761970" rtl="0" eaLnBrk="1" latinLnBrk="0" hangingPunct="1">
              <a:defRPr lang="en-US" sz="1000" b="1" kern="1200" dirty="0" smtClean="0">
                <a:solidFill>
                  <a:prstClr val="white"/>
                </a:solidFill>
                <a:latin typeface="+mn-lt"/>
                <a:ea typeface="+mn-ea"/>
                <a:cs typeface="+mn-cs"/>
              </a:defRPr>
            </a:lvl3pPr>
            <a:lvl4pPr marL="0" algn="ctr" defTabSz="761970" rtl="0" eaLnBrk="1" latinLnBrk="0" hangingPunct="1">
              <a:defRPr lang="en-US" sz="1000" b="1" kern="1200" dirty="0" smtClean="0">
                <a:solidFill>
                  <a:prstClr val="white"/>
                </a:solidFill>
                <a:latin typeface="+mn-lt"/>
                <a:ea typeface="+mn-ea"/>
                <a:cs typeface="+mn-cs"/>
              </a:defRPr>
            </a:lvl4pPr>
            <a:lvl5pPr marL="0" algn="ctr" defTabSz="761970" rtl="0" eaLnBrk="1" latinLnBrk="0" hangingPunct="1">
              <a:defRPr lang="en-US" sz="1000" b="1" kern="1200" dirty="0">
                <a:solidFill>
                  <a:prstClr val="white"/>
                </a:solidFill>
                <a:latin typeface="+mn-lt"/>
                <a:ea typeface="+mn-ea"/>
                <a:cs typeface="+mn-cs"/>
              </a:defRPr>
            </a:lvl5pPr>
          </a:lstStyle>
          <a:p>
            <a:pPr lvl="0"/>
            <a:endParaRPr lang="en-US" dirty="0"/>
          </a:p>
        </p:txBody>
      </p:sp>
      <p:sp>
        <p:nvSpPr>
          <p:cNvPr id="58" name="Content Placeholder 68"/>
          <p:cNvSpPr>
            <a:spLocks noGrp="1"/>
          </p:cNvSpPr>
          <p:nvPr>
            <p:ph sz="quarter" idx="29"/>
          </p:nvPr>
        </p:nvSpPr>
        <p:spPr>
          <a:xfrm>
            <a:off x="4825174" y="3478032"/>
            <a:ext cx="3759832" cy="287480"/>
          </a:xfrm>
          <a:prstGeom prst="rect">
            <a:avLst/>
          </a:prstGeom>
        </p:spPr>
        <p:txBody>
          <a:bodyPr anchor="ctr"/>
          <a:lstStyle>
            <a:lvl1pPr marL="0" indent="0" algn="ctr" defTabSz="761970" rtl="0" eaLnBrk="1" latinLnBrk="0" hangingPunct="1">
              <a:buNone/>
              <a:defRPr lang="en-US" sz="1100" b="1" kern="1200" dirty="0" smtClean="0">
                <a:solidFill>
                  <a:prstClr val="white"/>
                </a:solidFill>
                <a:latin typeface="+mn-lt"/>
                <a:ea typeface="+mn-ea"/>
                <a:cs typeface="+mn-cs"/>
              </a:defRPr>
            </a:lvl1pPr>
            <a:lvl2pPr marL="0" algn="ctr" defTabSz="761970" rtl="0" eaLnBrk="1" latinLnBrk="0" hangingPunct="1">
              <a:defRPr lang="en-US" sz="1000" b="1" kern="1200" dirty="0" smtClean="0">
                <a:solidFill>
                  <a:prstClr val="white"/>
                </a:solidFill>
                <a:latin typeface="+mn-lt"/>
                <a:ea typeface="+mn-ea"/>
                <a:cs typeface="+mn-cs"/>
              </a:defRPr>
            </a:lvl2pPr>
            <a:lvl3pPr marL="0" algn="ctr" defTabSz="761970" rtl="0" eaLnBrk="1" latinLnBrk="0" hangingPunct="1">
              <a:defRPr lang="en-US" sz="1000" b="1" kern="1200" dirty="0" smtClean="0">
                <a:solidFill>
                  <a:prstClr val="white"/>
                </a:solidFill>
                <a:latin typeface="+mn-lt"/>
                <a:ea typeface="+mn-ea"/>
                <a:cs typeface="+mn-cs"/>
              </a:defRPr>
            </a:lvl3pPr>
            <a:lvl4pPr marL="0" algn="ctr" defTabSz="761970" rtl="0" eaLnBrk="1" latinLnBrk="0" hangingPunct="1">
              <a:defRPr lang="en-US" sz="1000" b="1" kern="1200" dirty="0" smtClean="0">
                <a:solidFill>
                  <a:prstClr val="white"/>
                </a:solidFill>
                <a:latin typeface="+mn-lt"/>
                <a:ea typeface="+mn-ea"/>
                <a:cs typeface="+mn-cs"/>
              </a:defRPr>
            </a:lvl4pPr>
            <a:lvl5pPr marL="0" algn="ctr" defTabSz="761970" rtl="0" eaLnBrk="1" latinLnBrk="0" hangingPunct="1">
              <a:defRPr lang="en-US" sz="1000" b="1" kern="1200" dirty="0">
                <a:solidFill>
                  <a:prstClr val="white"/>
                </a:solidFill>
                <a:latin typeface="+mn-lt"/>
                <a:ea typeface="+mn-ea"/>
                <a:cs typeface="+mn-cs"/>
              </a:defRPr>
            </a:lvl5pPr>
          </a:lstStyle>
          <a:p>
            <a:pPr lvl="0"/>
            <a:endParaRPr lang="en-US" dirty="0"/>
          </a:p>
        </p:txBody>
      </p:sp>
    </p:spTree>
    <p:extLst>
      <p:ext uri="{BB962C8B-B14F-4D97-AF65-F5344CB8AC3E}">
        <p14:creationId xmlns:p14="http://schemas.microsoft.com/office/powerpoint/2010/main" val="2258379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descr="Cover4.jpg"/>
          <p:cNvPicPr>
            <a:picLocks noChangeAspect="1"/>
          </p:cNvPicPr>
          <p:nvPr userDrawn="1"/>
        </p:nvPicPr>
        <p:blipFill rotWithShape="1">
          <a:blip r:embed="rId2">
            <a:extLst>
              <a:ext uri="{28A0092B-C50C-407E-A947-70E740481C1C}">
                <a14:useLocalDpi xmlns:a14="http://schemas.microsoft.com/office/drawing/2010/main" val="0"/>
              </a:ext>
            </a:extLst>
          </a:blip>
          <a:srcRect b="33333"/>
          <a:stretch/>
        </p:blipFill>
        <p:spPr>
          <a:xfrm>
            <a:off x="0" y="0"/>
            <a:ext cx="9144000" cy="3810000"/>
          </a:xfrm>
          <a:prstGeom prst="rect">
            <a:avLst/>
          </a:prstGeom>
        </p:spPr>
      </p:pic>
      <p:sp>
        <p:nvSpPr>
          <p:cNvPr id="5" name="Rectangle 4"/>
          <p:cNvSpPr/>
          <p:nvPr userDrawn="1"/>
        </p:nvSpPr>
        <p:spPr>
          <a:xfrm>
            <a:off x="0" y="3116000"/>
            <a:ext cx="7772857" cy="1371600"/>
          </a:xfrm>
          <a:custGeom>
            <a:avLst/>
            <a:gdLst>
              <a:gd name="connsiteX0" fmla="*/ 0 w 7775575"/>
              <a:gd name="connsiteY0" fmla="*/ 0 h 1401379"/>
              <a:gd name="connsiteX1" fmla="*/ 7775575 w 7775575"/>
              <a:gd name="connsiteY1" fmla="*/ 0 h 1401379"/>
              <a:gd name="connsiteX2" fmla="*/ 7775575 w 7775575"/>
              <a:gd name="connsiteY2" fmla="*/ 1401379 h 1401379"/>
              <a:gd name="connsiteX3" fmla="*/ 0 w 7775575"/>
              <a:gd name="connsiteY3" fmla="*/ 1401379 h 1401379"/>
              <a:gd name="connsiteX4" fmla="*/ 0 w 7775575"/>
              <a:gd name="connsiteY4" fmla="*/ 0 h 1401379"/>
              <a:gd name="connsiteX0" fmla="*/ 0 w 7775575"/>
              <a:gd name="connsiteY0" fmla="*/ 10949 h 1412328"/>
              <a:gd name="connsiteX1" fmla="*/ 7488172 w 7775575"/>
              <a:gd name="connsiteY1" fmla="*/ 0 h 1412328"/>
              <a:gd name="connsiteX2" fmla="*/ 7775575 w 7775575"/>
              <a:gd name="connsiteY2" fmla="*/ 10949 h 1412328"/>
              <a:gd name="connsiteX3" fmla="*/ 7775575 w 7775575"/>
              <a:gd name="connsiteY3" fmla="*/ 1412328 h 1412328"/>
              <a:gd name="connsiteX4" fmla="*/ 0 w 7775575"/>
              <a:gd name="connsiteY4" fmla="*/ 1412328 h 1412328"/>
              <a:gd name="connsiteX5" fmla="*/ 0 w 7775575"/>
              <a:gd name="connsiteY5" fmla="*/ 10949 h 1412328"/>
              <a:gd name="connsiteX0" fmla="*/ 0 w 7775575"/>
              <a:gd name="connsiteY0" fmla="*/ 10949 h 1412328"/>
              <a:gd name="connsiteX1" fmla="*/ 7488172 w 7775575"/>
              <a:gd name="connsiteY1" fmla="*/ 0 h 1412328"/>
              <a:gd name="connsiteX2" fmla="*/ 7775575 w 7775575"/>
              <a:gd name="connsiteY2" fmla="*/ 10949 h 1412328"/>
              <a:gd name="connsiteX3" fmla="*/ 7775575 w 7775575"/>
              <a:gd name="connsiteY3" fmla="*/ 1412328 h 1412328"/>
              <a:gd name="connsiteX4" fmla="*/ 7521015 w 7775575"/>
              <a:gd name="connsiteY4" fmla="*/ 1412328 h 1412328"/>
              <a:gd name="connsiteX5" fmla="*/ 0 w 7775575"/>
              <a:gd name="connsiteY5" fmla="*/ 1412328 h 1412328"/>
              <a:gd name="connsiteX6" fmla="*/ 0 w 7775575"/>
              <a:gd name="connsiteY6" fmla="*/ 10949 h 1412328"/>
              <a:gd name="connsiteX0" fmla="*/ 0 w 7775575"/>
              <a:gd name="connsiteY0" fmla="*/ 10949 h 1412328"/>
              <a:gd name="connsiteX1" fmla="*/ 7488172 w 7775575"/>
              <a:gd name="connsiteY1" fmla="*/ 0 h 1412328"/>
              <a:gd name="connsiteX2" fmla="*/ 7775575 w 7775575"/>
              <a:gd name="connsiteY2" fmla="*/ 10949 h 1412328"/>
              <a:gd name="connsiteX3" fmla="*/ 7772811 w 7775575"/>
              <a:gd name="connsiteY3" fmla="*/ 711638 h 1412328"/>
              <a:gd name="connsiteX4" fmla="*/ 7775575 w 7775575"/>
              <a:gd name="connsiteY4" fmla="*/ 1412328 h 1412328"/>
              <a:gd name="connsiteX5" fmla="*/ 7521015 w 7775575"/>
              <a:gd name="connsiteY5" fmla="*/ 1412328 h 1412328"/>
              <a:gd name="connsiteX6" fmla="*/ 0 w 7775575"/>
              <a:gd name="connsiteY6" fmla="*/ 1412328 h 1412328"/>
              <a:gd name="connsiteX7" fmla="*/ 0 w 7775575"/>
              <a:gd name="connsiteY7" fmla="*/ 10949 h 1412328"/>
              <a:gd name="connsiteX0" fmla="*/ 0 w 7775575"/>
              <a:gd name="connsiteY0" fmla="*/ 10949 h 1412328"/>
              <a:gd name="connsiteX1" fmla="*/ 7488172 w 7775575"/>
              <a:gd name="connsiteY1" fmla="*/ 0 h 1412328"/>
              <a:gd name="connsiteX2" fmla="*/ 7772811 w 7775575"/>
              <a:gd name="connsiteY2" fmla="*/ 711638 h 1412328"/>
              <a:gd name="connsiteX3" fmla="*/ 7775575 w 7775575"/>
              <a:gd name="connsiteY3" fmla="*/ 1412328 h 1412328"/>
              <a:gd name="connsiteX4" fmla="*/ 7521015 w 7775575"/>
              <a:gd name="connsiteY4" fmla="*/ 1412328 h 1412328"/>
              <a:gd name="connsiteX5" fmla="*/ 0 w 7775575"/>
              <a:gd name="connsiteY5" fmla="*/ 1412328 h 1412328"/>
              <a:gd name="connsiteX6" fmla="*/ 0 w 7775575"/>
              <a:gd name="connsiteY6" fmla="*/ 10949 h 1412328"/>
              <a:gd name="connsiteX0" fmla="*/ 0 w 8171670"/>
              <a:gd name="connsiteY0" fmla="*/ 10949 h 1412328"/>
              <a:gd name="connsiteX1" fmla="*/ 7488172 w 8171670"/>
              <a:gd name="connsiteY1" fmla="*/ 0 h 1412328"/>
              <a:gd name="connsiteX2" fmla="*/ 7772811 w 8171670"/>
              <a:gd name="connsiteY2" fmla="*/ 711638 h 1412328"/>
              <a:gd name="connsiteX3" fmla="*/ 7521015 w 8171670"/>
              <a:gd name="connsiteY3" fmla="*/ 1412328 h 1412328"/>
              <a:gd name="connsiteX4" fmla="*/ 0 w 8171670"/>
              <a:gd name="connsiteY4" fmla="*/ 1412328 h 1412328"/>
              <a:gd name="connsiteX5" fmla="*/ 0 w 8171670"/>
              <a:gd name="connsiteY5" fmla="*/ 10949 h 1412328"/>
              <a:gd name="connsiteX0" fmla="*/ 0 w 7772897"/>
              <a:gd name="connsiteY0" fmla="*/ 10949 h 1412330"/>
              <a:gd name="connsiteX1" fmla="*/ 7488172 w 7772897"/>
              <a:gd name="connsiteY1" fmla="*/ 0 h 1412330"/>
              <a:gd name="connsiteX2" fmla="*/ 7772811 w 7772897"/>
              <a:gd name="connsiteY2" fmla="*/ 711638 h 1412330"/>
              <a:gd name="connsiteX3" fmla="*/ 7521015 w 7772897"/>
              <a:gd name="connsiteY3" fmla="*/ 1412328 h 1412330"/>
              <a:gd name="connsiteX4" fmla="*/ 0 w 7772897"/>
              <a:gd name="connsiteY4" fmla="*/ 1412328 h 1412330"/>
              <a:gd name="connsiteX5" fmla="*/ 0 w 7772897"/>
              <a:gd name="connsiteY5" fmla="*/ 10949 h 1412330"/>
              <a:gd name="connsiteX0" fmla="*/ 0 w 7772857"/>
              <a:gd name="connsiteY0" fmla="*/ 10949 h 1412330"/>
              <a:gd name="connsiteX1" fmla="*/ 7488172 w 7772857"/>
              <a:gd name="connsiteY1" fmla="*/ 0 h 1412330"/>
              <a:gd name="connsiteX2" fmla="*/ 7772811 w 7772857"/>
              <a:gd name="connsiteY2" fmla="*/ 711638 h 1412330"/>
              <a:gd name="connsiteX3" fmla="*/ 7296550 w 7772857"/>
              <a:gd name="connsiteY3" fmla="*/ 1412328 h 1412330"/>
              <a:gd name="connsiteX4" fmla="*/ 0 w 7772857"/>
              <a:gd name="connsiteY4" fmla="*/ 1412328 h 1412330"/>
              <a:gd name="connsiteX5" fmla="*/ 0 w 7772857"/>
              <a:gd name="connsiteY5" fmla="*/ 10949 h 1412330"/>
              <a:gd name="connsiteX0" fmla="*/ 0 w 7772857"/>
              <a:gd name="connsiteY0" fmla="*/ 10949 h 1412330"/>
              <a:gd name="connsiteX1" fmla="*/ 7305055 w 7772857"/>
              <a:gd name="connsiteY1" fmla="*/ 0 h 1412330"/>
              <a:gd name="connsiteX2" fmla="*/ 7772811 w 7772857"/>
              <a:gd name="connsiteY2" fmla="*/ 711638 h 1412330"/>
              <a:gd name="connsiteX3" fmla="*/ 7296550 w 7772857"/>
              <a:gd name="connsiteY3" fmla="*/ 1412328 h 1412330"/>
              <a:gd name="connsiteX4" fmla="*/ 0 w 7772857"/>
              <a:gd name="connsiteY4" fmla="*/ 1412328 h 1412330"/>
              <a:gd name="connsiteX5" fmla="*/ 0 w 7772857"/>
              <a:gd name="connsiteY5" fmla="*/ 10949 h 1412330"/>
              <a:gd name="connsiteX0" fmla="*/ 0 w 7772857"/>
              <a:gd name="connsiteY0" fmla="*/ 10949 h 1412329"/>
              <a:gd name="connsiteX1" fmla="*/ 7305055 w 7772857"/>
              <a:gd name="connsiteY1" fmla="*/ 0 h 1412329"/>
              <a:gd name="connsiteX2" fmla="*/ 7772811 w 7772857"/>
              <a:gd name="connsiteY2" fmla="*/ 711638 h 1412329"/>
              <a:gd name="connsiteX3" fmla="*/ 7296550 w 7772857"/>
              <a:gd name="connsiteY3" fmla="*/ 1412328 h 1412329"/>
              <a:gd name="connsiteX4" fmla="*/ 0 w 7772857"/>
              <a:gd name="connsiteY4" fmla="*/ 1412328 h 1412329"/>
              <a:gd name="connsiteX5" fmla="*/ 0 w 7772857"/>
              <a:gd name="connsiteY5" fmla="*/ 10949 h 1412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2857" h="1412329">
                <a:moveTo>
                  <a:pt x="0" y="10949"/>
                </a:moveTo>
                <a:lnTo>
                  <a:pt x="7305055" y="0"/>
                </a:lnTo>
                <a:lnTo>
                  <a:pt x="7772811" y="711638"/>
                </a:lnTo>
                <a:cubicBezTo>
                  <a:pt x="7778285" y="704840"/>
                  <a:pt x="7298390" y="1413685"/>
                  <a:pt x="7296550" y="1412328"/>
                </a:cubicBezTo>
                <a:lnTo>
                  <a:pt x="0" y="1412328"/>
                </a:lnTo>
                <a:lnTo>
                  <a:pt x="0" y="10949"/>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657600" tIns="0" rIns="0" bIns="0" rtlCol="0" anchor="ctr"/>
          <a:lstStyle/>
          <a:p>
            <a:pPr>
              <a:spcAft>
                <a:spcPts val="500"/>
              </a:spcAft>
            </a:pPr>
            <a:endParaRPr lang="en-US" sz="2000" dirty="0">
              <a:solidFill>
                <a:schemeClr val="bg1"/>
              </a:solidFill>
              <a:latin typeface="Minion Pro"/>
              <a:cs typeface="Minion Pro"/>
            </a:endParaRPr>
          </a:p>
        </p:txBody>
      </p:sp>
      <p:pic>
        <p:nvPicPr>
          <p:cNvPr id="7" name="Picture 6" descr="Tata and TCS logo.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7084" y="207963"/>
            <a:ext cx="456541" cy="398625"/>
          </a:xfrm>
          <a:prstGeom prst="rect">
            <a:avLst/>
          </a:prstGeom>
        </p:spPr>
      </p:pic>
      <p:sp>
        <p:nvSpPr>
          <p:cNvPr id="3" name="Title 2"/>
          <p:cNvSpPr>
            <a:spLocks noGrp="1"/>
          </p:cNvSpPr>
          <p:nvPr>
            <p:ph type="title"/>
          </p:nvPr>
        </p:nvSpPr>
        <p:spPr>
          <a:xfrm>
            <a:off x="0" y="3257550"/>
            <a:ext cx="7286625"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0" y="3894800"/>
            <a:ext cx="7286625"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descr="PALS New logo.wm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0375" y="5006722"/>
            <a:ext cx="1110458" cy="454278"/>
          </a:xfrm>
          <a:prstGeom prst="rect">
            <a:avLst/>
          </a:prstGeom>
        </p:spPr>
      </p:pic>
    </p:spTree>
    <p:extLst>
      <p:ext uri="{BB962C8B-B14F-4D97-AF65-F5344CB8AC3E}">
        <p14:creationId xmlns:p14="http://schemas.microsoft.com/office/powerpoint/2010/main" val="4087453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57200" y="1416050"/>
            <a:ext cx="8229600" cy="3613150"/>
          </a:xfrm>
          <a:prstGeom prst="rect">
            <a:avLst/>
          </a:prstGeom>
        </p:spPr>
        <p:txBody>
          <a:bodyPr lIns="0" tIns="0"/>
          <a:lstStyle>
            <a:lvl1pPr marL="174625" indent="-174625" algn="l" defTabSz="457200" rtl="0" eaLnBrk="1" latinLnBrk="0" hangingPunct="1">
              <a:spcBef>
                <a:spcPts val="0"/>
              </a:spcBef>
              <a:spcAft>
                <a:spcPts val="600"/>
              </a:spcAft>
              <a:buSzPct val="100000"/>
              <a:defRPr lang="en-US" sz="1200" kern="1200" dirty="0" smtClean="0">
                <a:solidFill>
                  <a:schemeClr val="tx1"/>
                </a:solidFill>
                <a:latin typeface="+mn-lt"/>
                <a:ea typeface="+mn-ea"/>
                <a:cs typeface="+mn-cs"/>
              </a:defRPr>
            </a:lvl1pPr>
            <a:lvl2pPr marL="342900" indent="-171450" algn="l" defTabSz="457200" rtl="0" eaLnBrk="1" latinLnBrk="0" hangingPunct="1">
              <a:spcBef>
                <a:spcPts val="0"/>
              </a:spcBef>
              <a:spcAft>
                <a:spcPts val="600"/>
              </a:spcAft>
              <a:defRPr lang="en-US" sz="1200" kern="1200" dirty="0" smtClean="0">
                <a:solidFill>
                  <a:schemeClr val="tx1"/>
                </a:solidFill>
                <a:latin typeface="+mn-lt"/>
                <a:ea typeface="+mn-ea"/>
                <a:cs typeface="+mn-cs"/>
              </a:defRPr>
            </a:lvl2pPr>
            <a:lvl3pPr marL="517525" indent="-174625" algn="l" defTabSz="457200" rtl="0" eaLnBrk="1" latinLnBrk="0" hangingPunct="1">
              <a:spcBef>
                <a:spcPts val="0"/>
              </a:spcBef>
              <a:spcAft>
                <a:spcPts val="600"/>
              </a:spcAft>
              <a:buSzPct val="80000"/>
              <a:buFont typeface="Wingdings" panose="05000000000000000000" pitchFamily="2" charset="2"/>
              <a:buChar char="§"/>
              <a:defRPr lang="en-US" sz="1200" kern="1200" dirty="0" smtClean="0">
                <a:solidFill>
                  <a:schemeClr val="tx1"/>
                </a:solidFill>
                <a:latin typeface="+mn-lt"/>
                <a:ea typeface="+mn-ea"/>
                <a:cs typeface="+mn-cs"/>
              </a:defRPr>
            </a:lvl3pPr>
            <a:lvl4pPr marL="685800" indent="-168275" algn="l" defTabSz="457200" rtl="0" eaLnBrk="1" latinLnBrk="0" hangingPunct="1">
              <a:spcBef>
                <a:spcPts val="0"/>
              </a:spcBef>
              <a:spcAft>
                <a:spcPts val="600"/>
              </a:spcAft>
              <a:buFont typeface="Calibri" panose="020F0502020204030204" pitchFamily="34" charset="0"/>
              <a:buChar char="−"/>
              <a:defRPr lang="en-US" sz="1200" kern="1200" dirty="0">
                <a:solidFill>
                  <a:schemeClr val="tx1"/>
                </a:solidFill>
                <a:latin typeface="+mn-lt"/>
                <a:ea typeface="+mn-ea"/>
                <a:cs typeface="+mn-cs"/>
              </a:defRPr>
            </a:lvl4pPr>
            <a:lvl5pPr>
              <a:spcBef>
                <a:spcPts val="0"/>
              </a:spcBef>
              <a:spcAft>
                <a:spcPts val="600"/>
              </a:spcAf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11"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pic>
        <p:nvPicPr>
          <p:cNvPr id="12" name="Picture 11"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5" name="TextBox 4"/>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115243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57200" y="1416050"/>
            <a:ext cx="8229600" cy="3613150"/>
          </a:xfrm>
          <a:prstGeom prst="rect">
            <a:avLst/>
          </a:prstGeom>
        </p:spPr>
        <p:txBody>
          <a:bodyPr lIns="0" tIns="0"/>
          <a:lstStyle>
            <a:lvl1pPr marL="174625" indent="-174625" algn="l" defTabSz="457200" rtl="0" eaLnBrk="1" latinLnBrk="0" hangingPunct="1">
              <a:spcBef>
                <a:spcPts val="0"/>
              </a:spcBef>
              <a:spcAft>
                <a:spcPts val="600"/>
              </a:spcAft>
              <a:buSzPct val="100000"/>
              <a:defRPr lang="en-US" sz="1200" kern="1200" dirty="0" smtClean="0">
                <a:solidFill>
                  <a:schemeClr val="tx1"/>
                </a:solidFill>
                <a:latin typeface="+mn-lt"/>
                <a:ea typeface="+mn-ea"/>
                <a:cs typeface="+mn-cs"/>
              </a:defRPr>
            </a:lvl1pPr>
            <a:lvl2pPr marL="342900" indent="-171450" algn="l" defTabSz="457200" rtl="0" eaLnBrk="1" latinLnBrk="0" hangingPunct="1">
              <a:spcBef>
                <a:spcPts val="0"/>
              </a:spcBef>
              <a:spcAft>
                <a:spcPts val="600"/>
              </a:spcAft>
              <a:defRPr lang="en-US" sz="1200" kern="1200" dirty="0" smtClean="0">
                <a:solidFill>
                  <a:schemeClr val="tx1"/>
                </a:solidFill>
                <a:latin typeface="+mn-lt"/>
                <a:ea typeface="+mn-ea"/>
                <a:cs typeface="+mn-cs"/>
              </a:defRPr>
            </a:lvl2pPr>
            <a:lvl3pPr marL="517525" indent="-174625" algn="l" defTabSz="457200" rtl="0" eaLnBrk="1" latinLnBrk="0" hangingPunct="1">
              <a:spcBef>
                <a:spcPts val="0"/>
              </a:spcBef>
              <a:spcAft>
                <a:spcPts val="600"/>
              </a:spcAft>
              <a:buSzPct val="80000"/>
              <a:buFont typeface="Wingdings" panose="05000000000000000000" pitchFamily="2" charset="2"/>
              <a:buChar char="§"/>
              <a:defRPr lang="en-US" sz="1200" kern="1200" dirty="0" smtClean="0">
                <a:solidFill>
                  <a:schemeClr val="tx1"/>
                </a:solidFill>
                <a:latin typeface="+mn-lt"/>
                <a:ea typeface="+mn-ea"/>
                <a:cs typeface="+mn-cs"/>
              </a:defRPr>
            </a:lvl3pPr>
            <a:lvl4pPr marL="685800" indent="-168275" algn="l" defTabSz="457200" rtl="0" eaLnBrk="1" latinLnBrk="0" hangingPunct="1">
              <a:spcBef>
                <a:spcPts val="0"/>
              </a:spcBef>
              <a:spcAft>
                <a:spcPts val="600"/>
              </a:spcAft>
              <a:buFont typeface="Calibri" panose="020F0502020204030204" pitchFamily="34" charset="0"/>
              <a:buChar char="−"/>
              <a:defRPr lang="en-US" sz="1200" kern="1200" dirty="0">
                <a:solidFill>
                  <a:schemeClr val="tx1"/>
                </a:solidFill>
                <a:latin typeface="+mn-lt"/>
                <a:ea typeface="+mn-ea"/>
                <a:cs typeface="+mn-cs"/>
              </a:defRPr>
            </a:lvl4pPr>
            <a:lvl5pPr>
              <a:spcBef>
                <a:spcPts val="0"/>
              </a:spcBef>
              <a:spcAft>
                <a:spcPts val="600"/>
              </a:spcAf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11"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pic>
        <p:nvPicPr>
          <p:cNvPr id="12" name="Picture 11"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6" name="TextBox 5"/>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33479501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0" y="0"/>
            <a:ext cx="9144000" cy="3630168"/>
          </a:xfrm>
          <a:prstGeom prst="rect">
            <a:avLst/>
          </a:pr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pic>
        <p:nvPicPr>
          <p:cNvPr id="21" name="Picture 20"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23" name="Freeform 22"/>
          <p:cNvSpPr/>
          <p:nvPr userDrawn="1"/>
        </p:nvSpPr>
        <p:spPr>
          <a:xfrm>
            <a:off x="1" y="2471458"/>
            <a:ext cx="8074890" cy="2289719"/>
          </a:xfrm>
          <a:custGeom>
            <a:avLst/>
            <a:gdLst>
              <a:gd name="connsiteX0" fmla="*/ 7379099 w 8074890"/>
              <a:gd name="connsiteY0" fmla="*/ 0 h 2289719"/>
              <a:gd name="connsiteX1" fmla="*/ 8074821 w 8074890"/>
              <a:gd name="connsiteY1" fmla="*/ 1153733 h 2289719"/>
              <a:gd name="connsiteX2" fmla="*/ 7366449 w 8074890"/>
              <a:gd name="connsiteY2" fmla="*/ 2289716 h 2289719"/>
              <a:gd name="connsiteX3" fmla="*/ 0 w 8074890"/>
              <a:gd name="connsiteY3" fmla="*/ 2289716 h 2289719"/>
              <a:gd name="connsiteX4" fmla="*/ 0 w 8074890"/>
              <a:gd name="connsiteY4" fmla="*/ 12056 h 2289719"/>
              <a:gd name="connsiteX5" fmla="*/ 7379099 w 8074890"/>
              <a:gd name="connsiteY5" fmla="*/ 0 h 22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4890" h="2289719">
                <a:moveTo>
                  <a:pt x="7379099" y="0"/>
                </a:moveTo>
                <a:lnTo>
                  <a:pt x="8074821" y="1153733"/>
                </a:lnTo>
                <a:cubicBezTo>
                  <a:pt x="8082962" y="1142711"/>
                  <a:pt x="7369185" y="2291916"/>
                  <a:pt x="7366449" y="2289716"/>
                </a:cubicBezTo>
                <a:lnTo>
                  <a:pt x="0" y="2289716"/>
                </a:lnTo>
                <a:lnTo>
                  <a:pt x="0" y="12056"/>
                </a:lnTo>
                <a:lnTo>
                  <a:pt x="7379099"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lIns="3657600" tIns="0" rIns="0" bIns="0" rtlCol="0" anchor="ctr">
            <a:noAutofit/>
          </a:bodyPr>
          <a:lstStyle/>
          <a:p>
            <a:pPr>
              <a:spcAft>
                <a:spcPts val="500"/>
              </a:spcAft>
            </a:pPr>
            <a:endParaRPr lang="en-US" sz="2000" dirty="0">
              <a:solidFill>
                <a:schemeClr val="bg1"/>
              </a:solidFill>
              <a:latin typeface="Minion Pro"/>
              <a:cs typeface="Minion Pro"/>
            </a:endParaRPr>
          </a:p>
        </p:txBody>
      </p:sp>
      <p:sp>
        <p:nvSpPr>
          <p:cNvPr id="16" name="Title 2"/>
          <p:cNvSpPr>
            <a:spLocks noGrp="1"/>
          </p:cNvSpPr>
          <p:nvPr>
            <p:ph type="title"/>
          </p:nvPr>
        </p:nvSpPr>
        <p:spPr>
          <a:xfrm>
            <a:off x="742950" y="3064258"/>
            <a:ext cx="6439132"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18" name="Subtitle 2"/>
          <p:cNvSpPr>
            <a:spLocks noGrp="1"/>
          </p:cNvSpPr>
          <p:nvPr>
            <p:ph type="subTitle" idx="1"/>
          </p:nvPr>
        </p:nvSpPr>
        <p:spPr>
          <a:xfrm>
            <a:off x="742950" y="3701508"/>
            <a:ext cx="6439132"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02621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10" name="Rectangle 9"/>
          <p:cNvSpPr/>
          <p:nvPr userDrawn="1"/>
        </p:nvSpPr>
        <p:spPr>
          <a:xfrm>
            <a:off x="0" y="-2112"/>
            <a:ext cx="9144000" cy="5717112"/>
          </a:xfrm>
          <a:prstGeom prst="rect">
            <a:avLst/>
          </a:pr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23" name="Freeform 22"/>
          <p:cNvSpPr/>
          <p:nvPr userDrawn="1"/>
        </p:nvSpPr>
        <p:spPr>
          <a:xfrm>
            <a:off x="1" y="2471458"/>
            <a:ext cx="8074890" cy="2289719"/>
          </a:xfrm>
          <a:custGeom>
            <a:avLst/>
            <a:gdLst>
              <a:gd name="connsiteX0" fmla="*/ 7379099 w 8074890"/>
              <a:gd name="connsiteY0" fmla="*/ 0 h 2289719"/>
              <a:gd name="connsiteX1" fmla="*/ 8074821 w 8074890"/>
              <a:gd name="connsiteY1" fmla="*/ 1153733 h 2289719"/>
              <a:gd name="connsiteX2" fmla="*/ 7366449 w 8074890"/>
              <a:gd name="connsiteY2" fmla="*/ 2289716 h 2289719"/>
              <a:gd name="connsiteX3" fmla="*/ 0 w 8074890"/>
              <a:gd name="connsiteY3" fmla="*/ 2289716 h 2289719"/>
              <a:gd name="connsiteX4" fmla="*/ 0 w 8074890"/>
              <a:gd name="connsiteY4" fmla="*/ 12056 h 2289719"/>
              <a:gd name="connsiteX5" fmla="*/ 7379099 w 8074890"/>
              <a:gd name="connsiteY5" fmla="*/ 0 h 22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4890" h="2289719">
                <a:moveTo>
                  <a:pt x="7379099" y="0"/>
                </a:moveTo>
                <a:lnTo>
                  <a:pt x="8074821" y="1153733"/>
                </a:lnTo>
                <a:cubicBezTo>
                  <a:pt x="8082962" y="1142711"/>
                  <a:pt x="7369185" y="2291916"/>
                  <a:pt x="7366449" y="2289716"/>
                </a:cubicBezTo>
                <a:lnTo>
                  <a:pt x="0" y="2289716"/>
                </a:lnTo>
                <a:lnTo>
                  <a:pt x="0" y="12056"/>
                </a:lnTo>
                <a:lnTo>
                  <a:pt x="7379099"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lIns="3657600" tIns="0" rIns="0" bIns="0" rtlCol="0" anchor="ctr">
            <a:noAutofit/>
          </a:bodyPr>
          <a:lstStyle/>
          <a:p>
            <a:pPr>
              <a:spcAft>
                <a:spcPts val="500"/>
              </a:spcAft>
            </a:pPr>
            <a:endParaRPr lang="en-US" sz="2000" dirty="0">
              <a:solidFill>
                <a:schemeClr val="bg1"/>
              </a:solidFill>
              <a:latin typeface="Minion Pro"/>
              <a:cs typeface="Minion Pro"/>
            </a:endParaRPr>
          </a:p>
        </p:txBody>
      </p:sp>
      <p:sp>
        <p:nvSpPr>
          <p:cNvPr id="16" name="Title 2"/>
          <p:cNvSpPr>
            <a:spLocks noGrp="1"/>
          </p:cNvSpPr>
          <p:nvPr>
            <p:ph type="title"/>
          </p:nvPr>
        </p:nvSpPr>
        <p:spPr>
          <a:xfrm>
            <a:off x="742950" y="3064258"/>
            <a:ext cx="6439132"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18" name="Subtitle 2"/>
          <p:cNvSpPr>
            <a:spLocks noGrp="1"/>
          </p:cNvSpPr>
          <p:nvPr>
            <p:ph type="subTitle" idx="1"/>
          </p:nvPr>
        </p:nvSpPr>
        <p:spPr>
          <a:xfrm>
            <a:off x="742950" y="3701508"/>
            <a:ext cx="6439132"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PALS New logo.wmf"/>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460375" y="5006722"/>
            <a:ext cx="1110458" cy="454278"/>
          </a:xfrm>
          <a:prstGeom prst="rect">
            <a:avLst/>
          </a:prstGeom>
        </p:spPr>
      </p:pic>
    </p:spTree>
    <p:extLst>
      <p:ext uri="{BB962C8B-B14F-4D97-AF65-F5344CB8AC3E}">
        <p14:creationId xmlns:p14="http://schemas.microsoft.com/office/powerpoint/2010/main" val="41190448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6050"/>
            <a:ext cx="3931920" cy="3613150"/>
          </a:xfrm>
          <a:prstGeom prst="rect">
            <a:avLst/>
          </a:prstGeom>
        </p:spPr>
        <p:txBody>
          <a:bodyPr lIns="0" tIns="0"/>
          <a:lstStyle>
            <a:lvl1pPr marL="174625" indent="-174625"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marL="342900" indent="-17145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marL="514350" indent="-171450" algn="l" defTabSz="457200" rtl="0" eaLnBrk="1" latinLnBrk="0" hangingPunct="1">
              <a:spcBef>
                <a:spcPts val="0"/>
              </a:spcBef>
              <a:spcAft>
                <a:spcPts val="600"/>
              </a:spcAft>
              <a:buFont typeface="+mj-lt"/>
              <a:buAutoNum type="arabicPeriod"/>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sp>
        <p:nvSpPr>
          <p:cNvPr id="8" name="Content Placeholder 2"/>
          <p:cNvSpPr>
            <a:spLocks noGrp="1"/>
          </p:cNvSpPr>
          <p:nvPr>
            <p:ph sz="half" idx="13"/>
          </p:nvPr>
        </p:nvSpPr>
        <p:spPr>
          <a:xfrm>
            <a:off x="4754880" y="1416050"/>
            <a:ext cx="3931920" cy="3613150"/>
          </a:xfrm>
          <a:prstGeom prst="rect">
            <a:avLst/>
          </a:prstGeom>
        </p:spPr>
        <p:txBody>
          <a:bodyPr lIns="0" tIns="0"/>
          <a:lstStyle>
            <a:lvl1pPr marL="174625" indent="-174625"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marL="342900" indent="-163513"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marL="514350" indent="-17145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5800" indent="-168275"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pic>
        <p:nvPicPr>
          <p:cNvPr id="10" name="Picture 9"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6"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sp>
        <p:nvSpPr>
          <p:cNvPr id="7" name="TextBox 6"/>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5548327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2"/>
          <p:cNvSpPr>
            <a:spLocks noGrp="1"/>
          </p:cNvSpPr>
          <p:nvPr>
            <p:ph sz="half" idx="1"/>
          </p:nvPr>
        </p:nvSpPr>
        <p:spPr>
          <a:xfrm>
            <a:off x="457200" y="1416048"/>
            <a:ext cx="8229600" cy="1627632"/>
          </a:xfrm>
          <a:prstGeom prst="rect">
            <a:avLst/>
          </a:prstGeom>
        </p:spPr>
        <p:txBody>
          <a:bodyPr lIns="0" tIns="0"/>
          <a:lstStyle>
            <a:lvl1pPr marL="342900" indent="-34290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sp>
        <p:nvSpPr>
          <p:cNvPr id="14" name="Content Placeholder 2"/>
          <p:cNvSpPr>
            <a:spLocks noGrp="1"/>
          </p:cNvSpPr>
          <p:nvPr>
            <p:ph sz="half" idx="10"/>
          </p:nvPr>
        </p:nvSpPr>
        <p:spPr>
          <a:xfrm>
            <a:off x="457200" y="3401568"/>
            <a:ext cx="8229600" cy="1627632"/>
          </a:xfrm>
          <a:prstGeom prst="rect">
            <a:avLst/>
          </a:prstGeom>
        </p:spPr>
        <p:txBody>
          <a:bodyPr lIns="0" tIns="0"/>
          <a:lstStyle>
            <a:lvl1pPr marL="342900" indent="-34290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pic>
        <p:nvPicPr>
          <p:cNvPr id="15" name="Picture 14"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7"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sp>
        <p:nvSpPr>
          <p:cNvPr id="6" name="TextBox 5"/>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25228319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pic>
        <p:nvPicPr>
          <p:cNvPr id="15" name="Picture 14"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a:ln>
            <a:noFill/>
            <a:tailEnd type="triangle"/>
          </a:ln>
        </p:spPr>
      </p:pic>
      <p:sp>
        <p:nvSpPr>
          <p:cNvPr id="39" name="TextBox 38"/>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
        <p:nvSpPr>
          <p:cNvPr id="40" name="Rounded Rectangle 39"/>
          <p:cNvSpPr/>
          <p:nvPr userDrawn="1"/>
        </p:nvSpPr>
        <p:spPr>
          <a:xfrm>
            <a:off x="460375" y="1427163"/>
            <a:ext cx="8223250" cy="169539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1" name="Rounded Rectangle 40"/>
          <p:cNvSpPr/>
          <p:nvPr userDrawn="1"/>
        </p:nvSpPr>
        <p:spPr>
          <a:xfrm>
            <a:off x="576728" y="1506320"/>
            <a:ext cx="8000537" cy="1547475"/>
          </a:xfrm>
          <a:prstGeom prst="roundRect">
            <a:avLst>
              <a:gd name="adj" fmla="val 0"/>
            </a:avLst>
          </a:prstGeom>
          <a:solidFill>
            <a:schemeClr val="bg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761970">
              <a:buFont typeface="Arial" panose="020B0604020202020204" pitchFamily="34" charset="0"/>
              <a:buChar char="•"/>
            </a:pPr>
            <a:endParaRPr lang="en-US" sz="1000" dirty="0">
              <a:solidFill>
                <a:schemeClr val="tx1"/>
              </a:solidFill>
            </a:endParaRPr>
          </a:p>
        </p:txBody>
      </p:sp>
      <p:sp>
        <p:nvSpPr>
          <p:cNvPr id="42" name="Rounded Rectangle 41"/>
          <p:cNvSpPr/>
          <p:nvPr userDrawn="1"/>
        </p:nvSpPr>
        <p:spPr>
          <a:xfrm>
            <a:off x="460375" y="3413344"/>
            <a:ext cx="3965291" cy="1131875"/>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3" name="Rectangle 42"/>
          <p:cNvSpPr/>
          <p:nvPr userDrawn="1"/>
        </p:nvSpPr>
        <p:spPr>
          <a:xfrm>
            <a:off x="567215" y="3811152"/>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Prepared </a:t>
            </a:r>
            <a:r>
              <a:rPr lang="en-US" sz="1100" b="1" dirty="0" smtClean="0">
                <a:solidFill>
                  <a:srgbClr val="000000"/>
                </a:solidFill>
              </a:rPr>
              <a:t>by</a:t>
            </a:r>
            <a:endParaRPr lang="en-US" sz="1100" b="1" dirty="0">
              <a:solidFill>
                <a:srgbClr val="000000"/>
              </a:solidFill>
            </a:endParaRPr>
          </a:p>
        </p:txBody>
      </p:sp>
      <p:sp>
        <p:nvSpPr>
          <p:cNvPr id="44" name="Rectangle 43"/>
          <p:cNvSpPr/>
          <p:nvPr userDrawn="1"/>
        </p:nvSpPr>
        <p:spPr>
          <a:xfrm>
            <a:off x="567215" y="4174127"/>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Role</a:t>
            </a:r>
          </a:p>
        </p:txBody>
      </p:sp>
      <p:sp>
        <p:nvSpPr>
          <p:cNvPr id="45" name="Rectangle 44"/>
          <p:cNvSpPr/>
          <p:nvPr userDrawn="1"/>
        </p:nvSpPr>
        <p:spPr>
          <a:xfrm>
            <a:off x="1697217" y="3811152"/>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000" dirty="0" smtClean="0">
                <a:solidFill>
                  <a:srgbClr val="000000"/>
                </a:solidFill>
              </a:rPr>
              <a:t> </a:t>
            </a:r>
            <a:endParaRPr lang="en-US" sz="1000" dirty="0">
              <a:solidFill>
                <a:srgbClr val="000000"/>
              </a:solidFill>
            </a:endParaRPr>
          </a:p>
        </p:txBody>
      </p:sp>
      <p:sp>
        <p:nvSpPr>
          <p:cNvPr id="46" name="Rectangle 45"/>
          <p:cNvSpPr/>
          <p:nvPr userDrawn="1"/>
        </p:nvSpPr>
        <p:spPr>
          <a:xfrm>
            <a:off x="1697217" y="4174127"/>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47" name="Rounded Rectangle 46"/>
          <p:cNvSpPr/>
          <p:nvPr userDrawn="1"/>
        </p:nvSpPr>
        <p:spPr>
          <a:xfrm>
            <a:off x="4718334" y="3413344"/>
            <a:ext cx="3965291" cy="1131875"/>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8" name="Rectangle 47"/>
          <p:cNvSpPr/>
          <p:nvPr userDrawn="1"/>
        </p:nvSpPr>
        <p:spPr>
          <a:xfrm>
            <a:off x="4825174" y="3811152"/>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Reviewed </a:t>
            </a:r>
            <a:r>
              <a:rPr lang="en-US" sz="1100" b="1" dirty="0" smtClean="0">
                <a:solidFill>
                  <a:srgbClr val="000000"/>
                </a:solidFill>
              </a:rPr>
              <a:t>by</a:t>
            </a:r>
            <a:endParaRPr lang="en-US" sz="1100" b="1" dirty="0">
              <a:solidFill>
                <a:srgbClr val="000000"/>
              </a:solidFill>
            </a:endParaRPr>
          </a:p>
        </p:txBody>
      </p:sp>
      <p:sp>
        <p:nvSpPr>
          <p:cNvPr id="49" name="Rectangle 48"/>
          <p:cNvSpPr/>
          <p:nvPr userDrawn="1"/>
        </p:nvSpPr>
        <p:spPr>
          <a:xfrm>
            <a:off x="4825174" y="4174127"/>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Role</a:t>
            </a:r>
          </a:p>
        </p:txBody>
      </p:sp>
      <p:sp>
        <p:nvSpPr>
          <p:cNvPr id="50" name="Rectangle 49"/>
          <p:cNvSpPr/>
          <p:nvPr userDrawn="1"/>
        </p:nvSpPr>
        <p:spPr>
          <a:xfrm>
            <a:off x="5955176" y="3811152"/>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51" name="Rectangle 50"/>
          <p:cNvSpPr/>
          <p:nvPr userDrawn="1"/>
        </p:nvSpPr>
        <p:spPr>
          <a:xfrm>
            <a:off x="5955176" y="4174127"/>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52" name="Content Placeholder 4"/>
          <p:cNvSpPr>
            <a:spLocks noGrp="1"/>
          </p:cNvSpPr>
          <p:nvPr>
            <p:ph sz="quarter" idx="23"/>
          </p:nvPr>
        </p:nvSpPr>
        <p:spPr>
          <a:xfrm>
            <a:off x="576728" y="1514967"/>
            <a:ext cx="8000537" cy="1538828"/>
          </a:xfrm>
          <a:prstGeom prst="rect">
            <a:avLst/>
          </a:prstGeom>
        </p:spPr>
        <p:txBody>
          <a:bodyPr anchor="ctr"/>
          <a:lstStyle>
            <a:lvl1pPr marL="171450" indent="-171450" algn="l" defTabSz="761970" rtl="0" eaLnBrk="1" latinLnBrk="0" hangingPunct="1">
              <a:buFont typeface="Arial" panose="020B0604020202020204" pitchFamily="34" charset="0"/>
              <a:buChar char="•"/>
              <a:defRPr lang="en-US" sz="1200" kern="1200" dirty="0" smtClean="0">
                <a:solidFill>
                  <a:schemeClr val="tx1"/>
                </a:solidFill>
                <a:latin typeface="+mn-lt"/>
                <a:ea typeface="+mn-ea"/>
                <a:cs typeface="+mn-cs"/>
              </a:defRPr>
            </a:lvl1pPr>
            <a:lvl2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2pPr>
            <a:lvl3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3pPr>
            <a:lvl4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4pPr>
            <a:lvl5pPr marL="171450" indent="-171450" algn="l" defTabSz="761970" rtl="0" eaLnBrk="1" latinLnBrk="0" hangingPunct="1">
              <a:buFont typeface="Arial" panose="020B0604020202020204" pitchFamily="34" charset="0"/>
              <a:buChar char="•"/>
              <a:defRPr lang="en-US" sz="1000" kern="1200" dirty="0">
                <a:solidFill>
                  <a:schemeClr val="tx1"/>
                </a:solidFill>
                <a:latin typeface="+mn-lt"/>
                <a:ea typeface="+mn-ea"/>
                <a:cs typeface="+mn-cs"/>
              </a:defRPr>
            </a:lvl5pPr>
          </a:lstStyle>
          <a:p>
            <a:pPr lvl="0"/>
            <a:r>
              <a:rPr lang="en-US" dirty="0" smtClean="0"/>
              <a:t>Click to edit Master text styles</a:t>
            </a:r>
          </a:p>
        </p:txBody>
      </p:sp>
      <p:sp>
        <p:nvSpPr>
          <p:cNvPr id="53" name="Text Placeholder 35"/>
          <p:cNvSpPr>
            <a:spLocks noGrp="1"/>
          </p:cNvSpPr>
          <p:nvPr>
            <p:ph type="body" sz="quarter" idx="24"/>
          </p:nvPr>
        </p:nvSpPr>
        <p:spPr>
          <a:xfrm>
            <a:off x="1702083" y="3847728"/>
            <a:ext cx="2587977"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4" name="Text Placeholder 35"/>
          <p:cNvSpPr>
            <a:spLocks noGrp="1"/>
          </p:cNvSpPr>
          <p:nvPr>
            <p:ph type="body" sz="quarter" idx="25"/>
          </p:nvPr>
        </p:nvSpPr>
        <p:spPr>
          <a:xfrm>
            <a:off x="1702083" y="4211278"/>
            <a:ext cx="2587977" cy="24573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5" name="Text Placeholder 35"/>
          <p:cNvSpPr>
            <a:spLocks noGrp="1"/>
          </p:cNvSpPr>
          <p:nvPr>
            <p:ph type="body" sz="quarter" idx="26"/>
          </p:nvPr>
        </p:nvSpPr>
        <p:spPr>
          <a:xfrm>
            <a:off x="5960042" y="3847728"/>
            <a:ext cx="2589598"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6" name="Text Placeholder 35"/>
          <p:cNvSpPr>
            <a:spLocks noGrp="1"/>
          </p:cNvSpPr>
          <p:nvPr>
            <p:ph type="body" sz="quarter" idx="27"/>
          </p:nvPr>
        </p:nvSpPr>
        <p:spPr>
          <a:xfrm>
            <a:off x="5960042" y="4210703"/>
            <a:ext cx="2589598"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7" name="Content Placeholder 68"/>
          <p:cNvSpPr>
            <a:spLocks noGrp="1"/>
          </p:cNvSpPr>
          <p:nvPr>
            <p:ph sz="quarter" idx="28"/>
          </p:nvPr>
        </p:nvSpPr>
        <p:spPr>
          <a:xfrm>
            <a:off x="567215" y="3478032"/>
            <a:ext cx="3759832" cy="287480"/>
          </a:xfrm>
          <a:prstGeom prst="rect">
            <a:avLst/>
          </a:prstGeom>
        </p:spPr>
        <p:txBody>
          <a:bodyPr anchor="ctr"/>
          <a:lstStyle>
            <a:lvl1pPr marL="0" indent="0" algn="ctr" defTabSz="761970" rtl="0" eaLnBrk="1" latinLnBrk="0" hangingPunct="1">
              <a:buNone/>
              <a:defRPr lang="en-US" sz="1100" b="1" kern="1200" dirty="0" smtClean="0">
                <a:solidFill>
                  <a:prstClr val="white"/>
                </a:solidFill>
                <a:latin typeface="+mn-lt"/>
                <a:ea typeface="+mn-ea"/>
                <a:cs typeface="+mn-cs"/>
              </a:defRPr>
            </a:lvl1pPr>
            <a:lvl2pPr marL="0" algn="ctr" defTabSz="761970" rtl="0" eaLnBrk="1" latinLnBrk="0" hangingPunct="1">
              <a:defRPr lang="en-US" sz="1000" b="1" kern="1200" dirty="0" smtClean="0">
                <a:solidFill>
                  <a:prstClr val="white"/>
                </a:solidFill>
                <a:latin typeface="+mn-lt"/>
                <a:ea typeface="+mn-ea"/>
                <a:cs typeface="+mn-cs"/>
              </a:defRPr>
            </a:lvl2pPr>
            <a:lvl3pPr marL="0" algn="ctr" defTabSz="761970" rtl="0" eaLnBrk="1" latinLnBrk="0" hangingPunct="1">
              <a:defRPr lang="en-US" sz="1000" b="1" kern="1200" dirty="0" smtClean="0">
                <a:solidFill>
                  <a:prstClr val="white"/>
                </a:solidFill>
                <a:latin typeface="+mn-lt"/>
                <a:ea typeface="+mn-ea"/>
                <a:cs typeface="+mn-cs"/>
              </a:defRPr>
            </a:lvl3pPr>
            <a:lvl4pPr marL="0" algn="ctr" defTabSz="761970" rtl="0" eaLnBrk="1" latinLnBrk="0" hangingPunct="1">
              <a:defRPr lang="en-US" sz="1000" b="1" kern="1200" dirty="0" smtClean="0">
                <a:solidFill>
                  <a:prstClr val="white"/>
                </a:solidFill>
                <a:latin typeface="+mn-lt"/>
                <a:ea typeface="+mn-ea"/>
                <a:cs typeface="+mn-cs"/>
              </a:defRPr>
            </a:lvl4pPr>
            <a:lvl5pPr marL="0" algn="ctr" defTabSz="761970" rtl="0" eaLnBrk="1" latinLnBrk="0" hangingPunct="1">
              <a:defRPr lang="en-US" sz="1000" b="1" kern="1200" dirty="0">
                <a:solidFill>
                  <a:prstClr val="white"/>
                </a:solidFill>
                <a:latin typeface="+mn-lt"/>
                <a:ea typeface="+mn-ea"/>
                <a:cs typeface="+mn-cs"/>
              </a:defRPr>
            </a:lvl5pPr>
          </a:lstStyle>
          <a:p>
            <a:pPr lvl="0"/>
            <a:endParaRPr lang="en-US" dirty="0"/>
          </a:p>
        </p:txBody>
      </p:sp>
      <p:sp>
        <p:nvSpPr>
          <p:cNvPr id="58" name="Content Placeholder 68"/>
          <p:cNvSpPr>
            <a:spLocks noGrp="1"/>
          </p:cNvSpPr>
          <p:nvPr>
            <p:ph sz="quarter" idx="29"/>
          </p:nvPr>
        </p:nvSpPr>
        <p:spPr>
          <a:xfrm>
            <a:off x="4825174" y="3478032"/>
            <a:ext cx="3759832" cy="287480"/>
          </a:xfrm>
          <a:prstGeom prst="rect">
            <a:avLst/>
          </a:prstGeom>
        </p:spPr>
        <p:txBody>
          <a:bodyPr anchor="ctr"/>
          <a:lstStyle>
            <a:lvl1pPr marL="0" indent="0" algn="ctr" defTabSz="761970" rtl="0" eaLnBrk="1" latinLnBrk="0" hangingPunct="1">
              <a:buNone/>
              <a:defRPr lang="en-US" sz="1100" b="1" kern="1200" dirty="0" smtClean="0">
                <a:solidFill>
                  <a:prstClr val="white"/>
                </a:solidFill>
                <a:latin typeface="+mn-lt"/>
                <a:ea typeface="+mn-ea"/>
                <a:cs typeface="+mn-cs"/>
              </a:defRPr>
            </a:lvl1pPr>
            <a:lvl2pPr marL="0" algn="ctr" defTabSz="761970" rtl="0" eaLnBrk="1" latinLnBrk="0" hangingPunct="1">
              <a:defRPr lang="en-US" sz="1000" b="1" kern="1200" dirty="0" smtClean="0">
                <a:solidFill>
                  <a:prstClr val="white"/>
                </a:solidFill>
                <a:latin typeface="+mn-lt"/>
                <a:ea typeface="+mn-ea"/>
                <a:cs typeface="+mn-cs"/>
              </a:defRPr>
            </a:lvl2pPr>
            <a:lvl3pPr marL="0" algn="ctr" defTabSz="761970" rtl="0" eaLnBrk="1" latinLnBrk="0" hangingPunct="1">
              <a:defRPr lang="en-US" sz="1000" b="1" kern="1200" dirty="0" smtClean="0">
                <a:solidFill>
                  <a:prstClr val="white"/>
                </a:solidFill>
                <a:latin typeface="+mn-lt"/>
                <a:ea typeface="+mn-ea"/>
                <a:cs typeface="+mn-cs"/>
              </a:defRPr>
            </a:lvl3pPr>
            <a:lvl4pPr marL="0" algn="ctr" defTabSz="761970" rtl="0" eaLnBrk="1" latinLnBrk="0" hangingPunct="1">
              <a:defRPr lang="en-US" sz="1000" b="1" kern="1200" dirty="0" smtClean="0">
                <a:solidFill>
                  <a:prstClr val="white"/>
                </a:solidFill>
                <a:latin typeface="+mn-lt"/>
                <a:ea typeface="+mn-ea"/>
                <a:cs typeface="+mn-cs"/>
              </a:defRPr>
            </a:lvl4pPr>
            <a:lvl5pPr marL="0" algn="ctr" defTabSz="761970" rtl="0" eaLnBrk="1" latinLnBrk="0" hangingPunct="1">
              <a:defRPr lang="en-US" sz="1000" b="1" kern="1200" dirty="0">
                <a:solidFill>
                  <a:prstClr val="white"/>
                </a:solidFill>
                <a:latin typeface="+mn-lt"/>
                <a:ea typeface="+mn-ea"/>
                <a:cs typeface="+mn-cs"/>
              </a:defRPr>
            </a:lvl5pPr>
          </a:lstStyle>
          <a:p>
            <a:pPr lvl="0"/>
            <a:endParaRPr lang="en-US" dirty="0"/>
          </a:p>
        </p:txBody>
      </p:sp>
    </p:spTree>
    <p:extLst>
      <p:ext uri="{BB962C8B-B14F-4D97-AF65-F5344CB8AC3E}">
        <p14:creationId xmlns:p14="http://schemas.microsoft.com/office/powerpoint/2010/main" val="245619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10" name="Rectangle 9"/>
          <p:cNvSpPr/>
          <p:nvPr userDrawn="1"/>
        </p:nvSpPr>
        <p:spPr>
          <a:xfrm>
            <a:off x="1" y="-1"/>
            <a:ext cx="9144000" cy="3629025"/>
          </a:xfrm>
          <a:prstGeom prst="rect">
            <a:avLst/>
          </a:prstGeom>
          <a:solidFill>
            <a:srgbClr val="0066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pic>
        <p:nvPicPr>
          <p:cNvPr id="21" name="Picture 20"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23" name="Freeform 22"/>
          <p:cNvSpPr/>
          <p:nvPr userDrawn="1"/>
        </p:nvSpPr>
        <p:spPr>
          <a:xfrm>
            <a:off x="1" y="2471458"/>
            <a:ext cx="8074890" cy="2289719"/>
          </a:xfrm>
          <a:custGeom>
            <a:avLst/>
            <a:gdLst>
              <a:gd name="connsiteX0" fmla="*/ 7379099 w 8074890"/>
              <a:gd name="connsiteY0" fmla="*/ 0 h 2289719"/>
              <a:gd name="connsiteX1" fmla="*/ 8074821 w 8074890"/>
              <a:gd name="connsiteY1" fmla="*/ 1153733 h 2289719"/>
              <a:gd name="connsiteX2" fmla="*/ 7366449 w 8074890"/>
              <a:gd name="connsiteY2" fmla="*/ 2289716 h 2289719"/>
              <a:gd name="connsiteX3" fmla="*/ 0 w 8074890"/>
              <a:gd name="connsiteY3" fmla="*/ 2289716 h 2289719"/>
              <a:gd name="connsiteX4" fmla="*/ 0 w 8074890"/>
              <a:gd name="connsiteY4" fmla="*/ 12056 h 2289719"/>
              <a:gd name="connsiteX5" fmla="*/ 7379099 w 8074890"/>
              <a:gd name="connsiteY5" fmla="*/ 0 h 22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4890" h="2289719">
                <a:moveTo>
                  <a:pt x="7379099" y="0"/>
                </a:moveTo>
                <a:lnTo>
                  <a:pt x="8074821" y="1153733"/>
                </a:lnTo>
                <a:cubicBezTo>
                  <a:pt x="8082962" y="1142711"/>
                  <a:pt x="7369185" y="2291916"/>
                  <a:pt x="7366449" y="2289716"/>
                </a:cubicBezTo>
                <a:lnTo>
                  <a:pt x="0" y="2289716"/>
                </a:lnTo>
                <a:lnTo>
                  <a:pt x="0" y="12056"/>
                </a:lnTo>
                <a:lnTo>
                  <a:pt x="7379099" y="0"/>
                </a:lnTo>
                <a:close/>
              </a:path>
            </a:pathLst>
          </a:cu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wrap="square" lIns="3657600" tIns="0" rIns="0" bIns="0" rtlCol="0" anchor="ctr">
            <a:noAutofit/>
          </a:bodyPr>
          <a:lstStyle/>
          <a:p>
            <a:pPr>
              <a:spcAft>
                <a:spcPts val="500"/>
              </a:spcAft>
            </a:pPr>
            <a:endParaRPr lang="en-US" sz="2000" dirty="0">
              <a:solidFill>
                <a:schemeClr val="bg1"/>
              </a:solidFill>
              <a:latin typeface="Minion Pro"/>
              <a:cs typeface="Minion Pro"/>
            </a:endParaRPr>
          </a:p>
        </p:txBody>
      </p:sp>
      <p:sp>
        <p:nvSpPr>
          <p:cNvPr id="16" name="Title 2"/>
          <p:cNvSpPr>
            <a:spLocks noGrp="1"/>
          </p:cNvSpPr>
          <p:nvPr>
            <p:ph type="title"/>
          </p:nvPr>
        </p:nvSpPr>
        <p:spPr>
          <a:xfrm>
            <a:off x="742950" y="3064258"/>
            <a:ext cx="6439132"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18" name="Subtitle 2"/>
          <p:cNvSpPr>
            <a:spLocks noGrp="1"/>
          </p:cNvSpPr>
          <p:nvPr>
            <p:ph type="subTitle" idx="1"/>
          </p:nvPr>
        </p:nvSpPr>
        <p:spPr>
          <a:xfrm>
            <a:off x="742950" y="3701508"/>
            <a:ext cx="6439132"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06027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10" name="Rectangle 9"/>
          <p:cNvSpPr/>
          <p:nvPr userDrawn="1"/>
        </p:nvSpPr>
        <p:spPr>
          <a:xfrm>
            <a:off x="0" y="0"/>
            <a:ext cx="9144000" cy="5715000"/>
          </a:xfrm>
          <a:prstGeom prst="rect">
            <a:avLst/>
          </a:prstGeom>
          <a:solidFill>
            <a:srgbClr val="0066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23" name="Freeform 22"/>
          <p:cNvSpPr/>
          <p:nvPr userDrawn="1"/>
        </p:nvSpPr>
        <p:spPr>
          <a:xfrm>
            <a:off x="1" y="2471458"/>
            <a:ext cx="8074890" cy="2289719"/>
          </a:xfrm>
          <a:custGeom>
            <a:avLst/>
            <a:gdLst>
              <a:gd name="connsiteX0" fmla="*/ 7379099 w 8074890"/>
              <a:gd name="connsiteY0" fmla="*/ 0 h 2289719"/>
              <a:gd name="connsiteX1" fmla="*/ 8074821 w 8074890"/>
              <a:gd name="connsiteY1" fmla="*/ 1153733 h 2289719"/>
              <a:gd name="connsiteX2" fmla="*/ 7366449 w 8074890"/>
              <a:gd name="connsiteY2" fmla="*/ 2289716 h 2289719"/>
              <a:gd name="connsiteX3" fmla="*/ 0 w 8074890"/>
              <a:gd name="connsiteY3" fmla="*/ 2289716 h 2289719"/>
              <a:gd name="connsiteX4" fmla="*/ 0 w 8074890"/>
              <a:gd name="connsiteY4" fmla="*/ 12056 h 2289719"/>
              <a:gd name="connsiteX5" fmla="*/ 7379099 w 8074890"/>
              <a:gd name="connsiteY5" fmla="*/ 0 h 22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4890" h="2289719">
                <a:moveTo>
                  <a:pt x="7379099" y="0"/>
                </a:moveTo>
                <a:lnTo>
                  <a:pt x="8074821" y="1153733"/>
                </a:lnTo>
                <a:cubicBezTo>
                  <a:pt x="8082962" y="1142711"/>
                  <a:pt x="7369185" y="2291916"/>
                  <a:pt x="7366449" y="2289716"/>
                </a:cubicBezTo>
                <a:lnTo>
                  <a:pt x="0" y="2289716"/>
                </a:lnTo>
                <a:lnTo>
                  <a:pt x="0" y="12056"/>
                </a:lnTo>
                <a:lnTo>
                  <a:pt x="7379099" y="0"/>
                </a:lnTo>
                <a:close/>
              </a:path>
            </a:pathLst>
          </a:cu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wrap="square" lIns="3657600" tIns="0" rIns="0" bIns="0" rtlCol="0" anchor="ctr">
            <a:noAutofit/>
          </a:bodyPr>
          <a:lstStyle/>
          <a:p>
            <a:pPr>
              <a:spcAft>
                <a:spcPts val="500"/>
              </a:spcAft>
            </a:pPr>
            <a:endParaRPr lang="en-US" sz="2000" dirty="0">
              <a:solidFill>
                <a:schemeClr val="bg1"/>
              </a:solidFill>
              <a:latin typeface="Minion Pro"/>
              <a:cs typeface="Minion Pro"/>
            </a:endParaRPr>
          </a:p>
        </p:txBody>
      </p:sp>
      <p:sp>
        <p:nvSpPr>
          <p:cNvPr id="16" name="Title 2"/>
          <p:cNvSpPr>
            <a:spLocks noGrp="1"/>
          </p:cNvSpPr>
          <p:nvPr>
            <p:ph type="title"/>
          </p:nvPr>
        </p:nvSpPr>
        <p:spPr>
          <a:xfrm>
            <a:off x="742950" y="3064258"/>
            <a:ext cx="6439132"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18" name="Subtitle 2"/>
          <p:cNvSpPr>
            <a:spLocks noGrp="1"/>
          </p:cNvSpPr>
          <p:nvPr>
            <p:ph type="subTitle" idx="1"/>
          </p:nvPr>
        </p:nvSpPr>
        <p:spPr>
          <a:xfrm>
            <a:off x="742950" y="3701508"/>
            <a:ext cx="6439132"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PALS New logo.wmf"/>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460375" y="5006722"/>
            <a:ext cx="1110458" cy="454278"/>
          </a:xfrm>
          <a:prstGeom prst="rect">
            <a:avLst/>
          </a:prstGeom>
        </p:spPr>
      </p:pic>
    </p:spTree>
    <p:extLst>
      <p:ext uri="{BB962C8B-B14F-4D97-AF65-F5344CB8AC3E}">
        <p14:creationId xmlns:p14="http://schemas.microsoft.com/office/powerpoint/2010/main" val="224086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6050"/>
            <a:ext cx="3931920" cy="3613150"/>
          </a:xfrm>
          <a:prstGeom prst="rect">
            <a:avLst/>
          </a:prstGeom>
        </p:spPr>
        <p:txBody>
          <a:bodyPr lIns="0" tIns="0"/>
          <a:lstStyle>
            <a:lvl1pPr marL="174625" indent="-174625"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marL="342900" indent="-17145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marL="514350" indent="-171450" algn="l" defTabSz="457200" rtl="0" eaLnBrk="1" latinLnBrk="0" hangingPunct="1">
              <a:spcBef>
                <a:spcPts val="0"/>
              </a:spcBef>
              <a:spcAft>
                <a:spcPts val="600"/>
              </a:spcAft>
              <a:buFont typeface="+mj-lt"/>
              <a:buAutoNum type="arabicPeriod"/>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sp>
        <p:nvSpPr>
          <p:cNvPr id="8" name="Content Placeholder 2"/>
          <p:cNvSpPr>
            <a:spLocks noGrp="1"/>
          </p:cNvSpPr>
          <p:nvPr>
            <p:ph sz="half" idx="13"/>
          </p:nvPr>
        </p:nvSpPr>
        <p:spPr>
          <a:xfrm>
            <a:off x="4754880" y="1416050"/>
            <a:ext cx="3931920" cy="3613150"/>
          </a:xfrm>
          <a:prstGeom prst="rect">
            <a:avLst/>
          </a:prstGeom>
        </p:spPr>
        <p:txBody>
          <a:bodyPr lIns="0" tIns="0"/>
          <a:lstStyle>
            <a:lvl1pPr marL="174625" indent="-174625"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marL="342900" indent="-163513"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marL="514350" indent="-17145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5800" indent="-168275"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pic>
        <p:nvPicPr>
          <p:cNvPr id="10" name="Picture 9"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6"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sp>
        <p:nvSpPr>
          <p:cNvPr id="7" name="TextBox 6"/>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1942831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2"/>
          <p:cNvSpPr>
            <a:spLocks noGrp="1"/>
          </p:cNvSpPr>
          <p:nvPr>
            <p:ph sz="half" idx="1"/>
          </p:nvPr>
        </p:nvSpPr>
        <p:spPr>
          <a:xfrm>
            <a:off x="457200" y="1416048"/>
            <a:ext cx="8229600" cy="1627632"/>
          </a:xfrm>
          <a:prstGeom prst="rect">
            <a:avLst/>
          </a:prstGeom>
        </p:spPr>
        <p:txBody>
          <a:bodyPr lIns="0" tIns="0"/>
          <a:lstStyle>
            <a:lvl1pPr marL="342900" indent="-34290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sp>
        <p:nvSpPr>
          <p:cNvPr id="14" name="Content Placeholder 2"/>
          <p:cNvSpPr>
            <a:spLocks noGrp="1"/>
          </p:cNvSpPr>
          <p:nvPr>
            <p:ph sz="half" idx="10"/>
          </p:nvPr>
        </p:nvSpPr>
        <p:spPr>
          <a:xfrm>
            <a:off x="457200" y="3401568"/>
            <a:ext cx="8229600" cy="1627632"/>
          </a:xfrm>
          <a:prstGeom prst="rect">
            <a:avLst/>
          </a:prstGeom>
        </p:spPr>
        <p:txBody>
          <a:bodyPr lIns="0" tIns="0"/>
          <a:lstStyle>
            <a:lvl1pPr marL="342900" indent="-34290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pic>
        <p:nvPicPr>
          <p:cNvPr id="15" name="Picture 14"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7"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sp>
        <p:nvSpPr>
          <p:cNvPr id="6" name="TextBox 5"/>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31212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pic>
        <p:nvPicPr>
          <p:cNvPr id="15" name="Picture 14"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a:ln>
            <a:noFill/>
            <a:tailEnd type="triangle"/>
          </a:ln>
        </p:spPr>
      </p:pic>
      <p:sp>
        <p:nvSpPr>
          <p:cNvPr id="33" name="Rounded Rectangle 32"/>
          <p:cNvSpPr/>
          <p:nvPr/>
        </p:nvSpPr>
        <p:spPr>
          <a:xfrm>
            <a:off x="460375" y="1427163"/>
            <a:ext cx="8223250" cy="1695390"/>
          </a:xfrm>
          <a:prstGeom prst="roundRect">
            <a:avLst>
              <a:gd name="adj" fmla="val 0"/>
            </a:avLst>
          </a:prstGeom>
          <a:solidFill>
            <a:srgbClr val="138F9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endParaRPr lang="en-US" sz="917" dirty="0">
              <a:solidFill>
                <a:prstClr val="white"/>
              </a:solidFill>
            </a:endParaRPr>
          </a:p>
        </p:txBody>
      </p:sp>
      <p:sp>
        <p:nvSpPr>
          <p:cNvPr id="34" name="Rounded Rectangle 33"/>
          <p:cNvSpPr/>
          <p:nvPr/>
        </p:nvSpPr>
        <p:spPr>
          <a:xfrm>
            <a:off x="576728" y="1506320"/>
            <a:ext cx="8000537" cy="1547475"/>
          </a:xfrm>
          <a:prstGeom prst="roundRect">
            <a:avLst>
              <a:gd name="adj" fmla="val 0"/>
            </a:avLst>
          </a:prstGeom>
          <a:solidFill>
            <a:schemeClr val="bg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761970">
              <a:buFont typeface="Arial" panose="020B0604020202020204" pitchFamily="34" charset="0"/>
              <a:buChar char="•"/>
            </a:pPr>
            <a:endParaRPr lang="en-US" sz="1000" dirty="0">
              <a:solidFill>
                <a:schemeClr val="tx1"/>
              </a:solidFill>
            </a:endParaRPr>
          </a:p>
        </p:txBody>
      </p:sp>
      <p:sp>
        <p:nvSpPr>
          <p:cNvPr id="10" name="Rounded Rectangle 9"/>
          <p:cNvSpPr/>
          <p:nvPr/>
        </p:nvSpPr>
        <p:spPr>
          <a:xfrm>
            <a:off x="460375" y="3413344"/>
            <a:ext cx="3965291" cy="1131875"/>
          </a:xfrm>
          <a:prstGeom prst="roundRect">
            <a:avLst>
              <a:gd name="adj" fmla="val 0"/>
            </a:avLst>
          </a:prstGeom>
          <a:solidFill>
            <a:srgbClr val="138F9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761970"/>
            <a:endParaRPr lang="en-US" sz="1000" b="1" dirty="0">
              <a:solidFill>
                <a:prstClr val="white"/>
              </a:solidFill>
            </a:endParaRPr>
          </a:p>
        </p:txBody>
      </p:sp>
      <p:sp>
        <p:nvSpPr>
          <p:cNvPr id="12" name="Rectangle 11"/>
          <p:cNvSpPr/>
          <p:nvPr userDrawn="1"/>
        </p:nvSpPr>
        <p:spPr>
          <a:xfrm>
            <a:off x="567215" y="3811152"/>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Prepared </a:t>
            </a:r>
            <a:r>
              <a:rPr lang="en-US" sz="1100" b="1" dirty="0" smtClean="0">
                <a:solidFill>
                  <a:srgbClr val="000000"/>
                </a:solidFill>
              </a:rPr>
              <a:t>by</a:t>
            </a:r>
            <a:endParaRPr lang="en-US" sz="1100" b="1" dirty="0">
              <a:solidFill>
                <a:srgbClr val="000000"/>
              </a:solidFill>
            </a:endParaRPr>
          </a:p>
        </p:txBody>
      </p:sp>
      <p:sp>
        <p:nvSpPr>
          <p:cNvPr id="13" name="Rectangle 12"/>
          <p:cNvSpPr/>
          <p:nvPr userDrawn="1"/>
        </p:nvSpPr>
        <p:spPr>
          <a:xfrm>
            <a:off x="567215" y="4174127"/>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Role</a:t>
            </a:r>
          </a:p>
        </p:txBody>
      </p:sp>
      <p:sp>
        <p:nvSpPr>
          <p:cNvPr id="16" name="Rectangle 15"/>
          <p:cNvSpPr/>
          <p:nvPr/>
        </p:nvSpPr>
        <p:spPr>
          <a:xfrm>
            <a:off x="1697217" y="3811152"/>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000" dirty="0" smtClean="0">
                <a:solidFill>
                  <a:srgbClr val="000000"/>
                </a:solidFill>
              </a:rPr>
              <a:t> </a:t>
            </a:r>
            <a:endParaRPr lang="en-US" sz="1000" dirty="0">
              <a:solidFill>
                <a:srgbClr val="000000"/>
              </a:solidFill>
            </a:endParaRPr>
          </a:p>
        </p:txBody>
      </p:sp>
      <p:sp>
        <p:nvSpPr>
          <p:cNvPr id="17" name="Rectangle 16"/>
          <p:cNvSpPr/>
          <p:nvPr/>
        </p:nvSpPr>
        <p:spPr>
          <a:xfrm>
            <a:off x="1697217" y="4174127"/>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23" name="Rounded Rectangle 22"/>
          <p:cNvSpPr/>
          <p:nvPr/>
        </p:nvSpPr>
        <p:spPr>
          <a:xfrm>
            <a:off x="4718334" y="3413344"/>
            <a:ext cx="3965291" cy="1131875"/>
          </a:xfrm>
          <a:prstGeom prst="roundRect">
            <a:avLst>
              <a:gd name="adj" fmla="val 0"/>
            </a:avLst>
          </a:prstGeom>
          <a:solidFill>
            <a:srgbClr val="138F9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761970"/>
            <a:endParaRPr lang="en-US" sz="1000" b="1" dirty="0">
              <a:solidFill>
                <a:prstClr val="white"/>
              </a:solidFill>
            </a:endParaRPr>
          </a:p>
        </p:txBody>
      </p:sp>
      <p:sp>
        <p:nvSpPr>
          <p:cNvPr id="24" name="Rectangle 23"/>
          <p:cNvSpPr/>
          <p:nvPr userDrawn="1"/>
        </p:nvSpPr>
        <p:spPr>
          <a:xfrm>
            <a:off x="4825174" y="3811152"/>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Reviewed </a:t>
            </a:r>
            <a:r>
              <a:rPr lang="en-US" sz="1100" b="1" dirty="0" smtClean="0">
                <a:solidFill>
                  <a:srgbClr val="000000"/>
                </a:solidFill>
              </a:rPr>
              <a:t>by</a:t>
            </a:r>
            <a:endParaRPr lang="en-US" sz="1100" b="1" dirty="0">
              <a:solidFill>
                <a:srgbClr val="000000"/>
              </a:solidFill>
            </a:endParaRPr>
          </a:p>
        </p:txBody>
      </p:sp>
      <p:sp>
        <p:nvSpPr>
          <p:cNvPr id="25" name="Rectangle 24"/>
          <p:cNvSpPr/>
          <p:nvPr userDrawn="1"/>
        </p:nvSpPr>
        <p:spPr>
          <a:xfrm>
            <a:off x="4825174" y="4174127"/>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Role</a:t>
            </a:r>
          </a:p>
        </p:txBody>
      </p:sp>
      <p:sp>
        <p:nvSpPr>
          <p:cNvPr id="26" name="Rectangle 25"/>
          <p:cNvSpPr/>
          <p:nvPr/>
        </p:nvSpPr>
        <p:spPr>
          <a:xfrm>
            <a:off x="5955176" y="3811152"/>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27" name="Rectangle 26"/>
          <p:cNvSpPr/>
          <p:nvPr/>
        </p:nvSpPr>
        <p:spPr>
          <a:xfrm>
            <a:off x="5955176" y="4174127"/>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5" name="Content Placeholder 4"/>
          <p:cNvSpPr>
            <a:spLocks noGrp="1"/>
          </p:cNvSpPr>
          <p:nvPr>
            <p:ph sz="quarter" idx="10"/>
          </p:nvPr>
        </p:nvSpPr>
        <p:spPr>
          <a:xfrm>
            <a:off x="576728" y="1514967"/>
            <a:ext cx="8000537" cy="1538828"/>
          </a:xfrm>
          <a:prstGeom prst="rect">
            <a:avLst/>
          </a:prstGeom>
        </p:spPr>
        <p:txBody>
          <a:bodyPr anchor="ctr"/>
          <a:lstStyle>
            <a:lvl1pPr marL="171450" indent="-171450" algn="l" defTabSz="761970" rtl="0" eaLnBrk="1" latinLnBrk="0" hangingPunct="1">
              <a:buFont typeface="Arial" panose="020B0604020202020204" pitchFamily="34" charset="0"/>
              <a:buChar char="•"/>
              <a:defRPr lang="en-US" sz="1200" kern="1200" dirty="0" smtClean="0">
                <a:solidFill>
                  <a:schemeClr val="tx1"/>
                </a:solidFill>
                <a:latin typeface="+mn-lt"/>
                <a:ea typeface="+mn-ea"/>
                <a:cs typeface="+mn-cs"/>
              </a:defRPr>
            </a:lvl1pPr>
            <a:lvl2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2pPr>
            <a:lvl3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3pPr>
            <a:lvl4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4pPr>
            <a:lvl5pPr marL="171450" indent="-171450" algn="l" defTabSz="761970" rtl="0" eaLnBrk="1" latinLnBrk="0" hangingPunct="1">
              <a:buFont typeface="Arial" panose="020B0604020202020204" pitchFamily="34" charset="0"/>
              <a:buChar char="•"/>
              <a:defRPr lang="en-US" sz="1000" kern="1200" dirty="0">
                <a:solidFill>
                  <a:schemeClr val="tx1"/>
                </a:solidFill>
                <a:latin typeface="+mn-lt"/>
                <a:ea typeface="+mn-ea"/>
                <a:cs typeface="+mn-cs"/>
              </a:defRPr>
            </a:lvl5pPr>
          </a:lstStyle>
          <a:p>
            <a:pPr lvl="0"/>
            <a:r>
              <a:rPr lang="en-US" dirty="0" smtClean="0"/>
              <a:t>Click to edit Master text styles</a:t>
            </a:r>
          </a:p>
        </p:txBody>
      </p:sp>
      <p:sp>
        <p:nvSpPr>
          <p:cNvPr id="36" name="Text Placeholder 35"/>
          <p:cNvSpPr>
            <a:spLocks noGrp="1"/>
          </p:cNvSpPr>
          <p:nvPr>
            <p:ph type="body" sz="quarter" idx="11"/>
          </p:nvPr>
        </p:nvSpPr>
        <p:spPr>
          <a:xfrm>
            <a:off x="1702083" y="3847728"/>
            <a:ext cx="2587977"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9" name="Text Placeholder 35"/>
          <p:cNvSpPr>
            <a:spLocks noGrp="1"/>
          </p:cNvSpPr>
          <p:nvPr>
            <p:ph type="body" sz="quarter" idx="12"/>
          </p:nvPr>
        </p:nvSpPr>
        <p:spPr>
          <a:xfrm>
            <a:off x="1702083" y="4211278"/>
            <a:ext cx="2587977" cy="24573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62" name="Text Placeholder 35"/>
          <p:cNvSpPr>
            <a:spLocks noGrp="1"/>
          </p:cNvSpPr>
          <p:nvPr>
            <p:ph type="body" sz="quarter" idx="15"/>
          </p:nvPr>
        </p:nvSpPr>
        <p:spPr>
          <a:xfrm>
            <a:off x="5960042" y="3847728"/>
            <a:ext cx="2589598"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63" name="Text Placeholder 35"/>
          <p:cNvSpPr>
            <a:spLocks noGrp="1"/>
          </p:cNvSpPr>
          <p:nvPr>
            <p:ph type="body" sz="quarter" idx="16"/>
          </p:nvPr>
        </p:nvSpPr>
        <p:spPr>
          <a:xfrm>
            <a:off x="5960042" y="4210703"/>
            <a:ext cx="2589598"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70" name="Content Placeholder 68"/>
          <p:cNvSpPr>
            <a:spLocks noGrp="1"/>
          </p:cNvSpPr>
          <p:nvPr>
            <p:ph sz="quarter" idx="20"/>
          </p:nvPr>
        </p:nvSpPr>
        <p:spPr>
          <a:xfrm>
            <a:off x="567215" y="3478032"/>
            <a:ext cx="3759832" cy="287480"/>
          </a:xfrm>
          <a:prstGeom prst="rect">
            <a:avLst/>
          </a:prstGeom>
        </p:spPr>
        <p:txBody>
          <a:bodyPr anchor="ctr"/>
          <a:lstStyle>
            <a:lvl1pPr marL="0" indent="0" algn="ctr" defTabSz="761970" rtl="0" eaLnBrk="1" latinLnBrk="0" hangingPunct="1">
              <a:buNone/>
              <a:defRPr lang="en-US" sz="1100" b="1" kern="1200" dirty="0" smtClean="0">
                <a:solidFill>
                  <a:prstClr val="white"/>
                </a:solidFill>
                <a:latin typeface="+mn-lt"/>
                <a:ea typeface="+mn-ea"/>
                <a:cs typeface="+mn-cs"/>
              </a:defRPr>
            </a:lvl1pPr>
            <a:lvl2pPr marL="0" algn="ctr" defTabSz="761970" rtl="0" eaLnBrk="1" latinLnBrk="0" hangingPunct="1">
              <a:defRPr lang="en-US" sz="1000" b="1" kern="1200" dirty="0" smtClean="0">
                <a:solidFill>
                  <a:prstClr val="white"/>
                </a:solidFill>
                <a:latin typeface="+mn-lt"/>
                <a:ea typeface="+mn-ea"/>
                <a:cs typeface="+mn-cs"/>
              </a:defRPr>
            </a:lvl2pPr>
            <a:lvl3pPr marL="0" algn="ctr" defTabSz="761970" rtl="0" eaLnBrk="1" latinLnBrk="0" hangingPunct="1">
              <a:defRPr lang="en-US" sz="1000" b="1" kern="1200" dirty="0" smtClean="0">
                <a:solidFill>
                  <a:prstClr val="white"/>
                </a:solidFill>
                <a:latin typeface="+mn-lt"/>
                <a:ea typeface="+mn-ea"/>
                <a:cs typeface="+mn-cs"/>
              </a:defRPr>
            </a:lvl3pPr>
            <a:lvl4pPr marL="0" algn="ctr" defTabSz="761970" rtl="0" eaLnBrk="1" latinLnBrk="0" hangingPunct="1">
              <a:defRPr lang="en-US" sz="1000" b="1" kern="1200" dirty="0" smtClean="0">
                <a:solidFill>
                  <a:prstClr val="white"/>
                </a:solidFill>
                <a:latin typeface="+mn-lt"/>
                <a:ea typeface="+mn-ea"/>
                <a:cs typeface="+mn-cs"/>
              </a:defRPr>
            </a:lvl4pPr>
            <a:lvl5pPr marL="0" algn="ctr" defTabSz="761970" rtl="0" eaLnBrk="1" latinLnBrk="0" hangingPunct="1">
              <a:defRPr lang="en-US" sz="1000" b="1" kern="1200" dirty="0">
                <a:solidFill>
                  <a:prstClr val="white"/>
                </a:solidFill>
                <a:latin typeface="+mn-lt"/>
                <a:ea typeface="+mn-ea"/>
                <a:cs typeface="+mn-cs"/>
              </a:defRPr>
            </a:lvl5pPr>
          </a:lstStyle>
          <a:p>
            <a:pPr lvl="0"/>
            <a:endParaRPr lang="en-US" dirty="0"/>
          </a:p>
        </p:txBody>
      </p:sp>
      <p:sp>
        <p:nvSpPr>
          <p:cNvPr id="72" name="Content Placeholder 68"/>
          <p:cNvSpPr>
            <a:spLocks noGrp="1"/>
          </p:cNvSpPr>
          <p:nvPr>
            <p:ph sz="quarter" idx="22"/>
          </p:nvPr>
        </p:nvSpPr>
        <p:spPr>
          <a:xfrm>
            <a:off x="4825174" y="3478032"/>
            <a:ext cx="3759832" cy="287480"/>
          </a:xfrm>
          <a:prstGeom prst="rect">
            <a:avLst/>
          </a:prstGeom>
        </p:spPr>
        <p:txBody>
          <a:bodyPr anchor="ctr"/>
          <a:lstStyle>
            <a:lvl1pPr marL="0" indent="0" algn="ctr" defTabSz="761970" rtl="0" eaLnBrk="1" latinLnBrk="0" hangingPunct="1">
              <a:buNone/>
              <a:defRPr lang="en-US" sz="1100" b="1" kern="1200" dirty="0" smtClean="0">
                <a:solidFill>
                  <a:prstClr val="white"/>
                </a:solidFill>
                <a:latin typeface="+mn-lt"/>
                <a:ea typeface="+mn-ea"/>
                <a:cs typeface="+mn-cs"/>
              </a:defRPr>
            </a:lvl1pPr>
            <a:lvl2pPr marL="0" algn="ctr" defTabSz="761970" rtl="0" eaLnBrk="1" latinLnBrk="0" hangingPunct="1">
              <a:defRPr lang="en-US" sz="1000" b="1" kern="1200" dirty="0" smtClean="0">
                <a:solidFill>
                  <a:prstClr val="white"/>
                </a:solidFill>
                <a:latin typeface="+mn-lt"/>
                <a:ea typeface="+mn-ea"/>
                <a:cs typeface="+mn-cs"/>
              </a:defRPr>
            </a:lvl2pPr>
            <a:lvl3pPr marL="0" algn="ctr" defTabSz="761970" rtl="0" eaLnBrk="1" latinLnBrk="0" hangingPunct="1">
              <a:defRPr lang="en-US" sz="1000" b="1" kern="1200" dirty="0" smtClean="0">
                <a:solidFill>
                  <a:prstClr val="white"/>
                </a:solidFill>
                <a:latin typeface="+mn-lt"/>
                <a:ea typeface="+mn-ea"/>
                <a:cs typeface="+mn-cs"/>
              </a:defRPr>
            </a:lvl3pPr>
            <a:lvl4pPr marL="0" algn="ctr" defTabSz="761970" rtl="0" eaLnBrk="1" latinLnBrk="0" hangingPunct="1">
              <a:defRPr lang="en-US" sz="1000" b="1" kern="1200" dirty="0" smtClean="0">
                <a:solidFill>
                  <a:prstClr val="white"/>
                </a:solidFill>
                <a:latin typeface="+mn-lt"/>
                <a:ea typeface="+mn-ea"/>
                <a:cs typeface="+mn-cs"/>
              </a:defRPr>
            </a:lvl4pPr>
            <a:lvl5pPr marL="0" algn="ctr" defTabSz="761970" rtl="0" eaLnBrk="1" latinLnBrk="0" hangingPunct="1">
              <a:defRPr lang="en-US" sz="1000" b="1" kern="1200" dirty="0">
                <a:solidFill>
                  <a:prstClr val="white"/>
                </a:solidFill>
                <a:latin typeface="+mn-lt"/>
                <a:ea typeface="+mn-ea"/>
                <a:cs typeface="+mn-cs"/>
              </a:defRPr>
            </a:lvl5pPr>
          </a:lstStyle>
          <a:p>
            <a:pPr lvl="0"/>
            <a:endParaRPr lang="en-US" dirty="0"/>
          </a:p>
        </p:txBody>
      </p:sp>
    </p:spTree>
    <p:extLst>
      <p:ext uri="{BB962C8B-B14F-4D97-AF65-F5344CB8AC3E}">
        <p14:creationId xmlns:p14="http://schemas.microsoft.com/office/powerpoint/2010/main" val="333967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3761" y="50617"/>
            <a:ext cx="8511639" cy="535539"/>
          </a:xfrm>
          <a:prstGeom prst="rect">
            <a:avLst/>
          </a:prstGeom>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a:xfrm>
            <a:off x="403761" y="770788"/>
            <a:ext cx="8511639" cy="3771636"/>
          </a:xfrm>
          <a:prstGeom prst="rect">
            <a:avLst/>
          </a:prstGeom>
        </p:spPr>
        <p:txBody>
          <a:bodyPr>
            <a:noAutofit/>
          </a:bodyPr>
          <a:lstStyle>
            <a:lvl1pPr>
              <a:buClr>
                <a:srgbClr val="595959"/>
              </a:buClr>
              <a:defRPr/>
            </a:lvl1pPr>
            <a:lvl2pPr>
              <a:buClr>
                <a:srgbClr val="595959"/>
              </a:buClr>
              <a:defRPr/>
            </a:lvl2pPr>
            <a:lvl3pPr>
              <a:buClr>
                <a:srgbClr val="595959"/>
              </a:buClr>
              <a:defRPr/>
            </a:lvl3pPr>
            <a:lvl4pPr>
              <a:buClr>
                <a:srgbClr val="595959"/>
              </a:buCl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5"/>
          <p:cNvSpPr>
            <a:spLocks noGrp="1"/>
          </p:cNvSpPr>
          <p:nvPr>
            <p:ph type="body" sz="quarter" idx="10" hasCustomPrompt="1"/>
          </p:nvPr>
        </p:nvSpPr>
        <p:spPr>
          <a:xfrm>
            <a:off x="4730214" y="5432295"/>
            <a:ext cx="2813586" cy="213424"/>
          </a:xfrm>
          <a:prstGeom prst="rect">
            <a:avLst/>
          </a:prstGeom>
        </p:spPr>
        <p:txBody>
          <a:bodyPr wrap="none" anchor="ctr">
            <a:noAutofit/>
          </a:bodyPr>
          <a:lstStyle>
            <a:lvl1pPr marL="0" indent="0" algn="ctr">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Tree>
    <p:extLst>
      <p:ext uri="{BB962C8B-B14F-4D97-AF65-F5344CB8AC3E}">
        <p14:creationId xmlns:p14="http://schemas.microsoft.com/office/powerpoint/2010/main" val="1149300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3761" y="50617"/>
            <a:ext cx="8511639" cy="535539"/>
          </a:xfrm>
          <a:prstGeom prst="rect">
            <a:avLst/>
          </a:prstGeom>
        </p:spPr>
        <p:txBody>
          <a:bodyPr wrap="square">
            <a:normAutofit/>
          </a:bodyPr>
          <a:lstStyle/>
          <a:p>
            <a:r>
              <a:rPr lang="en-US" smtClean="0"/>
              <a:t>Click to edit Master title style</a:t>
            </a:r>
            <a:endParaRPr lang="en-US"/>
          </a:p>
        </p:txBody>
      </p:sp>
      <p:sp>
        <p:nvSpPr>
          <p:cNvPr id="3" name="Text Placeholder 5"/>
          <p:cNvSpPr>
            <a:spLocks noGrp="1"/>
          </p:cNvSpPr>
          <p:nvPr>
            <p:ph type="body" sz="quarter" idx="10" hasCustomPrompt="1"/>
          </p:nvPr>
        </p:nvSpPr>
        <p:spPr>
          <a:xfrm>
            <a:off x="4730214" y="5432295"/>
            <a:ext cx="2813586" cy="213424"/>
          </a:xfrm>
          <a:prstGeom prst="rect">
            <a:avLst/>
          </a:prstGeom>
        </p:spPr>
        <p:txBody>
          <a:bodyPr wrap="none" anchor="ctr">
            <a:noAutofit/>
          </a:bodyPr>
          <a:lstStyle>
            <a:lvl1pPr marL="0" indent="0" algn="ctr">
              <a:buNone/>
              <a:defRPr lang="en-US" sz="1000" smtClean="0">
                <a:effectLst/>
              </a:defRPr>
            </a:lvl1pPr>
          </a:lstStyle>
          <a:p>
            <a:pPr lvl="0"/>
            <a:r>
              <a:rPr lang="en-US" sz="1000" dirty="0" smtClean="0">
                <a:effectLst/>
                <a:latin typeface="Arial" panose="020B0604020202020204" pitchFamily="34" charset="0"/>
                <a:ea typeface="Calibri" panose="020F0502020204030204" pitchFamily="34" charset="0"/>
              </a:rPr>
              <a:t>TCS Confidential</a:t>
            </a:r>
            <a:endParaRPr lang="en-US" dirty="0"/>
          </a:p>
        </p:txBody>
      </p:sp>
    </p:spTree>
    <p:extLst>
      <p:ext uri="{BB962C8B-B14F-4D97-AF65-F5344CB8AC3E}">
        <p14:creationId xmlns:p14="http://schemas.microsoft.com/office/powerpoint/2010/main" val="1948795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microsoft.com/office/2007/relationships/hdphoto" Target="../media/hdphoto1.wdp"/><Relationship Id="rId4" Type="http://schemas.openxmlformats.org/officeDocument/2006/relationships/slideLayout" Target="../slideLayouts/slideLayout21.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0"/>
            <a:ext cx="9144000" cy="8001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a:off x="0" y="454025"/>
            <a:ext cx="2252547" cy="685800"/>
          </a:xfrm>
          <a:prstGeom prst="rect">
            <a:avLst/>
          </a:pr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lIns="457200" tIns="0" rIns="0" bIns="0" rtlCol="0" anchor="ctr"/>
          <a:lstStyle/>
          <a:p>
            <a:pPr>
              <a:spcAft>
                <a:spcPts val="500"/>
              </a:spcAft>
            </a:pPr>
            <a:endParaRPr lang="en-US" sz="2000" dirty="0">
              <a:solidFill>
                <a:schemeClr val="bg1"/>
              </a:solidFill>
              <a:latin typeface="Minion Pro"/>
              <a:cs typeface="Minion Pro"/>
            </a:endParaRPr>
          </a:p>
        </p:txBody>
      </p:sp>
      <p:sp>
        <p:nvSpPr>
          <p:cNvPr id="7" name="Freeform 6"/>
          <p:cNvSpPr/>
          <p:nvPr/>
        </p:nvSpPr>
        <p:spPr>
          <a:xfrm>
            <a:off x="1416205" y="454025"/>
            <a:ext cx="3704434" cy="685800"/>
          </a:xfrm>
          <a:custGeom>
            <a:avLst/>
            <a:gdLst>
              <a:gd name="connsiteX0" fmla="*/ 3396253 w 3704434"/>
              <a:gd name="connsiteY0" fmla="*/ 0 h 685800"/>
              <a:gd name="connsiteX1" fmla="*/ 3704404 w 3704434"/>
              <a:gd name="connsiteY1" fmla="*/ 345558 h 685800"/>
              <a:gd name="connsiteX2" fmla="*/ 3390650 w 3704434"/>
              <a:gd name="connsiteY2" fmla="*/ 685800 h 685800"/>
              <a:gd name="connsiteX3" fmla="*/ 0 w 3704434"/>
              <a:gd name="connsiteY3" fmla="*/ 685800 h 685800"/>
              <a:gd name="connsiteX4" fmla="*/ 0 w 3704434"/>
              <a:gd name="connsiteY4" fmla="*/ 3752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4434" h="685800">
                <a:moveTo>
                  <a:pt x="3396253" y="0"/>
                </a:moveTo>
                <a:lnTo>
                  <a:pt x="3704404" y="345558"/>
                </a:lnTo>
                <a:cubicBezTo>
                  <a:pt x="3708010" y="342257"/>
                  <a:pt x="3391863" y="686459"/>
                  <a:pt x="3390650" y="685800"/>
                </a:cubicBezTo>
                <a:lnTo>
                  <a:pt x="0" y="685800"/>
                </a:lnTo>
                <a:lnTo>
                  <a:pt x="0" y="3752"/>
                </a:lnTo>
                <a:close/>
              </a:path>
            </a:pathLst>
          </a:cu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wrap="square" lIns="457200" tIns="0" rIns="0" bIns="0" rtlCol="0" anchor="ctr">
            <a:noAutofit/>
          </a:bodyPr>
          <a:lstStyle/>
          <a:p>
            <a:pPr>
              <a:spcAft>
                <a:spcPts val="500"/>
              </a:spcAft>
            </a:pPr>
            <a:endParaRPr lang="en-US" sz="2000" dirty="0">
              <a:solidFill>
                <a:schemeClr val="bg1"/>
              </a:solidFill>
              <a:latin typeface="Minion Pro"/>
              <a:cs typeface="Minion Pro"/>
            </a:endParaRPr>
          </a:p>
        </p:txBody>
      </p:sp>
    </p:spTree>
    <p:extLst>
      <p:ext uri="{BB962C8B-B14F-4D97-AF65-F5344CB8AC3E}">
        <p14:creationId xmlns:p14="http://schemas.microsoft.com/office/powerpoint/2010/main" val="2356820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22" r:id="rId3"/>
    <p:sldLayoutId id="2147483723" r:id="rId4"/>
    <p:sldLayoutId id="2147483664" r:id="rId5"/>
    <p:sldLayoutId id="2147483665" r:id="rId6"/>
    <p:sldLayoutId id="2147483758" r:id="rId7"/>
    <p:sldLayoutId id="2147483762" r:id="rId8"/>
    <p:sldLayoutId id="2147483763" r:id="rId9"/>
    <p:sldLayoutId id="2147483764"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92" userDrawn="1">
          <p15:clr>
            <a:srgbClr val="F26B43"/>
          </p15:clr>
        </p15:guide>
        <p15:guide id="3" pos="5472" userDrawn="1">
          <p15:clr>
            <a:srgbClr val="F26B43"/>
          </p15:clr>
        </p15:guide>
        <p15:guide id="4" orient="horz" pos="3168" userDrawn="1">
          <p15:clr>
            <a:srgbClr val="F26B43"/>
          </p15:clr>
        </p15:guide>
        <p15:guide id="5" orient="horz" pos="50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0"/>
            <a:ext cx="9144000" cy="800100"/>
          </a:xfrm>
          <a:prstGeom prst="rect">
            <a:avLst/>
          </a:pr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lIns="457200" tIns="0" rIns="0" bIns="0" rtlCol="0" anchor="ctr"/>
          <a:lstStyle/>
          <a:p>
            <a:pPr lvl="0">
              <a:spcAft>
                <a:spcPts val="500"/>
              </a:spcAft>
            </a:pPr>
            <a:endParaRPr lang="en-US" sz="2000">
              <a:solidFill>
                <a:schemeClr val="bg1"/>
              </a:solidFill>
              <a:latin typeface="Minion Pro"/>
              <a:cs typeface="Minion Pro"/>
            </a:endParaRPr>
          </a:p>
        </p:txBody>
      </p:sp>
      <p:sp>
        <p:nvSpPr>
          <p:cNvPr id="4" name="Rectangle 3"/>
          <p:cNvSpPr/>
          <p:nvPr userDrawn="1"/>
        </p:nvSpPr>
        <p:spPr>
          <a:xfrm>
            <a:off x="0" y="454025"/>
            <a:ext cx="2252547" cy="685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 name="Freeform 4"/>
          <p:cNvSpPr/>
          <p:nvPr userDrawn="1"/>
        </p:nvSpPr>
        <p:spPr>
          <a:xfrm>
            <a:off x="1416205" y="454025"/>
            <a:ext cx="3704434" cy="685800"/>
          </a:xfrm>
          <a:custGeom>
            <a:avLst/>
            <a:gdLst>
              <a:gd name="connsiteX0" fmla="*/ 3396253 w 3704434"/>
              <a:gd name="connsiteY0" fmla="*/ 0 h 685800"/>
              <a:gd name="connsiteX1" fmla="*/ 3704404 w 3704434"/>
              <a:gd name="connsiteY1" fmla="*/ 345558 h 685800"/>
              <a:gd name="connsiteX2" fmla="*/ 3390650 w 3704434"/>
              <a:gd name="connsiteY2" fmla="*/ 685800 h 685800"/>
              <a:gd name="connsiteX3" fmla="*/ 0 w 3704434"/>
              <a:gd name="connsiteY3" fmla="*/ 685800 h 685800"/>
              <a:gd name="connsiteX4" fmla="*/ 0 w 3704434"/>
              <a:gd name="connsiteY4" fmla="*/ 3752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4434" h="685800">
                <a:moveTo>
                  <a:pt x="3396253" y="0"/>
                </a:moveTo>
                <a:lnTo>
                  <a:pt x="3704404" y="345558"/>
                </a:lnTo>
                <a:cubicBezTo>
                  <a:pt x="3708010" y="342257"/>
                  <a:pt x="3391863" y="686459"/>
                  <a:pt x="3390650" y="685800"/>
                </a:cubicBezTo>
                <a:lnTo>
                  <a:pt x="0" y="685800"/>
                </a:lnTo>
                <a:lnTo>
                  <a:pt x="0" y="3752"/>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Tree>
    <p:extLst>
      <p:ext uri="{BB962C8B-B14F-4D97-AF65-F5344CB8AC3E}">
        <p14:creationId xmlns:p14="http://schemas.microsoft.com/office/powerpoint/2010/main" val="234078793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59"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92">
          <p15:clr>
            <a:srgbClr val="F26B43"/>
          </p15:clr>
        </p15:guide>
        <p15:guide id="2" pos="5472">
          <p15:clr>
            <a:srgbClr val="F26B43"/>
          </p15:clr>
        </p15:guide>
        <p15:guide id="3" orient="horz" pos="3168">
          <p15:clr>
            <a:srgbClr val="F26B43"/>
          </p15:clr>
        </p15:guide>
        <p15:guide id="4" orient="horz" pos="5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Cover4.jpg"/>
          <p:cNvPicPr>
            <a:picLocks noChangeAspect="1"/>
          </p:cNvPicPr>
          <p:nvPr userDrawn="1"/>
        </p:nvPicPr>
        <p:blipFill rotWithShape="1">
          <a:blip r:embed="rId9">
            <a:extLst>
              <a:ext uri="{BEBA8EAE-BF5A-486C-A8C5-ECC9F3942E4B}">
                <a14:imgProps xmlns:a14="http://schemas.microsoft.com/office/drawing/2010/main">
                  <a14:imgLayer r:embed="rId10">
                    <a14:imgEffect>
                      <a14:sharpenSoften amount="20000"/>
                    </a14:imgEffect>
                    <a14:imgEffect>
                      <a14:colorTemperature colorTemp="8000"/>
                    </a14:imgEffect>
                    <a14:imgEffect>
                      <a14:brightnessContrast bright="-45000" contrast="40000"/>
                    </a14:imgEffect>
                  </a14:imgLayer>
                </a14:imgProps>
              </a:ext>
              <a:ext uri="{28A0092B-C50C-407E-A947-70E740481C1C}">
                <a14:useLocalDpi xmlns:a14="http://schemas.microsoft.com/office/drawing/2010/main" val="0"/>
              </a:ext>
            </a:extLst>
          </a:blip>
          <a:srcRect r="1493" b="86208"/>
          <a:stretch/>
        </p:blipFill>
        <p:spPr>
          <a:xfrm>
            <a:off x="0" y="0"/>
            <a:ext cx="9144000" cy="800073"/>
          </a:xfrm>
          <a:prstGeom prst="rect">
            <a:avLst/>
          </a:prstGeom>
        </p:spPr>
      </p:pic>
      <p:sp>
        <p:nvSpPr>
          <p:cNvPr id="4" name="Rectangle 3"/>
          <p:cNvSpPr/>
          <p:nvPr userDrawn="1"/>
        </p:nvSpPr>
        <p:spPr>
          <a:xfrm>
            <a:off x="0" y="454025"/>
            <a:ext cx="2252547" cy="685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6" name="Freeform 5"/>
          <p:cNvSpPr/>
          <p:nvPr userDrawn="1"/>
        </p:nvSpPr>
        <p:spPr>
          <a:xfrm>
            <a:off x="1416205" y="454025"/>
            <a:ext cx="3704434" cy="685800"/>
          </a:xfrm>
          <a:custGeom>
            <a:avLst/>
            <a:gdLst>
              <a:gd name="connsiteX0" fmla="*/ 3396253 w 3704434"/>
              <a:gd name="connsiteY0" fmla="*/ 0 h 685800"/>
              <a:gd name="connsiteX1" fmla="*/ 3704404 w 3704434"/>
              <a:gd name="connsiteY1" fmla="*/ 345558 h 685800"/>
              <a:gd name="connsiteX2" fmla="*/ 3390650 w 3704434"/>
              <a:gd name="connsiteY2" fmla="*/ 685800 h 685800"/>
              <a:gd name="connsiteX3" fmla="*/ 0 w 3704434"/>
              <a:gd name="connsiteY3" fmla="*/ 685800 h 685800"/>
              <a:gd name="connsiteX4" fmla="*/ 0 w 3704434"/>
              <a:gd name="connsiteY4" fmla="*/ 3752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4434" h="685800">
                <a:moveTo>
                  <a:pt x="3396253" y="0"/>
                </a:moveTo>
                <a:lnTo>
                  <a:pt x="3704404" y="345558"/>
                </a:lnTo>
                <a:cubicBezTo>
                  <a:pt x="3708010" y="342257"/>
                  <a:pt x="3391863" y="686459"/>
                  <a:pt x="3390650" y="685800"/>
                </a:cubicBezTo>
                <a:lnTo>
                  <a:pt x="0" y="685800"/>
                </a:lnTo>
                <a:lnTo>
                  <a:pt x="0" y="3752"/>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Tree>
    <p:extLst>
      <p:ext uri="{BB962C8B-B14F-4D97-AF65-F5344CB8AC3E}">
        <p14:creationId xmlns:p14="http://schemas.microsoft.com/office/powerpoint/2010/main" val="54949007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60"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92">
          <p15:clr>
            <a:srgbClr val="F26B43"/>
          </p15:clr>
        </p15:guide>
        <p15:guide id="2" pos="5472">
          <p15:clr>
            <a:srgbClr val="F26B43"/>
          </p15:clr>
        </p15:guide>
        <p15:guide id="3" orient="horz" pos="3168">
          <p15:clr>
            <a:srgbClr val="F26B43"/>
          </p15:clr>
        </p15:guide>
        <p15:guide id="4" orient="horz" pos="5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PALS@tcs.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ata and TCS logo.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084" y="207963"/>
            <a:ext cx="456541" cy="398625"/>
          </a:xfrm>
          <a:prstGeom prst="rect">
            <a:avLst/>
          </a:prstGeom>
        </p:spPr>
      </p:pic>
      <p:sp>
        <p:nvSpPr>
          <p:cNvPr id="4" name="Title 3"/>
          <p:cNvSpPr>
            <a:spLocks noGrp="1"/>
          </p:cNvSpPr>
          <p:nvPr>
            <p:ph type="title"/>
          </p:nvPr>
        </p:nvSpPr>
        <p:spPr>
          <a:xfrm>
            <a:off x="0" y="3108960"/>
            <a:ext cx="7378262" cy="552450"/>
          </a:xfrm>
        </p:spPr>
        <p:txBody>
          <a:bodyPr anchor="ctr"/>
          <a:lstStyle/>
          <a:p>
            <a:pPr algn="ctr"/>
            <a:r>
              <a:rPr lang="en-US" sz="2400" dirty="0"/>
              <a:t>Overview of </a:t>
            </a:r>
            <a:r>
              <a:rPr lang="en-US" sz="2400" dirty="0" smtClean="0"/>
              <a:t>SDTMIG-MD (Medical Devices)</a:t>
            </a:r>
            <a:endParaRPr lang="en-US" sz="2400" dirty="0"/>
          </a:p>
        </p:txBody>
      </p:sp>
      <p:sp>
        <p:nvSpPr>
          <p:cNvPr id="2" name="Subtitle 1"/>
          <p:cNvSpPr>
            <a:spLocks noGrp="1"/>
          </p:cNvSpPr>
          <p:nvPr>
            <p:ph type="subTitle" idx="1"/>
          </p:nvPr>
        </p:nvSpPr>
        <p:spPr>
          <a:xfrm>
            <a:off x="1" y="3746210"/>
            <a:ext cx="7472854" cy="508000"/>
          </a:xfrm>
        </p:spPr>
        <p:txBody>
          <a:bodyPr/>
          <a:lstStyle/>
          <a:p>
            <a:r>
              <a:rPr lang="en-US" dirty="0" err="1" smtClean="0"/>
              <a:t>Anagha</a:t>
            </a:r>
            <a:r>
              <a:rPr lang="en-US" dirty="0" smtClean="0"/>
              <a:t> </a:t>
            </a:r>
            <a:r>
              <a:rPr lang="en-US" dirty="0" err="1" smtClean="0"/>
              <a:t>Bhatkhande</a:t>
            </a:r>
            <a:endParaRPr lang="en-US" dirty="0" smtClean="0"/>
          </a:p>
          <a:p>
            <a:r>
              <a:rPr lang="en-US" dirty="0" err="1" smtClean="0"/>
              <a:t>Varsha</a:t>
            </a:r>
            <a:r>
              <a:rPr lang="en-US" dirty="0" smtClean="0"/>
              <a:t> Mahajan</a:t>
            </a:r>
          </a:p>
        </p:txBody>
      </p:sp>
      <p:sp>
        <p:nvSpPr>
          <p:cNvPr id="7" name="TextBox 6"/>
          <p:cNvSpPr txBox="1"/>
          <p:nvPr/>
        </p:nvSpPr>
        <p:spPr>
          <a:xfrm>
            <a:off x="7041932" y="5323340"/>
            <a:ext cx="1647014" cy="153888"/>
          </a:xfrm>
          <a:prstGeom prst="rect">
            <a:avLst/>
          </a:prstGeom>
          <a:noFill/>
        </p:spPr>
        <p:txBody>
          <a:bodyPr wrap="square" lIns="0" tIns="0" rIns="0" bIns="0" rtlCol="0" anchor="b">
            <a:spAutoFit/>
          </a:bodyPr>
          <a:lstStyle/>
          <a:p>
            <a:pPr algn="r">
              <a:spcAft>
                <a:spcPts val="500"/>
              </a:spcAft>
            </a:pPr>
            <a:r>
              <a:rPr lang="en-IN" sz="1000" dirty="0" smtClean="0">
                <a:solidFill>
                  <a:schemeClr val="tx1">
                    <a:lumMod val="75000"/>
                    <a:lumOff val="25000"/>
                  </a:schemeClr>
                </a:solidFill>
              </a:rPr>
              <a:t>Effective date: </a:t>
            </a:r>
            <a:r>
              <a:rPr lang="en-IN" sz="1000" dirty="0" smtClean="0">
                <a:solidFill>
                  <a:schemeClr val="tx1">
                    <a:lumMod val="75000"/>
                    <a:lumOff val="25000"/>
                  </a:schemeClr>
                </a:solidFill>
              </a:rPr>
              <a:t>01-Jan-2018</a:t>
            </a:r>
            <a:endParaRPr lang="en-US" sz="1000" dirty="0">
              <a:solidFill>
                <a:schemeClr val="tx1">
                  <a:lumMod val="75000"/>
                  <a:lumOff val="25000"/>
                </a:schemeClr>
              </a:solidFill>
              <a:latin typeface="Minion Pro"/>
              <a:cs typeface="Minion Pro"/>
            </a:endParaRPr>
          </a:p>
        </p:txBody>
      </p:sp>
      <p:sp>
        <p:nvSpPr>
          <p:cNvPr id="6" name="TextBox 5"/>
          <p:cNvSpPr txBox="1"/>
          <p:nvPr/>
        </p:nvSpPr>
        <p:spPr>
          <a:xfrm>
            <a:off x="4471813" y="5319700"/>
            <a:ext cx="264496" cy="153888"/>
          </a:xfrm>
          <a:prstGeom prst="rect">
            <a:avLst/>
          </a:prstGeom>
          <a:noFill/>
        </p:spPr>
        <p:txBody>
          <a:bodyPr wrap="none" lIns="0" tIns="0" rIns="0" bIns="0" rtlCol="0" anchor="b">
            <a:spAutoFit/>
          </a:bodyPr>
          <a:lstStyle/>
          <a:p>
            <a:pPr marL="0" algn="ctr" defTabSz="457200" rtl="0" eaLnBrk="1" latinLnBrk="0" hangingPunct="1">
              <a:spcAft>
                <a:spcPts val="500"/>
              </a:spcAft>
            </a:pPr>
            <a:r>
              <a:rPr lang="en-US" sz="1000" kern="1200" dirty="0" smtClean="0">
                <a:solidFill>
                  <a:schemeClr val="tx1">
                    <a:lumMod val="75000"/>
                    <a:lumOff val="25000"/>
                  </a:schemeClr>
                </a:solidFill>
                <a:latin typeface="+mn-lt"/>
                <a:ea typeface="+mn-ea"/>
                <a:cs typeface="+mn-cs"/>
              </a:rPr>
              <a:t>V </a:t>
            </a:r>
            <a:r>
              <a:rPr lang="en-US" sz="1000" dirty="0" smtClean="0">
                <a:solidFill>
                  <a:schemeClr val="tx1">
                    <a:lumMod val="75000"/>
                    <a:lumOff val="25000"/>
                  </a:schemeClr>
                </a:solidFill>
              </a:rPr>
              <a:t>1.0</a:t>
            </a:r>
            <a:endParaRPr lang="en-IN" sz="1000" kern="1200" dirty="0">
              <a:solidFill>
                <a:schemeClr val="tx1">
                  <a:lumMod val="75000"/>
                  <a:lumOff val="25000"/>
                </a:schemeClr>
              </a:solidFill>
              <a:latin typeface="+mn-lt"/>
              <a:ea typeface="+mn-ea"/>
              <a:cs typeface="+mn-cs"/>
            </a:endParaRPr>
          </a:p>
        </p:txBody>
      </p:sp>
      <p:sp>
        <p:nvSpPr>
          <p:cNvPr id="8" name="TextBox 7"/>
          <p:cNvSpPr txBox="1"/>
          <p:nvPr/>
        </p:nvSpPr>
        <p:spPr>
          <a:xfrm>
            <a:off x="3181463" y="5530317"/>
            <a:ext cx="2845193" cy="123111"/>
          </a:xfrm>
          <a:prstGeom prst="rect">
            <a:avLst/>
          </a:prstGeom>
          <a:noFill/>
        </p:spPr>
        <p:txBody>
          <a:bodyPr wrap="square" lIns="0" tIns="0" rIns="0" bIns="0" rtlCol="0" anchor="b">
            <a:spAutoFit/>
          </a:bodyPr>
          <a:lstStyle/>
          <a:p>
            <a:pPr algn="ctr">
              <a:spcAft>
                <a:spcPts val="500"/>
              </a:spcAft>
            </a:pPr>
            <a:r>
              <a:rPr lang="en-IN" sz="800" dirty="0" smtClean="0">
                <a:solidFill>
                  <a:schemeClr val="tx1">
                    <a:lumMod val="75000"/>
                    <a:lumOff val="25000"/>
                  </a:schemeClr>
                </a:solidFill>
              </a:rPr>
              <a:t>Copyright © 2016 Tata Consultancy Services Limited</a:t>
            </a:r>
            <a:endParaRPr lang="en-US" sz="800" dirty="0">
              <a:solidFill>
                <a:schemeClr val="tx1">
                  <a:lumMod val="75000"/>
                  <a:lumOff val="25000"/>
                </a:schemeClr>
              </a:solidFill>
              <a:latin typeface="Minion Pro"/>
              <a:cs typeface="Minion Pro"/>
            </a:endParaRPr>
          </a:p>
        </p:txBody>
      </p:sp>
    </p:spTree>
    <p:extLst>
      <p:ext uri="{BB962C8B-B14F-4D97-AF65-F5344CB8AC3E}">
        <p14:creationId xmlns:p14="http://schemas.microsoft.com/office/powerpoint/2010/main" val="976531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3016"/>
            <a:ext cx="7967979" cy="535539"/>
          </a:xfrm>
        </p:spPr>
        <p:txBody>
          <a:bodyPr wrap="square">
            <a:noAutofit/>
          </a:bodyPr>
          <a:lstStyle/>
          <a:p>
            <a:pPr algn="l"/>
            <a:r>
              <a:rPr lang="en-US" sz="2800" dirty="0">
                <a:solidFill>
                  <a:schemeClr val="bg1"/>
                </a:solidFill>
              </a:rPr>
              <a:t>New SDTM-Based Device Domains and classification</a:t>
            </a:r>
          </a:p>
        </p:txBody>
      </p:sp>
      <p:sp>
        <p:nvSpPr>
          <p:cNvPr id="3" name="Content Placeholder 2"/>
          <p:cNvSpPr>
            <a:spLocks noGrp="1"/>
          </p:cNvSpPr>
          <p:nvPr>
            <p:ph idx="1"/>
          </p:nvPr>
        </p:nvSpPr>
        <p:spPr>
          <a:xfrm>
            <a:off x="403761" y="1233239"/>
            <a:ext cx="8511639" cy="3771636"/>
          </a:xfrm>
        </p:spPr>
        <p:txBody>
          <a:bodyPr/>
          <a:lstStyle/>
          <a:p>
            <a:r>
              <a:rPr lang="en-US" sz="2400" dirty="0" smtClean="0"/>
              <a:t>Device </a:t>
            </a:r>
            <a:r>
              <a:rPr lang="en-US" sz="2400" dirty="0"/>
              <a:t>In-Use (DU</a:t>
            </a:r>
            <a:r>
              <a:rPr lang="en-US" sz="2400" dirty="0" smtClean="0"/>
              <a:t>): </a:t>
            </a:r>
          </a:p>
          <a:p>
            <a:pPr lvl="1"/>
            <a:r>
              <a:rPr lang="en-US" sz="2000" dirty="0"/>
              <a:t>Device In-Use is a Findings domain that contains the values of measurements and settings that are intentionally set on a device when it is </a:t>
            </a:r>
            <a:r>
              <a:rPr lang="en-US" sz="2000" dirty="0" smtClean="0"/>
              <a:t>used</a:t>
            </a:r>
          </a:p>
          <a:p>
            <a:pPr lvl="1"/>
            <a:r>
              <a:rPr lang="en-US" sz="2000" dirty="0" smtClean="0"/>
              <a:t>May </a:t>
            </a:r>
            <a:r>
              <a:rPr lang="en-US" sz="2000" dirty="0"/>
              <a:t>vary from subject to subject or other target. </a:t>
            </a:r>
            <a:endParaRPr lang="en-US" sz="2000" dirty="0" smtClean="0"/>
          </a:p>
          <a:p>
            <a:pPr lvl="1"/>
            <a:r>
              <a:rPr lang="en-US" sz="2000" dirty="0" smtClean="0"/>
              <a:t>These </a:t>
            </a:r>
            <a:r>
              <a:rPr lang="en-US" sz="2000" dirty="0"/>
              <a:t>are characteristics that exist for the device, and have a specific setting for a use instance. </a:t>
            </a:r>
            <a:endParaRPr lang="en-US" sz="2000" dirty="0" smtClean="0"/>
          </a:p>
          <a:p>
            <a:pPr lvl="1"/>
            <a:r>
              <a:rPr lang="en-US" sz="2000" dirty="0" smtClean="0"/>
              <a:t>DU </a:t>
            </a:r>
            <a:r>
              <a:rPr lang="en-US" sz="2000" dirty="0"/>
              <a:t>is distinct from Device Properties, which describes static characteristics of the device. </a:t>
            </a:r>
            <a:endParaRPr lang="en-US" sz="2000" dirty="0" smtClean="0"/>
          </a:p>
          <a:p>
            <a:pPr marL="914400" lvl="2" indent="0">
              <a:buNone/>
            </a:pPr>
            <a:r>
              <a:rPr lang="en-US" sz="1600" dirty="0" smtClean="0"/>
              <a:t>For </a:t>
            </a:r>
            <a:r>
              <a:rPr lang="en-US" sz="1600" dirty="0"/>
              <a:t>example: Device Properties would capture that an MRI machine’s field strength has a range from 0.2 to 3 Tesla, whereas the Device In-Use domain would capture that the field strength for the MRI scan for Subject 123 was 0.5 T. </a:t>
            </a:r>
          </a:p>
        </p:txBody>
      </p:sp>
      <p:sp>
        <p:nvSpPr>
          <p:cNvPr id="4" name="Text Placeholder 4"/>
          <p:cNvSpPr txBox="1">
            <a:spLocks/>
          </p:cNvSpPr>
          <p:nvPr/>
        </p:nvSpPr>
        <p:spPr>
          <a:xfrm>
            <a:off x="4730214" y="5469103"/>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900" dirty="0">
                <a:solidFill>
                  <a:schemeClr val="tx1">
                    <a:lumMod val="50000"/>
                    <a:lumOff val="50000"/>
                  </a:schemeClr>
                </a:solidFill>
              </a:rPr>
              <a:t>TCS confidential</a:t>
            </a:r>
          </a:p>
        </p:txBody>
      </p:sp>
    </p:spTree>
    <p:extLst>
      <p:ext uri="{BB962C8B-B14F-4D97-AF65-F5344CB8AC3E}">
        <p14:creationId xmlns:p14="http://schemas.microsoft.com/office/powerpoint/2010/main" val="2525280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3016"/>
            <a:ext cx="7967979" cy="535539"/>
          </a:xfrm>
        </p:spPr>
        <p:txBody>
          <a:bodyPr wrap="square">
            <a:noAutofit/>
          </a:bodyPr>
          <a:lstStyle/>
          <a:p>
            <a:pPr algn="l"/>
            <a:r>
              <a:rPr lang="en-US" sz="2800" dirty="0">
                <a:solidFill>
                  <a:schemeClr val="bg1"/>
                </a:solidFill>
              </a:rPr>
              <a:t>New SDTM-Based Device Domains and classification</a:t>
            </a:r>
          </a:p>
        </p:txBody>
      </p:sp>
      <p:sp>
        <p:nvSpPr>
          <p:cNvPr id="3" name="Content Placeholder 2"/>
          <p:cNvSpPr>
            <a:spLocks noGrp="1"/>
          </p:cNvSpPr>
          <p:nvPr>
            <p:ph idx="1"/>
          </p:nvPr>
        </p:nvSpPr>
        <p:spPr>
          <a:xfrm>
            <a:off x="403761" y="1233239"/>
            <a:ext cx="8511639" cy="3771636"/>
          </a:xfrm>
        </p:spPr>
        <p:txBody>
          <a:bodyPr/>
          <a:lstStyle/>
          <a:p>
            <a:r>
              <a:rPr lang="en-US" sz="2400" dirty="0" smtClean="0"/>
              <a:t>Device Exposure (DX): </a:t>
            </a:r>
          </a:p>
          <a:p>
            <a:pPr lvl="1"/>
            <a:r>
              <a:rPr lang="en-US" sz="2000" dirty="0"/>
              <a:t>Device Exposure is an Interventions domain that records the details of a subject’s exposure to a medical device under study. </a:t>
            </a:r>
            <a:endParaRPr lang="en-US" sz="2000" dirty="0" smtClean="0"/>
          </a:p>
          <a:p>
            <a:pPr lvl="1"/>
            <a:r>
              <a:rPr lang="en-US" sz="2000" dirty="0" smtClean="0"/>
              <a:t>This </a:t>
            </a:r>
            <a:r>
              <a:rPr lang="en-US" sz="2000" dirty="0"/>
              <a:t>device is prospectively defined as a test article within a study </a:t>
            </a:r>
            <a:endParaRPr lang="en-US" sz="2000" dirty="0" smtClean="0"/>
          </a:p>
          <a:p>
            <a:pPr lvl="1"/>
            <a:r>
              <a:rPr lang="en-US" sz="2000" dirty="0" smtClean="0"/>
              <a:t>This device may </a:t>
            </a:r>
            <a:r>
              <a:rPr lang="en-US" sz="2000" dirty="0"/>
              <a:t>be used by the subject, on the subject, or be implanted into the subject. </a:t>
            </a:r>
            <a:endParaRPr lang="en-US" sz="2000" dirty="0" smtClean="0"/>
          </a:p>
          <a:p>
            <a:pPr marL="914400" lvl="2" indent="0">
              <a:buNone/>
            </a:pPr>
            <a:r>
              <a:rPr lang="en-US" sz="1600" dirty="0" smtClean="0"/>
              <a:t>Examples </a:t>
            </a:r>
            <a:r>
              <a:rPr lang="en-US" sz="1600" dirty="0"/>
              <a:t>include but are not limited to stents, drug delivery systems, and any other item under study that is defined as a device in the applicable regulations.</a:t>
            </a:r>
            <a:endParaRPr lang="en-US" sz="1200" dirty="0"/>
          </a:p>
        </p:txBody>
      </p:sp>
      <p:sp>
        <p:nvSpPr>
          <p:cNvPr id="4" name="Text Placeholder 4"/>
          <p:cNvSpPr txBox="1">
            <a:spLocks/>
          </p:cNvSpPr>
          <p:nvPr/>
        </p:nvSpPr>
        <p:spPr>
          <a:xfrm>
            <a:off x="4730214" y="5469103"/>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900" dirty="0">
                <a:solidFill>
                  <a:schemeClr val="tx1">
                    <a:lumMod val="50000"/>
                    <a:lumOff val="50000"/>
                  </a:schemeClr>
                </a:solidFill>
              </a:rPr>
              <a:t>TCS confidential</a:t>
            </a:r>
          </a:p>
        </p:txBody>
      </p:sp>
    </p:spTree>
    <p:extLst>
      <p:ext uri="{BB962C8B-B14F-4D97-AF65-F5344CB8AC3E}">
        <p14:creationId xmlns:p14="http://schemas.microsoft.com/office/powerpoint/2010/main" val="2874754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3016"/>
            <a:ext cx="7967979" cy="535539"/>
          </a:xfrm>
        </p:spPr>
        <p:txBody>
          <a:bodyPr wrap="square">
            <a:noAutofit/>
          </a:bodyPr>
          <a:lstStyle/>
          <a:p>
            <a:pPr algn="l"/>
            <a:r>
              <a:rPr lang="en-US" sz="2800" dirty="0">
                <a:solidFill>
                  <a:schemeClr val="bg1"/>
                </a:solidFill>
              </a:rPr>
              <a:t>New SDTM-Based Device Domains and classification</a:t>
            </a:r>
          </a:p>
        </p:txBody>
      </p:sp>
      <p:sp>
        <p:nvSpPr>
          <p:cNvPr id="3" name="Content Placeholder 2"/>
          <p:cNvSpPr>
            <a:spLocks noGrp="1"/>
          </p:cNvSpPr>
          <p:nvPr>
            <p:ph idx="1"/>
          </p:nvPr>
        </p:nvSpPr>
        <p:spPr>
          <a:xfrm>
            <a:off x="403761" y="1233239"/>
            <a:ext cx="8511639" cy="3771636"/>
          </a:xfrm>
        </p:spPr>
        <p:txBody>
          <a:bodyPr/>
          <a:lstStyle/>
          <a:p>
            <a:r>
              <a:rPr lang="en-US" sz="2400" dirty="0" smtClean="0"/>
              <a:t>Device Events (DE): </a:t>
            </a:r>
          </a:p>
          <a:p>
            <a:pPr lvl="1"/>
            <a:r>
              <a:rPr lang="en-US" sz="2000" dirty="0"/>
              <a:t>Device Events is an Events domain that </a:t>
            </a:r>
            <a:r>
              <a:rPr lang="en-US" sz="2000" dirty="0"/>
              <a:t>contains information about various kinds of device-related events, such as device malfunctions. </a:t>
            </a:r>
            <a:endParaRPr lang="en-US" sz="2000" dirty="0"/>
          </a:p>
          <a:p>
            <a:pPr lvl="1"/>
            <a:r>
              <a:rPr lang="en-US" sz="2000" dirty="0"/>
              <a:t>A </a:t>
            </a:r>
            <a:r>
              <a:rPr lang="en-US" sz="2000" dirty="0"/>
              <a:t>device event may or may not be associated with a subject or a visit. </a:t>
            </a:r>
            <a:endParaRPr lang="en-US" sz="2000" dirty="0"/>
          </a:p>
          <a:p>
            <a:pPr lvl="1"/>
            <a:r>
              <a:rPr lang="en-US" sz="2000" dirty="0"/>
              <a:t>If </a:t>
            </a:r>
            <a:r>
              <a:rPr lang="en-US" sz="2000" dirty="0"/>
              <a:t>a device event, such as a malfunction, results in an adverse event, then the AE-related information should be recorded in the Adverse Events (AE) domain </a:t>
            </a:r>
            <a:endParaRPr lang="en-US" sz="2000" dirty="0"/>
          </a:p>
          <a:p>
            <a:pPr lvl="1"/>
            <a:r>
              <a:rPr lang="en-US" sz="2000" dirty="0"/>
              <a:t>The </a:t>
            </a:r>
            <a:r>
              <a:rPr lang="en-US" sz="2000" dirty="0"/>
              <a:t>relationship between the AE and a device malfunction in DE can be recorded using RELREC </a:t>
            </a:r>
            <a:r>
              <a:rPr lang="en-US" sz="2000" dirty="0"/>
              <a:t>and </a:t>
            </a:r>
            <a:r>
              <a:rPr lang="en-US" sz="2000" dirty="0"/>
              <a:t>appropriate identifying variables such as DESPID and AESPID. </a:t>
            </a:r>
          </a:p>
        </p:txBody>
      </p:sp>
      <p:sp>
        <p:nvSpPr>
          <p:cNvPr id="4" name="Text Placeholder 4"/>
          <p:cNvSpPr txBox="1">
            <a:spLocks/>
          </p:cNvSpPr>
          <p:nvPr/>
        </p:nvSpPr>
        <p:spPr>
          <a:xfrm>
            <a:off x="4730214" y="5469103"/>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900" dirty="0">
                <a:solidFill>
                  <a:schemeClr val="tx1">
                    <a:lumMod val="50000"/>
                    <a:lumOff val="50000"/>
                  </a:schemeClr>
                </a:solidFill>
              </a:rPr>
              <a:t>TCS confidential</a:t>
            </a:r>
          </a:p>
        </p:txBody>
      </p:sp>
    </p:spTree>
    <p:extLst>
      <p:ext uri="{BB962C8B-B14F-4D97-AF65-F5344CB8AC3E}">
        <p14:creationId xmlns:p14="http://schemas.microsoft.com/office/powerpoint/2010/main" val="61664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3016"/>
            <a:ext cx="7967979" cy="535539"/>
          </a:xfrm>
        </p:spPr>
        <p:txBody>
          <a:bodyPr wrap="square">
            <a:noAutofit/>
          </a:bodyPr>
          <a:lstStyle/>
          <a:p>
            <a:pPr algn="l"/>
            <a:r>
              <a:rPr lang="en-US" sz="2800" dirty="0">
                <a:solidFill>
                  <a:schemeClr val="bg1"/>
                </a:solidFill>
              </a:rPr>
              <a:t>New SDTM-Based Device Domains and classification</a:t>
            </a:r>
          </a:p>
        </p:txBody>
      </p:sp>
      <p:sp>
        <p:nvSpPr>
          <p:cNvPr id="3" name="Content Placeholder 2"/>
          <p:cNvSpPr>
            <a:spLocks noGrp="1"/>
          </p:cNvSpPr>
          <p:nvPr>
            <p:ph idx="1"/>
          </p:nvPr>
        </p:nvSpPr>
        <p:spPr>
          <a:xfrm>
            <a:off x="403761" y="1233239"/>
            <a:ext cx="8511639" cy="3771636"/>
          </a:xfrm>
        </p:spPr>
        <p:txBody>
          <a:bodyPr/>
          <a:lstStyle/>
          <a:p>
            <a:r>
              <a:rPr lang="en-US" sz="2400" dirty="0" smtClean="0"/>
              <a:t>Device Tracking and Disposition (DT): </a:t>
            </a:r>
          </a:p>
          <a:p>
            <a:pPr lvl="1"/>
            <a:r>
              <a:rPr lang="en-US" sz="2000" dirty="0"/>
              <a:t>The Device Tracking and Disposition domain is an Events domain </a:t>
            </a:r>
            <a:endParaRPr lang="en-US" sz="2000" dirty="0" smtClean="0"/>
          </a:p>
          <a:p>
            <a:pPr lvl="1"/>
            <a:r>
              <a:rPr lang="en-US" sz="2000" dirty="0" smtClean="0"/>
              <a:t>It </a:t>
            </a:r>
            <a:r>
              <a:rPr lang="en-US" sz="2000" dirty="0"/>
              <a:t>represents a record of tracking events for a given device. </a:t>
            </a:r>
            <a:endParaRPr lang="en-US" sz="2000" dirty="0" smtClean="0"/>
          </a:p>
          <a:p>
            <a:pPr marL="914400" lvl="2" indent="0">
              <a:buNone/>
            </a:pPr>
            <a:r>
              <a:rPr lang="en-US" sz="1600" dirty="0" smtClean="0"/>
              <a:t>Examples </a:t>
            </a:r>
            <a:r>
              <a:rPr lang="en-US" sz="1600" dirty="0"/>
              <a:t>could include initial shipment, deployment, return, destruction, etc. </a:t>
            </a:r>
            <a:endParaRPr lang="en-US" sz="1600" dirty="0" smtClean="0"/>
          </a:p>
          <a:p>
            <a:pPr lvl="1"/>
            <a:r>
              <a:rPr lang="en-US" sz="2000" dirty="0" smtClean="0"/>
              <a:t>Different </a:t>
            </a:r>
            <a:r>
              <a:rPr lang="en-US" sz="2000" dirty="0"/>
              <a:t>events would be relevant to different types of devices. </a:t>
            </a:r>
            <a:endParaRPr lang="en-US" sz="2000" dirty="0" smtClean="0"/>
          </a:p>
          <a:p>
            <a:pPr lvl="1"/>
            <a:r>
              <a:rPr lang="en-US" sz="2000" dirty="0" smtClean="0"/>
              <a:t>The </a:t>
            </a:r>
            <a:r>
              <a:rPr lang="en-US" sz="2000" dirty="0"/>
              <a:t>last record represents the device disposition at the time of submission. </a:t>
            </a:r>
            <a:endParaRPr lang="en-US" sz="2000" dirty="0" smtClean="0"/>
          </a:p>
          <a:p>
            <a:pPr lvl="1"/>
            <a:r>
              <a:rPr lang="en-US" sz="2000" dirty="0" smtClean="0"/>
              <a:t>The </a:t>
            </a:r>
            <a:r>
              <a:rPr lang="en-US" sz="2000" dirty="0"/>
              <a:t>sponsor decides upon the level of granularity that is appropriate for this domain based on the type of device and agreements with the regulatory agencies. </a:t>
            </a:r>
            <a:endParaRPr lang="en-US" sz="2000" dirty="0"/>
          </a:p>
        </p:txBody>
      </p:sp>
      <p:sp>
        <p:nvSpPr>
          <p:cNvPr id="4" name="Text Placeholder 4"/>
          <p:cNvSpPr txBox="1">
            <a:spLocks/>
          </p:cNvSpPr>
          <p:nvPr/>
        </p:nvSpPr>
        <p:spPr>
          <a:xfrm>
            <a:off x="4730214" y="5469103"/>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900" dirty="0">
                <a:solidFill>
                  <a:schemeClr val="tx1">
                    <a:lumMod val="50000"/>
                    <a:lumOff val="50000"/>
                  </a:schemeClr>
                </a:solidFill>
              </a:rPr>
              <a:t>TCS confidential</a:t>
            </a:r>
          </a:p>
        </p:txBody>
      </p:sp>
    </p:spTree>
    <p:extLst>
      <p:ext uri="{BB962C8B-B14F-4D97-AF65-F5344CB8AC3E}">
        <p14:creationId xmlns:p14="http://schemas.microsoft.com/office/powerpoint/2010/main" val="1857465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3016"/>
            <a:ext cx="7967979" cy="535539"/>
          </a:xfrm>
        </p:spPr>
        <p:txBody>
          <a:bodyPr wrap="square">
            <a:noAutofit/>
          </a:bodyPr>
          <a:lstStyle/>
          <a:p>
            <a:pPr algn="l"/>
            <a:r>
              <a:rPr lang="en-US" sz="2800" dirty="0">
                <a:solidFill>
                  <a:schemeClr val="bg1"/>
                </a:solidFill>
              </a:rPr>
              <a:t>New SDTM-Based Device Domains and classification</a:t>
            </a:r>
          </a:p>
        </p:txBody>
      </p:sp>
      <p:sp>
        <p:nvSpPr>
          <p:cNvPr id="3" name="Content Placeholder 2"/>
          <p:cNvSpPr>
            <a:spLocks noGrp="1"/>
          </p:cNvSpPr>
          <p:nvPr>
            <p:ph idx="1"/>
          </p:nvPr>
        </p:nvSpPr>
        <p:spPr>
          <a:xfrm>
            <a:off x="403761" y="1233239"/>
            <a:ext cx="8511639" cy="3771636"/>
          </a:xfrm>
        </p:spPr>
        <p:txBody>
          <a:bodyPr/>
          <a:lstStyle/>
          <a:p>
            <a:r>
              <a:rPr lang="en-US" sz="2400" dirty="0"/>
              <a:t>Device-Subject </a:t>
            </a:r>
            <a:r>
              <a:rPr lang="en-US" sz="2400" dirty="0" smtClean="0"/>
              <a:t>Relationships (DR): </a:t>
            </a:r>
          </a:p>
          <a:p>
            <a:pPr lvl="1"/>
            <a:r>
              <a:rPr lang="en-US" sz="2000" dirty="0" smtClean="0"/>
              <a:t>The </a:t>
            </a:r>
            <a:r>
              <a:rPr lang="en-US" sz="2000" dirty="0"/>
              <a:t>Device-Subject Relationships domain is a special-purpose domain </a:t>
            </a:r>
            <a:endParaRPr lang="en-US" sz="2000" dirty="0" smtClean="0"/>
          </a:p>
          <a:p>
            <a:pPr lvl="1"/>
            <a:r>
              <a:rPr lang="en-US" sz="2000" dirty="0" smtClean="0"/>
              <a:t>It </a:t>
            </a:r>
            <a:r>
              <a:rPr lang="en-US" sz="2000" dirty="0"/>
              <a:t>links each subject to devices to which they may have been exposed. </a:t>
            </a:r>
            <a:endParaRPr lang="en-US" sz="2000" dirty="0" smtClean="0"/>
          </a:p>
          <a:p>
            <a:pPr lvl="1"/>
            <a:r>
              <a:rPr lang="en-US" sz="2000" dirty="0"/>
              <a:t>I</a:t>
            </a:r>
            <a:r>
              <a:rPr lang="en-US" sz="2000" dirty="0" smtClean="0"/>
              <a:t>nformation </a:t>
            </a:r>
            <a:r>
              <a:rPr lang="en-US" sz="2000" dirty="0"/>
              <a:t>in this table may have been initially collected and submitted in other domains (e.g., Device Exposure, Device Tracking and Disposition, Device Events). </a:t>
            </a:r>
            <a:endParaRPr lang="en-US" sz="2000" dirty="0" smtClean="0"/>
          </a:p>
          <a:p>
            <a:pPr lvl="1"/>
            <a:r>
              <a:rPr lang="en-US" sz="2000" dirty="0" smtClean="0"/>
              <a:t>This </a:t>
            </a:r>
            <a:r>
              <a:rPr lang="en-US" sz="2000" dirty="0"/>
              <a:t>domain, however, provides a single, consistent location to find the relationship between a subject and a device, regardless of the device or the domain in which subject-related data may have been collected or submitted. </a:t>
            </a:r>
          </a:p>
        </p:txBody>
      </p:sp>
      <p:sp>
        <p:nvSpPr>
          <p:cNvPr id="4" name="Text Placeholder 4"/>
          <p:cNvSpPr txBox="1">
            <a:spLocks/>
          </p:cNvSpPr>
          <p:nvPr/>
        </p:nvSpPr>
        <p:spPr>
          <a:xfrm>
            <a:off x="4730214" y="5469103"/>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900" dirty="0">
                <a:solidFill>
                  <a:schemeClr val="tx1">
                    <a:lumMod val="50000"/>
                    <a:lumOff val="50000"/>
                  </a:schemeClr>
                </a:solidFill>
              </a:rPr>
              <a:t>TCS confidential</a:t>
            </a:r>
          </a:p>
        </p:txBody>
      </p:sp>
    </p:spTree>
    <p:extLst>
      <p:ext uri="{BB962C8B-B14F-4D97-AF65-F5344CB8AC3E}">
        <p14:creationId xmlns:p14="http://schemas.microsoft.com/office/powerpoint/2010/main" val="1886889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3016"/>
            <a:ext cx="7967979" cy="535539"/>
          </a:xfrm>
        </p:spPr>
        <p:txBody>
          <a:bodyPr wrap="square">
            <a:noAutofit/>
          </a:bodyPr>
          <a:lstStyle/>
          <a:p>
            <a:pPr algn="l"/>
            <a:r>
              <a:rPr lang="en-US" sz="2800" dirty="0">
                <a:solidFill>
                  <a:schemeClr val="bg1"/>
                </a:solidFill>
              </a:rPr>
              <a:t>New SDTM-Based Device Domains and classification</a:t>
            </a:r>
          </a:p>
        </p:txBody>
      </p:sp>
      <p:sp>
        <p:nvSpPr>
          <p:cNvPr id="3" name="Content Placeholder 2"/>
          <p:cNvSpPr>
            <a:spLocks noGrp="1"/>
          </p:cNvSpPr>
          <p:nvPr>
            <p:ph idx="1"/>
          </p:nvPr>
        </p:nvSpPr>
        <p:spPr>
          <a:xfrm>
            <a:off x="403761" y="1233239"/>
            <a:ext cx="8511639" cy="3771636"/>
          </a:xfrm>
        </p:spPr>
        <p:txBody>
          <a:bodyPr/>
          <a:lstStyle/>
          <a:p>
            <a:r>
              <a:rPr lang="en-US" sz="2400" dirty="0" smtClean="0"/>
              <a:t>Device Properties (DO): </a:t>
            </a:r>
          </a:p>
          <a:p>
            <a:pPr lvl="1"/>
            <a:r>
              <a:rPr lang="en-US" sz="2000" dirty="0"/>
              <a:t>The Device </a:t>
            </a:r>
            <a:r>
              <a:rPr lang="en-US" sz="2000" dirty="0" smtClean="0"/>
              <a:t>Properties is a Findings </a:t>
            </a:r>
            <a:r>
              <a:rPr lang="en-US" sz="2000" dirty="0"/>
              <a:t>domain </a:t>
            </a:r>
            <a:endParaRPr lang="en-US" sz="2000" dirty="0" smtClean="0"/>
          </a:p>
          <a:p>
            <a:pPr lvl="1"/>
            <a:r>
              <a:rPr lang="en-US" sz="2000" dirty="0" smtClean="0"/>
              <a:t>Is </a:t>
            </a:r>
            <a:r>
              <a:rPr lang="en-US" sz="2000" dirty="0"/>
              <a:t>used to report characteristics of the device that are </a:t>
            </a:r>
            <a:endParaRPr lang="en-US" sz="2000" dirty="0" smtClean="0"/>
          </a:p>
          <a:p>
            <a:pPr lvl="2"/>
            <a:r>
              <a:rPr lang="en-US" sz="1600" dirty="0" smtClean="0"/>
              <a:t>Important </a:t>
            </a:r>
            <a:r>
              <a:rPr lang="en-US" sz="1600" dirty="0"/>
              <a:t>to include in the </a:t>
            </a:r>
            <a:r>
              <a:rPr lang="en-US" sz="1600" dirty="0" smtClean="0"/>
              <a:t>submission,</a:t>
            </a:r>
          </a:p>
          <a:p>
            <a:pPr lvl="2"/>
            <a:r>
              <a:rPr lang="en-US" sz="1600" dirty="0" smtClean="0"/>
              <a:t>do </a:t>
            </a:r>
            <a:r>
              <a:rPr lang="en-US" sz="1600" dirty="0"/>
              <a:t>not vary over the course of the study but are not used to identify the device. Examples include expiration date or shelf life. </a:t>
            </a:r>
            <a:endParaRPr lang="en-US" sz="1600" dirty="0" smtClean="0"/>
          </a:p>
          <a:p>
            <a:pPr lvl="1"/>
            <a:r>
              <a:rPr lang="en-US" sz="2000" dirty="0" smtClean="0"/>
              <a:t>Device </a:t>
            </a:r>
            <a:r>
              <a:rPr lang="en-US" sz="2000" dirty="0"/>
              <a:t>Properties exist independently from subjects and therefore the DO domain does not contain USUBJID. </a:t>
            </a:r>
            <a:endParaRPr lang="en-US" sz="2000" dirty="0"/>
          </a:p>
        </p:txBody>
      </p:sp>
      <p:sp>
        <p:nvSpPr>
          <p:cNvPr id="4" name="Text Placeholder 4"/>
          <p:cNvSpPr txBox="1">
            <a:spLocks/>
          </p:cNvSpPr>
          <p:nvPr/>
        </p:nvSpPr>
        <p:spPr>
          <a:xfrm>
            <a:off x="4730214" y="5469103"/>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900" dirty="0">
                <a:solidFill>
                  <a:schemeClr val="tx1">
                    <a:lumMod val="50000"/>
                    <a:lumOff val="50000"/>
                  </a:schemeClr>
                </a:solidFill>
              </a:rPr>
              <a:t>TCS confidential</a:t>
            </a:r>
          </a:p>
        </p:txBody>
      </p:sp>
    </p:spTree>
    <p:extLst>
      <p:ext uri="{BB962C8B-B14F-4D97-AF65-F5344CB8AC3E}">
        <p14:creationId xmlns:p14="http://schemas.microsoft.com/office/powerpoint/2010/main" val="3934789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3016"/>
            <a:ext cx="7967979" cy="535539"/>
          </a:xfrm>
        </p:spPr>
        <p:txBody>
          <a:bodyPr wrap="square">
            <a:noAutofit/>
          </a:bodyPr>
          <a:lstStyle/>
          <a:p>
            <a:pPr algn="l"/>
            <a:r>
              <a:rPr lang="en-US" sz="2800" dirty="0">
                <a:solidFill>
                  <a:schemeClr val="bg1"/>
                </a:solidFill>
              </a:rPr>
              <a:t>New SDTM-Based Device Domains and classification</a:t>
            </a:r>
          </a:p>
        </p:txBody>
      </p:sp>
      <p:sp>
        <p:nvSpPr>
          <p:cNvPr id="3" name="Content Placeholder 2"/>
          <p:cNvSpPr>
            <a:spLocks noGrp="1"/>
          </p:cNvSpPr>
          <p:nvPr>
            <p:ph idx="1"/>
          </p:nvPr>
        </p:nvSpPr>
        <p:spPr>
          <a:xfrm>
            <a:off x="403761" y="1233239"/>
            <a:ext cx="8511639" cy="3771636"/>
          </a:xfrm>
        </p:spPr>
        <p:txBody>
          <a:bodyPr/>
          <a:lstStyle/>
          <a:p>
            <a:pPr marL="0" indent="0">
              <a:buNone/>
            </a:pPr>
            <a:r>
              <a:rPr lang="en-US" sz="2000" dirty="0"/>
              <a:t>The following list shows the observation class for each device domain.</a:t>
            </a:r>
          </a:p>
          <a:p>
            <a:r>
              <a:rPr lang="en-US" sz="2000" dirty="0"/>
              <a:t>Special-Purpose Domains</a:t>
            </a:r>
          </a:p>
          <a:p>
            <a:pPr lvl="1"/>
            <a:r>
              <a:rPr lang="en-US" sz="1600" dirty="0" smtClean="0"/>
              <a:t>Device </a:t>
            </a:r>
            <a:r>
              <a:rPr lang="en-US" sz="1600" dirty="0"/>
              <a:t>Identifiers - DI</a:t>
            </a:r>
          </a:p>
          <a:p>
            <a:pPr lvl="1"/>
            <a:r>
              <a:rPr lang="en-US" sz="1600" dirty="0" smtClean="0"/>
              <a:t>Device-Subject </a:t>
            </a:r>
            <a:r>
              <a:rPr lang="en-US" sz="1600" dirty="0"/>
              <a:t>Relationships - DR</a:t>
            </a:r>
          </a:p>
          <a:p>
            <a:r>
              <a:rPr lang="en-US" sz="2000" dirty="0"/>
              <a:t>Interventions General Observation Class</a:t>
            </a:r>
          </a:p>
          <a:p>
            <a:pPr lvl="1"/>
            <a:r>
              <a:rPr lang="en-US" sz="1600" dirty="0" smtClean="0"/>
              <a:t>Device </a:t>
            </a:r>
            <a:r>
              <a:rPr lang="en-US" sz="1600" dirty="0"/>
              <a:t>Exposure - DX</a:t>
            </a:r>
          </a:p>
          <a:p>
            <a:r>
              <a:rPr lang="en-US" sz="2000" dirty="0"/>
              <a:t>Events General Observation Class</a:t>
            </a:r>
          </a:p>
          <a:p>
            <a:pPr lvl="1"/>
            <a:r>
              <a:rPr lang="en-US" sz="1600" dirty="0" smtClean="0"/>
              <a:t>Device </a:t>
            </a:r>
            <a:r>
              <a:rPr lang="en-US" sz="1600" dirty="0"/>
              <a:t>Events - DE</a:t>
            </a:r>
          </a:p>
          <a:p>
            <a:pPr lvl="1"/>
            <a:r>
              <a:rPr lang="en-US" sz="1600" dirty="0" smtClean="0"/>
              <a:t>Device </a:t>
            </a:r>
            <a:r>
              <a:rPr lang="en-US" sz="1600" dirty="0"/>
              <a:t>Tracking - DT</a:t>
            </a:r>
          </a:p>
          <a:p>
            <a:r>
              <a:rPr lang="en-US" sz="2000" dirty="0"/>
              <a:t>Findings General Observation Class</a:t>
            </a:r>
          </a:p>
          <a:p>
            <a:pPr lvl="1"/>
            <a:r>
              <a:rPr lang="en-US" sz="1600" dirty="0" smtClean="0"/>
              <a:t>Device-In-Use </a:t>
            </a:r>
            <a:r>
              <a:rPr lang="en-US" sz="1600" dirty="0"/>
              <a:t>- DU</a:t>
            </a:r>
          </a:p>
          <a:p>
            <a:pPr lvl="1"/>
            <a:r>
              <a:rPr lang="en-US" sz="1600" dirty="0" smtClean="0"/>
              <a:t>Device </a:t>
            </a:r>
            <a:r>
              <a:rPr lang="en-US" sz="1600" dirty="0"/>
              <a:t>Properties - DO</a:t>
            </a:r>
            <a:endParaRPr lang="en-US" sz="1400" dirty="0"/>
          </a:p>
        </p:txBody>
      </p:sp>
      <p:sp>
        <p:nvSpPr>
          <p:cNvPr id="4" name="Text Placeholder 4"/>
          <p:cNvSpPr txBox="1">
            <a:spLocks/>
          </p:cNvSpPr>
          <p:nvPr/>
        </p:nvSpPr>
        <p:spPr>
          <a:xfrm>
            <a:off x="4730214" y="5469103"/>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900" dirty="0">
                <a:solidFill>
                  <a:schemeClr val="tx1">
                    <a:lumMod val="50000"/>
                    <a:lumOff val="50000"/>
                  </a:schemeClr>
                </a:solidFill>
              </a:rPr>
              <a:t>TCS confidential</a:t>
            </a:r>
          </a:p>
        </p:txBody>
      </p:sp>
    </p:spTree>
    <p:extLst>
      <p:ext uri="{BB962C8B-B14F-4D97-AF65-F5344CB8AC3E}">
        <p14:creationId xmlns:p14="http://schemas.microsoft.com/office/powerpoint/2010/main" val="1730169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3016"/>
            <a:ext cx="7967979" cy="535539"/>
          </a:xfrm>
        </p:spPr>
        <p:txBody>
          <a:bodyPr wrap="square">
            <a:noAutofit/>
          </a:bodyPr>
          <a:lstStyle/>
          <a:p>
            <a:pPr algn="l"/>
            <a:r>
              <a:rPr lang="en-US" sz="2800" dirty="0" smtClean="0">
                <a:solidFill>
                  <a:schemeClr val="bg1"/>
                </a:solidFill>
              </a:rPr>
              <a:t>Relationship of Device Domains</a:t>
            </a:r>
            <a:endParaRPr lang="en-US" sz="2800" dirty="0">
              <a:solidFill>
                <a:schemeClr val="bg1"/>
              </a:solidFill>
            </a:endParaRPr>
          </a:p>
        </p:txBody>
      </p:sp>
      <p:sp>
        <p:nvSpPr>
          <p:cNvPr id="4" name="Text Placeholder 4"/>
          <p:cNvSpPr txBox="1">
            <a:spLocks/>
          </p:cNvSpPr>
          <p:nvPr/>
        </p:nvSpPr>
        <p:spPr>
          <a:xfrm>
            <a:off x="4730214" y="5469103"/>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900" dirty="0">
                <a:solidFill>
                  <a:schemeClr val="tx1">
                    <a:lumMod val="50000"/>
                    <a:lumOff val="50000"/>
                  </a:schemeClr>
                </a:solidFill>
              </a:rPr>
              <a:t>TCS confidential</a:t>
            </a:r>
          </a:p>
        </p:txBody>
      </p:sp>
      <p:pic>
        <p:nvPicPr>
          <p:cNvPr id="6" name="Picture 5"/>
          <p:cNvPicPr>
            <a:picLocks noChangeAspect="1"/>
          </p:cNvPicPr>
          <p:nvPr/>
        </p:nvPicPr>
        <p:blipFill>
          <a:blip r:embed="rId3"/>
          <a:stretch>
            <a:fillRect/>
          </a:stretch>
        </p:blipFill>
        <p:spPr>
          <a:xfrm>
            <a:off x="464248" y="1312878"/>
            <a:ext cx="8216456" cy="4163719"/>
          </a:xfrm>
          <a:prstGeom prst="rect">
            <a:avLst/>
          </a:prstGeom>
        </p:spPr>
      </p:pic>
    </p:spTree>
    <p:extLst>
      <p:ext uri="{BB962C8B-B14F-4D97-AF65-F5344CB8AC3E}">
        <p14:creationId xmlns:p14="http://schemas.microsoft.com/office/powerpoint/2010/main" val="1875926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Reference</a:t>
            </a:r>
          </a:p>
          <a:p>
            <a:r>
              <a:rPr lang="en-US" dirty="0"/>
              <a:t>Reference</a:t>
            </a:r>
          </a:p>
          <a:p>
            <a:r>
              <a:rPr lang="en-US" dirty="0"/>
              <a:t>Reference</a:t>
            </a:r>
          </a:p>
          <a:p>
            <a:r>
              <a:rPr lang="en-US" dirty="0"/>
              <a:t>Reference</a:t>
            </a:r>
          </a:p>
          <a:p>
            <a:r>
              <a:rPr lang="en-US" dirty="0" smtClean="0"/>
              <a:t>Reference</a:t>
            </a:r>
            <a:endParaRPr lang="en-US" dirty="0"/>
          </a:p>
          <a:p>
            <a:r>
              <a:rPr lang="en-US" dirty="0"/>
              <a:t>Reference</a:t>
            </a:r>
          </a:p>
          <a:p>
            <a:endParaRPr lang="en-US" dirty="0"/>
          </a:p>
          <a:p>
            <a:endParaRPr lang="en-US" dirty="0"/>
          </a:p>
        </p:txBody>
      </p:sp>
      <p:sp>
        <p:nvSpPr>
          <p:cNvPr id="2" name="Title 1"/>
          <p:cNvSpPr>
            <a:spLocks noGrp="1"/>
          </p:cNvSpPr>
          <p:nvPr>
            <p:ph type="title"/>
          </p:nvPr>
        </p:nvSpPr>
        <p:spPr/>
        <p:txBody>
          <a:bodyPr anchor="ctr"/>
          <a:lstStyle/>
          <a:p>
            <a:r>
              <a:rPr lang="en-US" dirty="0" smtClean="0"/>
              <a:t>References</a:t>
            </a:r>
            <a:endParaRPr lang="en-US" dirty="0"/>
          </a:p>
        </p:txBody>
      </p:sp>
    </p:spTree>
    <p:extLst>
      <p:ext uri="{BB962C8B-B14F-4D97-AF65-F5344CB8AC3E}">
        <p14:creationId xmlns:p14="http://schemas.microsoft.com/office/powerpoint/2010/main" val="3723223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257549"/>
            <a:ext cx="7286625" cy="1041181"/>
          </a:xfrm>
        </p:spPr>
        <p:txBody>
          <a:bodyPr anchor="ctr"/>
          <a:lstStyle/>
          <a:p>
            <a:r>
              <a:rPr lang="en-US" dirty="0" smtClean="0"/>
              <a:t>Thank You</a:t>
            </a:r>
            <a:endParaRPr lang="en-US" dirty="0"/>
          </a:p>
        </p:txBody>
      </p:sp>
      <p:sp>
        <p:nvSpPr>
          <p:cNvPr id="8" name="TextBox 7"/>
          <p:cNvSpPr txBox="1"/>
          <p:nvPr/>
        </p:nvSpPr>
        <p:spPr>
          <a:xfrm>
            <a:off x="3324002" y="4610358"/>
            <a:ext cx="3962623" cy="153888"/>
          </a:xfrm>
          <a:prstGeom prst="rect">
            <a:avLst/>
          </a:prstGeom>
          <a:noFill/>
        </p:spPr>
        <p:txBody>
          <a:bodyPr wrap="none" lIns="0" tIns="0" rIns="0" bIns="0" rtlCol="0">
            <a:spAutoFit/>
          </a:bodyPr>
          <a:lstStyle/>
          <a:p>
            <a:r>
              <a:rPr lang="en-US" sz="1000" dirty="0">
                <a:latin typeface="+mj-lt"/>
                <a:cs typeface="Arial" pitchFamily="34" charset="0"/>
              </a:rPr>
              <a:t>For any feedback/comment/clarification please contact us at </a:t>
            </a:r>
            <a:r>
              <a:rPr lang="en-US" sz="1000" u="sng" dirty="0">
                <a:latin typeface="+mj-lt"/>
                <a:cs typeface="Arial" pitchFamily="34" charset="0"/>
                <a:hlinkClick r:id="rId2"/>
              </a:rPr>
              <a:t>PALS@tcs.com</a:t>
            </a:r>
            <a:endParaRPr lang="en-US" sz="1000" dirty="0">
              <a:latin typeface="+mj-lt"/>
              <a:cs typeface="Arial" pitchFamily="34" charset="0"/>
            </a:endParaRPr>
          </a:p>
        </p:txBody>
      </p:sp>
      <p:sp>
        <p:nvSpPr>
          <p:cNvPr id="9" name="TextBox 8"/>
          <p:cNvSpPr txBox="1"/>
          <p:nvPr/>
        </p:nvSpPr>
        <p:spPr>
          <a:xfrm>
            <a:off x="4411980" y="5324824"/>
            <a:ext cx="320041" cy="153888"/>
          </a:xfrm>
          <a:prstGeom prst="rect">
            <a:avLst/>
          </a:prstGeom>
          <a:noFill/>
        </p:spPr>
        <p:txBody>
          <a:bodyPr wrap="square" lIns="0" tIns="0" rIns="0" bIns="0" rtlCol="0" anchor="b">
            <a:spAutoFit/>
          </a:bodyPr>
          <a:lstStyle>
            <a:defPPr>
              <a:defRPr lang="en-US"/>
            </a:defPPr>
            <a:lvl1pPr algn="r">
              <a:spcAft>
                <a:spcPts val="500"/>
              </a:spcAft>
              <a:defRPr sz="1000">
                <a:solidFill>
                  <a:schemeClr val="tx1">
                    <a:lumMod val="75000"/>
                    <a:lumOff val="25000"/>
                  </a:schemeClr>
                </a:solidFill>
              </a:defRPr>
            </a:lvl1pPr>
          </a:lstStyle>
          <a:p>
            <a:pPr algn="ctr"/>
            <a:r>
              <a:rPr lang="en-US" dirty="0"/>
              <a:t>V </a:t>
            </a:r>
            <a:r>
              <a:rPr lang="en-US" dirty="0" smtClean="0"/>
              <a:t>NN</a:t>
            </a:r>
            <a:endParaRPr lang="en-IN" dirty="0"/>
          </a:p>
        </p:txBody>
      </p:sp>
    </p:spTree>
    <p:extLst>
      <p:ext uri="{BB962C8B-B14F-4D97-AF65-F5344CB8AC3E}">
        <p14:creationId xmlns:p14="http://schemas.microsoft.com/office/powerpoint/2010/main" val="3458148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p:cNvSpPr txBox="1">
            <a:spLocks/>
          </p:cNvSpPr>
          <p:nvPr/>
        </p:nvSpPr>
        <p:spPr>
          <a:xfrm>
            <a:off x="2911570" y="1464866"/>
            <a:ext cx="5775230" cy="3172697"/>
          </a:xfrm>
          <a:prstGeom prst="rect">
            <a:avLst/>
          </a:prstGeom>
          <a:solidFill>
            <a:srgbClr val="6DCFF6"/>
          </a:solidFill>
          <a:ln w="12700">
            <a:solidFill>
              <a:srgbClr val="6DCFF6"/>
            </a:solidFill>
            <a:miter lim="800000"/>
            <a:headEnd/>
            <a:tailEnd/>
          </a:ln>
        </p:spPr>
        <p:txBody>
          <a:bodyPr anchor="ctr">
            <a:noAutofit/>
          </a:bodyPr>
          <a:lst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chemeClr val="tx1"/>
              </a:buClr>
              <a:buFont typeface="Arial" panose="020B0604020202020204" pitchFamily="34" charset="0"/>
              <a:buChar char="•"/>
            </a:pPr>
            <a:endParaRPr lang="en-US" altLang="en-US" sz="900" dirty="0"/>
          </a:p>
        </p:txBody>
      </p:sp>
      <p:sp>
        <p:nvSpPr>
          <p:cNvPr id="6" name="Title 5"/>
          <p:cNvSpPr>
            <a:spLocks noGrp="1"/>
          </p:cNvSpPr>
          <p:nvPr>
            <p:ph type="title"/>
          </p:nvPr>
        </p:nvSpPr>
        <p:spPr>
          <a:xfrm>
            <a:off x="19292" y="457462"/>
            <a:ext cx="4710921" cy="535539"/>
          </a:xfrm>
        </p:spPr>
        <p:txBody>
          <a:bodyPr>
            <a:noAutofit/>
          </a:bodyPr>
          <a:lstStyle/>
          <a:p>
            <a:r>
              <a:rPr lang="en-US" sz="2800" dirty="0">
                <a:solidFill>
                  <a:schemeClr val="bg1"/>
                </a:solidFill>
              </a:rPr>
              <a:t>Confidentiality </a:t>
            </a:r>
            <a:r>
              <a:rPr lang="en-US" sz="2800" dirty="0" smtClean="0">
                <a:solidFill>
                  <a:schemeClr val="bg1"/>
                </a:solidFill>
              </a:rPr>
              <a:t>Statement</a:t>
            </a:r>
            <a:endParaRPr lang="en-US" sz="2800" dirty="0">
              <a:solidFill>
                <a:schemeClr val="bg1"/>
              </a:solidFill>
            </a:endParaRPr>
          </a:p>
        </p:txBody>
      </p:sp>
      <p:sp>
        <p:nvSpPr>
          <p:cNvPr id="10" name="Content Placeholder 2"/>
          <p:cNvSpPr>
            <a:spLocks noGrp="1"/>
          </p:cNvSpPr>
          <p:nvPr>
            <p:ph idx="1"/>
          </p:nvPr>
        </p:nvSpPr>
        <p:spPr>
          <a:xfrm>
            <a:off x="3009542" y="1262484"/>
            <a:ext cx="5905859" cy="3275146"/>
          </a:xfrm>
          <a:solidFill>
            <a:schemeClr val="bg1">
              <a:lumMod val="95000"/>
            </a:schemeClr>
          </a:solidFill>
          <a:ln w="12700">
            <a:solidFill>
              <a:srgbClr val="6DCFF6"/>
            </a:solidFill>
            <a:miter lim="800000"/>
            <a:headEnd/>
            <a:tailEnd/>
          </a:ln>
        </p:spPr>
        <p:txBody>
          <a:bodyPr vert="horz" lIns="205740" tIns="34290" rIns="205740" bIns="34290" rtlCol="0" anchor="ctr">
            <a:noAutofit/>
          </a:bodyPr>
          <a:lstStyle/>
          <a:p>
            <a:pPr marL="0" indent="0" algn="just">
              <a:lnSpc>
                <a:spcPct val="150000"/>
              </a:lnSpc>
              <a:spcBef>
                <a:spcPts val="450"/>
              </a:spcBef>
              <a:buClr>
                <a:schemeClr val="tx1"/>
              </a:buClr>
              <a:buNone/>
            </a:pPr>
            <a:r>
              <a:rPr lang="en-US" altLang="en-US" sz="900" dirty="0"/>
              <a:t>This document contains information which is commercially confidential to Tata Consultancy Services Ltd. ("TCS") and is provided for the sole purpose of permitting the recipient to evaluate the proposal submitted within the document. In consideration of the receipt of this document, the recipient agrees to maintain the information it contains in confidence and not to reproduce or otherwise disclose the contents of this document to any person outside the recipient's evaluation team or nominated advisors. The document may not be used, reproduced or disclosed to others, except as specifically permitted by TCS in writing. The recipient of this document, by its retention and use, agrees to take reasonable  endeavours to protect the document and the information it contains from loss or theft.</a:t>
            </a:r>
          </a:p>
          <a:p>
            <a:pPr marL="0" indent="0" algn="just">
              <a:lnSpc>
                <a:spcPct val="150000"/>
              </a:lnSpc>
              <a:spcBef>
                <a:spcPts val="450"/>
              </a:spcBef>
              <a:buClr>
                <a:schemeClr val="tx1"/>
              </a:buClr>
              <a:buNone/>
            </a:pPr>
            <a:endParaRPr lang="en-US" altLang="en-US" sz="900" dirty="0"/>
          </a:p>
          <a:p>
            <a:pPr marL="0" indent="0" algn="just">
              <a:lnSpc>
                <a:spcPct val="150000"/>
              </a:lnSpc>
              <a:spcBef>
                <a:spcPts val="450"/>
              </a:spcBef>
              <a:buClr>
                <a:schemeClr val="tx1"/>
              </a:buClr>
              <a:buNone/>
            </a:pPr>
            <a:r>
              <a:rPr lang="en-US" altLang="en-US" sz="900" dirty="0"/>
              <a:t>© 2017 - TATA Consultancy Services Limited (TCS)</a:t>
            </a:r>
          </a:p>
          <a:p>
            <a:pPr marL="0" indent="0" algn="just">
              <a:lnSpc>
                <a:spcPct val="150000"/>
              </a:lnSpc>
              <a:spcBef>
                <a:spcPts val="450"/>
              </a:spcBef>
              <a:buClr>
                <a:schemeClr val="tx1"/>
              </a:buClr>
              <a:buNone/>
            </a:pPr>
            <a:endParaRPr lang="en-US" altLang="en-US" sz="900" dirty="0"/>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1571" y="956990"/>
            <a:ext cx="697892" cy="697892"/>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928" y="1798581"/>
            <a:ext cx="1993015" cy="2093778"/>
          </a:xfrm>
          <a:prstGeom prst="rect">
            <a:avLst/>
          </a:prstGeom>
        </p:spPr>
      </p:pic>
      <p:cxnSp>
        <p:nvCxnSpPr>
          <p:cNvPr id="4" name="Straight Connector 3"/>
          <p:cNvCxnSpPr/>
          <p:nvPr/>
        </p:nvCxnSpPr>
        <p:spPr>
          <a:xfrm>
            <a:off x="2500313" y="1115615"/>
            <a:ext cx="0" cy="3766550"/>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 Placeholder 4"/>
          <p:cNvSpPr txBox="1">
            <a:spLocks/>
          </p:cNvSpPr>
          <p:nvPr/>
        </p:nvSpPr>
        <p:spPr>
          <a:xfrm>
            <a:off x="4730214" y="5448081"/>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900" dirty="0">
                <a:solidFill>
                  <a:schemeClr val="tx1">
                    <a:lumMod val="50000"/>
                    <a:lumOff val="50000"/>
                  </a:schemeClr>
                </a:solidFill>
              </a:rPr>
              <a:t>TCS confidential</a:t>
            </a:r>
          </a:p>
        </p:txBody>
      </p:sp>
    </p:spTree>
    <p:extLst>
      <p:ext uri="{BB962C8B-B14F-4D97-AF65-F5344CB8AC3E}">
        <p14:creationId xmlns:p14="http://schemas.microsoft.com/office/powerpoint/2010/main" val="7513888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Document Release Notice</a:t>
            </a:r>
          </a:p>
        </p:txBody>
      </p:sp>
      <p:sp>
        <p:nvSpPr>
          <p:cNvPr id="6" name="Content Placeholder 5"/>
          <p:cNvSpPr>
            <a:spLocks noGrp="1"/>
          </p:cNvSpPr>
          <p:nvPr>
            <p:ph sz="quarter" idx="10"/>
          </p:nvPr>
        </p:nvSpPr>
        <p:spPr/>
        <p:txBody>
          <a:bodyPr anchor="ctr"/>
          <a:lstStyle/>
          <a:p>
            <a:r>
              <a:rPr lang="en-US" dirty="0"/>
              <a:t>This </a:t>
            </a:r>
            <a:r>
              <a:rPr lang="en-US" dirty="0" smtClean="0"/>
              <a:t>XXXXXXX, </a:t>
            </a:r>
            <a:r>
              <a:rPr lang="en-US" dirty="0"/>
              <a:t>Version </a:t>
            </a:r>
            <a:r>
              <a:rPr lang="en-US" dirty="0" smtClean="0"/>
              <a:t>NN, is </a:t>
            </a:r>
            <a:r>
              <a:rPr lang="en-US" dirty="0"/>
              <a:t>released for use in Tata Consultancy Services (TCS) with effect from </a:t>
            </a:r>
            <a:r>
              <a:rPr lang="en-US" dirty="0" smtClean="0"/>
              <a:t>– DD-</a:t>
            </a:r>
            <a:r>
              <a:rPr lang="en-US" dirty="0" err="1" smtClean="0"/>
              <a:t>Mmm</a:t>
            </a:r>
            <a:r>
              <a:rPr lang="en-US" dirty="0" smtClean="0"/>
              <a:t>-YYYY</a:t>
            </a:r>
            <a:r>
              <a:rPr lang="en-US" dirty="0" smtClean="0">
                <a:solidFill>
                  <a:srgbClr val="138F91"/>
                </a:solidFill>
              </a:rPr>
              <a:t>.</a:t>
            </a:r>
            <a:endParaRPr lang="en-US" dirty="0">
              <a:solidFill>
                <a:srgbClr val="138F91"/>
              </a:solidFill>
            </a:endParaRPr>
          </a:p>
          <a:p>
            <a:r>
              <a:rPr lang="en-US" dirty="0"/>
              <a:t>This Training Material is subject to TCS Document Control Procedure. TCS reserves the right to make additions, modifications or alterations to the existing content or release a newer version of this document.</a:t>
            </a:r>
          </a:p>
          <a:p>
            <a:r>
              <a:rPr lang="en-US" dirty="0"/>
              <a:t>Softcopy of the latest version of the document is available in the </a:t>
            </a:r>
            <a:r>
              <a:rPr lang="en-US" dirty="0" smtClean="0"/>
              <a:t>ABCDEFG</a:t>
            </a:r>
            <a:endParaRPr lang="en-US" dirty="0"/>
          </a:p>
          <a:p>
            <a:r>
              <a:rPr lang="en-US" dirty="0"/>
              <a:t>Comments suggestions or queries should be addressed to PALS@tcs.com</a:t>
            </a:r>
            <a:r>
              <a:rPr lang="en-US" dirty="0" smtClean="0"/>
              <a:t>.</a:t>
            </a:r>
            <a:endParaRPr lang="en-US" dirty="0"/>
          </a:p>
        </p:txBody>
      </p:sp>
      <p:sp>
        <p:nvSpPr>
          <p:cNvPr id="7" name="Text Placeholder 6"/>
          <p:cNvSpPr>
            <a:spLocks noGrp="1"/>
          </p:cNvSpPr>
          <p:nvPr>
            <p:ph type="body" sz="quarter" idx="11"/>
          </p:nvPr>
        </p:nvSpPr>
        <p:spPr/>
        <p:txBody>
          <a:bodyPr/>
          <a:lstStyle/>
          <a:p>
            <a:endParaRPr lang="en-US"/>
          </a:p>
        </p:txBody>
      </p:sp>
      <p:sp>
        <p:nvSpPr>
          <p:cNvPr id="8" name="Text Placeholder 7"/>
          <p:cNvSpPr>
            <a:spLocks noGrp="1"/>
          </p:cNvSpPr>
          <p:nvPr>
            <p:ph type="body" sz="quarter" idx="12"/>
          </p:nvPr>
        </p:nvSpPr>
        <p:spPr/>
        <p:txBody>
          <a:bodyPr/>
          <a:lstStyle/>
          <a:p>
            <a:endParaRPr lang="en-US" dirty="0"/>
          </a:p>
        </p:txBody>
      </p:sp>
      <p:sp>
        <p:nvSpPr>
          <p:cNvPr id="11" name="Text Placeholder 10"/>
          <p:cNvSpPr>
            <a:spLocks noGrp="1"/>
          </p:cNvSpPr>
          <p:nvPr>
            <p:ph type="body" sz="quarter" idx="15"/>
          </p:nvPr>
        </p:nvSpPr>
        <p:spPr/>
        <p:txBody>
          <a:bodyPr/>
          <a:lstStyle/>
          <a:p>
            <a:endParaRPr lang="en-US"/>
          </a:p>
        </p:txBody>
      </p:sp>
      <p:sp>
        <p:nvSpPr>
          <p:cNvPr id="12" name="Text Placeholder 11"/>
          <p:cNvSpPr>
            <a:spLocks noGrp="1"/>
          </p:cNvSpPr>
          <p:nvPr>
            <p:ph type="body" sz="quarter" idx="16"/>
          </p:nvPr>
        </p:nvSpPr>
        <p:spPr/>
        <p:txBody>
          <a:bodyPr/>
          <a:lstStyle/>
          <a:p>
            <a:endParaRPr lang="en-US"/>
          </a:p>
        </p:txBody>
      </p:sp>
      <p:sp>
        <p:nvSpPr>
          <p:cNvPr id="16" name="Content Placeholder 15"/>
          <p:cNvSpPr>
            <a:spLocks noGrp="1"/>
          </p:cNvSpPr>
          <p:nvPr>
            <p:ph sz="quarter" idx="20"/>
          </p:nvPr>
        </p:nvSpPr>
        <p:spPr/>
        <p:txBody>
          <a:bodyPr/>
          <a:lstStyle/>
          <a:p>
            <a:r>
              <a:rPr lang="en-US" dirty="0" smtClean="0"/>
              <a:t>Date: DD-</a:t>
            </a:r>
            <a:r>
              <a:rPr lang="en-US" dirty="0" err="1" smtClean="0"/>
              <a:t>Mmm</a:t>
            </a:r>
            <a:r>
              <a:rPr lang="en-US" dirty="0" smtClean="0"/>
              <a:t>-YYYY</a:t>
            </a:r>
            <a:endParaRPr lang="en-US" dirty="0"/>
          </a:p>
        </p:txBody>
      </p:sp>
      <p:sp>
        <p:nvSpPr>
          <p:cNvPr id="18" name="Content Placeholder 17"/>
          <p:cNvSpPr>
            <a:spLocks noGrp="1"/>
          </p:cNvSpPr>
          <p:nvPr>
            <p:ph sz="quarter" idx="22"/>
          </p:nvPr>
        </p:nvSpPr>
        <p:spPr/>
        <p:txBody>
          <a:bodyPr/>
          <a:lstStyle/>
          <a:p>
            <a:r>
              <a:rPr lang="en-US" dirty="0"/>
              <a:t>Date: DD-</a:t>
            </a:r>
            <a:r>
              <a:rPr lang="en-US" dirty="0" err="1"/>
              <a:t>Mmm</a:t>
            </a:r>
            <a:r>
              <a:rPr lang="en-US" dirty="0"/>
              <a:t>-YYYY</a:t>
            </a:r>
          </a:p>
        </p:txBody>
      </p:sp>
      <p:sp>
        <p:nvSpPr>
          <p:cNvPr id="21" name="Rectangle 20"/>
          <p:cNvSpPr/>
          <p:nvPr/>
        </p:nvSpPr>
        <p:spPr>
          <a:xfrm>
            <a:off x="468488" y="5090341"/>
            <a:ext cx="3858560" cy="379434"/>
          </a:xfrm>
          <a:prstGeom prst="rect">
            <a:avLst/>
          </a:prstGeom>
        </p:spPr>
        <p:txBody>
          <a:bodyPr wrap="square" lIns="0" tIns="0" rIns="0" bIns="0" anchor="b">
            <a:noAutofit/>
          </a:bodyPr>
          <a:lstStyle/>
          <a:p>
            <a:pPr>
              <a:lnSpc>
                <a:spcPts val="1200"/>
              </a:lnSpc>
            </a:pPr>
            <a:r>
              <a:rPr lang="en-US" sz="900" dirty="0" smtClean="0">
                <a:solidFill>
                  <a:schemeClr val="tx1">
                    <a:lumMod val="65000"/>
                    <a:lumOff val="35000"/>
                  </a:schemeClr>
                </a:solidFill>
                <a:cs typeface="Arial" panose="020B0604020202020204" pitchFamily="34" charset="0"/>
              </a:rPr>
              <a:t>Document Name</a:t>
            </a:r>
          </a:p>
          <a:p>
            <a:pPr>
              <a:lnSpc>
                <a:spcPts val="1200"/>
              </a:lnSpc>
            </a:pPr>
            <a:r>
              <a:rPr lang="en-US" sz="900" dirty="0" smtClean="0">
                <a:solidFill>
                  <a:schemeClr val="tx1">
                    <a:lumMod val="65000"/>
                    <a:lumOff val="35000"/>
                  </a:schemeClr>
                </a:solidFill>
                <a:cs typeface="Arial" panose="020B0604020202020204" pitchFamily="34" charset="0"/>
              </a:rPr>
              <a:t>Effective </a:t>
            </a:r>
            <a:r>
              <a:rPr lang="en-US" sz="900" dirty="0">
                <a:solidFill>
                  <a:schemeClr val="tx1">
                    <a:lumMod val="65000"/>
                    <a:lumOff val="35000"/>
                  </a:schemeClr>
                </a:solidFill>
                <a:cs typeface="Arial" panose="020B0604020202020204" pitchFamily="34" charset="0"/>
              </a:rPr>
              <a:t>Date: </a:t>
            </a:r>
            <a:r>
              <a:rPr lang="en-US" sz="900" dirty="0" smtClean="0">
                <a:solidFill>
                  <a:schemeClr val="tx1">
                    <a:lumMod val="65000"/>
                    <a:lumOff val="35000"/>
                  </a:schemeClr>
                </a:solidFill>
                <a:cs typeface="Arial" panose="020B0604020202020204" pitchFamily="34" charset="0"/>
              </a:rPr>
              <a:t>DD-MMM-YYYY</a:t>
            </a:r>
            <a:endParaRPr lang="en-US" sz="900" dirty="0">
              <a:solidFill>
                <a:schemeClr val="tx1">
                  <a:lumMod val="65000"/>
                  <a:lumOff val="35000"/>
                </a:schemeClr>
              </a:solidFill>
              <a:cs typeface="Arial" panose="020B0604020202020204" pitchFamily="34" charset="0"/>
            </a:endParaRPr>
          </a:p>
        </p:txBody>
      </p:sp>
      <p:sp>
        <p:nvSpPr>
          <p:cNvPr id="19" name="TextBox 18"/>
          <p:cNvSpPr txBox="1"/>
          <p:nvPr/>
        </p:nvSpPr>
        <p:spPr>
          <a:xfrm>
            <a:off x="4411980" y="5324824"/>
            <a:ext cx="320041" cy="153888"/>
          </a:xfrm>
          <a:prstGeom prst="rect">
            <a:avLst/>
          </a:prstGeom>
          <a:noFill/>
        </p:spPr>
        <p:txBody>
          <a:bodyPr wrap="square" lIns="0" tIns="0" rIns="0" bIns="0" rtlCol="0" anchor="b">
            <a:spAutoFit/>
          </a:bodyPr>
          <a:lstStyle>
            <a:defPPr>
              <a:defRPr lang="en-US"/>
            </a:defPPr>
            <a:lvl1pPr algn="r">
              <a:spcAft>
                <a:spcPts val="500"/>
              </a:spcAft>
              <a:defRPr sz="1000">
                <a:solidFill>
                  <a:schemeClr val="tx1">
                    <a:lumMod val="75000"/>
                    <a:lumOff val="25000"/>
                  </a:schemeClr>
                </a:solidFill>
              </a:defRPr>
            </a:lvl1pPr>
          </a:lstStyle>
          <a:p>
            <a:pPr algn="ctr"/>
            <a:r>
              <a:rPr lang="en-US" dirty="0"/>
              <a:t>V </a:t>
            </a:r>
            <a:r>
              <a:rPr lang="en-US" dirty="0" smtClean="0"/>
              <a:t>NN</a:t>
            </a:r>
            <a:endParaRPr lang="en-IN" dirty="0"/>
          </a:p>
        </p:txBody>
      </p:sp>
    </p:spTree>
    <p:extLst>
      <p:ext uri="{BB962C8B-B14F-4D97-AF65-F5344CB8AC3E}">
        <p14:creationId xmlns:p14="http://schemas.microsoft.com/office/powerpoint/2010/main" val="3015977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Change/Revision History</a:t>
            </a:r>
          </a:p>
        </p:txBody>
      </p:sp>
      <p:graphicFrame>
        <p:nvGraphicFramePr>
          <p:cNvPr id="19" name="Table 18"/>
          <p:cNvGraphicFramePr>
            <a:graphicFrameLocks noGrp="1"/>
          </p:cNvGraphicFramePr>
          <p:nvPr>
            <p:extLst>
              <p:ext uri="{D42A27DB-BD31-4B8C-83A1-F6EECF244321}">
                <p14:modId xmlns:p14="http://schemas.microsoft.com/office/powerpoint/2010/main" val="3549038885"/>
              </p:ext>
            </p:extLst>
          </p:nvPr>
        </p:nvGraphicFramePr>
        <p:xfrm>
          <a:off x="460376" y="1438850"/>
          <a:ext cx="8226423" cy="769727"/>
        </p:xfrm>
        <a:graphic>
          <a:graphicData uri="http://schemas.openxmlformats.org/drawingml/2006/table">
            <a:tbl>
              <a:tblPr firstRow="1" bandRow="1">
                <a:tableStyleId>{5DA37D80-6434-44D0-A028-1B22A696006F}</a:tableStyleId>
              </a:tblPr>
              <a:tblGrid>
                <a:gridCol w="601169"/>
                <a:gridCol w="1561874"/>
                <a:gridCol w="718871"/>
                <a:gridCol w="1597572"/>
                <a:gridCol w="1471448"/>
                <a:gridCol w="1062813"/>
                <a:gridCol w="1212676"/>
              </a:tblGrid>
              <a:tr h="431991">
                <a:tc>
                  <a:txBody>
                    <a:bodyPr/>
                    <a:lstStyle/>
                    <a:p>
                      <a:pPr algn="l"/>
                      <a:r>
                        <a:rPr lang="en-US" sz="1000" b="1" kern="1200" dirty="0" smtClean="0">
                          <a:solidFill>
                            <a:schemeClr val="bg1"/>
                          </a:solidFill>
                          <a:latin typeface="+mn-lt"/>
                          <a:ea typeface="+mn-ea"/>
                          <a:cs typeface="+mn-cs"/>
                        </a:rPr>
                        <a:t>Version No.</a:t>
                      </a:r>
                      <a:endParaRPr lang="en-US" sz="1000" b="1" kern="1200" dirty="0">
                        <a:solidFill>
                          <a:schemeClr val="bg1"/>
                        </a:solidFill>
                        <a:latin typeface="+mn-lt"/>
                        <a:ea typeface="+mn-ea"/>
                        <a:cs typeface="+mn-cs"/>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l"/>
                      <a:r>
                        <a:rPr lang="en-US" sz="1000" dirty="0">
                          <a:solidFill>
                            <a:schemeClr val="bg1"/>
                          </a:solidFill>
                        </a:rPr>
                        <a:t>Revision </a:t>
                      </a:r>
                      <a:r>
                        <a:rPr lang="en-US" sz="1000" kern="1200" dirty="0">
                          <a:solidFill>
                            <a:schemeClr val="bg1"/>
                          </a:solidFill>
                        </a:rPr>
                        <a:t>Description </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US" sz="1000" dirty="0" smtClean="0">
                          <a:solidFill>
                            <a:schemeClr val="bg1"/>
                          </a:solidFill>
                        </a:rPr>
                        <a:t>Slide </a:t>
                      </a:r>
                      <a:r>
                        <a:rPr lang="en-US" sz="1000" dirty="0">
                          <a:solidFill>
                            <a:schemeClr val="bg1"/>
                          </a:solidFill>
                        </a:rPr>
                        <a:t>No. </a:t>
                      </a:r>
                      <a:endParaRPr lang="en-US" sz="10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US" sz="1000" dirty="0">
                          <a:solidFill>
                            <a:schemeClr val="bg1"/>
                          </a:solidFill>
                        </a:rPr>
                        <a:t>Rationale for the </a:t>
                      </a:r>
                      <a:r>
                        <a:rPr lang="en-US" sz="1000" dirty="0" smtClean="0">
                          <a:solidFill>
                            <a:schemeClr val="bg1"/>
                          </a:solidFill>
                        </a:rPr>
                        <a:t>Change </a:t>
                      </a:r>
                      <a:endParaRPr lang="en-US" sz="10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US" sz="1000" dirty="0">
                          <a:solidFill>
                            <a:schemeClr val="bg1"/>
                          </a:solidFill>
                        </a:rPr>
                        <a:t>Change type </a:t>
                      </a:r>
                      <a:endParaRPr lang="en-US" sz="1000" dirty="0" smtClean="0">
                        <a:solidFill>
                          <a:schemeClr val="bg1"/>
                        </a:solidFill>
                      </a:endParaRPr>
                    </a:p>
                    <a:p>
                      <a:pPr algn="ctr"/>
                      <a:r>
                        <a:rPr lang="en-US" sz="1000" dirty="0" smtClean="0">
                          <a:solidFill>
                            <a:schemeClr val="bg1"/>
                          </a:solidFill>
                        </a:rPr>
                        <a:t>(Add/Modify/Delete</a:t>
                      </a:r>
                      <a:r>
                        <a:rPr lang="en-US" sz="1000" dirty="0">
                          <a:solidFill>
                            <a:schemeClr val="bg1"/>
                          </a:solidFill>
                        </a:rPr>
                        <a:t>) </a:t>
                      </a:r>
                      <a:endParaRPr lang="en-US" sz="10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US" sz="1000" dirty="0" smtClean="0">
                          <a:solidFill>
                            <a:schemeClr val="bg1"/>
                          </a:solidFill>
                        </a:rPr>
                        <a:t>Modified</a:t>
                      </a:r>
                      <a:r>
                        <a:rPr lang="en-US" sz="1000" baseline="0" dirty="0" smtClean="0">
                          <a:solidFill>
                            <a:schemeClr val="bg1"/>
                          </a:solidFill>
                        </a:rPr>
                        <a:t> By</a:t>
                      </a:r>
                      <a:endParaRPr lang="en-US" sz="10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US" sz="1000" dirty="0" smtClean="0">
                          <a:solidFill>
                            <a:schemeClr val="bg1"/>
                          </a:solidFill>
                        </a:rPr>
                        <a:t>Date Modified</a:t>
                      </a:r>
                    </a:p>
                    <a:p>
                      <a:pPr algn="ctr"/>
                      <a:r>
                        <a:rPr lang="en-US" sz="1000" dirty="0" smtClean="0">
                          <a:solidFill>
                            <a:schemeClr val="bg1"/>
                          </a:solidFill>
                        </a:rPr>
                        <a:t>(DD-Mmm-YYYY)</a:t>
                      </a:r>
                      <a:endParaRPr lang="en-US" sz="10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2"/>
                    </a:solidFill>
                  </a:tcPr>
                </a:tc>
              </a:tr>
              <a:tr h="337736">
                <a:tc>
                  <a:txBody>
                    <a:bodyPr/>
                    <a:lstStyle/>
                    <a:p>
                      <a:pPr marL="57150" indent="0" algn="l"/>
                      <a:endParaRPr lang="en-US" sz="900" u="none" strike="noStrike" dirty="0">
                        <a:solidFill>
                          <a:schemeClr val="tx1"/>
                        </a:solidFill>
                        <a:effectLst/>
                        <a:latin typeface="+mn-lt"/>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alpha val="20000"/>
                      </a:schemeClr>
                    </a:solidFill>
                  </a:tcPr>
                </a:tc>
                <a:tc>
                  <a:txBody>
                    <a:bodyPr/>
                    <a:lstStyle/>
                    <a:p>
                      <a:pPr marL="57150" indent="0" algn="l"/>
                      <a:endParaRPr lang="en-US" sz="900" u="none" strike="noStrike" dirty="0">
                        <a:solidFill>
                          <a:schemeClr val="tx1"/>
                        </a:solidFill>
                        <a:effectLst/>
                        <a:latin typeface="+mn-lt"/>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alpha val="20000"/>
                      </a:schemeClr>
                    </a:solidFill>
                  </a:tcPr>
                </a:tc>
                <a:tc>
                  <a:txBody>
                    <a:bodyPr/>
                    <a:lstStyle/>
                    <a:p>
                      <a:pPr algn="l"/>
                      <a:endParaRPr lang="en-US" sz="900" u="none" strike="noStrike" dirty="0">
                        <a:solidFill>
                          <a:schemeClr val="tx1"/>
                        </a:solidFill>
                        <a:effectLst/>
                        <a:latin typeface="+mn-lt"/>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alpha val="20000"/>
                      </a:schemeClr>
                    </a:solidFill>
                  </a:tcPr>
                </a:tc>
                <a:tc>
                  <a:txBody>
                    <a:bodyPr/>
                    <a:lstStyle/>
                    <a:p>
                      <a:pPr algn="l"/>
                      <a:endParaRPr lang="en-US" sz="900" u="none" strike="noStrike" dirty="0">
                        <a:solidFill>
                          <a:schemeClr val="tx1"/>
                        </a:solidFill>
                        <a:effectLst/>
                        <a:latin typeface="+mn-lt"/>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alpha val="20000"/>
                      </a:schemeClr>
                    </a:solidFill>
                  </a:tcPr>
                </a:tc>
                <a:tc>
                  <a:txBody>
                    <a:bodyPr/>
                    <a:lstStyle/>
                    <a:p>
                      <a:pPr algn="l"/>
                      <a:endParaRPr lang="en-US" sz="900" u="none" strike="noStrike" dirty="0" smtClean="0">
                        <a:solidFill>
                          <a:schemeClr val="tx1"/>
                        </a:solidFill>
                        <a:effectLst/>
                        <a:latin typeface="+mn-lt"/>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alpha val="20000"/>
                      </a:schemeClr>
                    </a:solidFill>
                  </a:tcPr>
                </a:tc>
                <a:tc>
                  <a:txBody>
                    <a:bodyPr/>
                    <a:lstStyle/>
                    <a:p>
                      <a:pPr algn="l"/>
                      <a:endParaRPr lang="en-US" sz="900" u="none" strike="noStrike" dirty="0">
                        <a:solidFill>
                          <a:schemeClr val="tx1"/>
                        </a:solidFill>
                        <a:effectLst/>
                        <a:latin typeface="+mn-lt"/>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alpha val="20000"/>
                      </a:schemeClr>
                    </a:solidFill>
                  </a:tcPr>
                </a:tc>
                <a:tc>
                  <a:txBody>
                    <a:bodyPr/>
                    <a:lstStyle/>
                    <a:p>
                      <a:pPr algn="l"/>
                      <a:endParaRPr lang="en-US" sz="900" u="none" strike="noStrike" dirty="0" smtClean="0">
                        <a:solidFill>
                          <a:schemeClr val="tx1"/>
                        </a:solidFill>
                        <a:effectLst/>
                        <a:latin typeface="+mn-lt"/>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alpha val="20000"/>
                      </a:schemeClr>
                    </a:solidFill>
                  </a:tcPr>
                </a:tc>
              </a:tr>
            </a:tbl>
          </a:graphicData>
        </a:graphic>
      </p:graphicFrame>
      <p:sp>
        <p:nvSpPr>
          <p:cNvPr id="4" name="TextBox 3"/>
          <p:cNvSpPr txBox="1"/>
          <p:nvPr/>
        </p:nvSpPr>
        <p:spPr>
          <a:xfrm>
            <a:off x="4411980" y="5324824"/>
            <a:ext cx="320041" cy="153888"/>
          </a:xfrm>
          <a:prstGeom prst="rect">
            <a:avLst/>
          </a:prstGeom>
          <a:noFill/>
        </p:spPr>
        <p:txBody>
          <a:bodyPr wrap="square" lIns="0" tIns="0" rIns="0" bIns="0" rtlCol="0" anchor="b">
            <a:spAutoFit/>
          </a:bodyPr>
          <a:lstStyle>
            <a:defPPr>
              <a:defRPr lang="en-US"/>
            </a:defPPr>
            <a:lvl1pPr algn="r">
              <a:spcAft>
                <a:spcPts val="500"/>
              </a:spcAft>
              <a:defRPr sz="1000">
                <a:solidFill>
                  <a:schemeClr val="tx1">
                    <a:lumMod val="75000"/>
                    <a:lumOff val="25000"/>
                  </a:schemeClr>
                </a:solidFill>
              </a:defRPr>
            </a:lvl1pPr>
          </a:lstStyle>
          <a:p>
            <a:pPr algn="ctr"/>
            <a:r>
              <a:rPr lang="en-US" dirty="0"/>
              <a:t>V </a:t>
            </a:r>
            <a:r>
              <a:rPr lang="en-US" dirty="0" smtClean="0"/>
              <a:t>NN</a:t>
            </a:r>
            <a:endParaRPr lang="en-IN" dirty="0"/>
          </a:p>
        </p:txBody>
      </p:sp>
    </p:spTree>
    <p:extLst>
      <p:ext uri="{BB962C8B-B14F-4D97-AF65-F5344CB8AC3E}">
        <p14:creationId xmlns:p14="http://schemas.microsoft.com/office/powerpoint/2010/main" val="3522733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3393" y="512303"/>
            <a:ext cx="3261190" cy="535539"/>
          </a:xfrm>
        </p:spPr>
        <p:txBody>
          <a:bodyPr>
            <a:noAutofit/>
          </a:bodyPr>
          <a:lstStyle/>
          <a:p>
            <a:r>
              <a:rPr lang="en-US" sz="2800" dirty="0">
                <a:solidFill>
                  <a:schemeClr val="bg1"/>
                </a:solidFill>
              </a:rPr>
              <a:t>Agenda</a:t>
            </a:r>
          </a:p>
        </p:txBody>
      </p:sp>
      <p:sp>
        <p:nvSpPr>
          <p:cNvPr id="6" name="Rounded Rectangle 5"/>
          <p:cNvSpPr/>
          <p:nvPr/>
        </p:nvSpPr>
        <p:spPr>
          <a:xfrm>
            <a:off x="1824246" y="1440455"/>
            <a:ext cx="6028164" cy="2428413"/>
          </a:xfrm>
          <a:prstGeom prst="roundRect">
            <a:avLst>
              <a:gd name="adj" fmla="val 3244"/>
            </a:avLst>
          </a:prstGeom>
          <a:solidFill>
            <a:srgbClr val="92D050"/>
          </a:solidFill>
          <a:ln w="9525">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1938353" y="1470576"/>
            <a:ext cx="5843969" cy="2560488"/>
          </a:xfrm>
          <a:prstGeom prst="roundRect">
            <a:avLst>
              <a:gd name="adj" fmla="val 3140"/>
            </a:avLst>
          </a:prstGeom>
          <a:gradFill flip="none" rotWithShape="1">
            <a:gsLst>
              <a:gs pos="0">
                <a:srgbClr val="E4E6E3"/>
              </a:gs>
              <a:gs pos="100000">
                <a:schemeClr val="bg1">
                  <a:shade val="100000"/>
                  <a:satMod val="11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3538745"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3664951"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805445"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3931651"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062620"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188826"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4329320"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4455526"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4593638"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4719844"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4860338"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4986544"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5117513"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5243719"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5384213"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5510419"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5624717"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5765211"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5891417"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flipH="1">
            <a:off x="3553031"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flipH="1">
            <a:off x="3583223"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flipH="1">
            <a:off x="3683574"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flipH="1">
            <a:off x="3713766"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flipH="1">
            <a:off x="3824068"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flipH="1">
            <a:off x="3854260"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flipH="1">
            <a:off x="3950274"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flipH="1">
            <a:off x="3980466"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flipH="1">
            <a:off x="4081243"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flipH="1">
            <a:off x="4111435"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flipH="1">
            <a:off x="4207449"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flipH="1">
            <a:off x="4237641"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flipH="1">
            <a:off x="4347943"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flipH="1">
            <a:off x="4378135"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flipH="1">
            <a:off x="4474149"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flipH="1">
            <a:off x="4504341"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flipH="1">
            <a:off x="4612261"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flipH="1">
            <a:off x="4642453"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flipH="1">
            <a:off x="4732654"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flipH="1">
            <a:off x="4762846"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flipH="1">
            <a:off x="4865927"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flipH="1">
            <a:off x="4896119"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flipH="1">
            <a:off x="4997233"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flipH="1">
            <a:off x="5027425"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flipH="1">
            <a:off x="5128730"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flipH="1">
            <a:off x="5158922"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flipH="1">
            <a:off x="5263769"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p:cNvSpPr/>
          <p:nvPr/>
        </p:nvSpPr>
        <p:spPr>
          <a:xfrm flipH="1">
            <a:off x="5293961"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flipH="1">
            <a:off x="5395266"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flipH="1">
            <a:off x="5425458"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flipH="1">
            <a:off x="5529042"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flipH="1">
            <a:off x="5559234"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flipH="1">
            <a:off x="5644296"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flipH="1">
            <a:off x="5674488"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flipH="1">
            <a:off x="5779335"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flipH="1">
            <a:off x="5809527"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flipH="1">
            <a:off x="5910832"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flipH="1">
            <a:off x="5941024"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6031913"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158119"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298613"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6424819"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6539117"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6679611"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6805817"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flipH="1">
            <a:off x="6043130"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flipH="1">
            <a:off x="6073322"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flipH="1">
            <a:off x="6178169"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p:nvPr/>
        </p:nvSpPr>
        <p:spPr>
          <a:xfrm flipH="1">
            <a:off x="6208361"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flipH="1">
            <a:off x="6309666"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flipH="1">
            <a:off x="6339858"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flipH="1">
            <a:off x="6443442"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flipH="1">
            <a:off x="6473634"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flipH="1">
            <a:off x="6558696"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flipH="1">
            <a:off x="6588888"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flipH="1">
            <a:off x="6693735"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flipH="1">
            <a:off x="6723927"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flipH="1">
            <a:off x="6825232"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flipH="1">
            <a:off x="6855424"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3012831"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3139037"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279531"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3405737"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3536706"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flipH="1">
            <a:off x="3027117"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flipH="1">
            <a:off x="3057309"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flipH="1">
            <a:off x="3157660"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flipH="1">
            <a:off x="3187852"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p:cNvSpPr/>
          <p:nvPr/>
        </p:nvSpPr>
        <p:spPr>
          <a:xfrm flipH="1">
            <a:off x="3298154"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flipH="1">
            <a:off x="3328346"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flipH="1">
            <a:off x="3424360"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flipH="1">
            <a:off x="3454552"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flipH="1">
            <a:off x="3555329"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flipH="1">
            <a:off x="3585521"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877653"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flipH="1">
            <a:off x="2891939"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flipH="1">
            <a:off x="2922131"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2370791"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2496997"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2618439"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2744645"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2875614"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flipH="1">
            <a:off x="2385077"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flipH="1">
            <a:off x="2415269"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flipH="1">
            <a:off x="2515620"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flipH="1">
            <a:off x="2545812"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flipH="1">
            <a:off x="2637062"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flipH="1">
            <a:off x="2667254"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p:cNvSpPr/>
          <p:nvPr/>
        </p:nvSpPr>
        <p:spPr>
          <a:xfrm flipH="1">
            <a:off x="2763268"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flipH="1">
            <a:off x="2793460"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p:cNvSpPr/>
          <p:nvPr/>
        </p:nvSpPr>
        <p:spPr>
          <a:xfrm flipH="1">
            <a:off x="2894237"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p:nvPr/>
        </p:nvSpPr>
        <p:spPr>
          <a:xfrm flipH="1">
            <a:off x="2924429"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2118564"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244770"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p:cNvSpPr/>
          <p:nvPr/>
        </p:nvSpPr>
        <p:spPr>
          <a:xfrm flipH="1">
            <a:off x="2132850"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p:cNvSpPr/>
          <p:nvPr/>
        </p:nvSpPr>
        <p:spPr>
          <a:xfrm flipH="1">
            <a:off x="2163042"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p:cNvSpPr/>
          <p:nvPr/>
        </p:nvSpPr>
        <p:spPr>
          <a:xfrm flipH="1">
            <a:off x="2263393"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p:cNvSpPr/>
          <p:nvPr/>
        </p:nvSpPr>
        <p:spPr>
          <a:xfrm flipH="1">
            <a:off x="2293585"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992358"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p:cNvSpPr/>
          <p:nvPr/>
        </p:nvSpPr>
        <p:spPr>
          <a:xfrm flipH="1">
            <a:off x="2006644"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p:cNvSpPr/>
          <p:nvPr/>
        </p:nvSpPr>
        <p:spPr>
          <a:xfrm flipH="1">
            <a:off x="2036836"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6936855"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7063061"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7177359"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7317853"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7444059" y="1520335"/>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p:cNvSpPr/>
          <p:nvPr/>
        </p:nvSpPr>
        <p:spPr>
          <a:xfrm flipH="1">
            <a:off x="6947908"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p:cNvSpPr/>
          <p:nvPr/>
        </p:nvSpPr>
        <p:spPr>
          <a:xfrm flipH="1">
            <a:off x="6978100"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p:cNvSpPr/>
          <p:nvPr/>
        </p:nvSpPr>
        <p:spPr>
          <a:xfrm flipH="1">
            <a:off x="7081684"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p:cNvSpPr/>
          <p:nvPr/>
        </p:nvSpPr>
        <p:spPr>
          <a:xfrm flipH="1">
            <a:off x="7111876"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p:cNvSpPr/>
          <p:nvPr/>
        </p:nvSpPr>
        <p:spPr>
          <a:xfrm flipH="1">
            <a:off x="7196938"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flipH="1">
            <a:off x="7227130"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p:cNvSpPr/>
          <p:nvPr/>
        </p:nvSpPr>
        <p:spPr>
          <a:xfrm flipH="1">
            <a:off x="7331977"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p:cNvSpPr/>
          <p:nvPr/>
        </p:nvSpPr>
        <p:spPr>
          <a:xfrm flipH="1">
            <a:off x="7362169"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p:cNvSpPr/>
          <p:nvPr/>
        </p:nvSpPr>
        <p:spPr>
          <a:xfrm flipH="1">
            <a:off x="7463474"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p:cNvSpPr/>
          <p:nvPr/>
        </p:nvSpPr>
        <p:spPr>
          <a:xfrm flipH="1">
            <a:off x="7493666" y="141932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p:cNvSpPr/>
          <p:nvPr/>
        </p:nvSpPr>
        <p:spPr>
          <a:xfrm>
            <a:off x="2439755" y="2077768"/>
            <a:ext cx="4695035" cy="369332"/>
          </a:xfrm>
          <a:prstGeom prst="rect">
            <a:avLst/>
          </a:prstGeom>
        </p:spPr>
        <p:txBody>
          <a:bodyPr wrap="square">
            <a:spAutoFit/>
          </a:bodyPr>
          <a:lstStyle/>
          <a:p>
            <a:r>
              <a:rPr lang="en-US" b="1" dirty="0">
                <a:solidFill>
                  <a:srgbClr val="595959"/>
                </a:solidFill>
              </a:rPr>
              <a:t>Overview of </a:t>
            </a:r>
            <a:r>
              <a:rPr lang="en-US" b="1" dirty="0" smtClean="0">
                <a:solidFill>
                  <a:srgbClr val="595959"/>
                </a:solidFill>
              </a:rPr>
              <a:t>SDTMIG-MD</a:t>
            </a:r>
            <a:endParaRPr lang="en-US" b="1" dirty="0">
              <a:solidFill>
                <a:srgbClr val="595959"/>
              </a:solidFill>
            </a:endParaRPr>
          </a:p>
        </p:txBody>
      </p:sp>
      <p:sp>
        <p:nvSpPr>
          <p:cNvPr id="144" name="Rectangle 143"/>
          <p:cNvSpPr/>
          <p:nvPr/>
        </p:nvSpPr>
        <p:spPr>
          <a:xfrm>
            <a:off x="1977662" y="2075176"/>
            <a:ext cx="444352" cy="400110"/>
          </a:xfrm>
          <a:prstGeom prst="rect">
            <a:avLst/>
          </a:prstGeom>
        </p:spPr>
        <p:txBody>
          <a:bodyPr wrap="none" anchor="ctr">
            <a:spAutoFit/>
          </a:bodyPr>
          <a:lstStyle/>
          <a:p>
            <a:pPr algn="ctr"/>
            <a:r>
              <a:rPr lang="en-US" sz="2000" b="1" dirty="0" smtClean="0">
                <a:solidFill>
                  <a:srgbClr val="DF3E82"/>
                </a:solidFill>
              </a:rPr>
              <a:t>02</a:t>
            </a:r>
            <a:endParaRPr lang="en-US" sz="2000" b="1" dirty="0">
              <a:solidFill>
                <a:srgbClr val="DF3E82"/>
              </a:solidFill>
            </a:endParaRPr>
          </a:p>
        </p:txBody>
      </p:sp>
      <p:sp>
        <p:nvSpPr>
          <p:cNvPr id="145" name="Rectangle 144"/>
          <p:cNvSpPr/>
          <p:nvPr/>
        </p:nvSpPr>
        <p:spPr>
          <a:xfrm>
            <a:off x="2449275" y="2458771"/>
            <a:ext cx="5848905" cy="369332"/>
          </a:xfrm>
          <a:prstGeom prst="rect">
            <a:avLst/>
          </a:prstGeom>
        </p:spPr>
        <p:txBody>
          <a:bodyPr wrap="square">
            <a:spAutoFit/>
          </a:bodyPr>
          <a:lstStyle/>
          <a:p>
            <a:r>
              <a:rPr lang="en-US" b="1" dirty="0">
                <a:solidFill>
                  <a:srgbClr val="595959"/>
                </a:solidFill>
              </a:rPr>
              <a:t>Differences Between Drug and Device </a:t>
            </a:r>
            <a:r>
              <a:rPr lang="en-US" b="1" dirty="0" smtClean="0">
                <a:solidFill>
                  <a:srgbClr val="595959"/>
                </a:solidFill>
              </a:rPr>
              <a:t>Terminology</a:t>
            </a:r>
            <a:endParaRPr lang="en-US" b="1" dirty="0">
              <a:solidFill>
                <a:srgbClr val="595959"/>
              </a:solidFill>
            </a:endParaRPr>
          </a:p>
        </p:txBody>
      </p:sp>
      <p:sp>
        <p:nvSpPr>
          <p:cNvPr id="146" name="Rectangle 145"/>
          <p:cNvSpPr/>
          <p:nvPr/>
        </p:nvSpPr>
        <p:spPr>
          <a:xfrm>
            <a:off x="1987182" y="2456179"/>
            <a:ext cx="444352" cy="400110"/>
          </a:xfrm>
          <a:prstGeom prst="rect">
            <a:avLst/>
          </a:prstGeom>
        </p:spPr>
        <p:txBody>
          <a:bodyPr wrap="none" anchor="ctr">
            <a:spAutoFit/>
          </a:bodyPr>
          <a:lstStyle/>
          <a:p>
            <a:pPr algn="ctr"/>
            <a:r>
              <a:rPr lang="en-US" sz="2000" b="1" dirty="0" smtClean="0">
                <a:solidFill>
                  <a:srgbClr val="DF3E82"/>
                </a:solidFill>
              </a:rPr>
              <a:t>03</a:t>
            </a:r>
            <a:endParaRPr lang="en-US" sz="2000" b="1" dirty="0">
              <a:solidFill>
                <a:srgbClr val="DF3E82"/>
              </a:solidFill>
            </a:endParaRPr>
          </a:p>
        </p:txBody>
      </p:sp>
      <p:sp>
        <p:nvSpPr>
          <p:cNvPr id="148" name="Rectangle 147"/>
          <p:cNvSpPr/>
          <p:nvPr/>
        </p:nvSpPr>
        <p:spPr>
          <a:xfrm>
            <a:off x="1982414" y="2822894"/>
            <a:ext cx="444352" cy="400110"/>
          </a:xfrm>
          <a:prstGeom prst="rect">
            <a:avLst/>
          </a:prstGeom>
        </p:spPr>
        <p:txBody>
          <a:bodyPr wrap="none" anchor="ctr">
            <a:spAutoFit/>
          </a:bodyPr>
          <a:lstStyle/>
          <a:p>
            <a:pPr algn="ctr"/>
            <a:r>
              <a:rPr lang="en-US" sz="2000" b="1" dirty="0" smtClean="0">
                <a:solidFill>
                  <a:srgbClr val="DF3E82"/>
                </a:solidFill>
              </a:rPr>
              <a:t>04</a:t>
            </a:r>
            <a:endParaRPr lang="en-US" sz="2000" b="1" dirty="0">
              <a:solidFill>
                <a:srgbClr val="DF3E82"/>
              </a:solidFill>
            </a:endParaRPr>
          </a:p>
        </p:txBody>
      </p:sp>
      <p:sp>
        <p:nvSpPr>
          <p:cNvPr id="149" name="Rectangle 148"/>
          <p:cNvSpPr/>
          <p:nvPr/>
        </p:nvSpPr>
        <p:spPr>
          <a:xfrm>
            <a:off x="2458795" y="3185542"/>
            <a:ext cx="4695035" cy="369332"/>
          </a:xfrm>
          <a:prstGeom prst="rect">
            <a:avLst/>
          </a:prstGeom>
        </p:spPr>
        <p:txBody>
          <a:bodyPr wrap="square">
            <a:spAutoFit/>
          </a:bodyPr>
          <a:lstStyle/>
          <a:p>
            <a:r>
              <a:rPr lang="en-US" b="1" dirty="0" smtClean="0">
                <a:solidFill>
                  <a:srgbClr val="595959"/>
                </a:solidFill>
              </a:rPr>
              <a:t>Relationship of Device Domains</a:t>
            </a:r>
            <a:endParaRPr lang="en-US" b="1" dirty="0">
              <a:solidFill>
                <a:srgbClr val="595959"/>
              </a:solidFill>
            </a:endParaRPr>
          </a:p>
        </p:txBody>
      </p:sp>
      <p:sp>
        <p:nvSpPr>
          <p:cNvPr id="150" name="Rectangle 149"/>
          <p:cNvSpPr/>
          <p:nvPr/>
        </p:nvSpPr>
        <p:spPr>
          <a:xfrm>
            <a:off x="1996702" y="3182950"/>
            <a:ext cx="444352" cy="400110"/>
          </a:xfrm>
          <a:prstGeom prst="rect">
            <a:avLst/>
          </a:prstGeom>
        </p:spPr>
        <p:txBody>
          <a:bodyPr wrap="none" anchor="ctr">
            <a:spAutoFit/>
          </a:bodyPr>
          <a:lstStyle/>
          <a:p>
            <a:pPr algn="ctr"/>
            <a:r>
              <a:rPr lang="en-US" sz="2000" b="1" dirty="0" smtClean="0">
                <a:solidFill>
                  <a:srgbClr val="DF3E82"/>
                </a:solidFill>
              </a:rPr>
              <a:t>05</a:t>
            </a:r>
            <a:endParaRPr lang="en-US" sz="2000" b="1" dirty="0">
              <a:solidFill>
                <a:srgbClr val="DF3E82"/>
              </a:solidFill>
            </a:endParaRPr>
          </a:p>
        </p:txBody>
      </p:sp>
      <p:sp>
        <p:nvSpPr>
          <p:cNvPr id="151" name="Rectangle 150"/>
          <p:cNvSpPr/>
          <p:nvPr/>
        </p:nvSpPr>
        <p:spPr>
          <a:xfrm>
            <a:off x="2454779" y="3541279"/>
            <a:ext cx="5496176" cy="369332"/>
          </a:xfrm>
          <a:prstGeom prst="rect">
            <a:avLst/>
          </a:prstGeom>
        </p:spPr>
        <p:txBody>
          <a:bodyPr wrap="square">
            <a:spAutoFit/>
          </a:bodyPr>
          <a:lstStyle/>
          <a:p>
            <a:r>
              <a:rPr lang="en-US" b="1" dirty="0" smtClean="0">
                <a:solidFill>
                  <a:srgbClr val="595959"/>
                </a:solidFill>
              </a:rPr>
              <a:t>Metadat</a:t>
            </a:r>
            <a:r>
              <a:rPr lang="en-US" b="1" dirty="0" smtClean="0">
                <a:solidFill>
                  <a:srgbClr val="595959"/>
                </a:solidFill>
              </a:rPr>
              <a:t>a Description of Device Domains and Examples</a:t>
            </a:r>
            <a:endParaRPr lang="en-US" b="1" dirty="0">
              <a:solidFill>
                <a:srgbClr val="595959"/>
              </a:solidFill>
            </a:endParaRPr>
          </a:p>
        </p:txBody>
      </p:sp>
      <p:sp>
        <p:nvSpPr>
          <p:cNvPr id="152" name="Rectangle 151"/>
          <p:cNvSpPr/>
          <p:nvPr/>
        </p:nvSpPr>
        <p:spPr>
          <a:xfrm>
            <a:off x="1992686" y="3527257"/>
            <a:ext cx="444352" cy="400110"/>
          </a:xfrm>
          <a:prstGeom prst="rect">
            <a:avLst/>
          </a:prstGeom>
        </p:spPr>
        <p:txBody>
          <a:bodyPr wrap="none" anchor="ctr">
            <a:spAutoFit/>
          </a:bodyPr>
          <a:lstStyle/>
          <a:p>
            <a:pPr algn="ctr"/>
            <a:r>
              <a:rPr lang="en-US" sz="2000" b="1" dirty="0" smtClean="0">
                <a:solidFill>
                  <a:srgbClr val="DF3E82"/>
                </a:solidFill>
              </a:rPr>
              <a:t>06</a:t>
            </a:r>
            <a:endParaRPr lang="en-US" sz="2000" b="1" dirty="0">
              <a:solidFill>
                <a:srgbClr val="DF3E82"/>
              </a:solidFill>
            </a:endParaRPr>
          </a:p>
        </p:txBody>
      </p:sp>
      <p:sp>
        <p:nvSpPr>
          <p:cNvPr id="156" name="Text Placeholder 4"/>
          <p:cNvSpPr txBox="1">
            <a:spLocks noGrp="1"/>
          </p:cNvSpPr>
          <p:nvPr>
            <p:ph type="body" sz="quarter" idx="10"/>
          </p:nvPr>
        </p:nvSpPr>
        <p:spPr>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900" dirty="0">
                <a:solidFill>
                  <a:schemeClr val="tx1">
                    <a:lumMod val="50000"/>
                    <a:lumOff val="50000"/>
                  </a:schemeClr>
                </a:solidFill>
              </a:rPr>
              <a:t>TCS confidential</a:t>
            </a:r>
          </a:p>
        </p:txBody>
      </p:sp>
      <p:sp>
        <p:nvSpPr>
          <p:cNvPr id="2" name="Rectangle 1"/>
          <p:cNvSpPr/>
          <p:nvPr/>
        </p:nvSpPr>
        <p:spPr>
          <a:xfrm>
            <a:off x="2448157" y="2843796"/>
            <a:ext cx="5162567" cy="369332"/>
          </a:xfrm>
          <a:prstGeom prst="rect">
            <a:avLst/>
          </a:prstGeom>
        </p:spPr>
        <p:txBody>
          <a:bodyPr wrap="none">
            <a:spAutoFit/>
          </a:bodyPr>
          <a:lstStyle/>
          <a:p>
            <a:r>
              <a:rPr lang="en-US" b="1" dirty="0">
                <a:solidFill>
                  <a:srgbClr val="595959"/>
                </a:solidFill>
              </a:rPr>
              <a:t>New SDTM-Based Device </a:t>
            </a:r>
            <a:r>
              <a:rPr lang="en-US" b="1" dirty="0" smtClean="0">
                <a:solidFill>
                  <a:srgbClr val="595959"/>
                </a:solidFill>
              </a:rPr>
              <a:t>Domains and classification</a:t>
            </a:r>
            <a:endParaRPr lang="en-US" dirty="0"/>
          </a:p>
        </p:txBody>
      </p:sp>
      <p:sp>
        <p:nvSpPr>
          <p:cNvPr id="162" name="Rectangle 161"/>
          <p:cNvSpPr/>
          <p:nvPr/>
        </p:nvSpPr>
        <p:spPr>
          <a:xfrm>
            <a:off x="2443871" y="1698817"/>
            <a:ext cx="4695035" cy="369332"/>
          </a:xfrm>
          <a:prstGeom prst="rect">
            <a:avLst/>
          </a:prstGeom>
        </p:spPr>
        <p:txBody>
          <a:bodyPr wrap="square">
            <a:spAutoFit/>
          </a:bodyPr>
          <a:lstStyle/>
          <a:p>
            <a:r>
              <a:rPr lang="en-US" b="1" dirty="0" smtClean="0">
                <a:solidFill>
                  <a:srgbClr val="595959"/>
                </a:solidFill>
              </a:rPr>
              <a:t>What is a Device?</a:t>
            </a:r>
            <a:endParaRPr lang="en-US" b="1" dirty="0">
              <a:solidFill>
                <a:srgbClr val="595959"/>
              </a:solidFill>
            </a:endParaRPr>
          </a:p>
        </p:txBody>
      </p:sp>
      <p:sp>
        <p:nvSpPr>
          <p:cNvPr id="163" name="Rectangle 162"/>
          <p:cNvSpPr/>
          <p:nvPr/>
        </p:nvSpPr>
        <p:spPr>
          <a:xfrm>
            <a:off x="1981778" y="1696225"/>
            <a:ext cx="444352" cy="400110"/>
          </a:xfrm>
          <a:prstGeom prst="rect">
            <a:avLst/>
          </a:prstGeom>
        </p:spPr>
        <p:txBody>
          <a:bodyPr wrap="none" anchor="ctr">
            <a:spAutoFit/>
          </a:bodyPr>
          <a:lstStyle/>
          <a:p>
            <a:pPr algn="ctr"/>
            <a:r>
              <a:rPr lang="en-US" sz="2000" b="1" dirty="0" smtClean="0">
                <a:solidFill>
                  <a:srgbClr val="DF3E82"/>
                </a:solidFill>
              </a:rPr>
              <a:t>01</a:t>
            </a:r>
            <a:endParaRPr lang="en-US" sz="2000" b="1" dirty="0">
              <a:solidFill>
                <a:srgbClr val="DF3E82"/>
              </a:solidFill>
            </a:endParaRPr>
          </a:p>
        </p:txBody>
      </p:sp>
    </p:spTree>
    <p:extLst>
      <p:ext uri="{BB962C8B-B14F-4D97-AF65-F5344CB8AC3E}">
        <p14:creationId xmlns:p14="http://schemas.microsoft.com/office/powerpoint/2010/main" val="1032331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527085"/>
            <a:ext cx="4929352" cy="535539"/>
          </a:xfrm>
        </p:spPr>
        <p:txBody>
          <a:bodyPr>
            <a:noAutofit/>
          </a:bodyPr>
          <a:lstStyle/>
          <a:p>
            <a:r>
              <a:rPr lang="en-US" sz="2600" dirty="0" smtClean="0">
                <a:solidFill>
                  <a:schemeClr val="bg1"/>
                </a:solidFill>
              </a:rPr>
              <a:t>What is a Device?</a:t>
            </a:r>
            <a:endParaRPr lang="en-US" sz="2600" dirty="0">
              <a:solidFill>
                <a:schemeClr val="bg1"/>
              </a:solidFill>
            </a:endParaRPr>
          </a:p>
        </p:txBody>
      </p:sp>
      <p:sp>
        <p:nvSpPr>
          <p:cNvPr id="12" name="Rectangle 11"/>
          <p:cNvSpPr/>
          <p:nvPr/>
        </p:nvSpPr>
        <p:spPr>
          <a:xfrm>
            <a:off x="685800" y="1062624"/>
            <a:ext cx="8102600" cy="276999"/>
          </a:xfrm>
          <a:prstGeom prst="rect">
            <a:avLst/>
          </a:prstGeom>
        </p:spPr>
        <p:txBody>
          <a:bodyPr wrap="square">
            <a:spAutoFit/>
          </a:bodyPr>
          <a:lstStyle/>
          <a:p>
            <a:r>
              <a:rPr lang="en-US" sz="1200" dirty="0"/>
              <a:t>	          	              	</a:t>
            </a:r>
          </a:p>
        </p:txBody>
      </p:sp>
      <p:sp>
        <p:nvSpPr>
          <p:cNvPr id="2" name="TextBox 1"/>
          <p:cNvSpPr txBox="1"/>
          <p:nvPr/>
        </p:nvSpPr>
        <p:spPr>
          <a:xfrm>
            <a:off x="308609" y="1175109"/>
            <a:ext cx="8724179" cy="4493538"/>
          </a:xfrm>
          <a:prstGeom prst="rect">
            <a:avLst/>
          </a:prstGeom>
          <a:noFill/>
        </p:spPr>
        <p:txBody>
          <a:bodyPr wrap="square" rtlCol="0">
            <a:spAutoFit/>
          </a:bodyPr>
          <a:lstStyle/>
          <a:p>
            <a:pPr>
              <a:spcAft>
                <a:spcPts val="600"/>
              </a:spcAft>
            </a:pPr>
            <a:r>
              <a:rPr lang="en-US" sz="2000" dirty="0"/>
              <a:t> The ISO 14155 Medical Devices Good Clinical Practices standard defines </a:t>
            </a:r>
            <a:r>
              <a:rPr lang="en-US" sz="2000" dirty="0" smtClean="0"/>
              <a:t>a “device</a:t>
            </a:r>
            <a:r>
              <a:rPr lang="en-US" sz="2000" dirty="0"/>
              <a:t>” </a:t>
            </a:r>
            <a:r>
              <a:rPr lang="en-US" sz="2000" dirty="0" smtClean="0"/>
              <a:t>as</a:t>
            </a:r>
          </a:p>
          <a:p>
            <a:pPr lvl="1">
              <a:spcAft>
                <a:spcPts val="600"/>
              </a:spcAft>
            </a:pPr>
            <a:r>
              <a:rPr lang="en-US" dirty="0"/>
              <a:t>Any instrument, apparatus, appliance, material or other article, whether used alone or in combination, including the software necessary for its proper application, intended by the manufacturer to be used on human beings for the purpose of: </a:t>
            </a:r>
            <a:endParaRPr lang="en-US" dirty="0" smtClean="0"/>
          </a:p>
          <a:p>
            <a:pPr marL="742950" lvl="1" indent="-285750">
              <a:spcAft>
                <a:spcPts val="600"/>
              </a:spcAft>
              <a:buFont typeface="Arial" panose="020B0604020202020204" pitchFamily="34" charset="0"/>
              <a:buChar char="•"/>
            </a:pPr>
            <a:r>
              <a:rPr lang="en-US" dirty="0" smtClean="0"/>
              <a:t>diagnosis</a:t>
            </a:r>
            <a:r>
              <a:rPr lang="en-US" dirty="0"/>
              <a:t>, prevention, monitoring, treatment or alleviation of disease, </a:t>
            </a:r>
            <a:endParaRPr lang="en-US" dirty="0" smtClean="0"/>
          </a:p>
          <a:p>
            <a:pPr marL="742950" lvl="1" indent="-285750">
              <a:spcAft>
                <a:spcPts val="600"/>
              </a:spcAft>
              <a:buFont typeface="Arial" panose="020B0604020202020204" pitchFamily="34" charset="0"/>
              <a:buChar char="•"/>
            </a:pPr>
            <a:r>
              <a:rPr lang="en-US" dirty="0" smtClean="0"/>
              <a:t>diagnosis</a:t>
            </a:r>
            <a:r>
              <a:rPr lang="en-US" dirty="0"/>
              <a:t>, monitoring, treatment, alleviation or compensation for an injury or handicap</a:t>
            </a:r>
            <a:r>
              <a:rPr lang="en-US" dirty="0" smtClean="0"/>
              <a:t>,</a:t>
            </a:r>
          </a:p>
          <a:p>
            <a:pPr marL="742950" lvl="1" indent="-285750">
              <a:spcAft>
                <a:spcPts val="600"/>
              </a:spcAft>
              <a:buFont typeface="Arial" panose="020B0604020202020204" pitchFamily="34" charset="0"/>
              <a:buChar char="•"/>
            </a:pPr>
            <a:r>
              <a:rPr lang="en-US" dirty="0" smtClean="0"/>
              <a:t>investigation</a:t>
            </a:r>
            <a:r>
              <a:rPr lang="en-US" dirty="0"/>
              <a:t>, replacement or modification of the anatomy or of a physiological process</a:t>
            </a:r>
            <a:r>
              <a:rPr lang="en-US" dirty="0" smtClean="0"/>
              <a:t>,</a:t>
            </a:r>
          </a:p>
          <a:p>
            <a:pPr marL="742950" lvl="1" indent="-285750">
              <a:spcAft>
                <a:spcPts val="600"/>
              </a:spcAft>
              <a:buFont typeface="Arial" panose="020B0604020202020204" pitchFamily="34" charset="0"/>
              <a:buChar char="•"/>
            </a:pPr>
            <a:r>
              <a:rPr lang="en-US" dirty="0" smtClean="0"/>
              <a:t>control </a:t>
            </a:r>
            <a:r>
              <a:rPr lang="en-US" dirty="0"/>
              <a:t>of conception, </a:t>
            </a:r>
          </a:p>
          <a:p>
            <a:pPr marL="742950" lvl="1" indent="-285750">
              <a:spcAft>
                <a:spcPts val="600"/>
              </a:spcAft>
              <a:buFont typeface="Arial" panose="020B0604020202020204" pitchFamily="34" charset="0"/>
              <a:buChar char="•"/>
            </a:pPr>
            <a:r>
              <a:rPr lang="en-US" dirty="0" smtClean="0"/>
              <a:t>and </a:t>
            </a:r>
            <a:r>
              <a:rPr lang="en-US" dirty="0"/>
              <a:t>which does not achieve its principal intended action in or on the human body by pharmacological, immunological or metabolic means, but which may be assisted in its function by such means. </a:t>
            </a:r>
            <a:endParaRPr lang="en-US" dirty="0" smtClean="0"/>
          </a:p>
        </p:txBody>
      </p:sp>
      <p:sp>
        <p:nvSpPr>
          <p:cNvPr id="13" name="Text Placeholder 4"/>
          <p:cNvSpPr txBox="1">
            <a:spLocks noGrp="1"/>
          </p:cNvSpPr>
          <p:nvPr>
            <p:ph type="body" sz="quarter" idx="10"/>
          </p:nvPr>
        </p:nvSpPr>
        <p:spPr>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900" dirty="0">
                <a:solidFill>
                  <a:schemeClr val="tx1">
                    <a:lumMod val="50000"/>
                    <a:lumOff val="50000"/>
                  </a:schemeClr>
                </a:solidFill>
              </a:rPr>
              <a:t>TCS confidential</a:t>
            </a:r>
          </a:p>
        </p:txBody>
      </p:sp>
    </p:spTree>
    <p:extLst>
      <p:ext uri="{BB962C8B-B14F-4D97-AF65-F5344CB8AC3E}">
        <p14:creationId xmlns:p14="http://schemas.microsoft.com/office/powerpoint/2010/main" val="31621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527085"/>
            <a:ext cx="4929352" cy="535539"/>
          </a:xfrm>
        </p:spPr>
        <p:txBody>
          <a:bodyPr>
            <a:noAutofit/>
          </a:bodyPr>
          <a:lstStyle/>
          <a:p>
            <a:r>
              <a:rPr lang="en-US" sz="2600" dirty="0">
                <a:solidFill>
                  <a:schemeClr val="bg1"/>
                </a:solidFill>
              </a:rPr>
              <a:t>Overview of </a:t>
            </a:r>
            <a:r>
              <a:rPr lang="en-US" sz="2600" dirty="0" smtClean="0">
                <a:solidFill>
                  <a:schemeClr val="bg1"/>
                </a:solidFill>
              </a:rPr>
              <a:t>SDTMIG-MD</a:t>
            </a:r>
            <a:endParaRPr lang="en-US" sz="2600" dirty="0">
              <a:solidFill>
                <a:schemeClr val="bg1"/>
              </a:solidFill>
            </a:endParaRPr>
          </a:p>
        </p:txBody>
      </p:sp>
      <p:sp>
        <p:nvSpPr>
          <p:cNvPr id="12" name="Rectangle 11"/>
          <p:cNvSpPr/>
          <p:nvPr/>
        </p:nvSpPr>
        <p:spPr>
          <a:xfrm>
            <a:off x="685800" y="1062624"/>
            <a:ext cx="8102600" cy="276999"/>
          </a:xfrm>
          <a:prstGeom prst="rect">
            <a:avLst/>
          </a:prstGeom>
        </p:spPr>
        <p:txBody>
          <a:bodyPr wrap="square">
            <a:spAutoFit/>
          </a:bodyPr>
          <a:lstStyle/>
          <a:p>
            <a:r>
              <a:rPr lang="en-US" sz="1200" dirty="0"/>
              <a:t>	          	              	</a:t>
            </a:r>
          </a:p>
        </p:txBody>
      </p:sp>
      <p:sp>
        <p:nvSpPr>
          <p:cNvPr id="2" name="TextBox 1"/>
          <p:cNvSpPr txBox="1"/>
          <p:nvPr/>
        </p:nvSpPr>
        <p:spPr>
          <a:xfrm>
            <a:off x="308610" y="1175109"/>
            <a:ext cx="8595360" cy="40934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Medical Device Implementation Guide (IG) </a:t>
            </a:r>
          </a:p>
          <a:p>
            <a:pPr marL="742950" lvl="1" indent="-285750">
              <a:buFont typeface="Wingdings" panose="05000000000000000000" pitchFamily="2" charset="2"/>
              <a:buChar char="ü"/>
            </a:pPr>
            <a:r>
              <a:rPr lang="en-US" sz="1600" dirty="0" smtClean="0"/>
              <a:t>Defines recommended standards for the submission of data from clinical trials in which medical devices were used</a:t>
            </a:r>
          </a:p>
          <a:p>
            <a:pPr marL="742950" lvl="1" indent="-285750">
              <a:buFont typeface="Wingdings" panose="05000000000000000000" pitchFamily="2" charset="2"/>
              <a:buChar char="ü"/>
            </a:pPr>
            <a:r>
              <a:rPr lang="en-US" sz="1600" dirty="0" smtClean="0"/>
              <a:t>Based on the original SDTMIG for human clinical trials</a:t>
            </a:r>
          </a:p>
          <a:p>
            <a:pPr marL="742950" lvl="1" indent="-285750">
              <a:buFont typeface="Wingdings" panose="05000000000000000000" pitchFamily="2" charset="2"/>
              <a:buChar char="ü"/>
            </a:pPr>
            <a:r>
              <a:rPr lang="en-US" sz="1600" dirty="0" smtClean="0"/>
              <a:t>Covers both paper and electronic regulatory submissions</a:t>
            </a:r>
          </a:p>
          <a:p>
            <a:pPr marL="742950" lvl="1" indent="-285750">
              <a:buFont typeface="Wingdings" panose="05000000000000000000" pitchFamily="2" charset="2"/>
              <a:buChar char="ü"/>
            </a:pPr>
            <a:r>
              <a:rPr lang="en-US" sz="1600" dirty="0" smtClean="0"/>
              <a:t>The CDISC SDS (Submission Data Standards) team has designed a set of supplemental device-related domains for the SDTM to handle device data</a:t>
            </a:r>
          </a:p>
          <a:p>
            <a:pPr marL="742950" lvl="1" indent="-285750">
              <a:buFont typeface="Wingdings" panose="05000000000000000000" pitchFamily="2" charset="2"/>
              <a:buChar char="ü"/>
            </a:pPr>
            <a:r>
              <a:rPr lang="en-US" sz="1600" dirty="0" smtClean="0"/>
              <a:t>Covers data collected on CRFs by investigative sites as well as data derived by sponsors for submission</a:t>
            </a:r>
          </a:p>
          <a:p>
            <a:pPr marL="742950" lvl="1" indent="-285750">
              <a:buFont typeface="Wingdings" panose="05000000000000000000" pitchFamily="2" charset="2"/>
              <a:buChar char="ü"/>
            </a:pPr>
            <a:r>
              <a:rPr lang="en-US" sz="1600" dirty="0" smtClean="0"/>
              <a:t>Covers non-subject data definitions such as Device Events and Device Tracking information</a:t>
            </a:r>
          </a:p>
          <a:p>
            <a:pPr marL="742950" lvl="1" indent="-285750">
              <a:buFont typeface="Wingdings" panose="05000000000000000000" pitchFamily="2" charset="2"/>
              <a:buChar char="ü"/>
            </a:pPr>
            <a:r>
              <a:rPr lang="en-US" sz="1600" dirty="0" smtClean="0"/>
              <a:t>Does not </a:t>
            </a:r>
            <a:r>
              <a:rPr lang="en-US" sz="1600" dirty="0"/>
              <a:t>cover information on </a:t>
            </a:r>
            <a:r>
              <a:rPr lang="en-US" sz="1600" dirty="0" smtClean="0"/>
              <a:t>other </a:t>
            </a:r>
            <a:r>
              <a:rPr lang="en-US" sz="1600" dirty="0"/>
              <a:t>data needed for the submission, such as manufacturing quality information, may be included in other sections of the submission, but are not considered clinical </a:t>
            </a:r>
            <a:r>
              <a:rPr lang="en-US" sz="1600" dirty="0" smtClean="0"/>
              <a:t>data</a:t>
            </a:r>
          </a:p>
          <a:p>
            <a:pPr marL="742950" lvl="1" indent="-285750">
              <a:buFont typeface="Wingdings" panose="05000000000000000000" pitchFamily="2" charset="2"/>
              <a:buChar char="ü"/>
            </a:pPr>
            <a:r>
              <a:rPr lang="en-US" sz="1600" dirty="0" smtClean="0"/>
              <a:t>May </a:t>
            </a:r>
            <a:r>
              <a:rPr lang="en-US" sz="1600" dirty="0"/>
              <a:t>also be used for studies where devices are used to obtain study measurements or results, but the devices themselves are not the object of the study.</a:t>
            </a:r>
            <a:endParaRPr lang="en-US" sz="1600" dirty="0" smtClean="0"/>
          </a:p>
          <a:p>
            <a:pPr marL="742950" lvl="1" indent="-285750">
              <a:buFont typeface="Wingdings" panose="05000000000000000000" pitchFamily="2" charset="2"/>
              <a:buChar char="ü"/>
            </a:pPr>
            <a:endParaRPr lang="en-US" sz="1600" dirty="0" smtClean="0"/>
          </a:p>
        </p:txBody>
      </p:sp>
      <p:sp>
        <p:nvSpPr>
          <p:cNvPr id="13" name="Text Placeholder 4"/>
          <p:cNvSpPr txBox="1">
            <a:spLocks noGrp="1"/>
          </p:cNvSpPr>
          <p:nvPr>
            <p:ph type="body" sz="quarter" idx="10"/>
          </p:nvPr>
        </p:nvSpPr>
        <p:spPr>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900" dirty="0">
                <a:solidFill>
                  <a:schemeClr val="tx1">
                    <a:lumMod val="50000"/>
                    <a:lumOff val="50000"/>
                  </a:schemeClr>
                </a:solidFill>
              </a:rPr>
              <a:t>TCS confidential</a:t>
            </a:r>
          </a:p>
        </p:txBody>
      </p:sp>
    </p:spTree>
    <p:extLst>
      <p:ext uri="{BB962C8B-B14F-4D97-AF65-F5344CB8AC3E}">
        <p14:creationId xmlns:p14="http://schemas.microsoft.com/office/powerpoint/2010/main" val="17099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380040"/>
            <a:ext cx="7416801" cy="535539"/>
          </a:xfrm>
        </p:spPr>
        <p:txBody>
          <a:bodyPr wrap="square">
            <a:noAutofit/>
          </a:bodyPr>
          <a:lstStyle/>
          <a:p>
            <a:pPr algn="l"/>
            <a:r>
              <a:rPr lang="en-US" sz="2600" dirty="0" smtClean="0">
                <a:solidFill>
                  <a:schemeClr val="bg1"/>
                </a:solidFill>
              </a:rPr>
              <a:t>Differences Between Dug and Device Terminology</a:t>
            </a:r>
            <a:endParaRPr lang="en-US" sz="2600" dirty="0">
              <a:solidFill>
                <a:schemeClr val="bg1"/>
              </a:solidFill>
            </a:endParaRPr>
          </a:p>
        </p:txBody>
      </p:sp>
      <p:sp>
        <p:nvSpPr>
          <p:cNvPr id="24" name="Text Placeholder 4"/>
          <p:cNvSpPr txBox="1">
            <a:spLocks noGrp="1"/>
          </p:cNvSpPr>
          <p:nvPr>
            <p:ph type="body" sz="quarter" idx="10"/>
          </p:nvPr>
        </p:nvSpPr>
        <p:spPr>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900" dirty="0">
                <a:solidFill>
                  <a:schemeClr val="tx1">
                    <a:lumMod val="50000"/>
                    <a:lumOff val="50000"/>
                  </a:schemeClr>
                </a:solidFill>
              </a:rPr>
              <a:t>TCS confidential</a:t>
            </a:r>
          </a:p>
        </p:txBody>
      </p:sp>
      <p:graphicFrame>
        <p:nvGraphicFramePr>
          <p:cNvPr id="3" name="Table 2"/>
          <p:cNvGraphicFramePr>
            <a:graphicFrameLocks noGrp="1"/>
          </p:cNvGraphicFramePr>
          <p:nvPr>
            <p:extLst>
              <p:ext uri="{D42A27DB-BD31-4B8C-83A1-F6EECF244321}">
                <p14:modId xmlns:p14="http://schemas.microsoft.com/office/powerpoint/2010/main" val="2698550944"/>
              </p:ext>
            </p:extLst>
          </p:nvPr>
        </p:nvGraphicFramePr>
        <p:xfrm>
          <a:off x="232229" y="1223554"/>
          <a:ext cx="8606970" cy="4119880"/>
        </p:xfrm>
        <a:graphic>
          <a:graphicData uri="http://schemas.openxmlformats.org/drawingml/2006/table">
            <a:tbl>
              <a:tblPr firstRow="1" bandRow="1">
                <a:tableStyleId>{21E4AEA4-8DFA-4A89-87EB-49C32662AFE0}</a:tableStyleId>
              </a:tblPr>
              <a:tblGrid>
                <a:gridCol w="1509485"/>
                <a:gridCol w="3338286"/>
                <a:gridCol w="3759199"/>
              </a:tblGrid>
              <a:tr h="370840">
                <a:tc>
                  <a:txBody>
                    <a:bodyPr/>
                    <a:lstStyle/>
                    <a:p>
                      <a:r>
                        <a:rPr lang="en-US" dirty="0" smtClean="0"/>
                        <a:t>Term</a:t>
                      </a:r>
                      <a:endParaRPr lang="en-US" dirty="0"/>
                    </a:p>
                  </a:txBody>
                  <a:tcPr/>
                </a:tc>
                <a:tc>
                  <a:txBody>
                    <a:bodyPr/>
                    <a:lstStyle/>
                    <a:p>
                      <a:r>
                        <a:rPr lang="en-US" dirty="0" smtClean="0"/>
                        <a:t>Device Definition</a:t>
                      </a:r>
                      <a:endParaRPr lang="en-US" dirty="0"/>
                    </a:p>
                  </a:txBody>
                  <a:tcPr/>
                </a:tc>
                <a:tc>
                  <a:txBody>
                    <a:bodyPr/>
                    <a:lstStyle/>
                    <a:p>
                      <a:r>
                        <a:rPr lang="en-US" dirty="0" smtClean="0"/>
                        <a:t>Drug Definition</a:t>
                      </a:r>
                      <a:endParaRPr lang="en-US" dirty="0"/>
                    </a:p>
                  </a:txBody>
                  <a:tcPr/>
                </a:tc>
              </a:tr>
              <a:tr h="370840">
                <a:tc>
                  <a:txBody>
                    <a:bodyPr/>
                    <a:lstStyle/>
                    <a:p>
                      <a:r>
                        <a:rPr lang="en-US" dirty="0" smtClean="0"/>
                        <a:t>Accountability</a:t>
                      </a:r>
                      <a:endParaRPr lang="en-US" dirty="0"/>
                    </a:p>
                  </a:txBody>
                  <a:tcPr/>
                </a:tc>
                <a:tc>
                  <a:txBody>
                    <a:bodyPr/>
                    <a:lstStyle/>
                    <a:p>
                      <a:r>
                        <a:rPr lang="en-US" dirty="0" smtClean="0"/>
                        <a:t>Device Accountability: </a:t>
                      </a:r>
                    </a:p>
                    <a:p>
                      <a:pPr marL="285750" indent="-285750">
                        <a:buFont typeface="Arial" panose="020B0604020202020204" pitchFamily="34" charset="0"/>
                        <a:buChar char="•"/>
                      </a:pPr>
                      <a:r>
                        <a:rPr lang="en-US" dirty="0" smtClean="0"/>
                        <a:t>Tracking where the device is physically</a:t>
                      </a:r>
                    </a:p>
                    <a:p>
                      <a:pPr marL="285750" indent="-285750">
                        <a:buFont typeface="Arial" panose="020B0604020202020204" pitchFamily="34" charset="0"/>
                        <a:buChar char="•"/>
                      </a:pPr>
                      <a:r>
                        <a:rPr lang="en-US" dirty="0" smtClean="0"/>
                        <a:t>Shipping information may be on the CRF</a:t>
                      </a:r>
                    </a:p>
                    <a:p>
                      <a:pPr marL="285750" indent="-285750">
                        <a:buFont typeface="Arial" panose="020B0604020202020204" pitchFamily="34" charset="0"/>
                        <a:buChar char="•"/>
                      </a:pPr>
                      <a:r>
                        <a:rPr lang="en-US" dirty="0" smtClean="0"/>
                        <a:t>Usually between sponsor and site.</a:t>
                      </a:r>
                      <a:endParaRPr lang="en-US" dirty="0"/>
                    </a:p>
                  </a:txBody>
                  <a:tcPr/>
                </a:tc>
                <a:tc>
                  <a:txBody>
                    <a:bodyPr/>
                    <a:lstStyle/>
                    <a:p>
                      <a:r>
                        <a:rPr lang="en-US" dirty="0" smtClean="0"/>
                        <a:t>Drug Accountability:</a:t>
                      </a:r>
                    </a:p>
                    <a:p>
                      <a:pPr marL="285750" indent="-285750">
                        <a:buFont typeface="Arial" panose="020B0604020202020204" pitchFamily="34" charset="0"/>
                        <a:buChar char="•"/>
                      </a:pPr>
                      <a:r>
                        <a:rPr lang="en-US" dirty="0" smtClean="0"/>
                        <a:t>Tracking where the drug is</a:t>
                      </a:r>
                    </a:p>
                    <a:p>
                      <a:pPr marL="285750" indent="-285750">
                        <a:buFont typeface="Arial" panose="020B0604020202020204" pitchFamily="34" charset="0"/>
                        <a:buChar char="•"/>
                      </a:pPr>
                      <a:r>
                        <a:rPr lang="en-US" dirty="0" smtClean="0"/>
                        <a:t>Accounting for all of the drug (e.g., pill counts) in the clinical trial</a:t>
                      </a:r>
                    </a:p>
                    <a:p>
                      <a:pPr marL="285750" indent="-285750">
                        <a:buFont typeface="Arial" panose="020B0604020202020204" pitchFamily="34" charset="0"/>
                        <a:buChar char="•"/>
                      </a:pPr>
                      <a:r>
                        <a:rPr lang="en-US" dirty="0" smtClean="0"/>
                        <a:t>Usually between the site and the subject</a:t>
                      </a:r>
                    </a:p>
                    <a:p>
                      <a:pPr marL="285750" indent="-285750">
                        <a:buFont typeface="Arial" panose="020B0604020202020204" pitchFamily="34" charset="0"/>
                        <a:buChar char="•"/>
                      </a:pPr>
                      <a:r>
                        <a:rPr lang="en-US" dirty="0" smtClean="0"/>
                        <a:t>Shipping info not usually captured on CRFs.</a:t>
                      </a:r>
                      <a:endParaRPr lang="en-US" dirty="0"/>
                    </a:p>
                  </a:txBody>
                  <a:tcPr/>
                </a:tc>
              </a:tr>
              <a:tr h="370840">
                <a:tc>
                  <a:txBody>
                    <a:bodyPr/>
                    <a:lstStyle/>
                    <a:p>
                      <a:r>
                        <a:rPr lang="en-US" dirty="0" smtClean="0"/>
                        <a:t>Disposition</a:t>
                      </a:r>
                      <a:endParaRPr lang="en-US" dirty="0"/>
                    </a:p>
                  </a:txBody>
                  <a:tcPr/>
                </a:tc>
                <a:tc>
                  <a:txBody>
                    <a:bodyPr/>
                    <a:lstStyle/>
                    <a:p>
                      <a:pPr marL="0" indent="0">
                        <a:buFont typeface="Arial" panose="020B0604020202020204" pitchFamily="34" charset="0"/>
                        <a:buNone/>
                      </a:pPr>
                      <a:r>
                        <a:rPr lang="en-US" dirty="0" smtClean="0"/>
                        <a:t>Device Disposition: </a:t>
                      </a:r>
                    </a:p>
                    <a:p>
                      <a:pPr marL="285750" indent="-285750">
                        <a:buFont typeface="Arial" panose="020B0604020202020204" pitchFamily="34" charset="0"/>
                        <a:buChar char="•"/>
                      </a:pPr>
                      <a:r>
                        <a:rPr lang="en-US" dirty="0" smtClean="0"/>
                        <a:t>The final location/status of the device at the time of submission or the end of the trial. </a:t>
                      </a:r>
                      <a:endParaRPr lang="en-US" dirty="0"/>
                    </a:p>
                  </a:txBody>
                  <a:tcPr/>
                </a:tc>
                <a:tc>
                  <a:txBody>
                    <a:bodyPr/>
                    <a:lstStyle/>
                    <a:p>
                      <a:pPr marL="0" indent="0">
                        <a:buFont typeface="Arial" panose="020B0604020202020204" pitchFamily="34" charset="0"/>
                        <a:buNone/>
                      </a:pPr>
                      <a:r>
                        <a:rPr lang="en-US" dirty="0" smtClean="0"/>
                        <a:t>Subject Disposition:</a:t>
                      </a:r>
                    </a:p>
                    <a:p>
                      <a:pPr marL="285750" indent="-285750">
                        <a:buFont typeface="Arial" panose="020B0604020202020204" pitchFamily="34" charset="0"/>
                        <a:buChar char="•"/>
                      </a:pPr>
                      <a:r>
                        <a:rPr lang="en-US" dirty="0" smtClean="0"/>
                        <a:t>The status of the subject’s participation in the trial at a given time point (e.g., did they complete the study or withdraw early). </a:t>
                      </a:r>
                      <a:endParaRPr lang="en-US" dirty="0"/>
                    </a:p>
                  </a:txBody>
                  <a:tcPr/>
                </a:tc>
              </a:tr>
            </a:tbl>
          </a:graphicData>
        </a:graphic>
      </p:graphicFrame>
    </p:spTree>
    <p:extLst>
      <p:ext uri="{BB962C8B-B14F-4D97-AF65-F5344CB8AC3E}">
        <p14:creationId xmlns:p14="http://schemas.microsoft.com/office/powerpoint/2010/main" val="1572254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380040"/>
            <a:ext cx="7416801" cy="535539"/>
          </a:xfrm>
        </p:spPr>
        <p:txBody>
          <a:bodyPr wrap="square">
            <a:noAutofit/>
          </a:bodyPr>
          <a:lstStyle/>
          <a:p>
            <a:pPr algn="l"/>
            <a:r>
              <a:rPr lang="en-US" sz="2600" dirty="0" smtClean="0">
                <a:solidFill>
                  <a:schemeClr val="bg1"/>
                </a:solidFill>
              </a:rPr>
              <a:t>Differences Between Dug and Device Terminology</a:t>
            </a:r>
            <a:endParaRPr lang="en-US" sz="2600" dirty="0">
              <a:solidFill>
                <a:schemeClr val="bg1"/>
              </a:solidFill>
            </a:endParaRPr>
          </a:p>
        </p:txBody>
      </p:sp>
      <p:sp>
        <p:nvSpPr>
          <p:cNvPr id="24" name="Text Placeholder 4"/>
          <p:cNvSpPr txBox="1">
            <a:spLocks noGrp="1"/>
          </p:cNvSpPr>
          <p:nvPr>
            <p:ph type="body" sz="quarter" idx="10"/>
          </p:nvPr>
        </p:nvSpPr>
        <p:spPr>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900" dirty="0">
                <a:solidFill>
                  <a:schemeClr val="tx1">
                    <a:lumMod val="50000"/>
                    <a:lumOff val="50000"/>
                  </a:schemeClr>
                </a:solidFill>
              </a:rPr>
              <a:t>TCS confidential</a:t>
            </a:r>
          </a:p>
        </p:txBody>
      </p:sp>
      <p:graphicFrame>
        <p:nvGraphicFramePr>
          <p:cNvPr id="3" name="Table 2"/>
          <p:cNvGraphicFramePr>
            <a:graphicFrameLocks noGrp="1"/>
          </p:cNvGraphicFramePr>
          <p:nvPr>
            <p:extLst>
              <p:ext uri="{D42A27DB-BD31-4B8C-83A1-F6EECF244321}">
                <p14:modId xmlns:p14="http://schemas.microsoft.com/office/powerpoint/2010/main" val="2055441381"/>
              </p:ext>
            </p:extLst>
          </p:nvPr>
        </p:nvGraphicFramePr>
        <p:xfrm>
          <a:off x="232229" y="1223554"/>
          <a:ext cx="8606970" cy="1559560"/>
        </p:xfrm>
        <a:graphic>
          <a:graphicData uri="http://schemas.openxmlformats.org/drawingml/2006/table">
            <a:tbl>
              <a:tblPr firstRow="1" bandRow="1">
                <a:tableStyleId>{21E4AEA4-8DFA-4A89-87EB-49C32662AFE0}</a:tableStyleId>
              </a:tblPr>
              <a:tblGrid>
                <a:gridCol w="1509485"/>
                <a:gridCol w="3338286"/>
                <a:gridCol w="3759199"/>
              </a:tblGrid>
              <a:tr h="370840">
                <a:tc>
                  <a:txBody>
                    <a:bodyPr/>
                    <a:lstStyle/>
                    <a:p>
                      <a:r>
                        <a:rPr lang="en-US" dirty="0" smtClean="0"/>
                        <a:t>Term</a:t>
                      </a:r>
                      <a:endParaRPr lang="en-US" dirty="0"/>
                    </a:p>
                  </a:txBody>
                  <a:tcPr/>
                </a:tc>
                <a:tc>
                  <a:txBody>
                    <a:bodyPr/>
                    <a:lstStyle/>
                    <a:p>
                      <a:r>
                        <a:rPr lang="en-US" dirty="0" smtClean="0"/>
                        <a:t>Device Definition</a:t>
                      </a:r>
                      <a:endParaRPr lang="en-US" dirty="0"/>
                    </a:p>
                  </a:txBody>
                  <a:tcPr/>
                </a:tc>
                <a:tc>
                  <a:txBody>
                    <a:bodyPr/>
                    <a:lstStyle/>
                    <a:p>
                      <a:r>
                        <a:rPr lang="en-US" dirty="0" smtClean="0"/>
                        <a:t>Drug Definition</a:t>
                      </a:r>
                      <a:endParaRPr lang="en-US" dirty="0"/>
                    </a:p>
                  </a:txBody>
                  <a:tcPr/>
                </a:tc>
              </a:tr>
              <a:tr h="370840">
                <a:tc>
                  <a:txBody>
                    <a:bodyPr/>
                    <a:lstStyle/>
                    <a:p>
                      <a:r>
                        <a:rPr lang="en-US" dirty="0" smtClean="0"/>
                        <a:t>Exposure </a:t>
                      </a:r>
                      <a:endParaRPr lang="en-US" dirty="0"/>
                    </a:p>
                  </a:txBody>
                  <a:tcPr/>
                </a:tc>
                <a:tc>
                  <a:txBody>
                    <a:bodyPr/>
                    <a:lstStyle/>
                    <a:p>
                      <a:r>
                        <a:rPr lang="en-US" dirty="0" smtClean="0"/>
                        <a:t>Device Exposure: </a:t>
                      </a:r>
                    </a:p>
                    <a:p>
                      <a:pPr marL="285750" indent="-285750">
                        <a:buFont typeface="Arial" panose="020B0604020202020204" pitchFamily="34" charset="0"/>
                        <a:buChar char="•"/>
                      </a:pPr>
                      <a:r>
                        <a:rPr lang="en-US" dirty="0" smtClean="0"/>
                        <a:t>The interaction or interface between the subject and the device or device constituents. </a:t>
                      </a:r>
                    </a:p>
                  </a:txBody>
                  <a:tcPr/>
                </a:tc>
                <a:tc>
                  <a:txBody>
                    <a:bodyPr/>
                    <a:lstStyle/>
                    <a:p>
                      <a:r>
                        <a:rPr lang="en-US" dirty="0" smtClean="0"/>
                        <a:t>Study Drug Exposure: </a:t>
                      </a:r>
                    </a:p>
                    <a:p>
                      <a:pPr marL="285750" indent="-285750">
                        <a:buFont typeface="Arial" panose="020B0604020202020204" pitchFamily="34" charset="0"/>
                        <a:buChar char="•"/>
                      </a:pPr>
                      <a:r>
                        <a:rPr lang="en-US" dirty="0" smtClean="0"/>
                        <a:t>The amount of study drug to which the subject is exposed.</a:t>
                      </a:r>
                      <a:endParaRPr lang="en-US" dirty="0"/>
                    </a:p>
                  </a:txBody>
                  <a:tcPr/>
                </a:tc>
              </a:tr>
            </a:tbl>
          </a:graphicData>
        </a:graphic>
      </p:graphicFrame>
      <p:sp>
        <p:nvSpPr>
          <p:cNvPr id="2" name="Rectangle 1"/>
          <p:cNvSpPr/>
          <p:nvPr/>
        </p:nvSpPr>
        <p:spPr>
          <a:xfrm>
            <a:off x="232229" y="3002640"/>
            <a:ext cx="8606970" cy="923330"/>
          </a:xfrm>
          <a:prstGeom prst="rect">
            <a:avLst/>
          </a:prstGeom>
        </p:spPr>
        <p:txBody>
          <a:bodyPr wrap="square">
            <a:spAutoFit/>
          </a:bodyPr>
          <a:lstStyle/>
          <a:p>
            <a:r>
              <a:rPr lang="en-US" b="1" i="1" dirty="0"/>
              <a:t>Note that exposure information about a drug delivered via a device would generally be placed in Study Drug Exposure (EX). Sponsors should confer with the regulatory reviewers to determine the correct domain to use. </a:t>
            </a:r>
            <a:endParaRPr lang="en-US" b="1" i="1" dirty="0"/>
          </a:p>
        </p:txBody>
      </p:sp>
    </p:spTree>
    <p:extLst>
      <p:ext uri="{BB962C8B-B14F-4D97-AF65-F5344CB8AC3E}">
        <p14:creationId xmlns:p14="http://schemas.microsoft.com/office/powerpoint/2010/main" val="1753986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3016"/>
            <a:ext cx="7967979" cy="535539"/>
          </a:xfrm>
        </p:spPr>
        <p:txBody>
          <a:bodyPr wrap="square">
            <a:noAutofit/>
          </a:bodyPr>
          <a:lstStyle/>
          <a:p>
            <a:pPr algn="l"/>
            <a:r>
              <a:rPr lang="en-US" sz="2800" dirty="0">
                <a:solidFill>
                  <a:schemeClr val="bg1"/>
                </a:solidFill>
              </a:rPr>
              <a:t>New SDTM-Based Device Domains and classification</a:t>
            </a:r>
          </a:p>
        </p:txBody>
      </p:sp>
      <p:sp>
        <p:nvSpPr>
          <p:cNvPr id="3" name="Content Placeholder 2"/>
          <p:cNvSpPr>
            <a:spLocks noGrp="1"/>
          </p:cNvSpPr>
          <p:nvPr>
            <p:ph idx="1"/>
          </p:nvPr>
        </p:nvSpPr>
        <p:spPr>
          <a:xfrm>
            <a:off x="403761" y="1233239"/>
            <a:ext cx="8511639" cy="3771636"/>
          </a:xfrm>
        </p:spPr>
        <p:txBody>
          <a:bodyPr/>
          <a:lstStyle/>
          <a:p>
            <a:r>
              <a:rPr lang="en-US" sz="2000" dirty="0"/>
              <a:t>Study Device Identifiers (DI): </a:t>
            </a:r>
            <a:endParaRPr lang="en-US" sz="2000" dirty="0" smtClean="0"/>
          </a:p>
          <a:p>
            <a:pPr lvl="1"/>
            <a:r>
              <a:rPr lang="en-US" sz="1800" dirty="0" smtClean="0"/>
              <a:t>This </a:t>
            </a:r>
            <a:r>
              <a:rPr lang="en-US" sz="1800" dirty="0"/>
              <a:t>is a special-purpose domain designed for the submission of information that identifies a specific device unit. </a:t>
            </a:r>
            <a:endParaRPr lang="en-US" sz="1800" dirty="0" smtClean="0"/>
          </a:p>
          <a:p>
            <a:pPr lvl="1"/>
            <a:r>
              <a:rPr lang="en-US" sz="1800" dirty="0" smtClean="0"/>
              <a:t>The </a:t>
            </a:r>
            <a:r>
              <a:rPr lang="en-US" sz="1800" dirty="0"/>
              <a:t>primary purpose of this domain is to provide a consistent sponsor-defined variable (SPDEVID) for linking data across Device domains, independent of the level of granularity by which a device might be identified by a sponsor in a study. </a:t>
            </a:r>
            <a:endParaRPr lang="en-US" sz="1800" dirty="0" smtClean="0"/>
          </a:p>
          <a:p>
            <a:pPr lvl="1"/>
            <a:r>
              <a:rPr lang="en-US" sz="1800" dirty="0" smtClean="0"/>
              <a:t>The </a:t>
            </a:r>
            <a:r>
              <a:rPr lang="en-US" sz="1800" dirty="0"/>
              <a:t>information included in Study DI depends upon what is needed to identify the device uniquely within a submission and to meet analysis and regulatory requirements. </a:t>
            </a:r>
            <a:endParaRPr lang="en-US" sz="1800" dirty="0" smtClean="0"/>
          </a:p>
          <a:p>
            <a:pPr lvl="1"/>
            <a:r>
              <a:rPr lang="en-US" sz="1800" dirty="0" smtClean="0"/>
              <a:t>The </a:t>
            </a:r>
            <a:r>
              <a:rPr lang="en-US" sz="1800" dirty="0"/>
              <a:t>domain is not intended to contain information about characteristics that can change without affecting the identification of the device, such as supplier details or dial settings (e.g., imaging devices). </a:t>
            </a:r>
            <a:endParaRPr lang="en-US" sz="1800" dirty="0" smtClean="0"/>
          </a:p>
          <a:p>
            <a:pPr lvl="1"/>
            <a:r>
              <a:rPr lang="en-US" sz="1800" dirty="0" smtClean="0"/>
              <a:t>Device </a:t>
            </a:r>
            <a:r>
              <a:rPr lang="en-US" sz="1800" dirty="0"/>
              <a:t>Identifiers exist independently from subjects and therefore the Study DI domain does not contain USUBJID</a:t>
            </a:r>
            <a:endParaRPr lang="en-GB" sz="1800" dirty="0"/>
          </a:p>
        </p:txBody>
      </p:sp>
      <p:sp>
        <p:nvSpPr>
          <p:cNvPr id="4" name="Text Placeholder 4"/>
          <p:cNvSpPr txBox="1">
            <a:spLocks/>
          </p:cNvSpPr>
          <p:nvPr/>
        </p:nvSpPr>
        <p:spPr>
          <a:xfrm>
            <a:off x="4730214" y="5469103"/>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900" dirty="0">
                <a:solidFill>
                  <a:schemeClr val="tx1">
                    <a:lumMod val="50000"/>
                    <a:lumOff val="50000"/>
                  </a:schemeClr>
                </a:solidFill>
              </a:rPr>
              <a:t>TCS confidential</a:t>
            </a:r>
          </a:p>
        </p:txBody>
      </p:sp>
    </p:spTree>
    <p:extLst>
      <p:ext uri="{BB962C8B-B14F-4D97-AF65-F5344CB8AC3E}">
        <p14:creationId xmlns:p14="http://schemas.microsoft.com/office/powerpoint/2010/main" val="2584911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3016"/>
            <a:ext cx="7967979" cy="535539"/>
          </a:xfrm>
        </p:spPr>
        <p:txBody>
          <a:bodyPr wrap="square">
            <a:noAutofit/>
          </a:bodyPr>
          <a:lstStyle/>
          <a:p>
            <a:pPr algn="l"/>
            <a:r>
              <a:rPr lang="en-US" sz="2800" dirty="0">
                <a:solidFill>
                  <a:schemeClr val="bg1"/>
                </a:solidFill>
              </a:rPr>
              <a:t>New SDTM-Based Device Domains and classification</a:t>
            </a:r>
          </a:p>
        </p:txBody>
      </p:sp>
      <p:sp>
        <p:nvSpPr>
          <p:cNvPr id="3" name="Content Placeholder 2"/>
          <p:cNvSpPr>
            <a:spLocks noGrp="1"/>
          </p:cNvSpPr>
          <p:nvPr>
            <p:ph idx="1"/>
          </p:nvPr>
        </p:nvSpPr>
        <p:spPr>
          <a:xfrm>
            <a:off x="403761" y="1233239"/>
            <a:ext cx="8511639" cy="3771636"/>
          </a:xfrm>
        </p:spPr>
        <p:txBody>
          <a:bodyPr/>
          <a:lstStyle/>
          <a:p>
            <a:r>
              <a:rPr lang="en-US" sz="2000" dirty="0"/>
              <a:t>Study Device Identifiers (DI): </a:t>
            </a:r>
            <a:endParaRPr lang="en-US" sz="2000" dirty="0" smtClean="0"/>
          </a:p>
          <a:p>
            <a:pPr lvl="1"/>
            <a:r>
              <a:rPr lang="en-US" sz="1800" dirty="0" smtClean="0"/>
              <a:t>This </a:t>
            </a:r>
            <a:r>
              <a:rPr lang="en-US" sz="1800" dirty="0"/>
              <a:t>is a special-purpose domain designed for the submission of information that identifies a specific device unit. </a:t>
            </a:r>
            <a:endParaRPr lang="en-US" sz="1800" dirty="0" smtClean="0"/>
          </a:p>
          <a:p>
            <a:pPr lvl="1"/>
            <a:r>
              <a:rPr lang="en-US" sz="1800" dirty="0" smtClean="0"/>
              <a:t>The </a:t>
            </a:r>
            <a:r>
              <a:rPr lang="en-US" sz="1800" dirty="0"/>
              <a:t>primary purpose of this domain is to provide a consistent sponsor-defined variable (SPDEVID) for linking data across Device domains, independent of the level of granularity by which a device might be identified by a sponsor in a study. </a:t>
            </a:r>
            <a:endParaRPr lang="en-US" sz="1800" dirty="0" smtClean="0"/>
          </a:p>
          <a:p>
            <a:pPr lvl="1"/>
            <a:r>
              <a:rPr lang="en-US" sz="1800" dirty="0" smtClean="0"/>
              <a:t>The </a:t>
            </a:r>
            <a:r>
              <a:rPr lang="en-US" sz="1800" dirty="0"/>
              <a:t>information included in Study DI depends upon what is needed to identify the device uniquely within a submission and to meet analysis and regulatory requirements. </a:t>
            </a:r>
            <a:endParaRPr lang="en-US" sz="1800" dirty="0" smtClean="0"/>
          </a:p>
          <a:p>
            <a:pPr lvl="1"/>
            <a:r>
              <a:rPr lang="en-US" sz="1800" dirty="0" smtClean="0"/>
              <a:t>The </a:t>
            </a:r>
            <a:r>
              <a:rPr lang="en-US" sz="1800" dirty="0"/>
              <a:t>domain is not intended to contain information about characteristics that can change without affecting the identification of the device, such as supplier details or dial settings (e.g., imaging devices). </a:t>
            </a:r>
            <a:endParaRPr lang="en-US" sz="1800" dirty="0" smtClean="0"/>
          </a:p>
          <a:p>
            <a:pPr lvl="1"/>
            <a:r>
              <a:rPr lang="en-US" sz="1800" dirty="0" smtClean="0"/>
              <a:t>Device </a:t>
            </a:r>
            <a:r>
              <a:rPr lang="en-US" sz="1800" dirty="0"/>
              <a:t>Identifiers exist independently from subjects and therefore the Study DI domain does not contain USUBJID</a:t>
            </a:r>
            <a:endParaRPr lang="en-GB" sz="1800" dirty="0"/>
          </a:p>
        </p:txBody>
      </p:sp>
      <p:sp>
        <p:nvSpPr>
          <p:cNvPr id="4" name="Text Placeholder 4"/>
          <p:cNvSpPr txBox="1">
            <a:spLocks/>
          </p:cNvSpPr>
          <p:nvPr/>
        </p:nvSpPr>
        <p:spPr>
          <a:xfrm>
            <a:off x="4730214" y="5469103"/>
            <a:ext cx="2813586" cy="192082"/>
          </a:xfrm>
          <a:prstGeom prst="rect">
            <a:avLst/>
          </a:prstGeom>
        </p:spPr>
        <p:txBody>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900" dirty="0">
                <a:solidFill>
                  <a:schemeClr val="tx1">
                    <a:lumMod val="50000"/>
                    <a:lumOff val="50000"/>
                  </a:schemeClr>
                </a:solidFill>
              </a:rPr>
              <a:t>TCS confidential</a:t>
            </a:r>
          </a:p>
        </p:txBody>
      </p:sp>
    </p:spTree>
    <p:extLst>
      <p:ext uri="{BB962C8B-B14F-4D97-AF65-F5344CB8AC3E}">
        <p14:creationId xmlns:p14="http://schemas.microsoft.com/office/powerpoint/2010/main" val="1999650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1">
  <a:themeElements>
    <a:clrScheme name="TA Color Template">
      <a:dk1>
        <a:sysClr val="windowText" lastClr="000000"/>
      </a:dk1>
      <a:lt1>
        <a:sysClr val="window" lastClr="FFFFFF"/>
      </a:lt1>
      <a:dk2>
        <a:srgbClr val="1F497D"/>
      </a:dk2>
      <a:lt2>
        <a:srgbClr val="EEECE1"/>
      </a:lt2>
      <a:accent1>
        <a:srgbClr val="006BB6"/>
      </a:accent1>
      <a:accent2>
        <a:srgbClr val="00A0A2"/>
      </a:accent2>
      <a:accent3>
        <a:srgbClr val="6D6E72"/>
      </a:accent3>
      <a:accent4>
        <a:srgbClr val="2C3E50"/>
      </a:accent4>
      <a:accent5>
        <a:srgbClr val="8E44AE"/>
      </a:accent5>
      <a:accent6>
        <a:srgbClr val="2981B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bg1">
              <a:lumMod val="50000"/>
            </a:schemeClr>
          </a:solidFill>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A3BCF0A7-0E8F-433E-8993-91B81FC0B25A}" vid="{358B5F3C-0965-4CB2-8AA0-72D725F21A72}"/>
    </a:ext>
  </a:extLst>
</a:theme>
</file>

<file path=ppt/theme/theme2.xml><?xml version="1.0" encoding="utf-8"?>
<a:theme xmlns:a="http://schemas.openxmlformats.org/drawingml/2006/main" name="Theme 2">
  <a:themeElements>
    <a:clrScheme name="TA Color Template">
      <a:dk1>
        <a:sysClr val="windowText" lastClr="000000"/>
      </a:dk1>
      <a:lt1>
        <a:sysClr val="window" lastClr="FFFFFF"/>
      </a:lt1>
      <a:dk2>
        <a:srgbClr val="1F497D"/>
      </a:dk2>
      <a:lt2>
        <a:srgbClr val="EEECE1"/>
      </a:lt2>
      <a:accent1>
        <a:srgbClr val="006BB6"/>
      </a:accent1>
      <a:accent2>
        <a:srgbClr val="00A0A2"/>
      </a:accent2>
      <a:accent3>
        <a:srgbClr val="6D6E72"/>
      </a:accent3>
      <a:accent4>
        <a:srgbClr val="2C3E50"/>
      </a:accent4>
      <a:accent5>
        <a:srgbClr val="8E44AE"/>
      </a:accent5>
      <a:accent6>
        <a:srgbClr val="2981B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bg1">
              <a:lumMod val="50000"/>
            </a:schemeClr>
          </a:solidFill>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A3BCF0A7-0E8F-433E-8993-91B81FC0B25A}" vid="{358B5F3C-0965-4CB2-8AA0-72D725F21A72}"/>
    </a:ext>
  </a:extLst>
</a:theme>
</file>

<file path=ppt/theme/theme3.xml><?xml version="1.0" encoding="utf-8"?>
<a:theme xmlns:a="http://schemas.openxmlformats.org/drawingml/2006/main" name="Theme 3">
  <a:themeElements>
    <a:clrScheme name="TA Color Template">
      <a:dk1>
        <a:sysClr val="windowText" lastClr="000000"/>
      </a:dk1>
      <a:lt1>
        <a:sysClr val="window" lastClr="FFFFFF"/>
      </a:lt1>
      <a:dk2>
        <a:srgbClr val="1F497D"/>
      </a:dk2>
      <a:lt2>
        <a:srgbClr val="EEECE1"/>
      </a:lt2>
      <a:accent1>
        <a:srgbClr val="006BB6"/>
      </a:accent1>
      <a:accent2>
        <a:srgbClr val="00A0A2"/>
      </a:accent2>
      <a:accent3>
        <a:srgbClr val="6D6E72"/>
      </a:accent3>
      <a:accent4>
        <a:srgbClr val="2C3E50"/>
      </a:accent4>
      <a:accent5>
        <a:srgbClr val="8E44AE"/>
      </a:accent5>
      <a:accent6>
        <a:srgbClr val="2981B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bg1">
              <a:lumMod val="50000"/>
            </a:schemeClr>
          </a:solidFill>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A3BCF0A7-0E8F-433E-8993-91B81FC0B25A}" vid="{358B5F3C-0965-4CB2-8AA0-72D725F21A7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5437</TotalTime>
  <Words>2014</Words>
  <Application>Microsoft Office PowerPoint</Application>
  <PresentationFormat>On-screen Show (16:10)</PresentationFormat>
  <Paragraphs>213</Paragraphs>
  <Slides>21</Slides>
  <Notes>16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21</vt:i4>
      </vt:variant>
    </vt:vector>
  </HeadingPairs>
  <TitlesOfParts>
    <vt:vector size="28" baseType="lpstr">
      <vt:lpstr>Arial</vt:lpstr>
      <vt:lpstr>Calibri</vt:lpstr>
      <vt:lpstr>Minion Pro</vt:lpstr>
      <vt:lpstr>Wingdings</vt:lpstr>
      <vt:lpstr>Theme 1</vt:lpstr>
      <vt:lpstr>Theme 2</vt:lpstr>
      <vt:lpstr>Theme 3</vt:lpstr>
      <vt:lpstr>Overview of SDTMIG-MD (Medical Devices)</vt:lpstr>
      <vt:lpstr>Confidentiality Statement</vt:lpstr>
      <vt:lpstr>Agenda</vt:lpstr>
      <vt:lpstr>What is a Device?</vt:lpstr>
      <vt:lpstr>Overview of SDTMIG-MD</vt:lpstr>
      <vt:lpstr>Differences Between Dug and Device Terminology</vt:lpstr>
      <vt:lpstr>Differences Between Dug and Device Terminology</vt:lpstr>
      <vt:lpstr>New SDTM-Based Device Domains and classification</vt:lpstr>
      <vt:lpstr>New SDTM-Based Device Domains and classification</vt:lpstr>
      <vt:lpstr>New SDTM-Based Device Domains and classification</vt:lpstr>
      <vt:lpstr>New SDTM-Based Device Domains and classification</vt:lpstr>
      <vt:lpstr>New SDTM-Based Device Domains and classification</vt:lpstr>
      <vt:lpstr>New SDTM-Based Device Domains and classification</vt:lpstr>
      <vt:lpstr>New SDTM-Based Device Domains and classification</vt:lpstr>
      <vt:lpstr>New SDTM-Based Device Domains and classification</vt:lpstr>
      <vt:lpstr>New SDTM-Based Device Domains and classification</vt:lpstr>
      <vt:lpstr>Relationship of Device Domains</vt:lpstr>
      <vt:lpstr>References</vt:lpstr>
      <vt:lpstr>Thank You</vt:lpstr>
      <vt:lpstr>Document Release Notice</vt:lpstr>
      <vt:lpstr>Change/Revision History</vt:lpstr>
    </vt:vector>
  </TitlesOfParts>
  <Company>TCS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dc:creator>
  <cp:lastModifiedBy>Varsha Mahajan</cp:lastModifiedBy>
  <cp:revision>606</cp:revision>
  <cp:lastPrinted>2016-10-12T10:17:13Z</cp:lastPrinted>
  <dcterms:created xsi:type="dcterms:W3CDTF">2016-08-22T11:45:13Z</dcterms:created>
  <dcterms:modified xsi:type="dcterms:W3CDTF">2017-12-07T07:40:06Z</dcterms:modified>
</cp:coreProperties>
</file>