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0" d="100"/>
          <a:sy n="70" d="100"/>
        </p:scale>
        <p:origin x="-56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E314-D09B-414D-B0AD-EF40AA9F628C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CB197-401A-4B12-8936-405A8A51AC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66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E314-D09B-414D-B0AD-EF40AA9F628C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CB197-401A-4B12-8936-405A8A51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6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E314-D09B-414D-B0AD-EF40AA9F628C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CB197-401A-4B12-8936-405A8A51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2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E314-D09B-414D-B0AD-EF40AA9F628C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CB197-401A-4B12-8936-405A8A51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E314-D09B-414D-B0AD-EF40AA9F628C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CB197-401A-4B12-8936-405A8A51AC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58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E314-D09B-414D-B0AD-EF40AA9F628C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CB197-401A-4B12-8936-405A8A51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0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E314-D09B-414D-B0AD-EF40AA9F628C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CB197-401A-4B12-8936-405A8A51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6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E314-D09B-414D-B0AD-EF40AA9F628C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CB197-401A-4B12-8936-405A8A51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E314-D09B-414D-B0AD-EF40AA9F628C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CB197-401A-4B12-8936-405A8A51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3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82CE314-D09B-414D-B0AD-EF40AA9F628C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9CB197-401A-4B12-8936-405A8A51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8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E314-D09B-414D-B0AD-EF40AA9F628C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CB197-401A-4B12-8936-405A8A51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82CE314-D09B-414D-B0AD-EF40AA9F628C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9CB197-401A-4B12-8936-405A8A51ACD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32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fda.gov/downloads/drugs/developmentapprovalprocess/formssubmissionrequirements/electronicsubmissions/ucm163565.pdf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fda.gov/ForIndustry/DataStandards/StudyDataStandards/ucm2005545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cdisc.org/metadata-submission-guideline-(msg)-package-preface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224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" name="object 3"/>
          <p:cNvSpPr txBox="1"/>
          <p:nvPr/>
        </p:nvSpPr>
        <p:spPr>
          <a:xfrm>
            <a:off x="6299780" y="1250806"/>
            <a:ext cx="3044030" cy="1257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908"/>
              </a:lnSpc>
            </a:pPr>
            <a:endParaRPr sz="908" dirty="0"/>
          </a:p>
          <a:p>
            <a:pPr>
              <a:lnSpc>
                <a:spcPts val="1180"/>
              </a:lnSpc>
              <a:spcBef>
                <a:spcPts val="40"/>
              </a:spcBef>
            </a:pPr>
            <a:endParaRPr sz="1180" dirty="0"/>
          </a:p>
          <a:p>
            <a:pPr marL="11527" marR="931918"/>
            <a:r>
              <a:rPr sz="1634" b="1" spc="-5" dirty="0">
                <a:solidFill>
                  <a:srgbClr val="00485F"/>
                </a:solidFill>
                <a:latin typeface="Arial"/>
                <a:cs typeface="Arial"/>
              </a:rPr>
              <a:t>CD</a:t>
            </a:r>
            <a:r>
              <a:rPr sz="1634" b="1" dirty="0">
                <a:solidFill>
                  <a:srgbClr val="00485F"/>
                </a:solidFill>
                <a:latin typeface="Arial"/>
                <a:cs typeface="Arial"/>
              </a:rPr>
              <a:t>ISC </a:t>
            </a:r>
            <a:r>
              <a:rPr sz="1634" b="1" spc="-9" dirty="0">
                <a:solidFill>
                  <a:srgbClr val="00485F"/>
                </a:solidFill>
                <a:latin typeface="Arial"/>
                <a:cs typeface="Arial"/>
              </a:rPr>
              <a:t>G</a:t>
            </a:r>
            <a:r>
              <a:rPr sz="1634" b="1" dirty="0">
                <a:solidFill>
                  <a:srgbClr val="00485F"/>
                </a:solidFill>
                <a:latin typeface="Arial"/>
                <a:cs typeface="Arial"/>
              </a:rPr>
              <a:t>uid</a:t>
            </a:r>
            <a:r>
              <a:rPr sz="1634" b="1" spc="5" dirty="0">
                <a:solidFill>
                  <a:srgbClr val="00485F"/>
                </a:solidFill>
                <a:latin typeface="Arial"/>
                <a:cs typeface="Arial"/>
              </a:rPr>
              <a:t>e</a:t>
            </a:r>
            <a:r>
              <a:rPr sz="1634" b="1" dirty="0">
                <a:solidFill>
                  <a:srgbClr val="00485F"/>
                </a:solidFill>
                <a:latin typeface="Arial"/>
                <a:cs typeface="Arial"/>
              </a:rPr>
              <a:t>lin</a:t>
            </a:r>
            <a:r>
              <a:rPr sz="1634" b="1" spc="5" dirty="0">
                <a:solidFill>
                  <a:srgbClr val="00485F"/>
                </a:solidFill>
                <a:latin typeface="Arial"/>
                <a:cs typeface="Arial"/>
              </a:rPr>
              <a:t>e</a:t>
            </a:r>
            <a:r>
              <a:rPr sz="1634" b="1" dirty="0">
                <a:solidFill>
                  <a:srgbClr val="00485F"/>
                </a:solidFill>
                <a:latin typeface="Arial"/>
                <a:cs typeface="Arial"/>
              </a:rPr>
              <a:t>s</a:t>
            </a:r>
            <a:r>
              <a:rPr sz="1634" b="1" spc="-14" dirty="0">
                <a:solidFill>
                  <a:srgbClr val="00485F"/>
                </a:solidFill>
                <a:latin typeface="Arial"/>
                <a:cs typeface="Arial"/>
              </a:rPr>
              <a:t> </a:t>
            </a:r>
            <a:r>
              <a:rPr sz="1634" b="1" dirty="0">
                <a:solidFill>
                  <a:srgbClr val="00485F"/>
                </a:solidFill>
                <a:latin typeface="Arial"/>
                <a:cs typeface="Arial"/>
              </a:rPr>
              <a:t>for </a:t>
            </a:r>
            <a:r>
              <a:rPr sz="1634" b="1" spc="-27" dirty="0">
                <a:solidFill>
                  <a:srgbClr val="00485F"/>
                </a:solidFill>
                <a:latin typeface="Arial"/>
                <a:cs typeface="Arial"/>
              </a:rPr>
              <a:t>A</a:t>
            </a:r>
            <a:r>
              <a:rPr sz="1634" b="1" dirty="0">
                <a:solidFill>
                  <a:srgbClr val="00485F"/>
                </a:solidFill>
                <a:latin typeface="Arial"/>
                <a:cs typeface="Arial"/>
              </a:rPr>
              <a:t>nnot</a:t>
            </a:r>
            <a:r>
              <a:rPr sz="1634" b="1" spc="5" dirty="0">
                <a:solidFill>
                  <a:srgbClr val="00485F"/>
                </a:solidFill>
                <a:latin typeface="Arial"/>
                <a:cs typeface="Arial"/>
              </a:rPr>
              <a:t>a</a:t>
            </a:r>
            <a:r>
              <a:rPr sz="1634" b="1" dirty="0">
                <a:solidFill>
                  <a:srgbClr val="00485F"/>
                </a:solidFill>
                <a:latin typeface="Arial"/>
                <a:cs typeface="Arial"/>
              </a:rPr>
              <a:t>ting</a:t>
            </a:r>
            <a:r>
              <a:rPr sz="1634" b="1" spc="5" dirty="0">
                <a:solidFill>
                  <a:srgbClr val="00485F"/>
                </a:solidFill>
                <a:latin typeface="Arial"/>
                <a:cs typeface="Arial"/>
              </a:rPr>
              <a:t> </a:t>
            </a:r>
            <a:r>
              <a:rPr sz="1634" b="1" spc="-5" dirty="0">
                <a:solidFill>
                  <a:srgbClr val="00485F"/>
                </a:solidFill>
                <a:latin typeface="Arial"/>
                <a:cs typeface="Arial"/>
              </a:rPr>
              <a:t>CR</a:t>
            </a:r>
            <a:r>
              <a:rPr sz="1634" b="1" dirty="0">
                <a:solidFill>
                  <a:srgbClr val="00485F"/>
                </a:solidFill>
                <a:latin typeface="Arial"/>
                <a:cs typeface="Arial"/>
              </a:rPr>
              <a:t>Fs</a:t>
            </a:r>
            <a:endParaRPr sz="1634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0" y="4894577"/>
            <a:ext cx="4238512" cy="4904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lang="en-US" sz="2800" b="1" spc="-9" dirty="0">
                <a:solidFill>
                  <a:srgbClr val="00485F"/>
                </a:solidFill>
                <a:latin typeface="Arial"/>
                <a:cs typeface="Arial"/>
              </a:rPr>
              <a:t>CDISC Focus Group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392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6197" y="546335"/>
            <a:ext cx="5438567" cy="39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Spe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541" spc="-23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ic rule</a:t>
            </a:r>
            <a:r>
              <a:rPr sz="2541" spc="-14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: one-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o-one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rela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io</a:t>
            </a:r>
            <a:r>
              <a:rPr sz="2541" spc="-27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hip</a:t>
            </a:r>
            <a:endParaRPr sz="2541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37446" y="1461042"/>
            <a:ext cx="0" cy="207469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37845">
            <a:solidFill>
              <a:srgbClr val="F1F1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" name="object 5"/>
          <p:cNvSpPr/>
          <p:nvPr/>
        </p:nvSpPr>
        <p:spPr>
          <a:xfrm>
            <a:off x="10056812" y="1461042"/>
            <a:ext cx="0" cy="207469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37845">
            <a:solidFill>
              <a:srgbClr val="F1F1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" name="object 6"/>
          <p:cNvSpPr/>
          <p:nvPr/>
        </p:nvSpPr>
        <p:spPr>
          <a:xfrm>
            <a:off x="2020850" y="1678193"/>
            <a:ext cx="8052559" cy="0"/>
          </a:xfrm>
          <a:custGeom>
            <a:avLst/>
            <a:gdLst/>
            <a:ahLst/>
            <a:cxnLst/>
            <a:rect l="l" t="t" r="r" b="b"/>
            <a:pathLst>
              <a:path w="8872727">
                <a:moveTo>
                  <a:pt x="0" y="0"/>
                </a:moveTo>
                <a:lnTo>
                  <a:pt x="8872727" y="0"/>
                </a:lnTo>
              </a:path>
            </a:pathLst>
          </a:custGeom>
          <a:ln w="22606">
            <a:solidFill>
              <a:srgbClr val="F1F1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7" name="object 7"/>
          <p:cNvSpPr/>
          <p:nvPr/>
        </p:nvSpPr>
        <p:spPr>
          <a:xfrm>
            <a:off x="2054044" y="1461042"/>
            <a:ext cx="7986170" cy="207469"/>
          </a:xfrm>
          <a:custGeom>
            <a:avLst/>
            <a:gdLst/>
            <a:ahLst/>
            <a:cxnLst/>
            <a:rect l="l" t="t" r="r" b="b"/>
            <a:pathLst>
              <a:path w="8799576" h="228600">
                <a:moveTo>
                  <a:pt x="0" y="228600"/>
                </a:moveTo>
                <a:lnTo>
                  <a:pt x="8799576" y="228600"/>
                </a:lnTo>
                <a:lnTo>
                  <a:pt x="8799576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8" name="object 8"/>
          <p:cNvSpPr txBox="1"/>
          <p:nvPr/>
        </p:nvSpPr>
        <p:spPr>
          <a:xfrm>
            <a:off x="5165617" y="1485478"/>
            <a:ext cx="1804403" cy="1913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180" b="1" spc="-14" dirty="0">
                <a:latin typeface="Times New Roman"/>
                <a:cs typeface="Times New Roman"/>
              </a:rPr>
              <a:t>A</a:t>
            </a:r>
            <a:r>
              <a:rPr sz="1180" b="1" spc="9" dirty="0">
                <a:latin typeface="Times New Roman"/>
                <a:cs typeface="Times New Roman"/>
              </a:rPr>
              <a:t>D</a:t>
            </a:r>
            <a:r>
              <a:rPr sz="1180" b="1" spc="-14" dirty="0">
                <a:latin typeface="Times New Roman"/>
                <a:cs typeface="Times New Roman"/>
              </a:rPr>
              <a:t>VE</a:t>
            </a:r>
            <a:r>
              <a:rPr sz="1180" b="1" spc="9" dirty="0">
                <a:latin typeface="Times New Roman"/>
                <a:cs typeface="Times New Roman"/>
              </a:rPr>
              <a:t>R</a:t>
            </a:r>
            <a:r>
              <a:rPr sz="1180" b="1" spc="-14" dirty="0">
                <a:latin typeface="Times New Roman"/>
                <a:cs typeface="Times New Roman"/>
              </a:rPr>
              <a:t>S</a:t>
            </a:r>
            <a:r>
              <a:rPr sz="1180" b="1" spc="36" dirty="0">
                <a:latin typeface="Times New Roman"/>
                <a:cs typeface="Times New Roman"/>
              </a:rPr>
              <a:t>E</a:t>
            </a:r>
            <a:r>
              <a:rPr sz="1180" b="1" spc="-41" dirty="0">
                <a:latin typeface="Times New Roman"/>
                <a:cs typeface="Times New Roman"/>
              </a:rPr>
              <a:t> </a:t>
            </a:r>
            <a:r>
              <a:rPr sz="1180" b="1" spc="5" dirty="0">
                <a:latin typeface="Times New Roman"/>
                <a:cs typeface="Times New Roman"/>
              </a:rPr>
              <a:t>E</a:t>
            </a:r>
            <a:r>
              <a:rPr sz="1180" b="1" spc="-14" dirty="0">
                <a:latin typeface="Times New Roman"/>
                <a:cs typeface="Times New Roman"/>
              </a:rPr>
              <a:t>V</a:t>
            </a:r>
            <a:r>
              <a:rPr sz="1180" b="1" spc="5" dirty="0">
                <a:latin typeface="Times New Roman"/>
                <a:cs typeface="Times New Roman"/>
              </a:rPr>
              <a:t>E</a:t>
            </a:r>
            <a:r>
              <a:rPr sz="1180" b="1" spc="-14" dirty="0">
                <a:latin typeface="Times New Roman"/>
                <a:cs typeface="Times New Roman"/>
              </a:rPr>
              <a:t>N</a:t>
            </a:r>
            <a:r>
              <a:rPr sz="1180" b="1" spc="36" dirty="0">
                <a:latin typeface="Times New Roman"/>
                <a:cs typeface="Times New Roman"/>
              </a:rPr>
              <a:t>T</a:t>
            </a:r>
            <a:r>
              <a:rPr sz="1180" b="1" spc="-18" dirty="0">
                <a:latin typeface="Times New Roman"/>
                <a:cs typeface="Times New Roman"/>
              </a:rPr>
              <a:t> </a:t>
            </a:r>
            <a:r>
              <a:rPr sz="1180" b="1" spc="-14" dirty="0">
                <a:latin typeface="Times New Roman"/>
                <a:cs typeface="Times New Roman"/>
              </a:rPr>
              <a:t>F</a:t>
            </a:r>
            <a:r>
              <a:rPr sz="1180" b="1" spc="9" dirty="0">
                <a:latin typeface="Times New Roman"/>
                <a:cs typeface="Times New Roman"/>
              </a:rPr>
              <a:t>O</a:t>
            </a:r>
            <a:r>
              <a:rPr sz="1180" b="1" spc="-9" dirty="0">
                <a:latin typeface="Times New Roman"/>
                <a:cs typeface="Times New Roman"/>
              </a:rPr>
              <a:t>RM</a:t>
            </a:r>
            <a:endParaRPr sz="118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09785" y="1455509"/>
            <a:ext cx="8074690" cy="0"/>
          </a:xfrm>
          <a:custGeom>
            <a:avLst/>
            <a:gdLst/>
            <a:ahLst/>
            <a:cxnLst/>
            <a:rect l="l" t="t" r="r" b="b"/>
            <a:pathLst>
              <a:path w="8897112">
                <a:moveTo>
                  <a:pt x="0" y="0"/>
                </a:moveTo>
                <a:lnTo>
                  <a:pt x="8897112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0" name="object 10"/>
          <p:cNvSpPr/>
          <p:nvPr/>
        </p:nvSpPr>
        <p:spPr>
          <a:xfrm>
            <a:off x="2009784" y="1449977"/>
            <a:ext cx="8071924" cy="0"/>
          </a:xfrm>
          <a:custGeom>
            <a:avLst/>
            <a:gdLst/>
            <a:ahLst/>
            <a:cxnLst/>
            <a:rect l="l" t="t" r="r" b="b"/>
            <a:pathLst>
              <a:path w="8894064">
                <a:moveTo>
                  <a:pt x="0" y="0"/>
                </a:moveTo>
                <a:lnTo>
                  <a:pt x="889406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1" name="object 11"/>
          <p:cNvSpPr/>
          <p:nvPr/>
        </p:nvSpPr>
        <p:spPr>
          <a:xfrm>
            <a:off x="2009785" y="1449977"/>
            <a:ext cx="0" cy="246196"/>
          </a:xfrm>
          <a:custGeom>
            <a:avLst/>
            <a:gdLst/>
            <a:ahLst/>
            <a:cxnLst/>
            <a:rect l="l" t="t" r="r" b="b"/>
            <a:pathLst>
              <a:path h="271272">
                <a:moveTo>
                  <a:pt x="0" y="0"/>
                </a:moveTo>
                <a:lnTo>
                  <a:pt x="0" y="2712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2" name="object 12"/>
          <p:cNvSpPr/>
          <p:nvPr/>
        </p:nvSpPr>
        <p:spPr>
          <a:xfrm>
            <a:off x="10073409" y="1449977"/>
            <a:ext cx="0" cy="246196"/>
          </a:xfrm>
          <a:custGeom>
            <a:avLst/>
            <a:gdLst/>
            <a:ahLst/>
            <a:cxnLst/>
            <a:rect l="l" t="t" r="r" b="b"/>
            <a:pathLst>
              <a:path h="271272">
                <a:moveTo>
                  <a:pt x="0" y="0"/>
                </a:moveTo>
                <a:lnTo>
                  <a:pt x="0" y="2712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3" name="object 13"/>
          <p:cNvSpPr/>
          <p:nvPr/>
        </p:nvSpPr>
        <p:spPr>
          <a:xfrm>
            <a:off x="2015316" y="1461042"/>
            <a:ext cx="0" cy="226833"/>
          </a:xfrm>
          <a:custGeom>
            <a:avLst/>
            <a:gdLst/>
            <a:ahLst/>
            <a:cxnLst/>
            <a:rect l="l" t="t" r="r" b="b"/>
            <a:pathLst>
              <a:path h="249936">
                <a:moveTo>
                  <a:pt x="0" y="0"/>
                </a:moveTo>
                <a:lnTo>
                  <a:pt x="0" y="249936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4" name="object 14"/>
          <p:cNvSpPr/>
          <p:nvPr/>
        </p:nvSpPr>
        <p:spPr>
          <a:xfrm>
            <a:off x="2009785" y="1693406"/>
            <a:ext cx="8074690" cy="0"/>
          </a:xfrm>
          <a:custGeom>
            <a:avLst/>
            <a:gdLst/>
            <a:ahLst/>
            <a:cxnLst/>
            <a:rect l="l" t="t" r="r" b="b"/>
            <a:pathLst>
              <a:path w="8897112">
                <a:moveTo>
                  <a:pt x="0" y="0"/>
                </a:moveTo>
                <a:lnTo>
                  <a:pt x="8897112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5" name="object 15"/>
          <p:cNvSpPr/>
          <p:nvPr/>
        </p:nvSpPr>
        <p:spPr>
          <a:xfrm>
            <a:off x="2009784" y="1687875"/>
            <a:ext cx="8071924" cy="0"/>
          </a:xfrm>
          <a:custGeom>
            <a:avLst/>
            <a:gdLst/>
            <a:ahLst/>
            <a:cxnLst/>
            <a:rect l="l" t="t" r="r" b="b"/>
            <a:pathLst>
              <a:path w="8894064">
                <a:moveTo>
                  <a:pt x="0" y="0"/>
                </a:moveTo>
                <a:lnTo>
                  <a:pt x="889406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6" name="object 16"/>
          <p:cNvSpPr/>
          <p:nvPr/>
        </p:nvSpPr>
        <p:spPr>
          <a:xfrm>
            <a:off x="10078941" y="1461042"/>
            <a:ext cx="0" cy="226833"/>
          </a:xfrm>
          <a:custGeom>
            <a:avLst/>
            <a:gdLst/>
            <a:ahLst/>
            <a:cxnLst/>
            <a:rect l="l" t="t" r="r" b="b"/>
            <a:pathLst>
              <a:path h="249936">
                <a:moveTo>
                  <a:pt x="0" y="0"/>
                </a:moveTo>
                <a:lnTo>
                  <a:pt x="0" y="249936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7" name="object 17"/>
          <p:cNvSpPr/>
          <p:nvPr/>
        </p:nvSpPr>
        <p:spPr>
          <a:xfrm>
            <a:off x="2037446" y="1859383"/>
            <a:ext cx="0" cy="179806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20"/>
                </a:lnTo>
              </a:path>
            </a:pathLst>
          </a:custGeom>
          <a:ln w="37845">
            <a:solidFill>
              <a:srgbClr val="F1F1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8" name="object 18"/>
          <p:cNvSpPr/>
          <p:nvPr/>
        </p:nvSpPr>
        <p:spPr>
          <a:xfrm>
            <a:off x="10056812" y="1859383"/>
            <a:ext cx="0" cy="179806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20"/>
                </a:lnTo>
              </a:path>
            </a:pathLst>
          </a:custGeom>
          <a:ln w="37845">
            <a:solidFill>
              <a:srgbClr val="F1F1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9" name="object 19"/>
          <p:cNvSpPr/>
          <p:nvPr/>
        </p:nvSpPr>
        <p:spPr>
          <a:xfrm>
            <a:off x="2020850" y="2061318"/>
            <a:ext cx="8052559" cy="0"/>
          </a:xfrm>
          <a:custGeom>
            <a:avLst/>
            <a:gdLst/>
            <a:ahLst/>
            <a:cxnLst/>
            <a:rect l="l" t="t" r="r" b="b"/>
            <a:pathLst>
              <a:path w="8872727">
                <a:moveTo>
                  <a:pt x="0" y="0"/>
                </a:moveTo>
                <a:lnTo>
                  <a:pt x="8872727" y="0"/>
                </a:lnTo>
              </a:path>
            </a:pathLst>
          </a:custGeom>
          <a:ln w="50037">
            <a:solidFill>
              <a:srgbClr val="F1F1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0" name="object 20"/>
          <p:cNvSpPr/>
          <p:nvPr/>
        </p:nvSpPr>
        <p:spPr>
          <a:xfrm>
            <a:off x="2054044" y="1859383"/>
            <a:ext cx="7986170" cy="179806"/>
          </a:xfrm>
          <a:custGeom>
            <a:avLst/>
            <a:gdLst/>
            <a:ahLst/>
            <a:cxnLst/>
            <a:rect l="l" t="t" r="r" b="b"/>
            <a:pathLst>
              <a:path w="8799576" h="198120">
                <a:moveTo>
                  <a:pt x="0" y="198120"/>
                </a:moveTo>
                <a:lnTo>
                  <a:pt x="8799576" y="198120"/>
                </a:lnTo>
                <a:lnTo>
                  <a:pt x="8799576" y="0"/>
                </a:lnTo>
                <a:lnTo>
                  <a:pt x="0" y="0"/>
                </a:lnTo>
                <a:lnTo>
                  <a:pt x="0" y="1981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1" name="object 21"/>
          <p:cNvSpPr txBox="1"/>
          <p:nvPr/>
        </p:nvSpPr>
        <p:spPr>
          <a:xfrm>
            <a:off x="2081246" y="1881973"/>
            <a:ext cx="457584" cy="1642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998" b="1" spc="-9" dirty="0">
                <a:latin typeface="Times New Roman"/>
                <a:cs typeface="Times New Roman"/>
              </a:rPr>
              <a:t>F</a:t>
            </a:r>
            <a:r>
              <a:rPr sz="998" b="1" spc="18" dirty="0">
                <a:latin typeface="Times New Roman"/>
                <a:cs typeface="Times New Roman"/>
              </a:rPr>
              <a:t>o</a:t>
            </a:r>
            <a:r>
              <a:rPr sz="998" b="1" spc="9" dirty="0">
                <a:latin typeface="Times New Roman"/>
                <a:cs typeface="Times New Roman"/>
              </a:rPr>
              <a:t>rm</a:t>
            </a:r>
            <a:r>
              <a:rPr sz="998" b="1" spc="-14" dirty="0">
                <a:latin typeface="Times New Roman"/>
                <a:cs typeface="Times New Roman"/>
              </a:rPr>
              <a:t> </a:t>
            </a:r>
            <a:r>
              <a:rPr sz="998" b="1" spc="14" dirty="0">
                <a:latin typeface="Times New Roman"/>
                <a:cs typeface="Times New Roman"/>
              </a:rPr>
              <a:t>A</a:t>
            </a:r>
            <a:endParaRPr sz="998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99920" y="1905025"/>
            <a:ext cx="452973" cy="136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17" b="1" spc="18" dirty="0">
                <a:latin typeface="Times New Roman"/>
                <a:cs typeface="Times New Roman"/>
              </a:rPr>
              <a:t>p</a:t>
            </a:r>
            <a:r>
              <a:rPr sz="817" b="1" spc="-5" dirty="0">
                <a:latin typeface="Times New Roman"/>
                <a:cs typeface="Times New Roman"/>
              </a:rPr>
              <a:t>a</a:t>
            </a:r>
            <a:r>
              <a:rPr sz="817" b="1" spc="18" dirty="0">
                <a:latin typeface="Times New Roman"/>
                <a:cs typeface="Times New Roman"/>
              </a:rPr>
              <a:t>g</a:t>
            </a:r>
            <a:r>
              <a:rPr sz="817" b="1" spc="9" dirty="0">
                <a:latin typeface="Times New Roman"/>
                <a:cs typeface="Times New Roman"/>
              </a:rPr>
              <a:t>e</a:t>
            </a:r>
            <a:r>
              <a:rPr sz="817" b="1" spc="5" dirty="0">
                <a:latin typeface="Times New Roman"/>
                <a:cs typeface="Times New Roman"/>
              </a:rPr>
              <a:t> </a:t>
            </a:r>
            <a:r>
              <a:rPr sz="817" b="1" spc="9" dirty="0">
                <a:latin typeface="Times New Roman"/>
                <a:cs typeface="Times New Roman"/>
              </a:rPr>
              <a:t>X/X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09785" y="1853849"/>
            <a:ext cx="8074690" cy="0"/>
          </a:xfrm>
          <a:custGeom>
            <a:avLst/>
            <a:gdLst/>
            <a:ahLst/>
            <a:cxnLst/>
            <a:rect l="l" t="t" r="r" b="b"/>
            <a:pathLst>
              <a:path w="8897112">
                <a:moveTo>
                  <a:pt x="0" y="0"/>
                </a:moveTo>
                <a:lnTo>
                  <a:pt x="8897112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4" name="object 24"/>
          <p:cNvSpPr/>
          <p:nvPr/>
        </p:nvSpPr>
        <p:spPr>
          <a:xfrm>
            <a:off x="2009784" y="1845550"/>
            <a:ext cx="8071924" cy="0"/>
          </a:xfrm>
          <a:custGeom>
            <a:avLst/>
            <a:gdLst/>
            <a:ahLst/>
            <a:cxnLst/>
            <a:rect l="l" t="t" r="r" b="b"/>
            <a:pathLst>
              <a:path w="8894064">
                <a:moveTo>
                  <a:pt x="0" y="0"/>
                </a:moveTo>
                <a:lnTo>
                  <a:pt x="889406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5" name="object 25"/>
          <p:cNvSpPr/>
          <p:nvPr/>
        </p:nvSpPr>
        <p:spPr>
          <a:xfrm>
            <a:off x="2009785" y="1845550"/>
            <a:ext cx="0" cy="4102352"/>
          </a:xfrm>
          <a:custGeom>
            <a:avLst/>
            <a:gdLst/>
            <a:ahLst/>
            <a:cxnLst/>
            <a:rect l="l" t="t" r="r" b="b"/>
            <a:pathLst>
              <a:path h="4520184">
                <a:moveTo>
                  <a:pt x="0" y="0"/>
                </a:moveTo>
                <a:lnTo>
                  <a:pt x="0" y="45201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6" name="object 26"/>
          <p:cNvSpPr/>
          <p:nvPr/>
        </p:nvSpPr>
        <p:spPr>
          <a:xfrm>
            <a:off x="10073409" y="1845550"/>
            <a:ext cx="0" cy="4102352"/>
          </a:xfrm>
          <a:custGeom>
            <a:avLst/>
            <a:gdLst/>
            <a:ahLst/>
            <a:cxnLst/>
            <a:rect l="l" t="t" r="r" b="b"/>
            <a:pathLst>
              <a:path h="4520184">
                <a:moveTo>
                  <a:pt x="0" y="0"/>
                </a:moveTo>
                <a:lnTo>
                  <a:pt x="0" y="45201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7" name="object 27"/>
          <p:cNvSpPr/>
          <p:nvPr/>
        </p:nvSpPr>
        <p:spPr>
          <a:xfrm>
            <a:off x="2015316" y="1859382"/>
            <a:ext cx="0" cy="4080222"/>
          </a:xfrm>
          <a:custGeom>
            <a:avLst/>
            <a:gdLst/>
            <a:ahLst/>
            <a:cxnLst/>
            <a:rect l="l" t="t" r="r" b="b"/>
            <a:pathLst>
              <a:path h="4495800">
                <a:moveTo>
                  <a:pt x="0" y="0"/>
                </a:moveTo>
                <a:lnTo>
                  <a:pt x="0" y="449580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8" name="object 28"/>
          <p:cNvSpPr/>
          <p:nvPr/>
        </p:nvSpPr>
        <p:spPr>
          <a:xfrm>
            <a:off x="10078941" y="1859382"/>
            <a:ext cx="0" cy="4080222"/>
          </a:xfrm>
          <a:custGeom>
            <a:avLst/>
            <a:gdLst/>
            <a:ahLst/>
            <a:cxnLst/>
            <a:rect l="l" t="t" r="r" b="b"/>
            <a:pathLst>
              <a:path h="4495800">
                <a:moveTo>
                  <a:pt x="0" y="0"/>
                </a:moveTo>
                <a:lnTo>
                  <a:pt x="0" y="449580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9" name="object 29"/>
          <p:cNvSpPr txBox="1"/>
          <p:nvPr/>
        </p:nvSpPr>
        <p:spPr>
          <a:xfrm>
            <a:off x="2615133" y="2091516"/>
            <a:ext cx="366528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b="1" spc="-18" dirty="0">
                <a:latin typeface="Times New Roman"/>
                <a:cs typeface="Times New Roman"/>
              </a:rPr>
              <a:t>1</a:t>
            </a:r>
            <a:r>
              <a:rPr sz="590" b="1" spc="-5" dirty="0">
                <a:latin typeface="Times New Roman"/>
                <a:cs typeface="Times New Roman"/>
              </a:rPr>
              <a:t>.</a:t>
            </a:r>
            <a:r>
              <a:rPr sz="590" b="1" spc="9" dirty="0">
                <a:latin typeface="Times New Roman"/>
                <a:cs typeface="Times New Roman"/>
              </a:rPr>
              <a:t> </a:t>
            </a:r>
            <a:r>
              <a:rPr sz="590" b="1" spc="-5" dirty="0">
                <a:latin typeface="Times New Roman"/>
                <a:cs typeface="Times New Roman"/>
              </a:rPr>
              <a:t>E</a:t>
            </a:r>
            <a:r>
              <a:rPr sz="590" b="1" spc="5" dirty="0">
                <a:latin typeface="Times New Roman"/>
                <a:cs typeface="Times New Roman"/>
              </a:rPr>
              <a:t>v</a:t>
            </a:r>
            <a:r>
              <a:rPr sz="590" b="1" spc="-5" dirty="0">
                <a:latin typeface="Times New Roman"/>
                <a:cs typeface="Times New Roman"/>
              </a:rPr>
              <a:t>ent(</a:t>
            </a:r>
            <a:r>
              <a:rPr sz="590" b="1" spc="5" dirty="0">
                <a:latin typeface="Times New Roman"/>
                <a:cs typeface="Times New Roman"/>
              </a:rPr>
              <a:t>s</a:t>
            </a:r>
            <a:r>
              <a:rPr sz="590" b="1" spc="-5" dirty="0">
                <a:latin typeface="Times New Roman"/>
                <a:cs typeface="Times New Roman"/>
              </a:rPr>
              <a:t>)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22049" y="2094754"/>
            <a:ext cx="424158" cy="3578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 marR="11527" algn="ctr">
              <a:lnSpc>
                <a:spcPct val="96400"/>
              </a:lnSpc>
            </a:pPr>
            <a:r>
              <a:rPr sz="590" b="1" spc="5" dirty="0">
                <a:latin typeface="Times New Roman"/>
                <a:cs typeface="Times New Roman"/>
              </a:rPr>
              <a:t>2</a:t>
            </a:r>
            <a:r>
              <a:rPr sz="590" b="1" spc="-5" dirty="0">
                <a:latin typeface="Times New Roman"/>
                <a:cs typeface="Times New Roman"/>
              </a:rPr>
              <a:t>.</a:t>
            </a:r>
            <a:r>
              <a:rPr sz="590" b="1" spc="9" dirty="0">
                <a:latin typeface="Times New Roman"/>
                <a:cs typeface="Times New Roman"/>
              </a:rPr>
              <a:t> </a:t>
            </a:r>
            <a:r>
              <a:rPr sz="590" b="1" spc="5" dirty="0">
                <a:latin typeface="Times New Roman"/>
                <a:cs typeface="Times New Roman"/>
              </a:rPr>
              <a:t>P</a:t>
            </a:r>
            <a:r>
              <a:rPr sz="590" b="1" spc="-18" dirty="0">
                <a:latin typeface="Times New Roman"/>
                <a:cs typeface="Times New Roman"/>
              </a:rPr>
              <a:t>a</a:t>
            </a:r>
            <a:r>
              <a:rPr sz="590" b="1" spc="-5" dirty="0">
                <a:latin typeface="Times New Roman"/>
                <a:cs typeface="Times New Roman"/>
              </a:rPr>
              <a:t>ttern</a:t>
            </a:r>
            <a:r>
              <a:rPr sz="590" b="1" spc="5" dirty="0">
                <a:latin typeface="Times New Roman"/>
                <a:cs typeface="Times New Roman"/>
              </a:rPr>
              <a:t> o</a:t>
            </a:r>
            <a:r>
              <a:rPr sz="590" b="1" spc="-5" dirty="0">
                <a:latin typeface="Times New Roman"/>
                <a:cs typeface="Times New Roman"/>
              </a:rPr>
              <a:t>f </a:t>
            </a:r>
            <a:r>
              <a:rPr sz="590" b="1" spc="14" dirty="0">
                <a:latin typeface="Times New Roman"/>
                <a:cs typeface="Times New Roman"/>
              </a:rPr>
              <a:t>t</a:t>
            </a:r>
            <a:r>
              <a:rPr sz="590" b="1" spc="-27" dirty="0">
                <a:latin typeface="Times New Roman"/>
                <a:cs typeface="Times New Roman"/>
              </a:rPr>
              <a:t>h</a:t>
            </a:r>
            <a:r>
              <a:rPr sz="590" b="1" spc="-5" dirty="0">
                <a:latin typeface="Times New Roman"/>
                <a:cs typeface="Times New Roman"/>
              </a:rPr>
              <a:t>e</a:t>
            </a:r>
            <a:r>
              <a:rPr sz="590" b="1" spc="5" dirty="0">
                <a:latin typeface="Times New Roman"/>
                <a:cs typeface="Times New Roman"/>
              </a:rPr>
              <a:t> </a:t>
            </a:r>
            <a:r>
              <a:rPr sz="590" b="1" spc="-5" dirty="0">
                <a:latin typeface="Times New Roman"/>
                <a:cs typeface="Times New Roman"/>
              </a:rPr>
              <a:t>E</a:t>
            </a:r>
            <a:r>
              <a:rPr sz="590" b="1" spc="5" dirty="0">
                <a:latin typeface="Times New Roman"/>
                <a:cs typeface="Times New Roman"/>
              </a:rPr>
              <a:t>v</a:t>
            </a:r>
            <a:r>
              <a:rPr sz="590" b="1" spc="14" dirty="0">
                <a:latin typeface="Times New Roman"/>
                <a:cs typeface="Times New Roman"/>
              </a:rPr>
              <a:t>e</a:t>
            </a:r>
            <a:r>
              <a:rPr sz="590" b="1" spc="-27" dirty="0">
                <a:latin typeface="Times New Roman"/>
                <a:cs typeface="Times New Roman"/>
              </a:rPr>
              <a:t>n</a:t>
            </a:r>
            <a:r>
              <a:rPr sz="590" b="1" spc="-5" dirty="0">
                <a:latin typeface="Times New Roman"/>
                <a:cs typeface="Times New Roman"/>
              </a:rPr>
              <a:t>t </a:t>
            </a:r>
            <a:r>
              <a:rPr sz="590" spc="-5" dirty="0">
                <a:latin typeface="Times New Roman"/>
                <a:cs typeface="Times New Roman"/>
              </a:rPr>
              <a:t>(</a:t>
            </a:r>
            <a:r>
              <a:rPr sz="590" spc="5" dirty="0">
                <a:latin typeface="Times New Roman"/>
                <a:cs typeface="Times New Roman"/>
              </a:rPr>
              <a:t>t</a:t>
            </a:r>
            <a:r>
              <a:rPr sz="590" spc="-18" dirty="0">
                <a:latin typeface="Times New Roman"/>
                <a:cs typeface="Times New Roman"/>
              </a:rPr>
              <a:t>i</a:t>
            </a:r>
            <a:r>
              <a:rPr sz="590" spc="-5" dirty="0">
                <a:latin typeface="Times New Roman"/>
                <a:cs typeface="Times New Roman"/>
              </a:rPr>
              <a:t>ck</a:t>
            </a:r>
            <a:r>
              <a:rPr sz="590" spc="-9" dirty="0">
                <a:latin typeface="Times New Roman"/>
                <a:cs typeface="Times New Roman"/>
              </a:rPr>
              <a:t> </a:t>
            </a:r>
            <a:r>
              <a:rPr sz="590" spc="5" dirty="0">
                <a:latin typeface="Times New Roman"/>
                <a:cs typeface="Times New Roman"/>
              </a:rPr>
              <a:t>on</a:t>
            </a:r>
            <a:r>
              <a:rPr sz="590" spc="-5" dirty="0">
                <a:latin typeface="Times New Roman"/>
                <a:cs typeface="Times New Roman"/>
              </a:rPr>
              <a:t>e</a:t>
            </a:r>
            <a:r>
              <a:rPr sz="590" spc="5" dirty="0">
                <a:latin typeface="Times New Roman"/>
                <a:cs typeface="Times New Roman"/>
              </a:rPr>
              <a:t> </a:t>
            </a:r>
            <a:r>
              <a:rPr sz="590" spc="-18" dirty="0">
                <a:latin typeface="Times New Roman"/>
                <a:cs typeface="Times New Roman"/>
              </a:rPr>
              <a:t>b</a:t>
            </a:r>
            <a:r>
              <a:rPr sz="590" spc="5" dirty="0">
                <a:latin typeface="Times New Roman"/>
                <a:cs typeface="Times New Roman"/>
              </a:rPr>
              <a:t>o</a:t>
            </a:r>
            <a:r>
              <a:rPr sz="590" spc="-5" dirty="0">
                <a:latin typeface="Times New Roman"/>
                <a:cs typeface="Times New Roman"/>
              </a:rPr>
              <a:t>x </a:t>
            </a:r>
            <a:r>
              <a:rPr sz="590" spc="5" dirty="0">
                <a:latin typeface="Times New Roman"/>
                <a:cs typeface="Times New Roman"/>
              </a:rPr>
              <a:t>o</a:t>
            </a:r>
            <a:r>
              <a:rPr sz="590" spc="-18" dirty="0">
                <a:latin typeface="Times New Roman"/>
                <a:cs typeface="Times New Roman"/>
              </a:rPr>
              <a:t>n</a:t>
            </a:r>
            <a:r>
              <a:rPr sz="590" spc="5" dirty="0">
                <a:latin typeface="Times New Roman"/>
                <a:cs typeface="Times New Roman"/>
              </a:rPr>
              <a:t>ly</a:t>
            </a:r>
            <a:r>
              <a:rPr sz="590" spc="-5" dirty="0">
                <a:latin typeface="Times New Roman"/>
                <a:cs typeface="Times New Roman"/>
              </a:rPr>
              <a:t>)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97428" y="2091517"/>
            <a:ext cx="974528" cy="2725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576" algn="ctr"/>
            <a:r>
              <a:rPr sz="590" b="1" spc="-5" dirty="0">
                <a:latin typeface="Times New Roman"/>
                <a:cs typeface="Times New Roman"/>
              </a:rPr>
              <a:t>3 </a:t>
            </a:r>
            <a:r>
              <a:rPr sz="590" b="1" spc="18" dirty="0">
                <a:latin typeface="Times New Roman"/>
                <a:cs typeface="Times New Roman"/>
              </a:rPr>
              <a:t> </a:t>
            </a:r>
            <a:r>
              <a:rPr sz="590" b="1" spc="-5" dirty="0">
                <a:latin typeface="Times New Roman"/>
                <a:cs typeface="Times New Roman"/>
              </a:rPr>
              <a:t>Ser</a:t>
            </a:r>
            <a:r>
              <a:rPr sz="590" b="1" spc="-18" dirty="0">
                <a:latin typeface="Times New Roman"/>
                <a:cs typeface="Times New Roman"/>
              </a:rPr>
              <a:t>i</a:t>
            </a:r>
            <a:r>
              <a:rPr sz="590" b="1" spc="5" dirty="0">
                <a:latin typeface="Times New Roman"/>
                <a:cs typeface="Times New Roman"/>
              </a:rPr>
              <a:t>o</a:t>
            </a:r>
            <a:r>
              <a:rPr sz="590" b="1" spc="-5" dirty="0">
                <a:latin typeface="Times New Roman"/>
                <a:cs typeface="Times New Roman"/>
              </a:rPr>
              <a:t>u</a:t>
            </a:r>
            <a:r>
              <a:rPr sz="590" b="1" spc="5" dirty="0">
                <a:latin typeface="Times New Roman"/>
                <a:cs typeface="Times New Roman"/>
              </a:rPr>
              <a:t>s</a:t>
            </a:r>
            <a:r>
              <a:rPr sz="590" b="1" spc="-27" dirty="0">
                <a:latin typeface="Times New Roman"/>
                <a:cs typeface="Times New Roman"/>
              </a:rPr>
              <a:t>n</a:t>
            </a:r>
            <a:r>
              <a:rPr sz="590" b="1" spc="14" dirty="0">
                <a:latin typeface="Times New Roman"/>
                <a:cs typeface="Times New Roman"/>
              </a:rPr>
              <a:t>e</a:t>
            </a:r>
            <a:r>
              <a:rPr sz="590" b="1" spc="-18" dirty="0">
                <a:latin typeface="Times New Roman"/>
                <a:cs typeface="Times New Roman"/>
              </a:rPr>
              <a:t>s</a:t>
            </a:r>
            <a:r>
              <a:rPr sz="590" b="1" spc="-5" dirty="0">
                <a:latin typeface="Times New Roman"/>
                <a:cs typeface="Times New Roman"/>
              </a:rPr>
              <a:t>s</a:t>
            </a:r>
            <a:endParaRPr sz="590">
              <a:latin typeface="Times New Roman"/>
              <a:cs typeface="Times New Roman"/>
            </a:endParaRPr>
          </a:p>
          <a:p>
            <a:pPr marL="11527" marR="11527" algn="ctr">
              <a:lnSpc>
                <a:spcPts val="672"/>
              </a:lnSpc>
              <a:spcBef>
                <a:spcPts val="18"/>
              </a:spcBef>
            </a:pPr>
            <a:r>
              <a:rPr sz="590" spc="-5" dirty="0">
                <a:latin typeface="Times New Roman"/>
                <a:cs typeface="Times New Roman"/>
              </a:rPr>
              <a:t>(</a:t>
            </a:r>
            <a:r>
              <a:rPr sz="590" spc="-18" dirty="0">
                <a:latin typeface="Times New Roman"/>
                <a:cs typeface="Times New Roman"/>
              </a:rPr>
              <a:t>s</a:t>
            </a:r>
            <a:r>
              <a:rPr sz="590" spc="14" dirty="0">
                <a:latin typeface="Times New Roman"/>
                <a:cs typeface="Times New Roman"/>
              </a:rPr>
              <a:t>e</a:t>
            </a:r>
            <a:r>
              <a:rPr sz="590" spc="-18" dirty="0">
                <a:latin typeface="Times New Roman"/>
                <a:cs typeface="Times New Roman"/>
              </a:rPr>
              <a:t>v</a:t>
            </a:r>
            <a:r>
              <a:rPr sz="590" spc="-5" dirty="0">
                <a:latin typeface="Times New Roman"/>
                <a:cs typeface="Times New Roman"/>
              </a:rPr>
              <a:t>er</a:t>
            </a:r>
            <a:r>
              <a:rPr sz="590" spc="14" dirty="0">
                <a:latin typeface="Times New Roman"/>
                <a:cs typeface="Times New Roman"/>
              </a:rPr>
              <a:t>a</a:t>
            </a:r>
            <a:r>
              <a:rPr sz="590" spc="-5" dirty="0">
                <a:latin typeface="Times New Roman"/>
                <a:cs typeface="Times New Roman"/>
              </a:rPr>
              <a:t>l</a:t>
            </a:r>
            <a:r>
              <a:rPr sz="590" spc="-9" dirty="0">
                <a:latin typeface="Times New Roman"/>
                <a:cs typeface="Times New Roman"/>
              </a:rPr>
              <a:t> </a:t>
            </a:r>
            <a:r>
              <a:rPr sz="590" spc="5" dirty="0">
                <a:latin typeface="Times New Roman"/>
                <a:cs typeface="Times New Roman"/>
              </a:rPr>
              <a:t>s</a:t>
            </a:r>
            <a:r>
              <a:rPr sz="590" spc="-18" dirty="0">
                <a:latin typeface="Times New Roman"/>
                <a:cs typeface="Times New Roman"/>
              </a:rPr>
              <a:t>t</a:t>
            </a:r>
            <a:r>
              <a:rPr sz="590" spc="-5" dirty="0">
                <a:latin typeface="Times New Roman"/>
                <a:cs typeface="Times New Roman"/>
              </a:rPr>
              <a:t>a</a:t>
            </a:r>
            <a:r>
              <a:rPr sz="590" spc="5" dirty="0">
                <a:latin typeface="Times New Roman"/>
                <a:cs typeface="Times New Roman"/>
              </a:rPr>
              <a:t>t</a:t>
            </a:r>
            <a:r>
              <a:rPr sz="590" spc="-5" dirty="0">
                <a:latin typeface="Times New Roman"/>
                <a:cs typeface="Times New Roman"/>
              </a:rPr>
              <a:t>eme</a:t>
            </a:r>
            <a:r>
              <a:rPr sz="590" spc="5" dirty="0">
                <a:latin typeface="Times New Roman"/>
                <a:cs typeface="Times New Roman"/>
              </a:rPr>
              <a:t>n</a:t>
            </a:r>
            <a:r>
              <a:rPr sz="590" spc="-18" dirty="0">
                <a:latin typeface="Times New Roman"/>
                <a:cs typeface="Times New Roman"/>
              </a:rPr>
              <a:t>t</a:t>
            </a:r>
            <a:r>
              <a:rPr sz="590" spc="-5" dirty="0">
                <a:latin typeface="Times New Roman"/>
                <a:cs typeface="Times New Roman"/>
              </a:rPr>
              <a:t>s</a:t>
            </a:r>
            <a:r>
              <a:rPr sz="590" spc="14" dirty="0">
                <a:latin typeface="Times New Roman"/>
                <a:cs typeface="Times New Roman"/>
              </a:rPr>
              <a:t> </a:t>
            </a:r>
            <a:r>
              <a:rPr sz="590" spc="-5" dirty="0">
                <a:latin typeface="Times New Roman"/>
                <a:cs typeface="Times New Roman"/>
              </a:rPr>
              <a:t>are</a:t>
            </a:r>
            <a:r>
              <a:rPr sz="590" spc="5" dirty="0">
                <a:latin typeface="Times New Roman"/>
                <a:cs typeface="Times New Roman"/>
              </a:rPr>
              <a:t> po</a:t>
            </a:r>
            <a:r>
              <a:rPr sz="590" spc="-18" dirty="0">
                <a:latin typeface="Times New Roman"/>
                <a:cs typeface="Times New Roman"/>
              </a:rPr>
              <a:t>s</a:t>
            </a:r>
            <a:r>
              <a:rPr sz="590" spc="5" dirty="0">
                <a:latin typeface="Times New Roman"/>
                <a:cs typeface="Times New Roman"/>
              </a:rPr>
              <a:t>s</a:t>
            </a:r>
            <a:r>
              <a:rPr sz="590" spc="-18" dirty="0">
                <a:latin typeface="Times New Roman"/>
                <a:cs typeface="Times New Roman"/>
              </a:rPr>
              <a:t>i</a:t>
            </a:r>
            <a:r>
              <a:rPr sz="590" spc="5" dirty="0">
                <a:latin typeface="Times New Roman"/>
                <a:cs typeface="Times New Roman"/>
              </a:rPr>
              <a:t>b</a:t>
            </a:r>
            <a:r>
              <a:rPr sz="590" spc="-18" dirty="0">
                <a:latin typeface="Times New Roman"/>
                <a:cs typeface="Times New Roman"/>
              </a:rPr>
              <a:t>l</a:t>
            </a:r>
            <a:r>
              <a:rPr sz="590" spc="-5" dirty="0">
                <a:latin typeface="Times New Roman"/>
                <a:cs typeface="Times New Roman"/>
              </a:rPr>
              <a:t>e fr</a:t>
            </a:r>
            <a:r>
              <a:rPr sz="590" spc="5" dirty="0">
                <a:latin typeface="Times New Roman"/>
                <a:cs typeface="Times New Roman"/>
              </a:rPr>
              <a:t>o</a:t>
            </a:r>
            <a:r>
              <a:rPr sz="590" spc="-5" dirty="0">
                <a:latin typeface="Times New Roman"/>
                <a:cs typeface="Times New Roman"/>
              </a:rPr>
              <a:t>m</a:t>
            </a:r>
            <a:r>
              <a:rPr sz="590" spc="-18" dirty="0">
                <a:latin typeface="Times New Roman"/>
                <a:cs typeface="Times New Roman"/>
              </a:rPr>
              <a:t> </a:t>
            </a:r>
            <a:r>
              <a:rPr sz="590" spc="-5" dirty="0">
                <a:latin typeface="Times New Roman"/>
                <a:cs typeface="Times New Roman"/>
              </a:rPr>
              <a:t>1</a:t>
            </a:r>
            <a:r>
              <a:rPr sz="590" spc="14" dirty="0">
                <a:latin typeface="Times New Roman"/>
                <a:cs typeface="Times New Roman"/>
              </a:rPr>
              <a:t> </a:t>
            </a:r>
            <a:r>
              <a:rPr sz="590" spc="5" dirty="0">
                <a:latin typeface="Times New Roman"/>
                <a:cs typeface="Times New Roman"/>
              </a:rPr>
              <a:t>t</a:t>
            </a:r>
            <a:r>
              <a:rPr sz="590" spc="-5" dirty="0">
                <a:latin typeface="Times New Roman"/>
                <a:cs typeface="Times New Roman"/>
              </a:rPr>
              <a:t>o</a:t>
            </a:r>
            <a:r>
              <a:rPr sz="590" spc="-9" dirty="0">
                <a:latin typeface="Times New Roman"/>
                <a:cs typeface="Times New Roman"/>
              </a:rPr>
              <a:t> </a:t>
            </a:r>
            <a:r>
              <a:rPr sz="590" spc="5" dirty="0">
                <a:latin typeface="Times New Roman"/>
                <a:cs typeface="Times New Roman"/>
              </a:rPr>
              <a:t>6</a:t>
            </a:r>
            <a:r>
              <a:rPr sz="590" spc="-5" dirty="0">
                <a:latin typeface="Times New Roman"/>
                <a:cs typeface="Times New Roman"/>
              </a:rPr>
              <a:t>)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11814" y="2091517"/>
            <a:ext cx="515791" cy="1872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7258"/>
            <a:r>
              <a:rPr sz="590" b="1" spc="5" dirty="0">
                <a:latin typeface="Times New Roman"/>
                <a:cs typeface="Times New Roman"/>
              </a:rPr>
              <a:t>4</a:t>
            </a:r>
            <a:r>
              <a:rPr sz="590" b="1" spc="-5" dirty="0">
                <a:latin typeface="Times New Roman"/>
                <a:cs typeface="Times New Roman"/>
              </a:rPr>
              <a:t>.</a:t>
            </a:r>
            <a:r>
              <a:rPr sz="590" b="1" spc="9" dirty="0">
                <a:latin typeface="Times New Roman"/>
                <a:cs typeface="Times New Roman"/>
              </a:rPr>
              <a:t> </a:t>
            </a:r>
            <a:r>
              <a:rPr sz="590" b="1" spc="-5" dirty="0">
                <a:latin typeface="Times New Roman"/>
                <a:cs typeface="Times New Roman"/>
              </a:rPr>
              <a:t>O</a:t>
            </a:r>
            <a:r>
              <a:rPr sz="590" b="1" spc="-27" dirty="0">
                <a:latin typeface="Times New Roman"/>
                <a:cs typeface="Times New Roman"/>
              </a:rPr>
              <a:t>n</a:t>
            </a:r>
            <a:r>
              <a:rPr sz="590" b="1" spc="5" dirty="0">
                <a:latin typeface="Times New Roman"/>
                <a:cs typeface="Times New Roman"/>
              </a:rPr>
              <a:t>s</a:t>
            </a:r>
            <a:r>
              <a:rPr sz="590" b="1" spc="-5" dirty="0">
                <a:latin typeface="Times New Roman"/>
                <a:cs typeface="Times New Roman"/>
              </a:rPr>
              <a:t>et</a:t>
            </a:r>
            <a:r>
              <a:rPr sz="590" b="1" spc="5" dirty="0">
                <a:latin typeface="Times New Roman"/>
                <a:cs typeface="Times New Roman"/>
              </a:rPr>
              <a:t> </a:t>
            </a:r>
            <a:r>
              <a:rPr sz="590" b="1" spc="-5" dirty="0">
                <a:latin typeface="Times New Roman"/>
                <a:cs typeface="Times New Roman"/>
              </a:rPr>
              <a:t>d</a:t>
            </a:r>
            <a:r>
              <a:rPr sz="590" b="1" spc="5" dirty="0">
                <a:latin typeface="Times New Roman"/>
                <a:cs typeface="Times New Roman"/>
              </a:rPr>
              <a:t>a</a:t>
            </a:r>
            <a:r>
              <a:rPr sz="590" b="1" spc="-5" dirty="0">
                <a:latin typeface="Times New Roman"/>
                <a:cs typeface="Times New Roman"/>
              </a:rPr>
              <a:t>te</a:t>
            </a:r>
            <a:endParaRPr sz="590">
              <a:latin typeface="Times New Roman"/>
              <a:cs typeface="Times New Roman"/>
            </a:endParaRPr>
          </a:p>
          <a:p>
            <a:pPr marL="11527">
              <a:lnSpc>
                <a:spcPts val="676"/>
              </a:lnSpc>
            </a:pPr>
            <a:r>
              <a:rPr sz="590" spc="-5" dirty="0">
                <a:latin typeface="Times New Roman"/>
                <a:cs typeface="Times New Roman"/>
              </a:rPr>
              <a:t>(</a:t>
            </a:r>
            <a:r>
              <a:rPr sz="590" spc="-18" dirty="0">
                <a:latin typeface="Times New Roman"/>
                <a:cs typeface="Times New Roman"/>
              </a:rPr>
              <a:t>d</a:t>
            </a:r>
            <a:r>
              <a:rPr sz="590" spc="5" dirty="0">
                <a:latin typeface="Times New Roman"/>
                <a:cs typeface="Times New Roman"/>
              </a:rPr>
              <a:t>d/</a:t>
            </a:r>
            <a:r>
              <a:rPr sz="590" spc="-5" dirty="0">
                <a:latin typeface="Times New Roman"/>
                <a:cs typeface="Times New Roman"/>
              </a:rPr>
              <a:t>mmm</a:t>
            </a:r>
            <a:r>
              <a:rPr sz="590" spc="5" dirty="0">
                <a:latin typeface="Times New Roman"/>
                <a:cs typeface="Times New Roman"/>
              </a:rPr>
              <a:t>/y</a:t>
            </a:r>
            <a:r>
              <a:rPr sz="590" spc="-18" dirty="0">
                <a:latin typeface="Times New Roman"/>
                <a:cs typeface="Times New Roman"/>
              </a:rPr>
              <a:t>y</a:t>
            </a:r>
            <a:r>
              <a:rPr sz="590" spc="5" dirty="0">
                <a:latin typeface="Times New Roman"/>
                <a:cs typeface="Times New Roman"/>
              </a:rPr>
              <a:t>y</a:t>
            </a:r>
            <a:r>
              <a:rPr sz="590" spc="-18" dirty="0">
                <a:latin typeface="Times New Roman"/>
                <a:cs typeface="Times New Roman"/>
              </a:rPr>
              <a:t>y</a:t>
            </a:r>
            <a:r>
              <a:rPr sz="590" spc="-5" dirty="0">
                <a:latin typeface="Times New Roman"/>
                <a:cs typeface="Times New Roman"/>
              </a:rPr>
              <a:t>)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89130" y="2091517"/>
            <a:ext cx="518672" cy="1872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sz="590" b="1" spc="5" dirty="0">
                <a:latin typeface="Times New Roman"/>
                <a:cs typeface="Times New Roman"/>
              </a:rPr>
              <a:t>5</a:t>
            </a:r>
            <a:r>
              <a:rPr sz="590" b="1" spc="-5" dirty="0">
                <a:latin typeface="Times New Roman"/>
                <a:cs typeface="Times New Roman"/>
              </a:rPr>
              <a:t>.</a:t>
            </a:r>
            <a:r>
              <a:rPr sz="590" b="1" spc="9" dirty="0">
                <a:latin typeface="Times New Roman"/>
                <a:cs typeface="Times New Roman"/>
              </a:rPr>
              <a:t> </a:t>
            </a:r>
            <a:r>
              <a:rPr sz="590" b="1" spc="-5" dirty="0">
                <a:latin typeface="Times New Roman"/>
                <a:cs typeface="Times New Roman"/>
              </a:rPr>
              <a:t>End</a:t>
            </a:r>
            <a:r>
              <a:rPr sz="590" b="1" spc="5" dirty="0">
                <a:latin typeface="Times New Roman"/>
                <a:cs typeface="Times New Roman"/>
              </a:rPr>
              <a:t> </a:t>
            </a:r>
            <a:r>
              <a:rPr sz="590" b="1" spc="-5" dirty="0">
                <a:latin typeface="Times New Roman"/>
                <a:cs typeface="Times New Roman"/>
              </a:rPr>
              <a:t>d</a:t>
            </a:r>
            <a:r>
              <a:rPr sz="590" b="1" spc="5" dirty="0">
                <a:latin typeface="Times New Roman"/>
                <a:cs typeface="Times New Roman"/>
              </a:rPr>
              <a:t>a</a:t>
            </a:r>
            <a:r>
              <a:rPr sz="590" b="1" spc="-5" dirty="0">
                <a:latin typeface="Times New Roman"/>
                <a:cs typeface="Times New Roman"/>
              </a:rPr>
              <a:t>te</a:t>
            </a:r>
            <a:endParaRPr sz="590">
              <a:latin typeface="Times New Roman"/>
              <a:cs typeface="Times New Roman"/>
            </a:endParaRPr>
          </a:p>
          <a:p>
            <a:pPr algn="ctr">
              <a:lnSpc>
                <a:spcPts val="676"/>
              </a:lnSpc>
            </a:pPr>
            <a:r>
              <a:rPr sz="590" spc="-5" dirty="0">
                <a:latin typeface="Times New Roman"/>
                <a:cs typeface="Times New Roman"/>
              </a:rPr>
              <a:t>(</a:t>
            </a:r>
            <a:r>
              <a:rPr sz="590" spc="5" dirty="0">
                <a:latin typeface="Times New Roman"/>
                <a:cs typeface="Times New Roman"/>
              </a:rPr>
              <a:t>d</a:t>
            </a:r>
            <a:r>
              <a:rPr sz="590" spc="-18" dirty="0">
                <a:latin typeface="Times New Roman"/>
                <a:cs typeface="Times New Roman"/>
              </a:rPr>
              <a:t>d</a:t>
            </a:r>
            <a:r>
              <a:rPr sz="590" spc="5" dirty="0">
                <a:latin typeface="Times New Roman"/>
                <a:cs typeface="Times New Roman"/>
              </a:rPr>
              <a:t>/</a:t>
            </a:r>
            <a:r>
              <a:rPr sz="590" spc="-5" dirty="0">
                <a:latin typeface="Times New Roman"/>
                <a:cs typeface="Times New Roman"/>
              </a:rPr>
              <a:t>m</a:t>
            </a:r>
            <a:r>
              <a:rPr sz="590" spc="9" dirty="0">
                <a:latin typeface="Times New Roman"/>
                <a:cs typeface="Times New Roman"/>
              </a:rPr>
              <a:t>m</a:t>
            </a:r>
            <a:r>
              <a:rPr sz="590" spc="-27" dirty="0">
                <a:latin typeface="Times New Roman"/>
                <a:cs typeface="Times New Roman"/>
              </a:rPr>
              <a:t>m</a:t>
            </a:r>
            <a:r>
              <a:rPr sz="590" spc="5" dirty="0">
                <a:latin typeface="Times New Roman"/>
                <a:cs typeface="Times New Roman"/>
              </a:rPr>
              <a:t>/yy</a:t>
            </a:r>
            <a:r>
              <a:rPr sz="590" spc="-18" dirty="0">
                <a:latin typeface="Times New Roman"/>
                <a:cs typeface="Times New Roman"/>
              </a:rPr>
              <a:t>y</a:t>
            </a:r>
            <a:r>
              <a:rPr sz="590" spc="5" dirty="0">
                <a:latin typeface="Times New Roman"/>
                <a:cs typeface="Times New Roman"/>
              </a:rPr>
              <a:t>y</a:t>
            </a:r>
            <a:r>
              <a:rPr sz="590" spc="-5" dirty="0">
                <a:latin typeface="Times New Roman"/>
                <a:cs typeface="Times New Roman"/>
              </a:rPr>
              <a:t>)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80693" y="2098201"/>
            <a:ext cx="423006" cy="2662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 marR="11527" indent="-2882" algn="ctr">
              <a:lnSpc>
                <a:spcPts val="672"/>
              </a:lnSpc>
            </a:pPr>
            <a:r>
              <a:rPr sz="590" b="1" spc="-18" dirty="0">
                <a:latin typeface="Times New Roman"/>
                <a:cs typeface="Times New Roman"/>
              </a:rPr>
              <a:t>6</a:t>
            </a:r>
            <a:r>
              <a:rPr sz="590" b="1" spc="-5" dirty="0">
                <a:latin typeface="Times New Roman"/>
                <a:cs typeface="Times New Roman"/>
              </a:rPr>
              <a:t>.</a:t>
            </a:r>
            <a:r>
              <a:rPr sz="590" b="1" spc="9" dirty="0">
                <a:latin typeface="Times New Roman"/>
                <a:cs typeface="Times New Roman"/>
              </a:rPr>
              <a:t> </a:t>
            </a:r>
            <a:r>
              <a:rPr sz="590" b="1" spc="5" dirty="0">
                <a:latin typeface="Times New Roman"/>
                <a:cs typeface="Times New Roman"/>
              </a:rPr>
              <a:t>I</a:t>
            </a:r>
            <a:r>
              <a:rPr sz="590" b="1" spc="-27" dirty="0">
                <a:latin typeface="Times New Roman"/>
                <a:cs typeface="Times New Roman"/>
              </a:rPr>
              <a:t>n</a:t>
            </a:r>
            <a:r>
              <a:rPr sz="590" b="1" spc="-5" dirty="0">
                <a:latin typeface="Times New Roman"/>
                <a:cs typeface="Times New Roman"/>
              </a:rPr>
              <a:t>t</a:t>
            </a:r>
            <a:r>
              <a:rPr sz="590" b="1" spc="14" dirty="0">
                <a:latin typeface="Times New Roman"/>
                <a:cs typeface="Times New Roman"/>
              </a:rPr>
              <a:t>e</a:t>
            </a:r>
            <a:r>
              <a:rPr sz="590" b="1" spc="-5" dirty="0">
                <a:latin typeface="Times New Roman"/>
                <a:cs typeface="Times New Roman"/>
              </a:rPr>
              <a:t>n</a:t>
            </a:r>
            <a:r>
              <a:rPr sz="590" b="1" spc="-18" dirty="0">
                <a:latin typeface="Times New Roman"/>
                <a:cs typeface="Times New Roman"/>
              </a:rPr>
              <a:t>s</a:t>
            </a:r>
            <a:r>
              <a:rPr sz="590" b="1" spc="5" dirty="0">
                <a:latin typeface="Times New Roman"/>
                <a:cs typeface="Times New Roman"/>
              </a:rPr>
              <a:t>i</a:t>
            </a:r>
            <a:r>
              <a:rPr sz="590" b="1" spc="-5" dirty="0">
                <a:latin typeface="Times New Roman"/>
                <a:cs typeface="Times New Roman"/>
              </a:rPr>
              <a:t>ty </a:t>
            </a:r>
            <a:r>
              <a:rPr sz="590" spc="-5" dirty="0">
                <a:latin typeface="Times New Roman"/>
                <a:cs typeface="Times New Roman"/>
              </a:rPr>
              <a:t>(</a:t>
            </a:r>
            <a:r>
              <a:rPr sz="590" spc="5" dirty="0">
                <a:latin typeface="Times New Roman"/>
                <a:cs typeface="Times New Roman"/>
              </a:rPr>
              <a:t>t</a:t>
            </a:r>
            <a:r>
              <a:rPr sz="590" spc="-18" dirty="0">
                <a:latin typeface="Times New Roman"/>
                <a:cs typeface="Times New Roman"/>
              </a:rPr>
              <a:t>i</a:t>
            </a:r>
            <a:r>
              <a:rPr sz="590" spc="-5" dirty="0">
                <a:latin typeface="Times New Roman"/>
                <a:cs typeface="Times New Roman"/>
              </a:rPr>
              <a:t>ck</a:t>
            </a:r>
            <a:r>
              <a:rPr sz="590" spc="14" dirty="0">
                <a:latin typeface="Times New Roman"/>
                <a:cs typeface="Times New Roman"/>
              </a:rPr>
              <a:t> </a:t>
            </a:r>
            <a:r>
              <a:rPr sz="590" spc="5" dirty="0">
                <a:latin typeface="Times New Roman"/>
                <a:cs typeface="Times New Roman"/>
              </a:rPr>
              <a:t>o</a:t>
            </a:r>
            <a:r>
              <a:rPr sz="590" spc="-18" dirty="0">
                <a:latin typeface="Times New Roman"/>
                <a:cs typeface="Times New Roman"/>
              </a:rPr>
              <a:t>n</a:t>
            </a:r>
            <a:r>
              <a:rPr sz="590" spc="-5" dirty="0">
                <a:latin typeface="Times New Roman"/>
                <a:cs typeface="Times New Roman"/>
              </a:rPr>
              <a:t>e</a:t>
            </a:r>
            <a:r>
              <a:rPr sz="590" spc="5" dirty="0">
                <a:latin typeface="Times New Roman"/>
                <a:cs typeface="Times New Roman"/>
              </a:rPr>
              <a:t> bo</a:t>
            </a:r>
            <a:r>
              <a:rPr sz="590" spc="-5" dirty="0">
                <a:latin typeface="Times New Roman"/>
                <a:cs typeface="Times New Roman"/>
              </a:rPr>
              <a:t>x </a:t>
            </a:r>
            <a:r>
              <a:rPr sz="590" spc="5" dirty="0">
                <a:latin typeface="Times New Roman"/>
                <a:cs typeface="Times New Roman"/>
              </a:rPr>
              <a:t>o</a:t>
            </a:r>
            <a:r>
              <a:rPr sz="590" spc="-18" dirty="0">
                <a:latin typeface="Times New Roman"/>
                <a:cs typeface="Times New Roman"/>
              </a:rPr>
              <a:t>n</a:t>
            </a:r>
            <a:r>
              <a:rPr sz="590" spc="5" dirty="0">
                <a:latin typeface="Times New Roman"/>
                <a:cs typeface="Times New Roman"/>
              </a:rPr>
              <a:t>l</a:t>
            </a:r>
            <a:r>
              <a:rPr sz="590" spc="-18" dirty="0">
                <a:latin typeface="Times New Roman"/>
                <a:cs typeface="Times New Roman"/>
              </a:rPr>
              <a:t>y</a:t>
            </a:r>
            <a:r>
              <a:rPr sz="590" spc="-5" dirty="0">
                <a:latin typeface="Times New Roman"/>
                <a:cs typeface="Times New Roman"/>
              </a:rPr>
              <a:t>)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561191" y="2091517"/>
            <a:ext cx="598778" cy="1872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5327"/>
            <a:r>
              <a:rPr sz="590" b="1" spc="-18" dirty="0">
                <a:latin typeface="Times New Roman"/>
                <a:cs typeface="Times New Roman"/>
              </a:rPr>
              <a:t>7</a:t>
            </a:r>
            <a:r>
              <a:rPr sz="590" b="1" spc="-5" dirty="0">
                <a:latin typeface="Times New Roman"/>
                <a:cs typeface="Times New Roman"/>
              </a:rPr>
              <a:t>.</a:t>
            </a:r>
            <a:r>
              <a:rPr sz="590" b="1" spc="9" dirty="0">
                <a:latin typeface="Times New Roman"/>
                <a:cs typeface="Times New Roman"/>
              </a:rPr>
              <a:t> </a:t>
            </a:r>
            <a:r>
              <a:rPr sz="590" b="1" spc="5" dirty="0">
                <a:latin typeface="Times New Roman"/>
                <a:cs typeface="Times New Roman"/>
              </a:rPr>
              <a:t>A</a:t>
            </a:r>
            <a:r>
              <a:rPr sz="590" b="1" spc="-5" dirty="0">
                <a:latin typeface="Times New Roman"/>
                <a:cs typeface="Times New Roman"/>
              </a:rPr>
              <a:t>ct</a:t>
            </a:r>
            <a:r>
              <a:rPr sz="590" b="1" spc="5" dirty="0">
                <a:latin typeface="Times New Roman"/>
                <a:cs typeface="Times New Roman"/>
              </a:rPr>
              <a:t>i</a:t>
            </a:r>
            <a:r>
              <a:rPr sz="590" b="1" spc="-18" dirty="0">
                <a:latin typeface="Times New Roman"/>
                <a:cs typeface="Times New Roman"/>
              </a:rPr>
              <a:t>o</a:t>
            </a:r>
            <a:r>
              <a:rPr sz="590" b="1" spc="-5" dirty="0">
                <a:latin typeface="Times New Roman"/>
                <a:cs typeface="Times New Roman"/>
              </a:rPr>
              <a:t>n</a:t>
            </a:r>
            <a:r>
              <a:rPr sz="590" b="1" spc="5" dirty="0">
                <a:latin typeface="Times New Roman"/>
                <a:cs typeface="Times New Roman"/>
              </a:rPr>
              <a:t> </a:t>
            </a:r>
            <a:r>
              <a:rPr sz="590" b="1" spc="-5" dirty="0">
                <a:latin typeface="Times New Roman"/>
                <a:cs typeface="Times New Roman"/>
              </a:rPr>
              <a:t>t</a:t>
            </a:r>
            <a:r>
              <a:rPr sz="590" b="1" spc="5" dirty="0">
                <a:latin typeface="Times New Roman"/>
                <a:cs typeface="Times New Roman"/>
              </a:rPr>
              <a:t>a</a:t>
            </a:r>
            <a:r>
              <a:rPr sz="590" b="1" spc="-5" dirty="0">
                <a:latin typeface="Times New Roman"/>
                <a:cs typeface="Times New Roman"/>
              </a:rPr>
              <a:t>ken</a:t>
            </a:r>
            <a:endParaRPr sz="590">
              <a:latin typeface="Times New Roman"/>
              <a:cs typeface="Times New Roman"/>
            </a:endParaRPr>
          </a:p>
          <a:p>
            <a:pPr marL="11527">
              <a:lnSpc>
                <a:spcPts val="676"/>
              </a:lnSpc>
            </a:pPr>
            <a:r>
              <a:rPr sz="590" spc="-5" dirty="0">
                <a:latin typeface="Times New Roman"/>
                <a:cs typeface="Times New Roman"/>
              </a:rPr>
              <a:t>(</a:t>
            </a:r>
            <a:r>
              <a:rPr sz="590" spc="5" dirty="0">
                <a:latin typeface="Times New Roman"/>
                <a:cs typeface="Times New Roman"/>
              </a:rPr>
              <a:t>t</a:t>
            </a:r>
            <a:r>
              <a:rPr sz="590" spc="-18" dirty="0">
                <a:latin typeface="Times New Roman"/>
                <a:cs typeface="Times New Roman"/>
              </a:rPr>
              <a:t>i</a:t>
            </a:r>
            <a:r>
              <a:rPr sz="590" spc="-5" dirty="0">
                <a:latin typeface="Times New Roman"/>
                <a:cs typeface="Times New Roman"/>
              </a:rPr>
              <a:t>ck</a:t>
            </a:r>
            <a:r>
              <a:rPr sz="590" spc="-9" dirty="0">
                <a:latin typeface="Times New Roman"/>
                <a:cs typeface="Times New Roman"/>
              </a:rPr>
              <a:t> </a:t>
            </a:r>
            <a:r>
              <a:rPr sz="590" spc="5" dirty="0">
                <a:latin typeface="Times New Roman"/>
                <a:cs typeface="Times New Roman"/>
              </a:rPr>
              <a:t>on</a:t>
            </a:r>
            <a:r>
              <a:rPr sz="590" spc="-5" dirty="0">
                <a:latin typeface="Times New Roman"/>
                <a:cs typeface="Times New Roman"/>
              </a:rPr>
              <a:t>e</a:t>
            </a:r>
            <a:r>
              <a:rPr sz="590" spc="5" dirty="0">
                <a:latin typeface="Times New Roman"/>
                <a:cs typeface="Times New Roman"/>
              </a:rPr>
              <a:t> </a:t>
            </a:r>
            <a:r>
              <a:rPr sz="590" spc="-18" dirty="0">
                <a:latin typeface="Times New Roman"/>
                <a:cs typeface="Times New Roman"/>
              </a:rPr>
              <a:t>b</a:t>
            </a:r>
            <a:r>
              <a:rPr sz="590" spc="5" dirty="0">
                <a:latin typeface="Times New Roman"/>
                <a:cs typeface="Times New Roman"/>
              </a:rPr>
              <a:t>o</a:t>
            </a:r>
            <a:r>
              <a:rPr sz="590" spc="-5" dirty="0">
                <a:latin typeface="Times New Roman"/>
                <a:cs typeface="Times New Roman"/>
              </a:rPr>
              <a:t>x</a:t>
            </a:r>
            <a:r>
              <a:rPr sz="590" spc="14" dirty="0">
                <a:latin typeface="Times New Roman"/>
                <a:cs typeface="Times New Roman"/>
              </a:rPr>
              <a:t> </a:t>
            </a:r>
            <a:r>
              <a:rPr sz="590" spc="5" dirty="0">
                <a:latin typeface="Times New Roman"/>
                <a:cs typeface="Times New Roman"/>
              </a:rPr>
              <a:t>o</a:t>
            </a:r>
            <a:r>
              <a:rPr sz="590" spc="-18" dirty="0">
                <a:latin typeface="Times New Roman"/>
                <a:cs typeface="Times New Roman"/>
              </a:rPr>
              <a:t>n</a:t>
            </a:r>
            <a:r>
              <a:rPr sz="590" spc="5" dirty="0">
                <a:latin typeface="Times New Roman"/>
                <a:cs typeface="Times New Roman"/>
              </a:rPr>
              <a:t>l</a:t>
            </a:r>
            <a:r>
              <a:rPr sz="590" spc="-18" dirty="0">
                <a:latin typeface="Times New Roman"/>
                <a:cs typeface="Times New Roman"/>
              </a:rPr>
              <a:t>y</a:t>
            </a:r>
            <a:r>
              <a:rPr sz="590" spc="-5" dirty="0">
                <a:latin typeface="Times New Roman"/>
                <a:cs typeface="Times New Roman"/>
              </a:rPr>
              <a:t>)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595770" y="2091517"/>
            <a:ext cx="598778" cy="1872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82" algn="ctr"/>
            <a:r>
              <a:rPr sz="590" b="1" spc="-18" dirty="0">
                <a:latin typeface="Times New Roman"/>
                <a:cs typeface="Times New Roman"/>
              </a:rPr>
              <a:t>8</a:t>
            </a:r>
            <a:r>
              <a:rPr sz="590" b="1" spc="-5" dirty="0">
                <a:latin typeface="Times New Roman"/>
                <a:cs typeface="Times New Roman"/>
              </a:rPr>
              <a:t>.</a:t>
            </a:r>
            <a:r>
              <a:rPr sz="590" b="1" spc="9" dirty="0">
                <a:latin typeface="Times New Roman"/>
                <a:cs typeface="Times New Roman"/>
              </a:rPr>
              <a:t> O</a:t>
            </a:r>
            <a:r>
              <a:rPr sz="590" b="1" spc="-5" dirty="0">
                <a:latin typeface="Times New Roman"/>
                <a:cs typeface="Times New Roman"/>
              </a:rPr>
              <a:t>u</a:t>
            </a:r>
            <a:r>
              <a:rPr sz="590" b="1" spc="-27" dirty="0">
                <a:latin typeface="Times New Roman"/>
                <a:cs typeface="Times New Roman"/>
              </a:rPr>
              <a:t>t</a:t>
            </a:r>
            <a:r>
              <a:rPr sz="590" b="1" spc="14" dirty="0">
                <a:latin typeface="Times New Roman"/>
                <a:cs typeface="Times New Roman"/>
              </a:rPr>
              <a:t>c</a:t>
            </a:r>
            <a:r>
              <a:rPr sz="590" b="1" spc="-18" dirty="0">
                <a:latin typeface="Times New Roman"/>
                <a:cs typeface="Times New Roman"/>
              </a:rPr>
              <a:t>o</a:t>
            </a:r>
            <a:r>
              <a:rPr sz="590" b="1" dirty="0">
                <a:latin typeface="Times New Roman"/>
                <a:cs typeface="Times New Roman"/>
              </a:rPr>
              <a:t>m</a:t>
            </a:r>
            <a:r>
              <a:rPr sz="590" b="1" spc="-5" dirty="0">
                <a:latin typeface="Times New Roman"/>
                <a:cs typeface="Times New Roman"/>
              </a:rPr>
              <a:t>e</a:t>
            </a:r>
            <a:endParaRPr sz="590">
              <a:latin typeface="Times New Roman"/>
              <a:cs typeface="Times New Roman"/>
            </a:endParaRPr>
          </a:p>
          <a:p>
            <a:pPr algn="ctr">
              <a:lnSpc>
                <a:spcPts val="676"/>
              </a:lnSpc>
            </a:pPr>
            <a:r>
              <a:rPr sz="590" spc="-5" dirty="0">
                <a:latin typeface="Times New Roman"/>
                <a:cs typeface="Times New Roman"/>
              </a:rPr>
              <a:t>(</a:t>
            </a:r>
            <a:r>
              <a:rPr sz="590" spc="5" dirty="0">
                <a:latin typeface="Times New Roman"/>
                <a:cs typeface="Times New Roman"/>
              </a:rPr>
              <a:t>t</a:t>
            </a:r>
            <a:r>
              <a:rPr sz="590" spc="-18" dirty="0">
                <a:latin typeface="Times New Roman"/>
                <a:cs typeface="Times New Roman"/>
              </a:rPr>
              <a:t>i</a:t>
            </a:r>
            <a:r>
              <a:rPr sz="590" spc="-5" dirty="0">
                <a:latin typeface="Times New Roman"/>
                <a:cs typeface="Times New Roman"/>
              </a:rPr>
              <a:t>ck</a:t>
            </a:r>
            <a:r>
              <a:rPr sz="590" spc="14" dirty="0">
                <a:latin typeface="Times New Roman"/>
                <a:cs typeface="Times New Roman"/>
              </a:rPr>
              <a:t> </a:t>
            </a:r>
            <a:r>
              <a:rPr sz="590" spc="5" dirty="0">
                <a:latin typeface="Times New Roman"/>
                <a:cs typeface="Times New Roman"/>
              </a:rPr>
              <a:t>o</a:t>
            </a:r>
            <a:r>
              <a:rPr sz="590" spc="-18" dirty="0">
                <a:latin typeface="Times New Roman"/>
                <a:cs typeface="Times New Roman"/>
              </a:rPr>
              <a:t>n</a:t>
            </a:r>
            <a:r>
              <a:rPr sz="590" spc="-5" dirty="0">
                <a:latin typeface="Times New Roman"/>
                <a:cs typeface="Times New Roman"/>
              </a:rPr>
              <a:t>e</a:t>
            </a:r>
            <a:r>
              <a:rPr sz="590" spc="5" dirty="0">
                <a:latin typeface="Times New Roman"/>
                <a:cs typeface="Times New Roman"/>
              </a:rPr>
              <a:t> bo</a:t>
            </a:r>
            <a:r>
              <a:rPr sz="590" spc="-5" dirty="0">
                <a:latin typeface="Times New Roman"/>
                <a:cs typeface="Times New Roman"/>
              </a:rPr>
              <a:t>x</a:t>
            </a:r>
            <a:r>
              <a:rPr sz="590" spc="-9" dirty="0">
                <a:latin typeface="Times New Roman"/>
                <a:cs typeface="Times New Roman"/>
              </a:rPr>
              <a:t> </a:t>
            </a:r>
            <a:r>
              <a:rPr sz="590" spc="5" dirty="0">
                <a:latin typeface="Times New Roman"/>
                <a:cs typeface="Times New Roman"/>
              </a:rPr>
              <a:t>o</a:t>
            </a:r>
            <a:r>
              <a:rPr sz="590" spc="-18" dirty="0">
                <a:latin typeface="Times New Roman"/>
                <a:cs typeface="Times New Roman"/>
              </a:rPr>
              <a:t>n</a:t>
            </a:r>
            <a:r>
              <a:rPr sz="590" spc="5" dirty="0">
                <a:latin typeface="Times New Roman"/>
                <a:cs typeface="Times New Roman"/>
              </a:rPr>
              <a:t>l</a:t>
            </a:r>
            <a:r>
              <a:rPr sz="590" spc="-18" dirty="0">
                <a:latin typeface="Times New Roman"/>
                <a:cs typeface="Times New Roman"/>
              </a:rPr>
              <a:t>y</a:t>
            </a:r>
            <a:r>
              <a:rPr sz="590" spc="-5" dirty="0">
                <a:latin typeface="Times New Roman"/>
                <a:cs typeface="Times New Roman"/>
              </a:rPr>
              <a:t>)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447775" y="2094934"/>
            <a:ext cx="599931" cy="5296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9159" marR="72041" algn="ctr">
              <a:lnSpc>
                <a:spcPct val="96200"/>
              </a:lnSpc>
            </a:pPr>
            <a:r>
              <a:rPr sz="590" b="1" spc="5" dirty="0">
                <a:latin typeface="Times New Roman"/>
                <a:cs typeface="Times New Roman"/>
              </a:rPr>
              <a:t>9</a:t>
            </a:r>
            <a:r>
              <a:rPr sz="590" b="1" spc="-5" dirty="0">
                <a:latin typeface="Times New Roman"/>
                <a:cs typeface="Times New Roman"/>
              </a:rPr>
              <a:t>.</a:t>
            </a:r>
            <a:r>
              <a:rPr sz="590" b="1" spc="9" dirty="0">
                <a:latin typeface="Times New Roman"/>
                <a:cs typeface="Times New Roman"/>
              </a:rPr>
              <a:t> </a:t>
            </a:r>
            <a:r>
              <a:rPr sz="590" b="1" spc="-18" dirty="0">
                <a:latin typeface="Times New Roman"/>
                <a:cs typeface="Times New Roman"/>
              </a:rPr>
              <a:t>R</a:t>
            </a:r>
            <a:r>
              <a:rPr sz="590" b="1" spc="14" dirty="0">
                <a:latin typeface="Times New Roman"/>
                <a:cs typeface="Times New Roman"/>
              </a:rPr>
              <a:t>e</a:t>
            </a:r>
            <a:r>
              <a:rPr sz="590" b="1" spc="-18" dirty="0">
                <a:latin typeface="Times New Roman"/>
                <a:cs typeface="Times New Roman"/>
              </a:rPr>
              <a:t>l</a:t>
            </a:r>
            <a:r>
              <a:rPr sz="590" b="1" spc="5" dirty="0">
                <a:latin typeface="Times New Roman"/>
                <a:cs typeface="Times New Roman"/>
              </a:rPr>
              <a:t>a</a:t>
            </a:r>
            <a:r>
              <a:rPr sz="590" b="1" spc="-5" dirty="0">
                <a:latin typeface="Times New Roman"/>
                <a:cs typeface="Times New Roman"/>
              </a:rPr>
              <a:t>tedne</a:t>
            </a:r>
            <a:r>
              <a:rPr sz="590" b="1" spc="5" dirty="0">
                <a:latin typeface="Times New Roman"/>
                <a:cs typeface="Times New Roman"/>
              </a:rPr>
              <a:t>s</a:t>
            </a:r>
            <a:r>
              <a:rPr sz="590" b="1" spc="-5" dirty="0">
                <a:latin typeface="Times New Roman"/>
                <a:cs typeface="Times New Roman"/>
              </a:rPr>
              <a:t>s </a:t>
            </a:r>
            <a:r>
              <a:rPr sz="590" spc="-5" dirty="0">
                <a:latin typeface="Times New Roman"/>
                <a:cs typeface="Times New Roman"/>
              </a:rPr>
              <a:t>Is</a:t>
            </a:r>
            <a:r>
              <a:rPr sz="590" spc="14" dirty="0">
                <a:latin typeface="Times New Roman"/>
                <a:cs typeface="Times New Roman"/>
              </a:rPr>
              <a:t> </a:t>
            </a:r>
            <a:r>
              <a:rPr sz="590" spc="-18" dirty="0">
                <a:latin typeface="Times New Roman"/>
                <a:cs typeface="Times New Roman"/>
              </a:rPr>
              <a:t>th</a:t>
            </a:r>
            <a:r>
              <a:rPr sz="590" spc="-5" dirty="0">
                <a:latin typeface="Times New Roman"/>
                <a:cs typeface="Times New Roman"/>
              </a:rPr>
              <a:t>ere</a:t>
            </a:r>
            <a:r>
              <a:rPr sz="590" spc="5" dirty="0">
                <a:latin typeface="Times New Roman"/>
                <a:cs typeface="Times New Roman"/>
              </a:rPr>
              <a:t> </a:t>
            </a:r>
            <a:r>
              <a:rPr sz="590" spc="-5" dirty="0">
                <a:latin typeface="Times New Roman"/>
                <a:cs typeface="Times New Roman"/>
              </a:rPr>
              <a:t>a rea</a:t>
            </a:r>
            <a:r>
              <a:rPr sz="590" spc="5" dirty="0">
                <a:latin typeface="Times New Roman"/>
                <a:cs typeface="Times New Roman"/>
              </a:rPr>
              <a:t>so</a:t>
            </a:r>
            <a:r>
              <a:rPr sz="590" spc="-18" dirty="0">
                <a:latin typeface="Times New Roman"/>
                <a:cs typeface="Times New Roman"/>
              </a:rPr>
              <a:t>n</a:t>
            </a:r>
            <a:r>
              <a:rPr sz="590" spc="-5" dirty="0">
                <a:latin typeface="Times New Roman"/>
                <a:cs typeface="Times New Roman"/>
              </a:rPr>
              <a:t>a</a:t>
            </a:r>
            <a:r>
              <a:rPr sz="590" spc="5" dirty="0">
                <a:latin typeface="Times New Roman"/>
                <a:cs typeface="Times New Roman"/>
              </a:rPr>
              <a:t>b</a:t>
            </a:r>
            <a:r>
              <a:rPr sz="590" spc="-18" dirty="0">
                <a:latin typeface="Times New Roman"/>
                <a:cs typeface="Times New Roman"/>
              </a:rPr>
              <a:t>l</a:t>
            </a:r>
            <a:r>
              <a:rPr sz="590" spc="-5" dirty="0">
                <a:latin typeface="Times New Roman"/>
                <a:cs typeface="Times New Roman"/>
              </a:rPr>
              <a:t>e </a:t>
            </a:r>
            <a:r>
              <a:rPr sz="590" spc="5" dirty="0">
                <a:latin typeface="Times New Roman"/>
                <a:cs typeface="Times New Roman"/>
              </a:rPr>
              <a:t>po</a:t>
            </a:r>
            <a:r>
              <a:rPr sz="590" spc="-18" dirty="0">
                <a:latin typeface="Times New Roman"/>
                <a:cs typeface="Times New Roman"/>
              </a:rPr>
              <a:t>s</a:t>
            </a:r>
            <a:r>
              <a:rPr sz="590" spc="5" dirty="0">
                <a:latin typeface="Times New Roman"/>
                <a:cs typeface="Times New Roman"/>
              </a:rPr>
              <a:t>s</a:t>
            </a:r>
            <a:r>
              <a:rPr sz="590" spc="-18" dirty="0">
                <a:latin typeface="Times New Roman"/>
                <a:cs typeface="Times New Roman"/>
              </a:rPr>
              <a:t>i</a:t>
            </a:r>
            <a:r>
              <a:rPr sz="590" spc="5" dirty="0">
                <a:latin typeface="Times New Roman"/>
                <a:cs typeface="Times New Roman"/>
              </a:rPr>
              <a:t>bi</a:t>
            </a:r>
            <a:r>
              <a:rPr sz="590" spc="-18" dirty="0">
                <a:latin typeface="Times New Roman"/>
                <a:cs typeface="Times New Roman"/>
              </a:rPr>
              <a:t>l</a:t>
            </a:r>
            <a:r>
              <a:rPr sz="590" spc="5" dirty="0">
                <a:latin typeface="Times New Roman"/>
                <a:cs typeface="Times New Roman"/>
              </a:rPr>
              <a:t>it</a:t>
            </a:r>
            <a:r>
              <a:rPr sz="590" spc="-5" dirty="0">
                <a:latin typeface="Times New Roman"/>
                <a:cs typeface="Times New Roman"/>
              </a:rPr>
              <a:t>y</a:t>
            </a:r>
            <a:r>
              <a:rPr sz="590" spc="-9" dirty="0">
                <a:latin typeface="Times New Roman"/>
                <a:cs typeface="Times New Roman"/>
              </a:rPr>
              <a:t> </a:t>
            </a:r>
            <a:r>
              <a:rPr sz="590" spc="5" dirty="0">
                <a:latin typeface="Times New Roman"/>
                <a:cs typeface="Times New Roman"/>
              </a:rPr>
              <a:t>o</a:t>
            </a:r>
            <a:r>
              <a:rPr sz="590" spc="-5" dirty="0">
                <a:latin typeface="Times New Roman"/>
                <a:cs typeface="Times New Roman"/>
              </a:rPr>
              <a:t>f </a:t>
            </a:r>
            <a:r>
              <a:rPr sz="590" spc="-27" dirty="0">
                <a:latin typeface="Times New Roman"/>
                <a:cs typeface="Times New Roman"/>
              </a:rPr>
              <a:t>r</a:t>
            </a:r>
            <a:r>
              <a:rPr sz="590" spc="14" dirty="0">
                <a:latin typeface="Times New Roman"/>
                <a:cs typeface="Times New Roman"/>
              </a:rPr>
              <a:t>e</a:t>
            </a:r>
            <a:r>
              <a:rPr sz="590" spc="-18" dirty="0">
                <a:latin typeface="Times New Roman"/>
                <a:cs typeface="Times New Roman"/>
              </a:rPr>
              <a:t>l</a:t>
            </a:r>
            <a:r>
              <a:rPr sz="590" spc="-5" dirty="0">
                <a:latin typeface="Times New Roman"/>
                <a:cs typeface="Times New Roman"/>
              </a:rPr>
              <a:t>a</a:t>
            </a:r>
            <a:r>
              <a:rPr sz="590" spc="5" dirty="0">
                <a:latin typeface="Times New Roman"/>
                <a:cs typeface="Times New Roman"/>
              </a:rPr>
              <a:t>t</a:t>
            </a:r>
            <a:r>
              <a:rPr sz="590" spc="-5" dirty="0">
                <a:latin typeface="Times New Roman"/>
                <a:cs typeface="Times New Roman"/>
              </a:rPr>
              <a:t>e</a:t>
            </a:r>
            <a:r>
              <a:rPr sz="590" spc="5" dirty="0">
                <a:latin typeface="Times New Roman"/>
                <a:cs typeface="Times New Roman"/>
              </a:rPr>
              <a:t>d</a:t>
            </a:r>
            <a:r>
              <a:rPr sz="590" spc="-18" dirty="0">
                <a:latin typeface="Times New Roman"/>
                <a:cs typeface="Times New Roman"/>
              </a:rPr>
              <a:t>n</a:t>
            </a:r>
            <a:r>
              <a:rPr sz="590" spc="-5" dirty="0">
                <a:latin typeface="Times New Roman"/>
                <a:cs typeface="Times New Roman"/>
              </a:rPr>
              <a:t>e</a:t>
            </a:r>
            <a:r>
              <a:rPr sz="590" spc="5" dirty="0">
                <a:latin typeface="Times New Roman"/>
                <a:cs typeface="Times New Roman"/>
              </a:rPr>
              <a:t>ss</a:t>
            </a:r>
            <a:r>
              <a:rPr sz="590" b="1" spc="-5" dirty="0">
                <a:latin typeface="Times New Roman"/>
                <a:cs typeface="Times New Roman"/>
              </a:rPr>
              <a:t>?</a:t>
            </a:r>
            <a:endParaRPr sz="590">
              <a:latin typeface="Times New Roman"/>
              <a:cs typeface="Times New Roman"/>
            </a:endParaRPr>
          </a:p>
          <a:p>
            <a:pPr algn="ctr">
              <a:lnSpc>
                <a:spcPts val="676"/>
              </a:lnSpc>
            </a:pPr>
            <a:r>
              <a:rPr sz="590" spc="-27" dirty="0">
                <a:latin typeface="Times New Roman"/>
                <a:cs typeface="Times New Roman"/>
              </a:rPr>
              <a:t>(</a:t>
            </a:r>
            <a:r>
              <a:rPr sz="590" spc="5" dirty="0">
                <a:latin typeface="Times New Roman"/>
                <a:cs typeface="Times New Roman"/>
              </a:rPr>
              <a:t>t</a:t>
            </a:r>
            <a:r>
              <a:rPr sz="590" spc="-18" dirty="0">
                <a:latin typeface="Times New Roman"/>
                <a:cs typeface="Times New Roman"/>
              </a:rPr>
              <a:t>i</a:t>
            </a:r>
            <a:r>
              <a:rPr sz="590" spc="14" dirty="0">
                <a:latin typeface="Times New Roman"/>
                <a:cs typeface="Times New Roman"/>
              </a:rPr>
              <a:t>c</a:t>
            </a:r>
            <a:r>
              <a:rPr sz="590" spc="-5" dirty="0">
                <a:latin typeface="Times New Roman"/>
                <a:cs typeface="Times New Roman"/>
              </a:rPr>
              <a:t>k</a:t>
            </a:r>
            <a:r>
              <a:rPr sz="590" spc="-9" dirty="0">
                <a:latin typeface="Times New Roman"/>
                <a:cs typeface="Times New Roman"/>
              </a:rPr>
              <a:t> </a:t>
            </a:r>
            <a:r>
              <a:rPr sz="590" spc="5" dirty="0">
                <a:latin typeface="Times New Roman"/>
                <a:cs typeface="Times New Roman"/>
              </a:rPr>
              <a:t>o</a:t>
            </a:r>
            <a:r>
              <a:rPr sz="590" spc="-18" dirty="0">
                <a:latin typeface="Times New Roman"/>
                <a:cs typeface="Times New Roman"/>
              </a:rPr>
              <a:t>n</a:t>
            </a:r>
            <a:r>
              <a:rPr sz="590" spc="-5" dirty="0">
                <a:latin typeface="Times New Roman"/>
                <a:cs typeface="Times New Roman"/>
              </a:rPr>
              <a:t>e</a:t>
            </a:r>
            <a:r>
              <a:rPr sz="590" spc="23" dirty="0">
                <a:latin typeface="Times New Roman"/>
                <a:cs typeface="Times New Roman"/>
              </a:rPr>
              <a:t> </a:t>
            </a:r>
            <a:r>
              <a:rPr sz="590" spc="-18" dirty="0">
                <a:latin typeface="Times New Roman"/>
                <a:cs typeface="Times New Roman"/>
              </a:rPr>
              <a:t>b</a:t>
            </a:r>
            <a:r>
              <a:rPr sz="590" spc="5" dirty="0">
                <a:latin typeface="Times New Roman"/>
                <a:cs typeface="Times New Roman"/>
              </a:rPr>
              <a:t>o</a:t>
            </a:r>
            <a:r>
              <a:rPr sz="590" spc="-5" dirty="0">
                <a:latin typeface="Times New Roman"/>
                <a:cs typeface="Times New Roman"/>
              </a:rPr>
              <a:t>x</a:t>
            </a:r>
            <a:r>
              <a:rPr sz="590" spc="-9" dirty="0">
                <a:latin typeface="Times New Roman"/>
                <a:cs typeface="Times New Roman"/>
              </a:rPr>
              <a:t> </a:t>
            </a:r>
            <a:r>
              <a:rPr sz="590" spc="5" dirty="0">
                <a:latin typeface="Times New Roman"/>
                <a:cs typeface="Times New Roman"/>
              </a:rPr>
              <a:t>on</a:t>
            </a:r>
            <a:r>
              <a:rPr sz="590" spc="-18" dirty="0">
                <a:latin typeface="Times New Roman"/>
                <a:cs typeface="Times New Roman"/>
              </a:rPr>
              <a:t>l</a:t>
            </a:r>
            <a:r>
              <a:rPr sz="590" spc="5" dirty="0">
                <a:latin typeface="Times New Roman"/>
                <a:cs typeface="Times New Roman"/>
              </a:rPr>
              <a:t>y)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009785" y="2088981"/>
            <a:ext cx="8074690" cy="0"/>
          </a:xfrm>
          <a:custGeom>
            <a:avLst/>
            <a:gdLst/>
            <a:ahLst/>
            <a:cxnLst/>
            <a:rect l="l" t="t" r="r" b="b"/>
            <a:pathLst>
              <a:path w="8897112">
                <a:moveTo>
                  <a:pt x="0" y="0"/>
                </a:moveTo>
                <a:lnTo>
                  <a:pt x="8897112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9" name="object 39"/>
          <p:cNvSpPr/>
          <p:nvPr/>
        </p:nvSpPr>
        <p:spPr>
          <a:xfrm>
            <a:off x="2009784" y="2083448"/>
            <a:ext cx="8071924" cy="0"/>
          </a:xfrm>
          <a:custGeom>
            <a:avLst/>
            <a:gdLst/>
            <a:ahLst/>
            <a:cxnLst/>
            <a:rect l="l" t="t" r="r" b="b"/>
            <a:pathLst>
              <a:path w="8894064">
                <a:moveTo>
                  <a:pt x="0" y="0"/>
                </a:moveTo>
                <a:lnTo>
                  <a:pt x="889406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0" name="object 40"/>
          <p:cNvSpPr/>
          <p:nvPr/>
        </p:nvSpPr>
        <p:spPr>
          <a:xfrm>
            <a:off x="3579229" y="2083448"/>
            <a:ext cx="0" cy="3856155"/>
          </a:xfrm>
          <a:custGeom>
            <a:avLst/>
            <a:gdLst/>
            <a:ahLst/>
            <a:cxnLst/>
            <a:rect l="l" t="t" r="r" b="b"/>
            <a:pathLst>
              <a:path h="4248911">
                <a:moveTo>
                  <a:pt x="0" y="0"/>
                </a:moveTo>
                <a:lnTo>
                  <a:pt x="0" y="4248912"/>
                </a:lnTo>
              </a:path>
            </a:pathLst>
          </a:custGeom>
          <a:ln w="113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1" name="object 41"/>
          <p:cNvSpPr/>
          <p:nvPr/>
        </p:nvSpPr>
        <p:spPr>
          <a:xfrm>
            <a:off x="4092369" y="2083448"/>
            <a:ext cx="0" cy="3864454"/>
          </a:xfrm>
          <a:custGeom>
            <a:avLst/>
            <a:gdLst/>
            <a:ahLst/>
            <a:cxnLst/>
            <a:rect l="l" t="t" r="r" b="b"/>
            <a:pathLst>
              <a:path h="4258056">
                <a:moveTo>
                  <a:pt x="0" y="0"/>
                </a:moveTo>
                <a:lnTo>
                  <a:pt x="0" y="4258056"/>
                </a:lnTo>
              </a:path>
            </a:pathLst>
          </a:custGeom>
          <a:ln w="82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2" name="object 42"/>
          <p:cNvSpPr/>
          <p:nvPr/>
        </p:nvSpPr>
        <p:spPr>
          <a:xfrm>
            <a:off x="5279091" y="2083448"/>
            <a:ext cx="0" cy="2962655"/>
          </a:xfrm>
          <a:custGeom>
            <a:avLst/>
            <a:gdLst/>
            <a:ahLst/>
            <a:cxnLst/>
            <a:rect l="l" t="t" r="r" b="b"/>
            <a:pathLst>
              <a:path h="3264407">
                <a:moveTo>
                  <a:pt x="0" y="0"/>
                </a:moveTo>
                <a:lnTo>
                  <a:pt x="0" y="3264407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3" name="object 43"/>
          <p:cNvSpPr/>
          <p:nvPr/>
        </p:nvSpPr>
        <p:spPr>
          <a:xfrm>
            <a:off x="5279091" y="5170586"/>
            <a:ext cx="0" cy="215768"/>
          </a:xfrm>
          <a:custGeom>
            <a:avLst/>
            <a:gdLst/>
            <a:ahLst/>
            <a:cxnLst/>
            <a:rect l="l" t="t" r="r" b="b"/>
            <a:pathLst>
              <a:path h="237744">
                <a:moveTo>
                  <a:pt x="0" y="0"/>
                </a:moveTo>
                <a:lnTo>
                  <a:pt x="0" y="237743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4" name="object 44"/>
          <p:cNvSpPr/>
          <p:nvPr/>
        </p:nvSpPr>
        <p:spPr>
          <a:xfrm>
            <a:off x="5279091" y="5510835"/>
            <a:ext cx="0" cy="235131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9079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5" name="object 45"/>
          <p:cNvSpPr/>
          <p:nvPr/>
        </p:nvSpPr>
        <p:spPr>
          <a:xfrm>
            <a:off x="5279091" y="5870448"/>
            <a:ext cx="0" cy="77455"/>
          </a:xfrm>
          <a:custGeom>
            <a:avLst/>
            <a:gdLst/>
            <a:ahLst/>
            <a:cxnLst/>
            <a:rect l="l" t="t" r="r" b="b"/>
            <a:pathLst>
              <a:path h="85344">
                <a:moveTo>
                  <a:pt x="0" y="0"/>
                </a:moveTo>
                <a:lnTo>
                  <a:pt x="0" y="85344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6" name="object 46"/>
          <p:cNvSpPr/>
          <p:nvPr/>
        </p:nvSpPr>
        <p:spPr>
          <a:xfrm>
            <a:off x="6057791" y="2083448"/>
            <a:ext cx="0" cy="3856155"/>
          </a:xfrm>
          <a:custGeom>
            <a:avLst/>
            <a:gdLst/>
            <a:ahLst/>
            <a:cxnLst/>
            <a:rect l="l" t="t" r="r" b="b"/>
            <a:pathLst>
              <a:path h="4248911">
                <a:moveTo>
                  <a:pt x="0" y="0"/>
                </a:moveTo>
                <a:lnTo>
                  <a:pt x="0" y="4248912"/>
                </a:lnTo>
              </a:path>
            </a:pathLst>
          </a:custGeom>
          <a:ln w="113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7" name="object 47"/>
          <p:cNvSpPr/>
          <p:nvPr/>
        </p:nvSpPr>
        <p:spPr>
          <a:xfrm>
            <a:off x="6836491" y="2083448"/>
            <a:ext cx="0" cy="3864454"/>
          </a:xfrm>
          <a:custGeom>
            <a:avLst/>
            <a:gdLst/>
            <a:ahLst/>
            <a:cxnLst/>
            <a:rect l="l" t="t" r="r" b="b"/>
            <a:pathLst>
              <a:path h="4258056">
                <a:moveTo>
                  <a:pt x="0" y="0"/>
                </a:moveTo>
                <a:lnTo>
                  <a:pt x="0" y="4258056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8" name="object 48"/>
          <p:cNvSpPr/>
          <p:nvPr/>
        </p:nvSpPr>
        <p:spPr>
          <a:xfrm>
            <a:off x="7342715" y="2083448"/>
            <a:ext cx="0" cy="3864454"/>
          </a:xfrm>
          <a:custGeom>
            <a:avLst/>
            <a:gdLst/>
            <a:ahLst/>
            <a:cxnLst/>
            <a:rect l="l" t="t" r="r" b="b"/>
            <a:pathLst>
              <a:path h="4258056">
                <a:moveTo>
                  <a:pt x="0" y="0"/>
                </a:moveTo>
                <a:lnTo>
                  <a:pt x="0" y="4258056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9" name="object 49"/>
          <p:cNvSpPr/>
          <p:nvPr/>
        </p:nvSpPr>
        <p:spPr>
          <a:xfrm>
            <a:off x="8380059" y="2083448"/>
            <a:ext cx="0" cy="3864454"/>
          </a:xfrm>
          <a:custGeom>
            <a:avLst/>
            <a:gdLst/>
            <a:ahLst/>
            <a:cxnLst/>
            <a:rect l="l" t="t" r="r" b="b"/>
            <a:pathLst>
              <a:path h="4258056">
                <a:moveTo>
                  <a:pt x="0" y="0"/>
                </a:moveTo>
                <a:lnTo>
                  <a:pt x="0" y="4258056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0" name="object 50"/>
          <p:cNvSpPr/>
          <p:nvPr/>
        </p:nvSpPr>
        <p:spPr>
          <a:xfrm>
            <a:off x="9414638" y="2083448"/>
            <a:ext cx="0" cy="3864454"/>
          </a:xfrm>
          <a:custGeom>
            <a:avLst/>
            <a:gdLst/>
            <a:ahLst/>
            <a:cxnLst/>
            <a:rect l="l" t="t" r="r" b="b"/>
            <a:pathLst>
              <a:path h="4258056">
                <a:moveTo>
                  <a:pt x="0" y="0"/>
                </a:moveTo>
                <a:lnTo>
                  <a:pt x="0" y="4258056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1" name="object 51"/>
          <p:cNvSpPr/>
          <p:nvPr/>
        </p:nvSpPr>
        <p:spPr>
          <a:xfrm>
            <a:off x="3575483" y="2094514"/>
            <a:ext cx="0" cy="3853389"/>
          </a:xfrm>
          <a:custGeom>
            <a:avLst/>
            <a:gdLst/>
            <a:ahLst/>
            <a:cxnLst/>
            <a:rect l="l" t="t" r="r" b="b"/>
            <a:pathLst>
              <a:path h="4245863">
                <a:moveTo>
                  <a:pt x="0" y="0"/>
                </a:moveTo>
                <a:lnTo>
                  <a:pt x="0" y="424586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2" name="object 52"/>
          <p:cNvSpPr/>
          <p:nvPr/>
        </p:nvSpPr>
        <p:spPr>
          <a:xfrm>
            <a:off x="4090006" y="2094514"/>
            <a:ext cx="0" cy="3842323"/>
          </a:xfrm>
          <a:custGeom>
            <a:avLst/>
            <a:gdLst/>
            <a:ahLst/>
            <a:cxnLst/>
            <a:rect l="l" t="t" r="r" b="b"/>
            <a:pathLst>
              <a:path h="4233671">
                <a:moveTo>
                  <a:pt x="0" y="0"/>
                </a:moveTo>
                <a:lnTo>
                  <a:pt x="0" y="42336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3" name="object 53"/>
          <p:cNvSpPr/>
          <p:nvPr/>
        </p:nvSpPr>
        <p:spPr>
          <a:xfrm>
            <a:off x="5276728" y="2094514"/>
            <a:ext cx="0" cy="2951590"/>
          </a:xfrm>
          <a:custGeom>
            <a:avLst/>
            <a:gdLst/>
            <a:ahLst/>
            <a:cxnLst/>
            <a:rect l="l" t="t" r="r" b="b"/>
            <a:pathLst>
              <a:path h="3252215">
                <a:moveTo>
                  <a:pt x="0" y="0"/>
                </a:moveTo>
                <a:lnTo>
                  <a:pt x="0" y="32522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4" name="object 54"/>
          <p:cNvSpPr/>
          <p:nvPr/>
        </p:nvSpPr>
        <p:spPr>
          <a:xfrm>
            <a:off x="5276728" y="5170586"/>
            <a:ext cx="0" cy="215768"/>
          </a:xfrm>
          <a:custGeom>
            <a:avLst/>
            <a:gdLst/>
            <a:ahLst/>
            <a:cxnLst/>
            <a:rect l="l" t="t" r="r" b="b"/>
            <a:pathLst>
              <a:path h="237744">
                <a:moveTo>
                  <a:pt x="0" y="0"/>
                </a:moveTo>
                <a:lnTo>
                  <a:pt x="0" y="2377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5" name="object 55"/>
          <p:cNvSpPr/>
          <p:nvPr/>
        </p:nvSpPr>
        <p:spPr>
          <a:xfrm>
            <a:off x="5276728" y="5510835"/>
            <a:ext cx="0" cy="235131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90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6" name="object 56"/>
          <p:cNvSpPr/>
          <p:nvPr/>
        </p:nvSpPr>
        <p:spPr>
          <a:xfrm>
            <a:off x="5276728" y="5870448"/>
            <a:ext cx="0" cy="66390"/>
          </a:xfrm>
          <a:custGeom>
            <a:avLst/>
            <a:gdLst/>
            <a:ahLst/>
            <a:cxnLst/>
            <a:rect l="l" t="t" r="r" b="b"/>
            <a:pathLst>
              <a:path h="73151">
                <a:moveTo>
                  <a:pt x="0" y="0"/>
                </a:moveTo>
                <a:lnTo>
                  <a:pt x="0" y="731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7" name="object 57"/>
          <p:cNvSpPr/>
          <p:nvPr/>
        </p:nvSpPr>
        <p:spPr>
          <a:xfrm>
            <a:off x="6054044" y="2094514"/>
            <a:ext cx="0" cy="3853389"/>
          </a:xfrm>
          <a:custGeom>
            <a:avLst/>
            <a:gdLst/>
            <a:ahLst/>
            <a:cxnLst/>
            <a:rect l="l" t="t" r="r" b="b"/>
            <a:pathLst>
              <a:path h="4245863">
                <a:moveTo>
                  <a:pt x="0" y="0"/>
                </a:moveTo>
                <a:lnTo>
                  <a:pt x="0" y="424586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8" name="object 58"/>
          <p:cNvSpPr/>
          <p:nvPr/>
        </p:nvSpPr>
        <p:spPr>
          <a:xfrm>
            <a:off x="6834128" y="2094514"/>
            <a:ext cx="0" cy="3842323"/>
          </a:xfrm>
          <a:custGeom>
            <a:avLst/>
            <a:gdLst/>
            <a:ahLst/>
            <a:cxnLst/>
            <a:rect l="l" t="t" r="r" b="b"/>
            <a:pathLst>
              <a:path h="4233671">
                <a:moveTo>
                  <a:pt x="0" y="0"/>
                </a:moveTo>
                <a:lnTo>
                  <a:pt x="0" y="42336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9" name="object 59"/>
          <p:cNvSpPr/>
          <p:nvPr/>
        </p:nvSpPr>
        <p:spPr>
          <a:xfrm>
            <a:off x="7340352" y="2094514"/>
            <a:ext cx="0" cy="3842323"/>
          </a:xfrm>
          <a:custGeom>
            <a:avLst/>
            <a:gdLst/>
            <a:ahLst/>
            <a:cxnLst/>
            <a:rect l="l" t="t" r="r" b="b"/>
            <a:pathLst>
              <a:path h="4233671">
                <a:moveTo>
                  <a:pt x="0" y="0"/>
                </a:moveTo>
                <a:lnTo>
                  <a:pt x="0" y="42336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0" name="object 60"/>
          <p:cNvSpPr/>
          <p:nvPr/>
        </p:nvSpPr>
        <p:spPr>
          <a:xfrm>
            <a:off x="8377697" y="2094514"/>
            <a:ext cx="0" cy="3842323"/>
          </a:xfrm>
          <a:custGeom>
            <a:avLst/>
            <a:gdLst/>
            <a:ahLst/>
            <a:cxnLst/>
            <a:rect l="l" t="t" r="r" b="b"/>
            <a:pathLst>
              <a:path h="4233671">
                <a:moveTo>
                  <a:pt x="0" y="0"/>
                </a:moveTo>
                <a:lnTo>
                  <a:pt x="0" y="42336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1" name="object 61"/>
          <p:cNvSpPr/>
          <p:nvPr/>
        </p:nvSpPr>
        <p:spPr>
          <a:xfrm>
            <a:off x="9412274" y="2094514"/>
            <a:ext cx="0" cy="3842323"/>
          </a:xfrm>
          <a:custGeom>
            <a:avLst/>
            <a:gdLst/>
            <a:ahLst/>
            <a:cxnLst/>
            <a:rect l="l" t="t" r="r" b="b"/>
            <a:pathLst>
              <a:path h="4233671">
                <a:moveTo>
                  <a:pt x="0" y="0"/>
                </a:moveTo>
                <a:lnTo>
                  <a:pt x="0" y="42336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2" name="object 62"/>
          <p:cNvSpPr txBox="1"/>
          <p:nvPr/>
        </p:nvSpPr>
        <p:spPr>
          <a:xfrm>
            <a:off x="3605451" y="2611572"/>
            <a:ext cx="453550" cy="1872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5873" indent="-74922">
              <a:buFont typeface="Times New Roman"/>
              <a:buAutoNum type="arabicPeriod"/>
              <a:tabLst>
                <a:tab pos="85873" algn="l"/>
              </a:tabLst>
            </a:pPr>
            <a:r>
              <a:rPr sz="590" spc="-5" dirty="0">
                <a:latin typeface="Times New Roman"/>
                <a:cs typeface="Times New Roman"/>
              </a:rPr>
              <a:t>I</a:t>
            </a:r>
            <a:r>
              <a:rPr sz="590" spc="-18" dirty="0">
                <a:latin typeface="Times New Roman"/>
                <a:cs typeface="Times New Roman"/>
              </a:rPr>
              <a:t>n</a:t>
            </a:r>
            <a:r>
              <a:rPr sz="590" spc="5" dirty="0">
                <a:latin typeface="Times New Roman"/>
                <a:cs typeface="Times New Roman"/>
              </a:rPr>
              <a:t>t</a:t>
            </a:r>
            <a:r>
              <a:rPr sz="590" spc="-5" dirty="0">
                <a:latin typeface="Times New Roman"/>
                <a:cs typeface="Times New Roman"/>
              </a:rPr>
              <a:t>e</a:t>
            </a:r>
            <a:r>
              <a:rPr sz="590" spc="14" dirty="0">
                <a:latin typeface="Times New Roman"/>
                <a:cs typeface="Times New Roman"/>
              </a:rPr>
              <a:t>r</a:t>
            </a:r>
            <a:r>
              <a:rPr sz="590" spc="-27" dirty="0">
                <a:latin typeface="Times New Roman"/>
                <a:cs typeface="Times New Roman"/>
              </a:rPr>
              <a:t>m</a:t>
            </a:r>
            <a:r>
              <a:rPr sz="590" spc="5" dirty="0">
                <a:latin typeface="Times New Roman"/>
                <a:cs typeface="Times New Roman"/>
              </a:rPr>
              <a:t>i</a:t>
            </a:r>
            <a:r>
              <a:rPr sz="590" spc="-18" dirty="0">
                <a:latin typeface="Times New Roman"/>
                <a:cs typeface="Times New Roman"/>
              </a:rPr>
              <a:t>t</a:t>
            </a:r>
            <a:r>
              <a:rPr sz="590" spc="5" dirty="0">
                <a:latin typeface="Times New Roman"/>
                <a:cs typeface="Times New Roman"/>
              </a:rPr>
              <a:t>t</a:t>
            </a:r>
            <a:r>
              <a:rPr sz="590" spc="14" dirty="0">
                <a:latin typeface="Times New Roman"/>
                <a:cs typeface="Times New Roman"/>
              </a:rPr>
              <a:t>e</a:t>
            </a:r>
            <a:r>
              <a:rPr sz="590" spc="-18" dirty="0">
                <a:latin typeface="Times New Roman"/>
                <a:cs typeface="Times New Roman"/>
              </a:rPr>
              <a:t>n</a:t>
            </a:r>
            <a:r>
              <a:rPr sz="590" spc="-5" dirty="0">
                <a:latin typeface="Times New Roman"/>
                <a:cs typeface="Times New Roman"/>
              </a:rPr>
              <a:t>t</a:t>
            </a:r>
            <a:endParaRPr sz="590">
              <a:latin typeface="Times New Roman"/>
              <a:cs typeface="Times New Roman"/>
            </a:endParaRPr>
          </a:p>
          <a:p>
            <a:pPr marL="85873" indent="-74922">
              <a:lnSpc>
                <a:spcPts val="676"/>
              </a:lnSpc>
              <a:buFont typeface="Times New Roman"/>
              <a:buAutoNum type="arabicPeriod"/>
              <a:tabLst>
                <a:tab pos="85873" algn="l"/>
              </a:tabLst>
            </a:pPr>
            <a:r>
              <a:rPr sz="590" spc="14" dirty="0">
                <a:latin typeface="Times New Roman"/>
                <a:cs typeface="Times New Roman"/>
              </a:rPr>
              <a:t>C</a:t>
            </a:r>
            <a:r>
              <a:rPr sz="590" spc="-18" dirty="0">
                <a:latin typeface="Times New Roman"/>
                <a:cs typeface="Times New Roman"/>
              </a:rPr>
              <a:t>on</a:t>
            </a:r>
            <a:r>
              <a:rPr sz="590" spc="5" dirty="0">
                <a:latin typeface="Times New Roman"/>
                <a:cs typeface="Times New Roman"/>
              </a:rPr>
              <a:t>ti</a:t>
            </a:r>
            <a:r>
              <a:rPr sz="590" spc="-18" dirty="0">
                <a:latin typeface="Times New Roman"/>
                <a:cs typeface="Times New Roman"/>
              </a:rPr>
              <a:t>n</a:t>
            </a:r>
            <a:r>
              <a:rPr sz="590" spc="5" dirty="0">
                <a:latin typeface="Times New Roman"/>
                <a:cs typeface="Times New Roman"/>
              </a:rPr>
              <a:t>uo</a:t>
            </a:r>
            <a:r>
              <a:rPr sz="590" spc="-18" dirty="0">
                <a:latin typeface="Times New Roman"/>
                <a:cs typeface="Times New Roman"/>
              </a:rPr>
              <a:t>u</a:t>
            </a:r>
            <a:r>
              <a:rPr sz="590" spc="-5" dirty="0">
                <a:latin typeface="Times New Roman"/>
                <a:cs typeface="Times New Roman"/>
              </a:rPr>
              <a:t>s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117207" y="2611572"/>
            <a:ext cx="1130706" cy="7958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754" indent="-77804">
              <a:buFont typeface="Times New Roman"/>
              <a:buAutoNum type="arabicPeriod"/>
              <a:tabLst>
                <a:tab pos="88754" algn="l"/>
              </a:tabLst>
            </a:pPr>
            <a:r>
              <a:rPr sz="590" spc="-18" dirty="0">
                <a:latin typeface="Times New Roman"/>
                <a:cs typeface="Times New Roman"/>
              </a:rPr>
              <a:t>D</a:t>
            </a:r>
            <a:r>
              <a:rPr sz="590" spc="14" dirty="0">
                <a:latin typeface="Times New Roman"/>
                <a:cs typeface="Times New Roman"/>
              </a:rPr>
              <a:t>e</a:t>
            </a:r>
            <a:r>
              <a:rPr sz="590" spc="-5" dirty="0">
                <a:latin typeface="Times New Roman"/>
                <a:cs typeface="Times New Roman"/>
              </a:rPr>
              <a:t>a</a:t>
            </a:r>
            <a:r>
              <a:rPr sz="590" spc="-18" dirty="0">
                <a:latin typeface="Times New Roman"/>
                <a:cs typeface="Times New Roman"/>
              </a:rPr>
              <a:t>th</a:t>
            </a:r>
            <a:endParaRPr sz="590">
              <a:latin typeface="Times New Roman"/>
              <a:cs typeface="Times New Roman"/>
            </a:endParaRPr>
          </a:p>
          <a:p>
            <a:pPr marL="88754" indent="-77804">
              <a:lnSpc>
                <a:spcPts val="676"/>
              </a:lnSpc>
              <a:buFont typeface="Times New Roman"/>
              <a:buAutoNum type="arabicPeriod"/>
              <a:tabLst>
                <a:tab pos="88754" algn="l"/>
              </a:tabLst>
            </a:pPr>
            <a:r>
              <a:rPr sz="590" spc="-18" dirty="0">
                <a:latin typeface="Times New Roman"/>
                <a:cs typeface="Times New Roman"/>
              </a:rPr>
              <a:t>L</a:t>
            </a:r>
            <a:r>
              <a:rPr sz="590" spc="5" dirty="0">
                <a:latin typeface="Times New Roman"/>
                <a:cs typeface="Times New Roman"/>
              </a:rPr>
              <a:t>i</a:t>
            </a:r>
            <a:r>
              <a:rPr sz="590" spc="-5" dirty="0">
                <a:latin typeface="Times New Roman"/>
                <a:cs typeface="Times New Roman"/>
              </a:rPr>
              <a:t>fe-</a:t>
            </a:r>
            <a:r>
              <a:rPr sz="590" spc="5" dirty="0">
                <a:latin typeface="Times New Roman"/>
                <a:cs typeface="Times New Roman"/>
              </a:rPr>
              <a:t>t</a:t>
            </a:r>
            <a:r>
              <a:rPr sz="590" spc="-18" dirty="0">
                <a:latin typeface="Times New Roman"/>
                <a:cs typeface="Times New Roman"/>
              </a:rPr>
              <a:t>h</a:t>
            </a:r>
            <a:r>
              <a:rPr sz="590" spc="-5" dirty="0">
                <a:latin typeface="Times New Roman"/>
                <a:cs typeface="Times New Roman"/>
              </a:rPr>
              <a:t>rea</a:t>
            </a:r>
            <a:r>
              <a:rPr sz="590" spc="5" dirty="0">
                <a:latin typeface="Times New Roman"/>
                <a:cs typeface="Times New Roman"/>
              </a:rPr>
              <a:t>t</a:t>
            </a:r>
            <a:r>
              <a:rPr sz="590" spc="14" dirty="0">
                <a:latin typeface="Times New Roman"/>
                <a:cs typeface="Times New Roman"/>
              </a:rPr>
              <a:t>e</a:t>
            </a:r>
            <a:r>
              <a:rPr sz="590" spc="-18" dirty="0">
                <a:latin typeface="Times New Roman"/>
                <a:cs typeface="Times New Roman"/>
              </a:rPr>
              <a:t>n</a:t>
            </a:r>
            <a:r>
              <a:rPr sz="590" spc="5" dirty="0">
                <a:latin typeface="Times New Roman"/>
                <a:cs typeface="Times New Roman"/>
              </a:rPr>
              <a:t>i</a:t>
            </a:r>
            <a:r>
              <a:rPr sz="590" spc="-18" dirty="0">
                <a:latin typeface="Times New Roman"/>
                <a:cs typeface="Times New Roman"/>
              </a:rPr>
              <a:t>ng</a:t>
            </a:r>
            <a:endParaRPr sz="590">
              <a:latin typeface="Times New Roman"/>
              <a:cs typeface="Times New Roman"/>
            </a:endParaRPr>
          </a:p>
          <a:p>
            <a:pPr marL="88754" marR="214393" indent="-77804">
              <a:lnSpc>
                <a:spcPts val="672"/>
              </a:lnSpc>
              <a:spcBef>
                <a:spcPts val="41"/>
              </a:spcBef>
              <a:buFont typeface="Times New Roman"/>
              <a:buAutoNum type="arabicPeriod"/>
              <a:tabLst>
                <a:tab pos="88754" algn="l"/>
              </a:tabLst>
            </a:pPr>
            <a:r>
              <a:rPr sz="590" spc="-5" dirty="0">
                <a:latin typeface="Times New Roman"/>
                <a:cs typeface="Times New Roman"/>
              </a:rPr>
              <a:t>Re</a:t>
            </a:r>
            <a:r>
              <a:rPr sz="590" spc="5" dirty="0">
                <a:latin typeface="Times New Roman"/>
                <a:cs typeface="Times New Roman"/>
              </a:rPr>
              <a:t>q</a:t>
            </a:r>
            <a:r>
              <a:rPr sz="590" spc="-18" dirty="0">
                <a:latin typeface="Times New Roman"/>
                <a:cs typeface="Times New Roman"/>
              </a:rPr>
              <a:t>ui</a:t>
            </a:r>
            <a:r>
              <a:rPr sz="590" spc="-5" dirty="0">
                <a:latin typeface="Times New Roman"/>
                <a:cs typeface="Times New Roman"/>
              </a:rPr>
              <a:t>res </a:t>
            </a:r>
            <a:r>
              <a:rPr sz="590" spc="18" dirty="0">
                <a:latin typeface="Times New Roman"/>
                <a:cs typeface="Times New Roman"/>
              </a:rPr>
              <a:t> </a:t>
            </a:r>
            <a:r>
              <a:rPr sz="590" spc="-18" dirty="0">
                <a:latin typeface="Times New Roman"/>
                <a:cs typeface="Times New Roman"/>
              </a:rPr>
              <a:t>h</a:t>
            </a:r>
            <a:r>
              <a:rPr sz="590" spc="5" dirty="0">
                <a:latin typeface="Times New Roman"/>
                <a:cs typeface="Times New Roman"/>
              </a:rPr>
              <a:t>osp</a:t>
            </a:r>
            <a:r>
              <a:rPr sz="590" spc="-18" dirty="0">
                <a:latin typeface="Times New Roman"/>
                <a:cs typeface="Times New Roman"/>
              </a:rPr>
              <a:t>i</a:t>
            </a:r>
            <a:r>
              <a:rPr sz="590" spc="5" dirty="0">
                <a:latin typeface="Times New Roman"/>
                <a:cs typeface="Times New Roman"/>
              </a:rPr>
              <a:t>t</a:t>
            </a:r>
            <a:r>
              <a:rPr sz="590" spc="-5" dirty="0">
                <a:latin typeface="Times New Roman"/>
                <a:cs typeface="Times New Roman"/>
              </a:rPr>
              <a:t>a</a:t>
            </a:r>
            <a:r>
              <a:rPr sz="590" spc="5" dirty="0">
                <a:latin typeface="Times New Roman"/>
                <a:cs typeface="Times New Roman"/>
              </a:rPr>
              <a:t>l</a:t>
            </a:r>
            <a:r>
              <a:rPr sz="590" spc="-18" dirty="0">
                <a:latin typeface="Times New Roman"/>
                <a:cs typeface="Times New Roman"/>
              </a:rPr>
              <a:t>i</a:t>
            </a:r>
            <a:r>
              <a:rPr sz="590" spc="5" dirty="0">
                <a:latin typeface="Times New Roman"/>
                <a:cs typeface="Times New Roman"/>
              </a:rPr>
              <a:t>s</a:t>
            </a:r>
            <a:r>
              <a:rPr sz="590" spc="-5" dirty="0">
                <a:latin typeface="Times New Roman"/>
                <a:cs typeface="Times New Roman"/>
              </a:rPr>
              <a:t>a</a:t>
            </a:r>
            <a:r>
              <a:rPr sz="590" spc="5" dirty="0">
                <a:latin typeface="Times New Roman"/>
                <a:cs typeface="Times New Roman"/>
              </a:rPr>
              <a:t>t</a:t>
            </a:r>
            <a:r>
              <a:rPr sz="590" spc="-18" dirty="0">
                <a:latin typeface="Times New Roman"/>
                <a:cs typeface="Times New Roman"/>
              </a:rPr>
              <a:t>i</a:t>
            </a:r>
            <a:r>
              <a:rPr sz="590" spc="5" dirty="0">
                <a:latin typeface="Times New Roman"/>
                <a:cs typeface="Times New Roman"/>
              </a:rPr>
              <a:t>o</a:t>
            </a:r>
            <a:r>
              <a:rPr sz="590" spc="-5" dirty="0">
                <a:latin typeface="Times New Roman"/>
                <a:cs typeface="Times New Roman"/>
              </a:rPr>
              <a:t>n</a:t>
            </a:r>
            <a:r>
              <a:rPr sz="590" spc="-9" dirty="0">
                <a:latin typeface="Times New Roman"/>
                <a:cs typeface="Times New Roman"/>
              </a:rPr>
              <a:t> </a:t>
            </a:r>
            <a:r>
              <a:rPr sz="590" spc="5" dirty="0">
                <a:latin typeface="Times New Roman"/>
                <a:cs typeface="Times New Roman"/>
              </a:rPr>
              <a:t>o</a:t>
            </a:r>
            <a:r>
              <a:rPr sz="590" spc="-5" dirty="0">
                <a:latin typeface="Times New Roman"/>
                <a:cs typeface="Times New Roman"/>
              </a:rPr>
              <a:t>r </a:t>
            </a:r>
            <a:r>
              <a:rPr sz="590" spc="-18" dirty="0">
                <a:latin typeface="Times New Roman"/>
                <a:cs typeface="Times New Roman"/>
              </a:rPr>
              <a:t>p</a:t>
            </a:r>
            <a:r>
              <a:rPr sz="590" spc="-5" dirty="0">
                <a:latin typeface="Times New Roman"/>
                <a:cs typeface="Times New Roman"/>
              </a:rPr>
              <a:t>r</a:t>
            </a:r>
            <a:r>
              <a:rPr sz="590" spc="5" dirty="0">
                <a:latin typeface="Times New Roman"/>
                <a:cs typeface="Times New Roman"/>
              </a:rPr>
              <a:t>o</a:t>
            </a:r>
            <a:r>
              <a:rPr sz="590" spc="-18" dirty="0">
                <a:latin typeface="Times New Roman"/>
                <a:cs typeface="Times New Roman"/>
              </a:rPr>
              <a:t>l</a:t>
            </a:r>
            <a:r>
              <a:rPr sz="590" spc="5" dirty="0">
                <a:latin typeface="Times New Roman"/>
                <a:cs typeface="Times New Roman"/>
              </a:rPr>
              <a:t>o</a:t>
            </a:r>
            <a:r>
              <a:rPr sz="590" spc="-18" dirty="0">
                <a:latin typeface="Times New Roman"/>
                <a:cs typeface="Times New Roman"/>
              </a:rPr>
              <a:t>n</a:t>
            </a:r>
            <a:r>
              <a:rPr sz="590" spc="5" dirty="0">
                <a:latin typeface="Times New Roman"/>
                <a:cs typeface="Times New Roman"/>
              </a:rPr>
              <a:t>g</a:t>
            </a:r>
            <a:r>
              <a:rPr sz="590" spc="-5" dirty="0">
                <a:latin typeface="Times New Roman"/>
                <a:cs typeface="Times New Roman"/>
              </a:rPr>
              <a:t>ed</a:t>
            </a:r>
            <a:r>
              <a:rPr sz="590" spc="14" dirty="0">
                <a:latin typeface="Times New Roman"/>
                <a:cs typeface="Times New Roman"/>
              </a:rPr>
              <a:t> </a:t>
            </a:r>
            <a:r>
              <a:rPr sz="590" spc="-18" dirty="0">
                <a:latin typeface="Times New Roman"/>
                <a:cs typeface="Times New Roman"/>
              </a:rPr>
              <a:t>h</a:t>
            </a:r>
            <a:r>
              <a:rPr sz="590" spc="5" dirty="0">
                <a:latin typeface="Times New Roman"/>
                <a:cs typeface="Times New Roman"/>
              </a:rPr>
              <a:t>osp</a:t>
            </a:r>
            <a:r>
              <a:rPr sz="590" spc="-18" dirty="0">
                <a:latin typeface="Times New Roman"/>
                <a:cs typeface="Times New Roman"/>
              </a:rPr>
              <a:t>it</a:t>
            </a:r>
            <a:r>
              <a:rPr sz="590" spc="14" dirty="0">
                <a:latin typeface="Times New Roman"/>
                <a:cs typeface="Times New Roman"/>
              </a:rPr>
              <a:t>a</a:t>
            </a:r>
            <a:r>
              <a:rPr sz="590" spc="5" dirty="0">
                <a:latin typeface="Times New Roman"/>
                <a:cs typeface="Times New Roman"/>
              </a:rPr>
              <a:t>l</a:t>
            </a:r>
            <a:r>
              <a:rPr sz="590" spc="-18" dirty="0">
                <a:latin typeface="Times New Roman"/>
                <a:cs typeface="Times New Roman"/>
              </a:rPr>
              <a:t>is</a:t>
            </a:r>
            <a:r>
              <a:rPr sz="590" spc="-5" dirty="0">
                <a:latin typeface="Times New Roman"/>
                <a:cs typeface="Times New Roman"/>
              </a:rPr>
              <a:t>a</a:t>
            </a:r>
            <a:r>
              <a:rPr sz="590" spc="5" dirty="0">
                <a:latin typeface="Times New Roman"/>
                <a:cs typeface="Times New Roman"/>
              </a:rPr>
              <a:t>tio</a:t>
            </a:r>
            <a:r>
              <a:rPr sz="590" spc="-5" dirty="0">
                <a:latin typeface="Times New Roman"/>
                <a:cs typeface="Times New Roman"/>
              </a:rPr>
              <a:t>n</a:t>
            </a:r>
            <a:endParaRPr sz="590">
              <a:latin typeface="Times New Roman"/>
              <a:cs typeface="Times New Roman"/>
            </a:endParaRPr>
          </a:p>
          <a:p>
            <a:pPr marL="88754" indent="-77804">
              <a:lnSpc>
                <a:spcPts val="681"/>
              </a:lnSpc>
              <a:buFont typeface="Times New Roman"/>
              <a:buAutoNum type="arabicPeriod"/>
              <a:tabLst>
                <a:tab pos="88754" algn="l"/>
              </a:tabLst>
            </a:pPr>
            <a:r>
              <a:rPr sz="590" spc="-18" dirty="0">
                <a:latin typeface="Times New Roman"/>
                <a:cs typeface="Times New Roman"/>
              </a:rPr>
              <a:t>Di</a:t>
            </a:r>
            <a:r>
              <a:rPr sz="590" spc="5" dirty="0">
                <a:latin typeface="Times New Roman"/>
                <a:cs typeface="Times New Roman"/>
              </a:rPr>
              <a:t>s</a:t>
            </a:r>
            <a:r>
              <a:rPr sz="590" spc="-5" dirty="0">
                <a:latin typeface="Times New Roman"/>
                <a:cs typeface="Times New Roman"/>
              </a:rPr>
              <a:t>a</a:t>
            </a:r>
            <a:r>
              <a:rPr sz="590" spc="5" dirty="0">
                <a:latin typeface="Times New Roman"/>
                <a:cs typeface="Times New Roman"/>
              </a:rPr>
              <a:t>bi</a:t>
            </a:r>
            <a:r>
              <a:rPr sz="590" spc="-18" dirty="0">
                <a:latin typeface="Times New Roman"/>
                <a:cs typeface="Times New Roman"/>
              </a:rPr>
              <a:t>li</a:t>
            </a:r>
            <a:r>
              <a:rPr sz="590" spc="5" dirty="0">
                <a:latin typeface="Times New Roman"/>
                <a:cs typeface="Times New Roman"/>
              </a:rPr>
              <a:t>t</a:t>
            </a:r>
            <a:r>
              <a:rPr sz="590" spc="-5" dirty="0">
                <a:latin typeface="Times New Roman"/>
                <a:cs typeface="Times New Roman"/>
              </a:rPr>
              <a:t>y</a:t>
            </a:r>
            <a:r>
              <a:rPr sz="590" spc="14" dirty="0">
                <a:latin typeface="Times New Roman"/>
                <a:cs typeface="Times New Roman"/>
              </a:rPr>
              <a:t> </a:t>
            </a:r>
            <a:r>
              <a:rPr sz="590" spc="5" dirty="0">
                <a:latin typeface="Times New Roman"/>
                <a:cs typeface="Times New Roman"/>
              </a:rPr>
              <a:t>o</a:t>
            </a:r>
            <a:r>
              <a:rPr sz="590" spc="-5" dirty="0">
                <a:latin typeface="Times New Roman"/>
                <a:cs typeface="Times New Roman"/>
              </a:rPr>
              <a:t>r</a:t>
            </a:r>
            <a:r>
              <a:rPr sz="590" spc="5" dirty="0">
                <a:latin typeface="Times New Roman"/>
                <a:cs typeface="Times New Roman"/>
              </a:rPr>
              <a:t> </a:t>
            </a:r>
            <a:r>
              <a:rPr sz="590" spc="-5" dirty="0">
                <a:latin typeface="Times New Roman"/>
                <a:cs typeface="Times New Roman"/>
              </a:rPr>
              <a:t>I</a:t>
            </a:r>
            <a:r>
              <a:rPr sz="590" spc="-18" dirty="0">
                <a:latin typeface="Times New Roman"/>
                <a:cs typeface="Times New Roman"/>
              </a:rPr>
              <a:t>n</a:t>
            </a:r>
            <a:r>
              <a:rPr sz="590" spc="-5" dirty="0">
                <a:latin typeface="Times New Roman"/>
                <a:cs typeface="Times New Roman"/>
              </a:rPr>
              <a:t>ca</a:t>
            </a:r>
            <a:r>
              <a:rPr sz="590" spc="5" dirty="0">
                <a:latin typeface="Times New Roman"/>
                <a:cs typeface="Times New Roman"/>
              </a:rPr>
              <a:t>p</a:t>
            </a:r>
            <a:r>
              <a:rPr sz="590" spc="-5" dirty="0">
                <a:latin typeface="Times New Roman"/>
                <a:cs typeface="Times New Roman"/>
              </a:rPr>
              <a:t>a</a:t>
            </a:r>
            <a:r>
              <a:rPr sz="590" spc="14" dirty="0">
                <a:latin typeface="Times New Roman"/>
                <a:cs typeface="Times New Roman"/>
              </a:rPr>
              <a:t>c</a:t>
            </a:r>
            <a:r>
              <a:rPr sz="590" spc="-18" dirty="0">
                <a:latin typeface="Times New Roman"/>
                <a:cs typeface="Times New Roman"/>
              </a:rPr>
              <a:t>i</a:t>
            </a:r>
            <a:r>
              <a:rPr sz="590" spc="5" dirty="0">
                <a:latin typeface="Times New Roman"/>
                <a:cs typeface="Times New Roman"/>
              </a:rPr>
              <a:t>t</a:t>
            </a:r>
            <a:r>
              <a:rPr sz="590" spc="-5" dirty="0">
                <a:latin typeface="Times New Roman"/>
                <a:cs typeface="Times New Roman"/>
              </a:rPr>
              <a:t>y</a:t>
            </a:r>
            <a:endParaRPr sz="590">
              <a:latin typeface="Times New Roman"/>
              <a:cs typeface="Times New Roman"/>
            </a:endParaRPr>
          </a:p>
          <a:p>
            <a:pPr marL="88754" marR="352712" indent="-77804">
              <a:lnSpc>
                <a:spcPts val="699"/>
              </a:lnSpc>
              <a:buFont typeface="Times New Roman"/>
              <a:buAutoNum type="arabicPeriod"/>
              <a:tabLst>
                <a:tab pos="88754" algn="l"/>
              </a:tabLst>
            </a:pPr>
            <a:r>
              <a:rPr sz="590" spc="-5" dirty="0">
                <a:latin typeface="Times New Roman"/>
                <a:cs typeface="Times New Roman"/>
              </a:rPr>
              <a:t>C</a:t>
            </a:r>
            <a:r>
              <a:rPr sz="590" spc="5" dirty="0">
                <a:latin typeface="Times New Roman"/>
                <a:cs typeface="Times New Roman"/>
              </a:rPr>
              <a:t>o</a:t>
            </a:r>
            <a:r>
              <a:rPr sz="590" spc="-18" dirty="0">
                <a:latin typeface="Times New Roman"/>
                <a:cs typeface="Times New Roman"/>
              </a:rPr>
              <a:t>ng</a:t>
            </a:r>
            <a:r>
              <a:rPr sz="590" spc="14" dirty="0">
                <a:latin typeface="Times New Roman"/>
                <a:cs typeface="Times New Roman"/>
              </a:rPr>
              <a:t>e</a:t>
            </a:r>
            <a:r>
              <a:rPr sz="590" spc="5" dirty="0">
                <a:latin typeface="Times New Roman"/>
                <a:cs typeface="Times New Roman"/>
              </a:rPr>
              <a:t>n</a:t>
            </a:r>
            <a:r>
              <a:rPr sz="590" spc="-18" dirty="0">
                <a:latin typeface="Times New Roman"/>
                <a:cs typeface="Times New Roman"/>
              </a:rPr>
              <a:t>it</a:t>
            </a:r>
            <a:r>
              <a:rPr sz="590" spc="14" dirty="0">
                <a:latin typeface="Times New Roman"/>
                <a:cs typeface="Times New Roman"/>
              </a:rPr>
              <a:t>a</a:t>
            </a:r>
            <a:r>
              <a:rPr sz="590" spc="-5" dirty="0">
                <a:latin typeface="Times New Roman"/>
                <a:cs typeface="Times New Roman"/>
              </a:rPr>
              <a:t>l</a:t>
            </a:r>
            <a:r>
              <a:rPr sz="590" spc="-9" dirty="0">
                <a:latin typeface="Times New Roman"/>
                <a:cs typeface="Times New Roman"/>
              </a:rPr>
              <a:t> </a:t>
            </a:r>
            <a:r>
              <a:rPr sz="590" spc="-5" dirty="0">
                <a:latin typeface="Times New Roman"/>
                <a:cs typeface="Times New Roman"/>
              </a:rPr>
              <a:t>a</a:t>
            </a:r>
            <a:r>
              <a:rPr sz="590" spc="5" dirty="0">
                <a:latin typeface="Times New Roman"/>
                <a:cs typeface="Times New Roman"/>
              </a:rPr>
              <a:t>no</a:t>
            </a:r>
            <a:r>
              <a:rPr sz="590" spc="-27" dirty="0">
                <a:latin typeface="Times New Roman"/>
                <a:cs typeface="Times New Roman"/>
              </a:rPr>
              <a:t>m</a:t>
            </a:r>
            <a:r>
              <a:rPr sz="590" spc="14" dirty="0">
                <a:latin typeface="Times New Roman"/>
                <a:cs typeface="Times New Roman"/>
              </a:rPr>
              <a:t>a</a:t>
            </a:r>
            <a:r>
              <a:rPr sz="590" spc="-18" dirty="0">
                <a:latin typeface="Times New Roman"/>
                <a:cs typeface="Times New Roman"/>
              </a:rPr>
              <a:t>l</a:t>
            </a:r>
            <a:r>
              <a:rPr sz="590" spc="-5" dirty="0">
                <a:latin typeface="Times New Roman"/>
                <a:cs typeface="Times New Roman"/>
              </a:rPr>
              <a:t>y</a:t>
            </a:r>
            <a:r>
              <a:rPr sz="590" spc="14" dirty="0">
                <a:latin typeface="Times New Roman"/>
                <a:cs typeface="Times New Roman"/>
              </a:rPr>
              <a:t> </a:t>
            </a:r>
            <a:r>
              <a:rPr sz="590" spc="-18" dirty="0">
                <a:latin typeface="Times New Roman"/>
                <a:cs typeface="Times New Roman"/>
              </a:rPr>
              <a:t>o</a:t>
            </a:r>
            <a:r>
              <a:rPr sz="590" spc="-5" dirty="0">
                <a:latin typeface="Times New Roman"/>
                <a:cs typeface="Times New Roman"/>
              </a:rPr>
              <a:t>r B</a:t>
            </a:r>
            <a:r>
              <a:rPr sz="590" spc="-18" dirty="0">
                <a:latin typeface="Times New Roman"/>
                <a:cs typeface="Times New Roman"/>
              </a:rPr>
              <a:t>i</a:t>
            </a:r>
            <a:r>
              <a:rPr sz="590" spc="-5" dirty="0">
                <a:latin typeface="Times New Roman"/>
                <a:cs typeface="Times New Roman"/>
              </a:rPr>
              <a:t>r</a:t>
            </a:r>
            <a:r>
              <a:rPr sz="590" spc="5" dirty="0">
                <a:latin typeface="Times New Roman"/>
                <a:cs typeface="Times New Roman"/>
              </a:rPr>
              <a:t>t</a:t>
            </a:r>
            <a:r>
              <a:rPr sz="590" spc="-5" dirty="0">
                <a:latin typeface="Times New Roman"/>
                <a:cs typeface="Times New Roman"/>
              </a:rPr>
              <a:t>h</a:t>
            </a:r>
            <a:r>
              <a:rPr sz="590" spc="-9" dirty="0">
                <a:latin typeface="Times New Roman"/>
                <a:cs typeface="Times New Roman"/>
              </a:rPr>
              <a:t> </a:t>
            </a:r>
            <a:r>
              <a:rPr sz="590" spc="5" dirty="0">
                <a:latin typeface="Times New Roman"/>
                <a:cs typeface="Times New Roman"/>
              </a:rPr>
              <a:t>d</a:t>
            </a:r>
            <a:r>
              <a:rPr sz="590" spc="-5" dirty="0">
                <a:latin typeface="Times New Roman"/>
                <a:cs typeface="Times New Roman"/>
              </a:rPr>
              <a:t>efect</a:t>
            </a:r>
            <a:endParaRPr sz="590">
              <a:latin typeface="Times New Roman"/>
              <a:cs typeface="Times New Roman"/>
            </a:endParaRPr>
          </a:p>
          <a:p>
            <a:pPr marL="88754" indent="-77804">
              <a:lnSpc>
                <a:spcPts val="653"/>
              </a:lnSpc>
              <a:buFont typeface="Times New Roman"/>
              <a:buAutoNum type="arabicPeriod"/>
              <a:tabLst>
                <a:tab pos="88754" algn="l"/>
              </a:tabLst>
            </a:pPr>
            <a:r>
              <a:rPr sz="590" spc="-5" dirty="0">
                <a:latin typeface="Times New Roman"/>
                <a:cs typeface="Times New Roman"/>
              </a:rPr>
              <a:t>Me</a:t>
            </a:r>
            <a:r>
              <a:rPr sz="590" spc="5" dirty="0">
                <a:latin typeface="Times New Roman"/>
                <a:cs typeface="Times New Roman"/>
              </a:rPr>
              <a:t>d</a:t>
            </a:r>
            <a:r>
              <a:rPr sz="590" spc="-18" dirty="0">
                <a:latin typeface="Times New Roman"/>
                <a:cs typeface="Times New Roman"/>
              </a:rPr>
              <a:t>i</a:t>
            </a:r>
            <a:r>
              <a:rPr sz="590" spc="-5" dirty="0">
                <a:latin typeface="Times New Roman"/>
                <a:cs typeface="Times New Roman"/>
              </a:rPr>
              <a:t>ca</a:t>
            </a:r>
            <a:r>
              <a:rPr sz="590" spc="5" dirty="0">
                <a:latin typeface="Times New Roman"/>
                <a:cs typeface="Times New Roman"/>
              </a:rPr>
              <a:t>l</a:t>
            </a:r>
            <a:r>
              <a:rPr sz="590" spc="-18" dirty="0">
                <a:latin typeface="Times New Roman"/>
                <a:cs typeface="Times New Roman"/>
              </a:rPr>
              <a:t>l</a:t>
            </a:r>
            <a:r>
              <a:rPr sz="590" spc="-5" dirty="0">
                <a:latin typeface="Times New Roman"/>
                <a:cs typeface="Times New Roman"/>
              </a:rPr>
              <a:t>y</a:t>
            </a:r>
            <a:r>
              <a:rPr sz="590" spc="-9" dirty="0">
                <a:latin typeface="Times New Roman"/>
                <a:cs typeface="Times New Roman"/>
              </a:rPr>
              <a:t> </a:t>
            </a:r>
            <a:r>
              <a:rPr sz="590" spc="27" dirty="0">
                <a:latin typeface="Times New Roman"/>
                <a:cs typeface="Times New Roman"/>
              </a:rPr>
              <a:t>s</a:t>
            </a:r>
            <a:r>
              <a:rPr sz="590" spc="-18" dirty="0">
                <a:latin typeface="Times New Roman"/>
                <a:cs typeface="Times New Roman"/>
              </a:rPr>
              <a:t>i</a:t>
            </a:r>
            <a:r>
              <a:rPr sz="590" spc="5" dirty="0">
                <a:latin typeface="Times New Roman"/>
                <a:cs typeface="Times New Roman"/>
              </a:rPr>
              <a:t>g</a:t>
            </a:r>
            <a:r>
              <a:rPr sz="590" spc="-18" dirty="0">
                <a:latin typeface="Times New Roman"/>
                <a:cs typeface="Times New Roman"/>
              </a:rPr>
              <a:t>n</a:t>
            </a:r>
            <a:r>
              <a:rPr sz="590" spc="5" dirty="0">
                <a:latin typeface="Times New Roman"/>
                <a:cs typeface="Times New Roman"/>
              </a:rPr>
              <a:t>i</a:t>
            </a:r>
            <a:r>
              <a:rPr sz="590" spc="-5" dirty="0">
                <a:latin typeface="Times New Roman"/>
                <a:cs typeface="Times New Roman"/>
              </a:rPr>
              <a:t>f</a:t>
            </a:r>
            <a:r>
              <a:rPr sz="590" spc="-18" dirty="0">
                <a:latin typeface="Times New Roman"/>
                <a:cs typeface="Times New Roman"/>
              </a:rPr>
              <a:t>i</a:t>
            </a:r>
            <a:r>
              <a:rPr sz="590" spc="-5" dirty="0">
                <a:latin typeface="Times New Roman"/>
                <a:cs typeface="Times New Roman"/>
              </a:rPr>
              <a:t>c</a:t>
            </a:r>
            <a:r>
              <a:rPr sz="590" spc="14" dirty="0">
                <a:latin typeface="Times New Roman"/>
                <a:cs typeface="Times New Roman"/>
              </a:rPr>
              <a:t>a</a:t>
            </a:r>
            <a:r>
              <a:rPr sz="590" spc="5" dirty="0">
                <a:latin typeface="Times New Roman"/>
                <a:cs typeface="Times New Roman"/>
              </a:rPr>
              <a:t>n</a:t>
            </a:r>
            <a:r>
              <a:rPr sz="590" spc="-5" dirty="0">
                <a:latin typeface="Times New Roman"/>
                <a:cs typeface="Times New Roman"/>
              </a:rPr>
              <a:t>t</a:t>
            </a:r>
            <a:endParaRPr sz="590">
              <a:latin typeface="Times New Roman"/>
              <a:cs typeface="Times New Roman"/>
            </a:endParaRPr>
          </a:p>
          <a:p>
            <a:pPr marL="88754" indent="-77804">
              <a:lnSpc>
                <a:spcPts val="676"/>
              </a:lnSpc>
              <a:buFont typeface="Times New Roman"/>
              <a:buAutoNum type="arabicPeriod"/>
              <a:tabLst>
                <a:tab pos="88754" algn="l"/>
              </a:tabLst>
            </a:pPr>
            <a:r>
              <a:rPr sz="590" spc="-18" dirty="0">
                <a:latin typeface="Times New Roman"/>
                <a:cs typeface="Times New Roman"/>
              </a:rPr>
              <a:t>N</a:t>
            </a:r>
            <a:r>
              <a:rPr sz="590" spc="5" dirty="0">
                <a:latin typeface="Times New Roman"/>
                <a:cs typeface="Times New Roman"/>
              </a:rPr>
              <a:t>o</a:t>
            </a:r>
            <a:r>
              <a:rPr sz="590" spc="-18" dirty="0">
                <a:latin typeface="Times New Roman"/>
                <a:cs typeface="Times New Roman"/>
              </a:rPr>
              <a:t>n</a:t>
            </a:r>
            <a:r>
              <a:rPr sz="590" spc="-5" dirty="0">
                <a:latin typeface="Times New Roman"/>
                <a:cs typeface="Times New Roman"/>
              </a:rPr>
              <a:t>e</a:t>
            </a:r>
            <a:r>
              <a:rPr sz="590" spc="5" dirty="0">
                <a:latin typeface="Times New Roman"/>
                <a:cs typeface="Times New Roman"/>
              </a:rPr>
              <a:t> o</a:t>
            </a:r>
            <a:r>
              <a:rPr sz="590" spc="-5" dirty="0">
                <a:latin typeface="Times New Roman"/>
                <a:cs typeface="Times New Roman"/>
              </a:rPr>
              <a:t>f</a:t>
            </a:r>
            <a:r>
              <a:rPr sz="590" spc="5" dirty="0">
                <a:latin typeface="Times New Roman"/>
                <a:cs typeface="Times New Roman"/>
              </a:rPr>
              <a:t> t</a:t>
            </a:r>
            <a:r>
              <a:rPr sz="590" spc="-18" dirty="0">
                <a:latin typeface="Times New Roman"/>
                <a:cs typeface="Times New Roman"/>
              </a:rPr>
              <a:t>h</a:t>
            </a:r>
            <a:r>
              <a:rPr sz="590" spc="-5" dirty="0">
                <a:latin typeface="Times New Roman"/>
                <a:cs typeface="Times New Roman"/>
              </a:rPr>
              <a:t>e</a:t>
            </a:r>
            <a:r>
              <a:rPr sz="590" spc="5" dirty="0">
                <a:latin typeface="Times New Roman"/>
                <a:cs typeface="Times New Roman"/>
              </a:rPr>
              <a:t> </a:t>
            </a:r>
            <a:r>
              <a:rPr sz="590" spc="-5" dirty="0">
                <a:latin typeface="Times New Roman"/>
                <a:cs typeface="Times New Roman"/>
              </a:rPr>
              <a:t>a</a:t>
            </a:r>
            <a:r>
              <a:rPr sz="590" spc="5" dirty="0">
                <a:latin typeface="Times New Roman"/>
                <a:cs typeface="Times New Roman"/>
              </a:rPr>
              <a:t>bo</a:t>
            </a:r>
            <a:r>
              <a:rPr sz="590" spc="-18" dirty="0">
                <a:latin typeface="Times New Roman"/>
                <a:cs typeface="Times New Roman"/>
              </a:rPr>
              <a:t>v</a:t>
            </a:r>
            <a:r>
              <a:rPr sz="590" spc="-5" dirty="0">
                <a:latin typeface="Times New Roman"/>
                <a:cs typeface="Times New Roman"/>
              </a:rPr>
              <a:t>e</a:t>
            </a:r>
            <a:r>
              <a:rPr sz="590" spc="5" dirty="0">
                <a:latin typeface="Times New Roman"/>
                <a:cs typeface="Times New Roman"/>
              </a:rPr>
              <a:t> </a:t>
            </a:r>
            <a:r>
              <a:rPr sz="590" spc="-18" dirty="0">
                <a:latin typeface="Times New Roman"/>
                <a:cs typeface="Times New Roman"/>
              </a:rPr>
              <a:t>i</a:t>
            </a:r>
            <a:r>
              <a:rPr sz="590" dirty="0">
                <a:latin typeface="Times New Roman"/>
                <a:cs typeface="Times New Roman"/>
              </a:rPr>
              <a:t>.</a:t>
            </a:r>
            <a:r>
              <a:rPr sz="590" spc="-5" dirty="0">
                <a:latin typeface="Times New Roman"/>
                <a:cs typeface="Times New Roman"/>
              </a:rPr>
              <a:t>e.</a:t>
            </a:r>
            <a:r>
              <a:rPr sz="590" spc="9" dirty="0">
                <a:latin typeface="Times New Roman"/>
                <a:cs typeface="Times New Roman"/>
              </a:rPr>
              <a:t> </a:t>
            </a:r>
            <a:r>
              <a:rPr sz="590" spc="5" dirty="0">
                <a:latin typeface="Times New Roman"/>
                <a:cs typeface="Times New Roman"/>
              </a:rPr>
              <a:t>No</a:t>
            </a:r>
            <a:r>
              <a:rPr sz="590" spc="-5" dirty="0">
                <a:latin typeface="Times New Roman"/>
                <a:cs typeface="Times New Roman"/>
              </a:rPr>
              <a:t>t</a:t>
            </a:r>
            <a:r>
              <a:rPr sz="590" spc="-9" dirty="0">
                <a:latin typeface="Times New Roman"/>
                <a:cs typeface="Times New Roman"/>
              </a:rPr>
              <a:t> </a:t>
            </a:r>
            <a:r>
              <a:rPr sz="590" spc="5" dirty="0">
                <a:latin typeface="Times New Roman"/>
                <a:cs typeface="Times New Roman"/>
              </a:rPr>
              <a:t>s</a:t>
            </a:r>
            <a:r>
              <a:rPr sz="590" spc="-5" dirty="0">
                <a:latin typeface="Times New Roman"/>
                <a:cs typeface="Times New Roman"/>
              </a:rPr>
              <a:t>er</a:t>
            </a:r>
            <a:r>
              <a:rPr sz="590" spc="5" dirty="0">
                <a:latin typeface="Times New Roman"/>
                <a:cs typeface="Times New Roman"/>
              </a:rPr>
              <a:t>io</a:t>
            </a:r>
            <a:r>
              <a:rPr sz="590" spc="-18" dirty="0">
                <a:latin typeface="Times New Roman"/>
                <a:cs typeface="Times New Roman"/>
              </a:rPr>
              <a:t>u</a:t>
            </a:r>
            <a:r>
              <a:rPr sz="590" spc="-5" dirty="0">
                <a:latin typeface="Times New Roman"/>
                <a:cs typeface="Times New Roman"/>
              </a:rPr>
              <a:t>s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864096" y="2611571"/>
            <a:ext cx="388428" cy="2754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5873" indent="-74922">
              <a:buFont typeface="Times New Roman"/>
              <a:buAutoNum type="arabicPeriod"/>
              <a:tabLst>
                <a:tab pos="85873" algn="l"/>
              </a:tabLst>
            </a:pPr>
            <a:r>
              <a:rPr sz="590" spc="9" dirty="0">
                <a:latin typeface="Times New Roman"/>
                <a:cs typeface="Times New Roman"/>
              </a:rPr>
              <a:t>M</a:t>
            </a:r>
            <a:r>
              <a:rPr sz="590" spc="-18" dirty="0">
                <a:latin typeface="Times New Roman"/>
                <a:cs typeface="Times New Roman"/>
              </a:rPr>
              <a:t>il</a:t>
            </a:r>
            <a:r>
              <a:rPr sz="590" spc="-5" dirty="0">
                <a:latin typeface="Times New Roman"/>
                <a:cs typeface="Times New Roman"/>
              </a:rPr>
              <a:t>d</a:t>
            </a:r>
            <a:endParaRPr sz="590">
              <a:latin typeface="Times New Roman"/>
              <a:cs typeface="Times New Roman"/>
            </a:endParaRPr>
          </a:p>
          <a:p>
            <a:pPr marL="85873" indent="-74922">
              <a:lnSpc>
                <a:spcPts val="676"/>
              </a:lnSpc>
              <a:buFont typeface="Times New Roman"/>
              <a:buAutoNum type="arabicPeriod"/>
              <a:tabLst>
                <a:tab pos="85873" algn="l"/>
              </a:tabLst>
            </a:pPr>
            <a:r>
              <a:rPr sz="590" spc="9" dirty="0">
                <a:latin typeface="Times New Roman"/>
                <a:cs typeface="Times New Roman"/>
              </a:rPr>
              <a:t>M</a:t>
            </a:r>
            <a:r>
              <a:rPr sz="590" spc="-18" dirty="0">
                <a:latin typeface="Times New Roman"/>
                <a:cs typeface="Times New Roman"/>
              </a:rPr>
              <a:t>o</a:t>
            </a:r>
            <a:r>
              <a:rPr sz="590" spc="5" dirty="0">
                <a:latin typeface="Times New Roman"/>
                <a:cs typeface="Times New Roman"/>
              </a:rPr>
              <a:t>d</a:t>
            </a:r>
            <a:r>
              <a:rPr sz="590" spc="-5" dirty="0">
                <a:latin typeface="Times New Roman"/>
                <a:cs typeface="Times New Roman"/>
              </a:rPr>
              <a:t>era</a:t>
            </a:r>
            <a:r>
              <a:rPr sz="590" spc="5" dirty="0">
                <a:latin typeface="Times New Roman"/>
                <a:cs typeface="Times New Roman"/>
              </a:rPr>
              <a:t>t</a:t>
            </a:r>
            <a:r>
              <a:rPr sz="590" spc="-5" dirty="0">
                <a:latin typeface="Times New Roman"/>
                <a:cs typeface="Times New Roman"/>
              </a:rPr>
              <a:t>e</a:t>
            </a:r>
            <a:endParaRPr sz="590">
              <a:latin typeface="Times New Roman"/>
              <a:cs typeface="Times New Roman"/>
            </a:endParaRPr>
          </a:p>
          <a:p>
            <a:pPr marL="85873" indent="-74922">
              <a:lnSpc>
                <a:spcPts val="699"/>
              </a:lnSpc>
              <a:buFont typeface="Times New Roman"/>
              <a:buAutoNum type="arabicPeriod"/>
              <a:tabLst>
                <a:tab pos="85873" algn="l"/>
              </a:tabLst>
            </a:pPr>
            <a:r>
              <a:rPr sz="590" spc="-5" dirty="0">
                <a:latin typeface="Times New Roman"/>
                <a:cs typeface="Times New Roman"/>
              </a:rPr>
              <a:t>S</a:t>
            </a:r>
            <a:r>
              <a:rPr sz="590" spc="14" dirty="0">
                <a:latin typeface="Times New Roman"/>
                <a:cs typeface="Times New Roman"/>
              </a:rPr>
              <a:t>e</a:t>
            </a:r>
            <a:r>
              <a:rPr sz="590" spc="-18" dirty="0">
                <a:latin typeface="Times New Roman"/>
                <a:cs typeface="Times New Roman"/>
              </a:rPr>
              <a:t>v</a:t>
            </a:r>
            <a:r>
              <a:rPr sz="590" spc="-5" dirty="0">
                <a:latin typeface="Times New Roman"/>
                <a:cs typeface="Times New Roman"/>
              </a:rPr>
              <a:t>ere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367554" y="2611572"/>
            <a:ext cx="897302" cy="535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754" indent="-77804">
              <a:buFont typeface="Times New Roman"/>
              <a:buAutoNum type="arabicPeriod"/>
              <a:tabLst>
                <a:tab pos="88754" algn="l"/>
              </a:tabLst>
            </a:pPr>
            <a:r>
              <a:rPr sz="590" spc="-5" dirty="0">
                <a:latin typeface="Times New Roman"/>
                <a:cs typeface="Times New Roman"/>
              </a:rPr>
              <a:t>Pe</a:t>
            </a:r>
            <a:r>
              <a:rPr sz="590" spc="14" dirty="0">
                <a:latin typeface="Times New Roman"/>
                <a:cs typeface="Times New Roman"/>
              </a:rPr>
              <a:t>r</a:t>
            </a:r>
            <a:r>
              <a:rPr sz="590" spc="-27" dirty="0">
                <a:latin typeface="Times New Roman"/>
                <a:cs typeface="Times New Roman"/>
              </a:rPr>
              <a:t>m</a:t>
            </a:r>
            <a:r>
              <a:rPr sz="590" spc="-5" dirty="0">
                <a:latin typeface="Times New Roman"/>
                <a:cs typeface="Times New Roman"/>
              </a:rPr>
              <a:t>a</a:t>
            </a:r>
            <a:r>
              <a:rPr sz="590" spc="5" dirty="0">
                <a:latin typeface="Times New Roman"/>
                <a:cs typeface="Times New Roman"/>
              </a:rPr>
              <a:t>n</a:t>
            </a:r>
            <a:r>
              <a:rPr sz="590" spc="-5" dirty="0">
                <a:latin typeface="Times New Roman"/>
                <a:cs typeface="Times New Roman"/>
              </a:rPr>
              <a:t>e</a:t>
            </a:r>
            <a:r>
              <a:rPr sz="590" spc="5" dirty="0">
                <a:latin typeface="Times New Roman"/>
                <a:cs typeface="Times New Roman"/>
              </a:rPr>
              <a:t>nt</a:t>
            </a:r>
            <a:r>
              <a:rPr sz="590" spc="-18" dirty="0">
                <a:latin typeface="Times New Roman"/>
                <a:cs typeface="Times New Roman"/>
              </a:rPr>
              <a:t>l</a:t>
            </a:r>
            <a:r>
              <a:rPr sz="590" spc="-5" dirty="0">
                <a:latin typeface="Times New Roman"/>
                <a:cs typeface="Times New Roman"/>
              </a:rPr>
              <a:t>y</a:t>
            </a:r>
            <a:r>
              <a:rPr sz="590" spc="-9" dirty="0">
                <a:latin typeface="Times New Roman"/>
                <a:cs typeface="Times New Roman"/>
              </a:rPr>
              <a:t> </a:t>
            </a:r>
            <a:r>
              <a:rPr sz="590" spc="5" dirty="0">
                <a:latin typeface="Times New Roman"/>
                <a:cs typeface="Times New Roman"/>
              </a:rPr>
              <a:t>d</a:t>
            </a:r>
            <a:r>
              <a:rPr sz="590" spc="-18" dirty="0">
                <a:latin typeface="Times New Roman"/>
                <a:cs typeface="Times New Roman"/>
              </a:rPr>
              <a:t>i</a:t>
            </a:r>
            <a:r>
              <a:rPr sz="590" spc="5" dirty="0">
                <a:latin typeface="Times New Roman"/>
                <a:cs typeface="Times New Roman"/>
              </a:rPr>
              <a:t>s</a:t>
            </a:r>
            <a:r>
              <a:rPr sz="590" spc="-5" dirty="0">
                <a:latin typeface="Times New Roman"/>
                <a:cs typeface="Times New Roman"/>
              </a:rPr>
              <a:t>c</a:t>
            </a:r>
            <a:r>
              <a:rPr sz="590" spc="5" dirty="0">
                <a:latin typeface="Times New Roman"/>
                <a:cs typeface="Times New Roman"/>
              </a:rPr>
              <a:t>o</a:t>
            </a:r>
            <a:r>
              <a:rPr sz="590" spc="-18" dirty="0">
                <a:latin typeface="Times New Roman"/>
                <a:cs typeface="Times New Roman"/>
              </a:rPr>
              <a:t>n</a:t>
            </a:r>
            <a:r>
              <a:rPr sz="590" spc="5" dirty="0">
                <a:latin typeface="Times New Roman"/>
                <a:cs typeface="Times New Roman"/>
              </a:rPr>
              <a:t>tin</a:t>
            </a:r>
            <a:r>
              <a:rPr sz="590" spc="-18" dirty="0">
                <a:latin typeface="Times New Roman"/>
                <a:cs typeface="Times New Roman"/>
              </a:rPr>
              <a:t>u</a:t>
            </a:r>
            <a:r>
              <a:rPr sz="590" spc="-5" dirty="0">
                <a:latin typeface="Times New Roman"/>
                <a:cs typeface="Times New Roman"/>
              </a:rPr>
              <a:t>ed</a:t>
            </a:r>
            <a:endParaRPr sz="590">
              <a:latin typeface="Times New Roman"/>
              <a:cs typeface="Times New Roman"/>
            </a:endParaRPr>
          </a:p>
          <a:p>
            <a:pPr marL="88754" indent="-77804">
              <a:lnSpc>
                <a:spcPts val="676"/>
              </a:lnSpc>
              <a:buFont typeface="Times New Roman"/>
              <a:buAutoNum type="arabicPeriod"/>
              <a:tabLst>
                <a:tab pos="88754" algn="l"/>
              </a:tabLst>
            </a:pPr>
            <a:r>
              <a:rPr sz="590" spc="-5" dirty="0">
                <a:latin typeface="Times New Roman"/>
                <a:cs typeface="Times New Roman"/>
              </a:rPr>
              <a:t>S</a:t>
            </a:r>
            <a:r>
              <a:rPr sz="590" spc="5" dirty="0">
                <a:latin typeface="Times New Roman"/>
                <a:cs typeface="Times New Roman"/>
              </a:rPr>
              <a:t>t</a:t>
            </a:r>
            <a:r>
              <a:rPr sz="590" spc="-18" dirty="0">
                <a:latin typeface="Times New Roman"/>
                <a:cs typeface="Times New Roman"/>
              </a:rPr>
              <a:t>o</a:t>
            </a:r>
            <a:r>
              <a:rPr sz="590" spc="5" dirty="0">
                <a:latin typeface="Times New Roman"/>
                <a:cs typeface="Times New Roman"/>
              </a:rPr>
              <a:t>p</a:t>
            </a:r>
            <a:r>
              <a:rPr sz="590" spc="-18" dirty="0">
                <a:latin typeface="Times New Roman"/>
                <a:cs typeface="Times New Roman"/>
              </a:rPr>
              <a:t>p</a:t>
            </a:r>
            <a:r>
              <a:rPr sz="590" spc="14" dirty="0">
                <a:latin typeface="Times New Roman"/>
                <a:cs typeface="Times New Roman"/>
              </a:rPr>
              <a:t>e</a:t>
            </a:r>
            <a:r>
              <a:rPr sz="590" spc="-5" dirty="0">
                <a:latin typeface="Times New Roman"/>
                <a:cs typeface="Times New Roman"/>
              </a:rPr>
              <a:t>d</a:t>
            </a:r>
            <a:r>
              <a:rPr sz="590" spc="-9" dirty="0">
                <a:latin typeface="Times New Roman"/>
                <a:cs typeface="Times New Roman"/>
              </a:rPr>
              <a:t> </a:t>
            </a:r>
            <a:r>
              <a:rPr sz="590" spc="5" dirty="0">
                <a:latin typeface="Times New Roman"/>
                <a:cs typeface="Times New Roman"/>
              </a:rPr>
              <a:t>T</a:t>
            </a:r>
            <a:r>
              <a:rPr sz="590" spc="-5" dirty="0">
                <a:latin typeface="Times New Roman"/>
                <a:cs typeface="Times New Roman"/>
              </a:rPr>
              <a:t>em</a:t>
            </a:r>
            <a:r>
              <a:rPr sz="590" spc="-18" dirty="0">
                <a:latin typeface="Times New Roman"/>
                <a:cs typeface="Times New Roman"/>
              </a:rPr>
              <a:t>p</a:t>
            </a:r>
            <a:r>
              <a:rPr sz="590" spc="5" dirty="0">
                <a:latin typeface="Times New Roman"/>
                <a:cs typeface="Times New Roman"/>
              </a:rPr>
              <a:t>o</a:t>
            </a:r>
            <a:r>
              <a:rPr sz="590" spc="-5" dirty="0">
                <a:latin typeface="Times New Roman"/>
                <a:cs typeface="Times New Roman"/>
              </a:rPr>
              <a:t>ra</a:t>
            </a:r>
            <a:r>
              <a:rPr sz="590" spc="14" dirty="0">
                <a:latin typeface="Times New Roman"/>
                <a:cs typeface="Times New Roman"/>
              </a:rPr>
              <a:t>r</a:t>
            </a:r>
            <a:r>
              <a:rPr sz="590" spc="-18" dirty="0">
                <a:latin typeface="Times New Roman"/>
                <a:cs typeface="Times New Roman"/>
              </a:rPr>
              <a:t>i</a:t>
            </a:r>
            <a:r>
              <a:rPr sz="590" spc="5" dirty="0">
                <a:latin typeface="Times New Roman"/>
                <a:cs typeface="Times New Roman"/>
              </a:rPr>
              <a:t>l</a:t>
            </a:r>
            <a:r>
              <a:rPr sz="590" spc="-5" dirty="0">
                <a:latin typeface="Times New Roman"/>
                <a:cs typeface="Times New Roman"/>
              </a:rPr>
              <a:t>y</a:t>
            </a:r>
            <a:endParaRPr sz="590">
              <a:latin typeface="Times New Roman"/>
              <a:cs typeface="Times New Roman"/>
            </a:endParaRPr>
          </a:p>
          <a:p>
            <a:pPr marL="88754" indent="-77804">
              <a:lnSpc>
                <a:spcPts val="699"/>
              </a:lnSpc>
              <a:buFont typeface="Times New Roman"/>
              <a:buAutoNum type="arabicPeriod"/>
              <a:tabLst>
                <a:tab pos="88754" algn="l"/>
              </a:tabLst>
            </a:pPr>
            <a:r>
              <a:rPr sz="590" spc="5" dirty="0">
                <a:latin typeface="Times New Roman"/>
                <a:cs typeface="Times New Roman"/>
              </a:rPr>
              <a:t>D</a:t>
            </a:r>
            <a:r>
              <a:rPr sz="590" spc="-18" dirty="0">
                <a:latin typeface="Times New Roman"/>
                <a:cs typeface="Times New Roman"/>
              </a:rPr>
              <a:t>o</a:t>
            </a:r>
            <a:r>
              <a:rPr sz="590" spc="5" dirty="0">
                <a:latin typeface="Times New Roman"/>
                <a:cs typeface="Times New Roman"/>
              </a:rPr>
              <a:t>s</a:t>
            </a:r>
            <a:r>
              <a:rPr sz="590" spc="-5" dirty="0">
                <a:latin typeface="Times New Roman"/>
                <a:cs typeface="Times New Roman"/>
              </a:rPr>
              <a:t>e</a:t>
            </a:r>
            <a:r>
              <a:rPr sz="590" spc="5" dirty="0">
                <a:latin typeface="Times New Roman"/>
                <a:cs typeface="Times New Roman"/>
              </a:rPr>
              <a:t> </a:t>
            </a:r>
            <a:r>
              <a:rPr sz="590" spc="-5" dirty="0">
                <a:latin typeface="Times New Roman"/>
                <a:cs typeface="Times New Roman"/>
              </a:rPr>
              <a:t>re</a:t>
            </a:r>
            <a:r>
              <a:rPr sz="590" spc="5" dirty="0">
                <a:latin typeface="Times New Roman"/>
                <a:cs typeface="Times New Roman"/>
              </a:rPr>
              <a:t>d</a:t>
            </a:r>
            <a:r>
              <a:rPr sz="590" spc="-18" dirty="0">
                <a:latin typeface="Times New Roman"/>
                <a:cs typeface="Times New Roman"/>
              </a:rPr>
              <a:t>u</a:t>
            </a:r>
            <a:r>
              <a:rPr sz="590" spc="-5" dirty="0">
                <a:latin typeface="Times New Roman"/>
                <a:cs typeface="Times New Roman"/>
              </a:rPr>
              <a:t>ced</a:t>
            </a:r>
            <a:endParaRPr sz="590">
              <a:latin typeface="Times New Roman"/>
              <a:cs typeface="Times New Roman"/>
            </a:endParaRPr>
          </a:p>
          <a:p>
            <a:pPr marL="88754" indent="-77804">
              <a:lnSpc>
                <a:spcPts val="676"/>
              </a:lnSpc>
              <a:buFont typeface="Times New Roman"/>
              <a:buAutoNum type="arabicPeriod"/>
              <a:tabLst>
                <a:tab pos="88754" algn="l"/>
              </a:tabLst>
            </a:pPr>
            <a:r>
              <a:rPr sz="590" spc="5" dirty="0">
                <a:latin typeface="Times New Roman"/>
                <a:cs typeface="Times New Roman"/>
              </a:rPr>
              <a:t>D</a:t>
            </a:r>
            <a:r>
              <a:rPr sz="590" spc="-18" dirty="0">
                <a:latin typeface="Times New Roman"/>
                <a:cs typeface="Times New Roman"/>
              </a:rPr>
              <a:t>o</a:t>
            </a:r>
            <a:r>
              <a:rPr sz="590" spc="5" dirty="0">
                <a:latin typeface="Times New Roman"/>
                <a:cs typeface="Times New Roman"/>
              </a:rPr>
              <a:t>s</a:t>
            </a:r>
            <a:r>
              <a:rPr sz="590" spc="-5" dirty="0">
                <a:latin typeface="Times New Roman"/>
                <a:cs typeface="Times New Roman"/>
              </a:rPr>
              <a:t>e</a:t>
            </a:r>
            <a:r>
              <a:rPr sz="590" spc="5" dirty="0">
                <a:latin typeface="Times New Roman"/>
                <a:cs typeface="Times New Roman"/>
              </a:rPr>
              <a:t> </a:t>
            </a:r>
            <a:r>
              <a:rPr sz="590" spc="-18" dirty="0">
                <a:latin typeface="Times New Roman"/>
                <a:cs typeface="Times New Roman"/>
              </a:rPr>
              <a:t>in</a:t>
            </a:r>
            <a:r>
              <a:rPr sz="590" spc="14" dirty="0">
                <a:latin typeface="Times New Roman"/>
                <a:cs typeface="Times New Roman"/>
              </a:rPr>
              <a:t>c</a:t>
            </a:r>
            <a:r>
              <a:rPr sz="590" spc="-5" dirty="0">
                <a:latin typeface="Times New Roman"/>
                <a:cs typeface="Times New Roman"/>
              </a:rPr>
              <a:t>rea</a:t>
            </a:r>
            <a:r>
              <a:rPr sz="590" spc="5" dirty="0">
                <a:latin typeface="Times New Roman"/>
                <a:cs typeface="Times New Roman"/>
              </a:rPr>
              <a:t>s</a:t>
            </a:r>
            <a:r>
              <a:rPr sz="590" spc="-5" dirty="0">
                <a:latin typeface="Times New Roman"/>
                <a:cs typeface="Times New Roman"/>
              </a:rPr>
              <a:t>ed</a:t>
            </a:r>
            <a:endParaRPr sz="590">
              <a:latin typeface="Times New Roman"/>
              <a:cs typeface="Times New Roman"/>
            </a:endParaRPr>
          </a:p>
          <a:p>
            <a:pPr marL="88754" indent="-77804">
              <a:lnSpc>
                <a:spcPts val="699"/>
              </a:lnSpc>
              <a:buFont typeface="Times New Roman"/>
              <a:buAutoNum type="arabicPeriod"/>
              <a:tabLst>
                <a:tab pos="88754" algn="l"/>
              </a:tabLst>
            </a:pPr>
            <a:r>
              <a:rPr sz="590" spc="5" dirty="0">
                <a:latin typeface="Times New Roman"/>
                <a:cs typeface="Times New Roman"/>
              </a:rPr>
              <a:t>N</a:t>
            </a:r>
            <a:r>
              <a:rPr sz="590" spc="-5" dirty="0">
                <a:latin typeface="Times New Roman"/>
                <a:cs typeface="Times New Roman"/>
              </a:rPr>
              <a:t>o</a:t>
            </a:r>
            <a:r>
              <a:rPr sz="590" spc="-9" dirty="0">
                <a:latin typeface="Times New Roman"/>
                <a:cs typeface="Times New Roman"/>
              </a:rPr>
              <a:t> </a:t>
            </a:r>
            <a:r>
              <a:rPr sz="590" spc="14" dirty="0">
                <a:latin typeface="Times New Roman"/>
                <a:cs typeface="Times New Roman"/>
              </a:rPr>
              <a:t>a</a:t>
            </a:r>
            <a:r>
              <a:rPr sz="590" spc="-5" dirty="0">
                <a:latin typeface="Times New Roman"/>
                <a:cs typeface="Times New Roman"/>
              </a:rPr>
              <a:t>c</a:t>
            </a:r>
            <a:r>
              <a:rPr sz="590" spc="-18" dirty="0">
                <a:latin typeface="Times New Roman"/>
                <a:cs typeface="Times New Roman"/>
              </a:rPr>
              <a:t>ti</a:t>
            </a:r>
            <a:r>
              <a:rPr sz="590" spc="5" dirty="0">
                <a:latin typeface="Times New Roman"/>
                <a:cs typeface="Times New Roman"/>
              </a:rPr>
              <a:t>o</a:t>
            </a:r>
            <a:r>
              <a:rPr sz="590" spc="-5" dirty="0">
                <a:latin typeface="Times New Roman"/>
                <a:cs typeface="Times New Roman"/>
              </a:rPr>
              <a:t>n</a:t>
            </a:r>
            <a:r>
              <a:rPr sz="590" spc="-9" dirty="0">
                <a:latin typeface="Times New Roman"/>
                <a:cs typeface="Times New Roman"/>
              </a:rPr>
              <a:t> </a:t>
            </a:r>
            <a:r>
              <a:rPr sz="590" spc="5" dirty="0">
                <a:latin typeface="Times New Roman"/>
                <a:cs typeface="Times New Roman"/>
              </a:rPr>
              <a:t>t</a:t>
            </a:r>
            <a:r>
              <a:rPr sz="590" spc="-5" dirty="0">
                <a:latin typeface="Times New Roman"/>
                <a:cs typeface="Times New Roman"/>
              </a:rPr>
              <a:t>a</a:t>
            </a:r>
            <a:r>
              <a:rPr sz="590" spc="5" dirty="0">
                <a:latin typeface="Times New Roman"/>
                <a:cs typeface="Times New Roman"/>
              </a:rPr>
              <a:t>k</a:t>
            </a:r>
            <a:r>
              <a:rPr sz="590" spc="-5" dirty="0">
                <a:latin typeface="Times New Roman"/>
                <a:cs typeface="Times New Roman"/>
              </a:rPr>
              <a:t>en</a:t>
            </a:r>
            <a:endParaRPr sz="590">
              <a:latin typeface="Times New Roman"/>
              <a:cs typeface="Times New Roman"/>
            </a:endParaRPr>
          </a:p>
          <a:p>
            <a:pPr marL="88754" indent="-77804">
              <a:lnSpc>
                <a:spcPts val="676"/>
              </a:lnSpc>
              <a:buFont typeface="Times New Roman"/>
              <a:buAutoNum type="arabicPeriod"/>
              <a:tabLst>
                <a:tab pos="88754" algn="l"/>
              </a:tabLst>
            </a:pPr>
            <a:r>
              <a:rPr sz="590" spc="5" dirty="0">
                <a:latin typeface="Times New Roman"/>
                <a:cs typeface="Times New Roman"/>
              </a:rPr>
              <a:t>U</a:t>
            </a:r>
            <a:r>
              <a:rPr sz="590" spc="-18" dirty="0">
                <a:latin typeface="Times New Roman"/>
                <a:cs typeface="Times New Roman"/>
              </a:rPr>
              <a:t>n</a:t>
            </a:r>
            <a:r>
              <a:rPr sz="590" spc="5" dirty="0">
                <a:latin typeface="Times New Roman"/>
                <a:cs typeface="Times New Roman"/>
              </a:rPr>
              <a:t>k</a:t>
            </a:r>
            <a:r>
              <a:rPr sz="590" spc="-18" dirty="0">
                <a:latin typeface="Times New Roman"/>
                <a:cs typeface="Times New Roman"/>
              </a:rPr>
              <a:t>n</a:t>
            </a:r>
            <a:r>
              <a:rPr sz="590" spc="5" dirty="0">
                <a:latin typeface="Times New Roman"/>
                <a:cs typeface="Times New Roman"/>
              </a:rPr>
              <a:t>ow</a:t>
            </a:r>
            <a:r>
              <a:rPr sz="590" spc="-5" dirty="0">
                <a:latin typeface="Times New Roman"/>
                <a:cs typeface="Times New Roman"/>
              </a:rPr>
              <a:t>n</a:t>
            </a:r>
            <a:r>
              <a:rPr sz="590" spc="-9" dirty="0">
                <a:latin typeface="Times New Roman"/>
                <a:cs typeface="Times New Roman"/>
              </a:rPr>
              <a:t> </a:t>
            </a:r>
            <a:r>
              <a:rPr sz="590" spc="-5" dirty="0">
                <a:latin typeface="Times New Roman"/>
                <a:cs typeface="Times New Roman"/>
              </a:rPr>
              <a:t>/</a:t>
            </a:r>
            <a:r>
              <a:rPr sz="590" spc="-9" dirty="0">
                <a:latin typeface="Times New Roman"/>
                <a:cs typeface="Times New Roman"/>
              </a:rPr>
              <a:t> </a:t>
            </a:r>
            <a:r>
              <a:rPr sz="590" spc="5" dirty="0">
                <a:latin typeface="Times New Roman"/>
                <a:cs typeface="Times New Roman"/>
              </a:rPr>
              <a:t>No</a:t>
            </a:r>
            <a:r>
              <a:rPr sz="590" spc="-5" dirty="0">
                <a:latin typeface="Times New Roman"/>
                <a:cs typeface="Times New Roman"/>
              </a:rPr>
              <a:t>t</a:t>
            </a:r>
            <a:r>
              <a:rPr sz="590" spc="-9" dirty="0">
                <a:latin typeface="Times New Roman"/>
                <a:cs typeface="Times New Roman"/>
              </a:rPr>
              <a:t> </a:t>
            </a:r>
            <a:r>
              <a:rPr sz="590" spc="-5" dirty="0">
                <a:latin typeface="Times New Roman"/>
                <a:cs typeface="Times New Roman"/>
              </a:rPr>
              <a:t>a</a:t>
            </a:r>
            <a:r>
              <a:rPr sz="590" spc="5" dirty="0">
                <a:latin typeface="Times New Roman"/>
                <a:cs typeface="Times New Roman"/>
              </a:rPr>
              <a:t>pp</a:t>
            </a:r>
            <a:r>
              <a:rPr sz="590" spc="-18" dirty="0">
                <a:latin typeface="Times New Roman"/>
                <a:cs typeface="Times New Roman"/>
              </a:rPr>
              <a:t>li</a:t>
            </a:r>
            <a:r>
              <a:rPr sz="590" spc="14" dirty="0">
                <a:latin typeface="Times New Roman"/>
                <a:cs typeface="Times New Roman"/>
              </a:rPr>
              <a:t>c</a:t>
            </a:r>
            <a:r>
              <a:rPr sz="590" spc="-5" dirty="0">
                <a:latin typeface="Times New Roman"/>
                <a:cs typeface="Times New Roman"/>
              </a:rPr>
              <a:t>a</a:t>
            </a:r>
            <a:r>
              <a:rPr sz="590" spc="5" dirty="0">
                <a:latin typeface="Times New Roman"/>
                <a:cs typeface="Times New Roman"/>
              </a:rPr>
              <a:t>b</a:t>
            </a:r>
            <a:r>
              <a:rPr sz="590" spc="-18" dirty="0">
                <a:latin typeface="Times New Roman"/>
                <a:cs typeface="Times New Roman"/>
              </a:rPr>
              <a:t>l</a:t>
            </a:r>
            <a:r>
              <a:rPr sz="590" spc="-5" dirty="0">
                <a:latin typeface="Times New Roman"/>
                <a:cs typeface="Times New Roman"/>
              </a:rPr>
              <a:t>e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404899" y="2611571"/>
            <a:ext cx="937643" cy="710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754" indent="-77804">
              <a:buFont typeface="Times New Roman"/>
              <a:buAutoNum type="arabicPeriod"/>
              <a:tabLst>
                <a:tab pos="88754" algn="l"/>
              </a:tabLst>
            </a:pPr>
            <a:r>
              <a:rPr sz="590" spc="-5" dirty="0">
                <a:latin typeface="Times New Roman"/>
                <a:cs typeface="Times New Roman"/>
              </a:rPr>
              <a:t>Rec</a:t>
            </a:r>
            <a:r>
              <a:rPr sz="590" spc="5" dirty="0">
                <a:latin typeface="Times New Roman"/>
                <a:cs typeface="Times New Roman"/>
              </a:rPr>
              <a:t>o</a:t>
            </a:r>
            <a:r>
              <a:rPr sz="590" spc="-18" dirty="0">
                <a:latin typeface="Times New Roman"/>
                <a:cs typeface="Times New Roman"/>
              </a:rPr>
              <a:t>v</a:t>
            </a:r>
            <a:r>
              <a:rPr sz="590" spc="-5" dirty="0">
                <a:latin typeface="Times New Roman"/>
                <a:cs typeface="Times New Roman"/>
              </a:rPr>
              <a:t>ere</a:t>
            </a:r>
            <a:r>
              <a:rPr sz="590" spc="5" dirty="0">
                <a:latin typeface="Times New Roman"/>
                <a:cs typeface="Times New Roman"/>
              </a:rPr>
              <a:t>d</a:t>
            </a:r>
            <a:r>
              <a:rPr sz="590" spc="-18" dirty="0">
                <a:latin typeface="Times New Roman"/>
                <a:cs typeface="Times New Roman"/>
              </a:rPr>
              <a:t>/</a:t>
            </a:r>
            <a:r>
              <a:rPr sz="590" spc="14" dirty="0">
                <a:latin typeface="Times New Roman"/>
                <a:cs typeface="Times New Roman"/>
              </a:rPr>
              <a:t>R</a:t>
            </a:r>
            <a:r>
              <a:rPr sz="590" spc="-5" dirty="0">
                <a:latin typeface="Times New Roman"/>
                <a:cs typeface="Times New Roman"/>
              </a:rPr>
              <a:t>e</a:t>
            </a:r>
            <a:r>
              <a:rPr sz="590" spc="5" dirty="0">
                <a:latin typeface="Times New Roman"/>
                <a:cs typeface="Times New Roman"/>
              </a:rPr>
              <a:t>so</a:t>
            </a:r>
            <a:r>
              <a:rPr sz="590" spc="-18" dirty="0">
                <a:latin typeface="Times New Roman"/>
                <a:cs typeface="Times New Roman"/>
              </a:rPr>
              <a:t>lv</a:t>
            </a:r>
            <a:r>
              <a:rPr sz="590" spc="-5" dirty="0">
                <a:latin typeface="Times New Roman"/>
                <a:cs typeface="Times New Roman"/>
              </a:rPr>
              <a:t>ed</a:t>
            </a:r>
            <a:endParaRPr sz="590">
              <a:latin typeface="Times New Roman"/>
              <a:cs typeface="Times New Roman"/>
            </a:endParaRPr>
          </a:p>
          <a:p>
            <a:pPr marL="88754" indent="-77804">
              <a:lnSpc>
                <a:spcPts val="676"/>
              </a:lnSpc>
              <a:buFont typeface="Times New Roman"/>
              <a:buAutoNum type="arabicPeriod"/>
              <a:tabLst>
                <a:tab pos="88754" algn="l"/>
              </a:tabLst>
            </a:pPr>
            <a:r>
              <a:rPr sz="590" spc="-5" dirty="0">
                <a:latin typeface="Times New Roman"/>
                <a:cs typeface="Times New Roman"/>
              </a:rPr>
              <a:t>Rec</a:t>
            </a:r>
            <a:r>
              <a:rPr sz="590" spc="5" dirty="0">
                <a:latin typeface="Times New Roman"/>
                <a:cs typeface="Times New Roman"/>
              </a:rPr>
              <a:t>o</a:t>
            </a:r>
            <a:r>
              <a:rPr sz="590" spc="-18" dirty="0">
                <a:latin typeface="Times New Roman"/>
                <a:cs typeface="Times New Roman"/>
              </a:rPr>
              <a:t>v</a:t>
            </a:r>
            <a:r>
              <a:rPr sz="590" spc="-5" dirty="0">
                <a:latin typeface="Times New Roman"/>
                <a:cs typeface="Times New Roman"/>
              </a:rPr>
              <a:t>e</a:t>
            </a:r>
            <a:r>
              <a:rPr sz="590" spc="14" dirty="0">
                <a:latin typeface="Times New Roman"/>
                <a:cs typeface="Times New Roman"/>
              </a:rPr>
              <a:t>r</a:t>
            </a:r>
            <a:r>
              <a:rPr sz="590" spc="-18" dirty="0">
                <a:latin typeface="Times New Roman"/>
                <a:cs typeface="Times New Roman"/>
              </a:rPr>
              <a:t>i</a:t>
            </a:r>
            <a:r>
              <a:rPr sz="590" spc="5" dirty="0">
                <a:latin typeface="Times New Roman"/>
                <a:cs typeface="Times New Roman"/>
              </a:rPr>
              <a:t>n</a:t>
            </a:r>
            <a:r>
              <a:rPr sz="590" spc="-18" dirty="0">
                <a:latin typeface="Times New Roman"/>
                <a:cs typeface="Times New Roman"/>
              </a:rPr>
              <a:t>g/</a:t>
            </a:r>
            <a:r>
              <a:rPr sz="590" spc="14" dirty="0">
                <a:latin typeface="Times New Roman"/>
                <a:cs typeface="Times New Roman"/>
              </a:rPr>
              <a:t>R</a:t>
            </a:r>
            <a:r>
              <a:rPr sz="590" spc="-5" dirty="0">
                <a:latin typeface="Times New Roman"/>
                <a:cs typeface="Times New Roman"/>
              </a:rPr>
              <a:t>e</a:t>
            </a:r>
            <a:r>
              <a:rPr sz="590" spc="-18" dirty="0">
                <a:latin typeface="Times New Roman"/>
                <a:cs typeface="Times New Roman"/>
              </a:rPr>
              <a:t>s</a:t>
            </a:r>
            <a:r>
              <a:rPr sz="590" spc="5" dirty="0">
                <a:latin typeface="Times New Roman"/>
                <a:cs typeface="Times New Roman"/>
              </a:rPr>
              <a:t>olv</a:t>
            </a:r>
            <a:r>
              <a:rPr sz="590" spc="-18" dirty="0">
                <a:latin typeface="Times New Roman"/>
                <a:cs typeface="Times New Roman"/>
              </a:rPr>
              <a:t>i</a:t>
            </a:r>
            <a:r>
              <a:rPr sz="590" spc="5" dirty="0">
                <a:latin typeface="Times New Roman"/>
                <a:cs typeface="Times New Roman"/>
              </a:rPr>
              <a:t>n</a:t>
            </a:r>
            <a:r>
              <a:rPr sz="590" spc="-5" dirty="0">
                <a:latin typeface="Times New Roman"/>
                <a:cs typeface="Times New Roman"/>
              </a:rPr>
              <a:t>g</a:t>
            </a:r>
            <a:endParaRPr sz="590">
              <a:latin typeface="Times New Roman"/>
              <a:cs typeface="Times New Roman"/>
            </a:endParaRPr>
          </a:p>
          <a:p>
            <a:pPr marL="88754" indent="-77804">
              <a:lnSpc>
                <a:spcPts val="699"/>
              </a:lnSpc>
              <a:buFont typeface="Times New Roman"/>
              <a:buAutoNum type="arabicPeriod"/>
              <a:tabLst>
                <a:tab pos="88754" algn="l"/>
              </a:tabLst>
            </a:pPr>
            <a:r>
              <a:rPr sz="590" spc="-18" dirty="0">
                <a:latin typeface="Times New Roman"/>
                <a:cs typeface="Times New Roman"/>
              </a:rPr>
              <a:t>N</a:t>
            </a:r>
            <a:r>
              <a:rPr sz="590" spc="5" dirty="0">
                <a:latin typeface="Times New Roman"/>
                <a:cs typeface="Times New Roman"/>
              </a:rPr>
              <a:t>o</a:t>
            </a:r>
            <a:r>
              <a:rPr sz="590" spc="-5" dirty="0">
                <a:latin typeface="Times New Roman"/>
                <a:cs typeface="Times New Roman"/>
              </a:rPr>
              <a:t>t</a:t>
            </a:r>
            <a:r>
              <a:rPr sz="590" spc="-9" dirty="0">
                <a:latin typeface="Times New Roman"/>
                <a:cs typeface="Times New Roman"/>
              </a:rPr>
              <a:t> </a:t>
            </a:r>
            <a:r>
              <a:rPr sz="590" spc="-5" dirty="0">
                <a:latin typeface="Times New Roman"/>
                <a:cs typeface="Times New Roman"/>
              </a:rPr>
              <a:t>r</a:t>
            </a:r>
            <a:r>
              <a:rPr sz="590" spc="14" dirty="0">
                <a:latin typeface="Times New Roman"/>
                <a:cs typeface="Times New Roman"/>
              </a:rPr>
              <a:t>e</a:t>
            </a:r>
            <a:r>
              <a:rPr sz="590" spc="-5" dirty="0">
                <a:latin typeface="Times New Roman"/>
                <a:cs typeface="Times New Roman"/>
              </a:rPr>
              <a:t>c</a:t>
            </a:r>
            <a:r>
              <a:rPr sz="590" spc="-18" dirty="0">
                <a:latin typeface="Times New Roman"/>
                <a:cs typeface="Times New Roman"/>
              </a:rPr>
              <a:t>ov</a:t>
            </a:r>
            <a:r>
              <a:rPr sz="590" spc="14" dirty="0">
                <a:latin typeface="Times New Roman"/>
                <a:cs typeface="Times New Roman"/>
              </a:rPr>
              <a:t>e</a:t>
            </a:r>
            <a:r>
              <a:rPr sz="590" spc="-27" dirty="0">
                <a:latin typeface="Times New Roman"/>
                <a:cs typeface="Times New Roman"/>
              </a:rPr>
              <a:t>r</a:t>
            </a:r>
            <a:r>
              <a:rPr sz="590" spc="14" dirty="0">
                <a:latin typeface="Times New Roman"/>
                <a:cs typeface="Times New Roman"/>
              </a:rPr>
              <a:t>e</a:t>
            </a:r>
            <a:r>
              <a:rPr sz="590" spc="5" dirty="0">
                <a:latin typeface="Times New Roman"/>
                <a:cs typeface="Times New Roman"/>
              </a:rPr>
              <a:t>d</a:t>
            </a:r>
            <a:r>
              <a:rPr sz="590" spc="-18" dirty="0">
                <a:latin typeface="Times New Roman"/>
                <a:cs typeface="Times New Roman"/>
              </a:rPr>
              <a:t>/</a:t>
            </a:r>
            <a:r>
              <a:rPr sz="590" spc="5" dirty="0">
                <a:latin typeface="Times New Roman"/>
                <a:cs typeface="Times New Roman"/>
              </a:rPr>
              <a:t>N</a:t>
            </a:r>
            <a:r>
              <a:rPr sz="590" spc="-18" dirty="0">
                <a:latin typeface="Times New Roman"/>
                <a:cs typeface="Times New Roman"/>
              </a:rPr>
              <a:t>o</a:t>
            </a:r>
            <a:r>
              <a:rPr sz="590" spc="-5" dirty="0">
                <a:latin typeface="Times New Roman"/>
                <a:cs typeface="Times New Roman"/>
              </a:rPr>
              <a:t>t</a:t>
            </a:r>
            <a:r>
              <a:rPr sz="590" spc="14" dirty="0">
                <a:latin typeface="Times New Roman"/>
                <a:cs typeface="Times New Roman"/>
              </a:rPr>
              <a:t> </a:t>
            </a:r>
            <a:r>
              <a:rPr sz="590" spc="-5" dirty="0">
                <a:latin typeface="Times New Roman"/>
                <a:cs typeface="Times New Roman"/>
              </a:rPr>
              <a:t>re</a:t>
            </a:r>
            <a:r>
              <a:rPr sz="590" spc="5" dirty="0">
                <a:latin typeface="Times New Roman"/>
                <a:cs typeface="Times New Roman"/>
              </a:rPr>
              <a:t>so</a:t>
            </a:r>
            <a:r>
              <a:rPr sz="590" spc="-18" dirty="0">
                <a:latin typeface="Times New Roman"/>
                <a:cs typeface="Times New Roman"/>
              </a:rPr>
              <a:t>lv</a:t>
            </a:r>
            <a:r>
              <a:rPr sz="590" spc="14" dirty="0">
                <a:latin typeface="Times New Roman"/>
                <a:cs typeface="Times New Roman"/>
              </a:rPr>
              <a:t>e</a:t>
            </a:r>
            <a:r>
              <a:rPr sz="590" spc="-5" dirty="0">
                <a:latin typeface="Times New Roman"/>
                <a:cs typeface="Times New Roman"/>
              </a:rPr>
              <a:t>d</a:t>
            </a:r>
            <a:endParaRPr sz="590">
              <a:latin typeface="Times New Roman"/>
              <a:cs typeface="Times New Roman"/>
            </a:endParaRPr>
          </a:p>
          <a:p>
            <a:pPr marL="88754" marR="133131" indent="-77804">
              <a:lnSpc>
                <a:spcPts val="699"/>
              </a:lnSpc>
              <a:buFont typeface="Times New Roman"/>
              <a:buAutoNum type="arabicPeriod"/>
              <a:tabLst>
                <a:tab pos="88754" algn="l"/>
              </a:tabLst>
            </a:pPr>
            <a:r>
              <a:rPr sz="590" spc="-5" dirty="0">
                <a:latin typeface="Times New Roman"/>
                <a:cs typeface="Times New Roman"/>
              </a:rPr>
              <a:t>Rec</a:t>
            </a:r>
            <a:r>
              <a:rPr sz="590" spc="5" dirty="0">
                <a:latin typeface="Times New Roman"/>
                <a:cs typeface="Times New Roman"/>
              </a:rPr>
              <a:t>o</a:t>
            </a:r>
            <a:r>
              <a:rPr sz="590" spc="-18" dirty="0">
                <a:latin typeface="Times New Roman"/>
                <a:cs typeface="Times New Roman"/>
              </a:rPr>
              <a:t>v</a:t>
            </a:r>
            <a:r>
              <a:rPr sz="590" spc="-5" dirty="0">
                <a:latin typeface="Times New Roman"/>
                <a:cs typeface="Times New Roman"/>
              </a:rPr>
              <a:t>ered</a:t>
            </a:r>
            <a:r>
              <a:rPr sz="590" spc="14" dirty="0">
                <a:latin typeface="Times New Roman"/>
                <a:cs typeface="Times New Roman"/>
              </a:rPr>
              <a:t> </a:t>
            </a:r>
            <a:r>
              <a:rPr sz="590" spc="5" dirty="0">
                <a:latin typeface="Times New Roman"/>
                <a:cs typeface="Times New Roman"/>
              </a:rPr>
              <a:t>w</a:t>
            </a:r>
            <a:r>
              <a:rPr sz="590" spc="-18" dirty="0">
                <a:latin typeface="Times New Roman"/>
                <a:cs typeface="Times New Roman"/>
              </a:rPr>
              <a:t>i</a:t>
            </a:r>
            <a:r>
              <a:rPr sz="590" spc="5" dirty="0">
                <a:latin typeface="Times New Roman"/>
                <a:cs typeface="Times New Roman"/>
              </a:rPr>
              <a:t>t</a:t>
            </a:r>
            <a:r>
              <a:rPr sz="590" spc="-5" dirty="0">
                <a:latin typeface="Times New Roman"/>
                <a:cs typeface="Times New Roman"/>
              </a:rPr>
              <a:t>h </a:t>
            </a:r>
            <a:r>
              <a:rPr sz="590" spc="-18" dirty="0">
                <a:latin typeface="Times New Roman"/>
                <a:cs typeface="Times New Roman"/>
              </a:rPr>
              <a:t>s</a:t>
            </a:r>
            <a:r>
              <a:rPr sz="590" spc="14" dirty="0">
                <a:latin typeface="Times New Roman"/>
                <a:cs typeface="Times New Roman"/>
              </a:rPr>
              <a:t>e</a:t>
            </a:r>
            <a:r>
              <a:rPr sz="590" spc="-18" dirty="0">
                <a:latin typeface="Times New Roman"/>
                <a:cs typeface="Times New Roman"/>
              </a:rPr>
              <a:t>qu</a:t>
            </a:r>
            <a:r>
              <a:rPr sz="590" spc="14" dirty="0">
                <a:latin typeface="Times New Roman"/>
                <a:cs typeface="Times New Roman"/>
              </a:rPr>
              <a:t>e</a:t>
            </a:r>
            <a:r>
              <a:rPr sz="590" spc="-18" dirty="0">
                <a:latin typeface="Times New Roman"/>
                <a:cs typeface="Times New Roman"/>
              </a:rPr>
              <a:t>l</a:t>
            </a:r>
            <a:r>
              <a:rPr sz="590" spc="-5" dirty="0">
                <a:latin typeface="Times New Roman"/>
                <a:cs typeface="Times New Roman"/>
              </a:rPr>
              <a:t>ae</a:t>
            </a:r>
            <a:r>
              <a:rPr sz="590" spc="-18" dirty="0">
                <a:latin typeface="Times New Roman"/>
                <a:cs typeface="Times New Roman"/>
              </a:rPr>
              <a:t>/</a:t>
            </a:r>
            <a:r>
              <a:rPr sz="590" spc="14" dirty="0">
                <a:latin typeface="Times New Roman"/>
                <a:cs typeface="Times New Roman"/>
              </a:rPr>
              <a:t>R</a:t>
            </a:r>
            <a:r>
              <a:rPr sz="590" spc="-5" dirty="0">
                <a:latin typeface="Times New Roman"/>
                <a:cs typeface="Times New Roman"/>
              </a:rPr>
              <a:t>e</a:t>
            </a:r>
            <a:r>
              <a:rPr sz="590" spc="5" dirty="0">
                <a:latin typeface="Times New Roman"/>
                <a:cs typeface="Times New Roman"/>
              </a:rPr>
              <a:t>so</a:t>
            </a:r>
            <a:r>
              <a:rPr sz="590" spc="-18" dirty="0">
                <a:latin typeface="Times New Roman"/>
                <a:cs typeface="Times New Roman"/>
              </a:rPr>
              <a:t>lv</a:t>
            </a:r>
            <a:r>
              <a:rPr sz="590" spc="-5" dirty="0">
                <a:latin typeface="Times New Roman"/>
                <a:cs typeface="Times New Roman"/>
              </a:rPr>
              <a:t>ed</a:t>
            </a:r>
            <a:r>
              <a:rPr sz="590" spc="14" dirty="0">
                <a:latin typeface="Times New Roman"/>
                <a:cs typeface="Times New Roman"/>
              </a:rPr>
              <a:t> </a:t>
            </a:r>
            <a:r>
              <a:rPr sz="590" spc="5" dirty="0">
                <a:latin typeface="Times New Roman"/>
                <a:cs typeface="Times New Roman"/>
              </a:rPr>
              <a:t>wit</a:t>
            </a:r>
            <a:r>
              <a:rPr sz="590" spc="-5" dirty="0">
                <a:latin typeface="Times New Roman"/>
                <a:cs typeface="Times New Roman"/>
              </a:rPr>
              <a:t>h</a:t>
            </a:r>
            <a:endParaRPr sz="590">
              <a:latin typeface="Times New Roman"/>
              <a:cs typeface="Times New Roman"/>
            </a:endParaRPr>
          </a:p>
          <a:p>
            <a:pPr marR="501980" algn="ctr">
              <a:lnSpc>
                <a:spcPts val="653"/>
              </a:lnSpc>
            </a:pPr>
            <a:r>
              <a:rPr sz="590" spc="-18" dirty="0">
                <a:latin typeface="Times New Roman"/>
                <a:cs typeface="Times New Roman"/>
              </a:rPr>
              <a:t>s</a:t>
            </a:r>
            <a:r>
              <a:rPr sz="590" spc="14" dirty="0">
                <a:latin typeface="Times New Roman"/>
                <a:cs typeface="Times New Roman"/>
              </a:rPr>
              <a:t>e</a:t>
            </a:r>
            <a:r>
              <a:rPr sz="590" spc="-18" dirty="0">
                <a:latin typeface="Times New Roman"/>
                <a:cs typeface="Times New Roman"/>
              </a:rPr>
              <a:t>qu</a:t>
            </a:r>
            <a:r>
              <a:rPr sz="590" spc="14" dirty="0">
                <a:latin typeface="Times New Roman"/>
                <a:cs typeface="Times New Roman"/>
              </a:rPr>
              <a:t>e</a:t>
            </a:r>
            <a:r>
              <a:rPr sz="590" spc="-18" dirty="0">
                <a:latin typeface="Times New Roman"/>
                <a:cs typeface="Times New Roman"/>
              </a:rPr>
              <a:t>l</a:t>
            </a:r>
            <a:r>
              <a:rPr sz="590" spc="-5" dirty="0">
                <a:latin typeface="Times New Roman"/>
                <a:cs typeface="Times New Roman"/>
              </a:rPr>
              <a:t>ae</a:t>
            </a:r>
            <a:endParaRPr sz="590">
              <a:latin typeface="Times New Roman"/>
              <a:cs typeface="Times New Roman"/>
            </a:endParaRPr>
          </a:p>
          <a:p>
            <a:pPr marL="88754" indent="-77804">
              <a:lnSpc>
                <a:spcPts val="699"/>
              </a:lnSpc>
              <a:buFont typeface="Times New Roman"/>
              <a:buAutoNum type="arabicPeriod" startAt="5"/>
              <a:tabLst>
                <a:tab pos="88754" algn="l"/>
              </a:tabLst>
            </a:pPr>
            <a:r>
              <a:rPr sz="590" spc="-27" dirty="0">
                <a:latin typeface="Times New Roman"/>
                <a:cs typeface="Times New Roman"/>
              </a:rPr>
              <a:t>F</a:t>
            </a:r>
            <a:r>
              <a:rPr sz="590" spc="-5" dirty="0">
                <a:latin typeface="Times New Roman"/>
                <a:cs typeface="Times New Roman"/>
              </a:rPr>
              <a:t>a</a:t>
            </a:r>
            <a:r>
              <a:rPr sz="590" spc="5" dirty="0">
                <a:latin typeface="Times New Roman"/>
                <a:cs typeface="Times New Roman"/>
              </a:rPr>
              <a:t>t</a:t>
            </a:r>
            <a:r>
              <a:rPr sz="590" spc="14" dirty="0">
                <a:latin typeface="Times New Roman"/>
                <a:cs typeface="Times New Roman"/>
              </a:rPr>
              <a:t>a</a:t>
            </a:r>
            <a:r>
              <a:rPr sz="590" spc="-5" dirty="0">
                <a:latin typeface="Times New Roman"/>
                <a:cs typeface="Times New Roman"/>
              </a:rPr>
              <a:t>l</a:t>
            </a:r>
            <a:endParaRPr sz="590">
              <a:latin typeface="Times New Roman"/>
              <a:cs typeface="Times New Roman"/>
            </a:endParaRPr>
          </a:p>
          <a:p>
            <a:pPr marL="88754" indent="-77804">
              <a:lnSpc>
                <a:spcPts val="676"/>
              </a:lnSpc>
              <a:buFont typeface="Times New Roman"/>
              <a:buAutoNum type="arabicPeriod" startAt="5"/>
              <a:tabLst>
                <a:tab pos="88754" algn="l"/>
              </a:tabLst>
            </a:pPr>
            <a:r>
              <a:rPr sz="590" spc="-18" dirty="0">
                <a:latin typeface="Times New Roman"/>
                <a:cs typeface="Times New Roman"/>
              </a:rPr>
              <a:t>Un</a:t>
            </a:r>
            <a:r>
              <a:rPr sz="590" spc="27" dirty="0">
                <a:latin typeface="Times New Roman"/>
                <a:cs typeface="Times New Roman"/>
              </a:rPr>
              <a:t>k</a:t>
            </a:r>
            <a:r>
              <a:rPr sz="590" spc="-18" dirty="0">
                <a:latin typeface="Times New Roman"/>
                <a:cs typeface="Times New Roman"/>
              </a:rPr>
              <a:t>no</a:t>
            </a:r>
            <a:r>
              <a:rPr sz="590" spc="5" dirty="0">
                <a:latin typeface="Times New Roman"/>
                <a:cs typeface="Times New Roman"/>
              </a:rPr>
              <a:t>wn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674607" y="3571461"/>
            <a:ext cx="60512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-5" dirty="0">
                <a:latin typeface="Times New Roman"/>
                <a:cs typeface="Times New Roman"/>
              </a:rPr>
              <a:t>1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934634" y="3571461"/>
            <a:ext cx="60512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-5" dirty="0">
                <a:latin typeface="Times New Roman"/>
                <a:cs typeface="Times New Roman"/>
              </a:rPr>
              <a:t>2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142103" y="3571461"/>
            <a:ext cx="710581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tabLst>
                <a:tab pos="176932" algn="l"/>
                <a:tab pos="337727" algn="l"/>
                <a:tab pos="500827" algn="l"/>
                <a:tab pos="661046" algn="l"/>
              </a:tabLst>
            </a:pPr>
            <a:r>
              <a:rPr sz="590" spc="-5" dirty="0">
                <a:latin typeface="Times New Roman"/>
                <a:cs typeface="Times New Roman"/>
              </a:rPr>
              <a:t>1	2	3	4	5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955382" y="3571461"/>
            <a:ext cx="60512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-5" dirty="0">
                <a:latin typeface="Times New Roman"/>
                <a:cs typeface="Times New Roman"/>
              </a:rPr>
              <a:t>6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143487" y="3571461"/>
            <a:ext cx="60512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-5" dirty="0">
                <a:latin typeface="Times New Roman"/>
                <a:cs typeface="Times New Roman"/>
              </a:rPr>
              <a:t>7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891758" y="3571461"/>
            <a:ext cx="567082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tabLst>
                <a:tab pos="179814" algn="l"/>
                <a:tab pos="345796" algn="l"/>
                <a:tab pos="517541" algn="l"/>
              </a:tabLst>
            </a:pPr>
            <a:r>
              <a:rPr sz="590" spc="-5" dirty="0">
                <a:latin typeface="Times New Roman"/>
                <a:cs typeface="Times New Roman"/>
              </a:rPr>
              <a:t>1	2	3	1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572257" y="3571461"/>
            <a:ext cx="232249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tabLst>
                <a:tab pos="182695" algn="l"/>
              </a:tabLst>
            </a:pPr>
            <a:r>
              <a:rPr sz="590" spc="-5" dirty="0">
                <a:latin typeface="Times New Roman"/>
                <a:cs typeface="Times New Roman"/>
              </a:rPr>
              <a:t>2	3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918038" y="3571461"/>
            <a:ext cx="60512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-5" dirty="0">
                <a:latin typeface="Times New Roman"/>
                <a:cs typeface="Times New Roman"/>
              </a:rPr>
              <a:t>4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8092313" y="3571461"/>
            <a:ext cx="1048294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tabLst>
                <a:tab pos="182695" algn="l"/>
                <a:tab pos="348677" algn="l"/>
                <a:tab pos="511777" algn="l"/>
                <a:tab pos="674878" algn="l"/>
                <a:tab pos="838554" algn="l"/>
                <a:tab pos="998773" algn="l"/>
              </a:tabLst>
            </a:pPr>
            <a:r>
              <a:rPr sz="590" spc="-5" dirty="0">
                <a:latin typeface="Times New Roman"/>
                <a:cs typeface="Times New Roman"/>
              </a:rPr>
              <a:t>5	6	1	2	3	4	5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9270736" y="3571461"/>
            <a:ext cx="60512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-5" dirty="0">
                <a:latin typeface="Times New Roman"/>
                <a:cs typeface="Times New Roman"/>
              </a:rPr>
              <a:t>6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9591620" y="3571461"/>
            <a:ext cx="140618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5" dirty="0">
                <a:latin typeface="Times New Roman"/>
                <a:cs typeface="Times New Roman"/>
              </a:rPr>
              <a:t>Y</a:t>
            </a:r>
            <a:r>
              <a:rPr sz="590" spc="-5" dirty="0">
                <a:latin typeface="Times New Roman"/>
                <a:cs typeface="Times New Roman"/>
              </a:rPr>
              <a:t>es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890376" y="3571461"/>
            <a:ext cx="115837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5" dirty="0">
                <a:latin typeface="Times New Roman"/>
                <a:cs typeface="Times New Roman"/>
              </a:rPr>
              <a:t>N</a:t>
            </a:r>
            <a:r>
              <a:rPr sz="590" spc="-5" dirty="0">
                <a:latin typeface="Times New Roman"/>
                <a:cs typeface="Times New Roman"/>
              </a:rPr>
              <a:t>o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009785" y="3488301"/>
            <a:ext cx="8074690" cy="0"/>
          </a:xfrm>
          <a:custGeom>
            <a:avLst/>
            <a:gdLst/>
            <a:ahLst/>
            <a:cxnLst/>
            <a:rect l="l" t="t" r="r" b="b"/>
            <a:pathLst>
              <a:path w="8897112">
                <a:moveTo>
                  <a:pt x="0" y="0"/>
                </a:moveTo>
                <a:lnTo>
                  <a:pt x="8897112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80" name="object 80"/>
          <p:cNvSpPr/>
          <p:nvPr/>
        </p:nvSpPr>
        <p:spPr>
          <a:xfrm>
            <a:off x="2018083" y="3485939"/>
            <a:ext cx="8063624" cy="0"/>
          </a:xfrm>
          <a:custGeom>
            <a:avLst/>
            <a:gdLst/>
            <a:ahLst/>
            <a:cxnLst/>
            <a:rect l="l" t="t" r="r" b="b"/>
            <a:pathLst>
              <a:path w="8884919">
                <a:moveTo>
                  <a:pt x="0" y="0"/>
                </a:moveTo>
                <a:lnTo>
                  <a:pt x="88849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81" name="object 81"/>
          <p:cNvSpPr/>
          <p:nvPr/>
        </p:nvSpPr>
        <p:spPr>
          <a:xfrm>
            <a:off x="3829978" y="3485938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82" name="object 82"/>
          <p:cNvSpPr/>
          <p:nvPr/>
        </p:nvSpPr>
        <p:spPr>
          <a:xfrm>
            <a:off x="4090007" y="3485939"/>
            <a:ext cx="2765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83" name="object 83"/>
          <p:cNvSpPr/>
          <p:nvPr/>
        </p:nvSpPr>
        <p:spPr>
          <a:xfrm>
            <a:off x="4250449" y="3485938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84" name="object 84"/>
          <p:cNvSpPr/>
          <p:nvPr/>
        </p:nvSpPr>
        <p:spPr>
          <a:xfrm>
            <a:off x="4413658" y="3485938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85" name="object 85"/>
          <p:cNvSpPr/>
          <p:nvPr/>
        </p:nvSpPr>
        <p:spPr>
          <a:xfrm>
            <a:off x="4574099" y="3485938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86" name="object 86"/>
          <p:cNvSpPr/>
          <p:nvPr/>
        </p:nvSpPr>
        <p:spPr>
          <a:xfrm>
            <a:off x="4737308" y="3485938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87" name="object 87"/>
          <p:cNvSpPr/>
          <p:nvPr/>
        </p:nvSpPr>
        <p:spPr>
          <a:xfrm>
            <a:off x="4900517" y="3485938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88" name="object 88"/>
          <p:cNvSpPr/>
          <p:nvPr/>
        </p:nvSpPr>
        <p:spPr>
          <a:xfrm>
            <a:off x="5063727" y="3485938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89" name="object 89"/>
          <p:cNvSpPr/>
          <p:nvPr/>
        </p:nvSpPr>
        <p:spPr>
          <a:xfrm>
            <a:off x="7000103" y="3485938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0" name="object 90"/>
          <p:cNvSpPr/>
          <p:nvPr/>
        </p:nvSpPr>
        <p:spPr>
          <a:xfrm>
            <a:off x="7168845" y="3485938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1" name="object 91"/>
          <p:cNvSpPr/>
          <p:nvPr/>
        </p:nvSpPr>
        <p:spPr>
          <a:xfrm>
            <a:off x="7511860" y="3485938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2" name="object 92"/>
          <p:cNvSpPr/>
          <p:nvPr/>
        </p:nvSpPr>
        <p:spPr>
          <a:xfrm>
            <a:off x="7686134" y="3485938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3" name="object 93"/>
          <p:cNvSpPr/>
          <p:nvPr/>
        </p:nvSpPr>
        <p:spPr>
          <a:xfrm>
            <a:off x="7857642" y="3485938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4" name="object 94"/>
          <p:cNvSpPr/>
          <p:nvPr/>
        </p:nvSpPr>
        <p:spPr>
          <a:xfrm>
            <a:off x="8031915" y="3485938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5" name="object 95"/>
          <p:cNvSpPr/>
          <p:nvPr/>
        </p:nvSpPr>
        <p:spPr>
          <a:xfrm>
            <a:off x="8203423" y="3485938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6" name="object 96"/>
          <p:cNvSpPr/>
          <p:nvPr/>
        </p:nvSpPr>
        <p:spPr>
          <a:xfrm>
            <a:off x="8538140" y="3485938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7" name="object 97"/>
          <p:cNvSpPr/>
          <p:nvPr/>
        </p:nvSpPr>
        <p:spPr>
          <a:xfrm>
            <a:off x="8701348" y="3485938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8" name="object 98"/>
          <p:cNvSpPr/>
          <p:nvPr/>
        </p:nvSpPr>
        <p:spPr>
          <a:xfrm>
            <a:off x="8861791" y="3485938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9" name="object 99"/>
          <p:cNvSpPr/>
          <p:nvPr/>
        </p:nvSpPr>
        <p:spPr>
          <a:xfrm>
            <a:off x="9024999" y="3485938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00" name="object 100"/>
          <p:cNvSpPr/>
          <p:nvPr/>
        </p:nvSpPr>
        <p:spPr>
          <a:xfrm>
            <a:off x="9188209" y="3485938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01" name="object 101"/>
          <p:cNvSpPr/>
          <p:nvPr/>
        </p:nvSpPr>
        <p:spPr>
          <a:xfrm>
            <a:off x="9799551" y="3485938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02" name="object 102"/>
          <p:cNvSpPr/>
          <p:nvPr/>
        </p:nvSpPr>
        <p:spPr>
          <a:xfrm>
            <a:off x="3672302" y="3676810"/>
            <a:ext cx="63624" cy="60857"/>
          </a:xfrm>
          <a:custGeom>
            <a:avLst/>
            <a:gdLst/>
            <a:ahLst/>
            <a:cxnLst/>
            <a:rect l="l" t="t" r="r" b="b"/>
            <a:pathLst>
              <a:path w="70104" h="67055">
                <a:moveTo>
                  <a:pt x="0" y="0"/>
                </a:moveTo>
                <a:lnTo>
                  <a:pt x="70104" y="0"/>
                </a:lnTo>
                <a:lnTo>
                  <a:pt x="70104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03" name="object 103"/>
          <p:cNvSpPr/>
          <p:nvPr/>
        </p:nvSpPr>
        <p:spPr>
          <a:xfrm>
            <a:off x="3929563" y="3676810"/>
            <a:ext cx="63624" cy="60857"/>
          </a:xfrm>
          <a:custGeom>
            <a:avLst/>
            <a:gdLst/>
            <a:ahLst/>
            <a:cxnLst/>
            <a:rect l="l" t="t" r="r" b="b"/>
            <a:pathLst>
              <a:path w="70104" h="67055">
                <a:moveTo>
                  <a:pt x="0" y="0"/>
                </a:moveTo>
                <a:lnTo>
                  <a:pt x="70104" y="0"/>
                </a:lnTo>
                <a:lnTo>
                  <a:pt x="70104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04" name="object 104"/>
          <p:cNvSpPr/>
          <p:nvPr/>
        </p:nvSpPr>
        <p:spPr>
          <a:xfrm>
            <a:off x="4139798" y="3676810"/>
            <a:ext cx="60858" cy="60857"/>
          </a:xfrm>
          <a:custGeom>
            <a:avLst/>
            <a:gdLst/>
            <a:ahLst/>
            <a:cxnLst/>
            <a:rect l="l" t="t" r="r" b="b"/>
            <a:pathLst>
              <a:path w="67055" h="67055">
                <a:moveTo>
                  <a:pt x="0" y="0"/>
                </a:moveTo>
                <a:lnTo>
                  <a:pt x="67056" y="0"/>
                </a:lnTo>
                <a:lnTo>
                  <a:pt x="67056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05" name="object 105"/>
          <p:cNvSpPr/>
          <p:nvPr/>
        </p:nvSpPr>
        <p:spPr>
          <a:xfrm>
            <a:off x="4303008" y="3676810"/>
            <a:ext cx="63623" cy="60857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06" name="object 106"/>
          <p:cNvSpPr/>
          <p:nvPr/>
        </p:nvSpPr>
        <p:spPr>
          <a:xfrm>
            <a:off x="4466217" y="3676810"/>
            <a:ext cx="60857" cy="60857"/>
          </a:xfrm>
          <a:custGeom>
            <a:avLst/>
            <a:gdLst/>
            <a:ahLst/>
            <a:cxnLst/>
            <a:rect l="l" t="t" r="r" b="b"/>
            <a:pathLst>
              <a:path w="67055" h="67055">
                <a:moveTo>
                  <a:pt x="0" y="0"/>
                </a:moveTo>
                <a:lnTo>
                  <a:pt x="67055" y="0"/>
                </a:lnTo>
                <a:lnTo>
                  <a:pt x="67055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07" name="object 107"/>
          <p:cNvSpPr/>
          <p:nvPr/>
        </p:nvSpPr>
        <p:spPr>
          <a:xfrm>
            <a:off x="4626658" y="3676810"/>
            <a:ext cx="63624" cy="60857"/>
          </a:xfrm>
          <a:custGeom>
            <a:avLst/>
            <a:gdLst/>
            <a:ahLst/>
            <a:cxnLst/>
            <a:rect l="l" t="t" r="r" b="b"/>
            <a:pathLst>
              <a:path w="70104" h="67055">
                <a:moveTo>
                  <a:pt x="0" y="0"/>
                </a:moveTo>
                <a:lnTo>
                  <a:pt x="70104" y="0"/>
                </a:lnTo>
                <a:lnTo>
                  <a:pt x="70104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08" name="object 108"/>
          <p:cNvSpPr/>
          <p:nvPr/>
        </p:nvSpPr>
        <p:spPr>
          <a:xfrm>
            <a:off x="4789867" y="3676810"/>
            <a:ext cx="60857" cy="60857"/>
          </a:xfrm>
          <a:custGeom>
            <a:avLst/>
            <a:gdLst/>
            <a:ahLst/>
            <a:cxnLst/>
            <a:rect l="l" t="t" r="r" b="b"/>
            <a:pathLst>
              <a:path w="67055" h="67055">
                <a:moveTo>
                  <a:pt x="0" y="0"/>
                </a:moveTo>
                <a:lnTo>
                  <a:pt x="67055" y="0"/>
                </a:lnTo>
                <a:lnTo>
                  <a:pt x="67055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09" name="object 109"/>
          <p:cNvSpPr/>
          <p:nvPr/>
        </p:nvSpPr>
        <p:spPr>
          <a:xfrm>
            <a:off x="4950311" y="3676810"/>
            <a:ext cx="63623" cy="60857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10" name="object 110"/>
          <p:cNvSpPr/>
          <p:nvPr/>
        </p:nvSpPr>
        <p:spPr>
          <a:xfrm>
            <a:off x="5141182" y="3676810"/>
            <a:ext cx="60857" cy="60857"/>
          </a:xfrm>
          <a:custGeom>
            <a:avLst/>
            <a:gdLst/>
            <a:ahLst/>
            <a:cxnLst/>
            <a:rect l="l" t="t" r="r" b="b"/>
            <a:pathLst>
              <a:path w="67055" h="67055">
                <a:moveTo>
                  <a:pt x="0" y="0"/>
                </a:moveTo>
                <a:lnTo>
                  <a:pt x="67055" y="0"/>
                </a:lnTo>
                <a:lnTo>
                  <a:pt x="67055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11" name="object 111"/>
          <p:cNvSpPr/>
          <p:nvPr/>
        </p:nvSpPr>
        <p:spPr>
          <a:xfrm>
            <a:off x="6889452" y="3676810"/>
            <a:ext cx="60858" cy="60857"/>
          </a:xfrm>
          <a:custGeom>
            <a:avLst/>
            <a:gdLst/>
            <a:ahLst/>
            <a:cxnLst/>
            <a:rect l="l" t="t" r="r" b="b"/>
            <a:pathLst>
              <a:path w="67056" h="67055">
                <a:moveTo>
                  <a:pt x="0" y="0"/>
                </a:moveTo>
                <a:lnTo>
                  <a:pt x="67056" y="0"/>
                </a:lnTo>
                <a:lnTo>
                  <a:pt x="67056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12" name="object 112"/>
          <p:cNvSpPr/>
          <p:nvPr/>
        </p:nvSpPr>
        <p:spPr>
          <a:xfrm>
            <a:off x="7055428" y="3676810"/>
            <a:ext cx="63623" cy="60857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13" name="object 113"/>
          <p:cNvSpPr/>
          <p:nvPr/>
        </p:nvSpPr>
        <p:spPr>
          <a:xfrm>
            <a:off x="7224170" y="3676810"/>
            <a:ext cx="63623" cy="60857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14" name="object 114"/>
          <p:cNvSpPr/>
          <p:nvPr/>
        </p:nvSpPr>
        <p:spPr>
          <a:xfrm>
            <a:off x="7395678" y="3676810"/>
            <a:ext cx="63623" cy="60857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15" name="object 115"/>
          <p:cNvSpPr/>
          <p:nvPr/>
        </p:nvSpPr>
        <p:spPr>
          <a:xfrm>
            <a:off x="7569952" y="3676810"/>
            <a:ext cx="63623" cy="60857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16" name="object 116"/>
          <p:cNvSpPr/>
          <p:nvPr/>
        </p:nvSpPr>
        <p:spPr>
          <a:xfrm>
            <a:off x="7741459" y="3676810"/>
            <a:ext cx="63623" cy="60857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17" name="object 117"/>
          <p:cNvSpPr/>
          <p:nvPr/>
        </p:nvSpPr>
        <p:spPr>
          <a:xfrm>
            <a:off x="7912967" y="3676810"/>
            <a:ext cx="63623" cy="60857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18" name="object 118"/>
          <p:cNvSpPr/>
          <p:nvPr/>
        </p:nvSpPr>
        <p:spPr>
          <a:xfrm>
            <a:off x="8090007" y="3676810"/>
            <a:ext cx="60857" cy="60857"/>
          </a:xfrm>
          <a:custGeom>
            <a:avLst/>
            <a:gdLst/>
            <a:ahLst/>
            <a:cxnLst/>
            <a:rect l="l" t="t" r="r" b="b"/>
            <a:pathLst>
              <a:path w="67055" h="67055">
                <a:moveTo>
                  <a:pt x="0" y="0"/>
                </a:moveTo>
                <a:lnTo>
                  <a:pt x="67055" y="0"/>
                </a:lnTo>
                <a:lnTo>
                  <a:pt x="67055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19" name="object 119"/>
          <p:cNvSpPr/>
          <p:nvPr/>
        </p:nvSpPr>
        <p:spPr>
          <a:xfrm>
            <a:off x="8258749" y="3676810"/>
            <a:ext cx="63623" cy="60857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20" name="object 120"/>
          <p:cNvSpPr/>
          <p:nvPr/>
        </p:nvSpPr>
        <p:spPr>
          <a:xfrm>
            <a:off x="8427490" y="3676810"/>
            <a:ext cx="60857" cy="60857"/>
          </a:xfrm>
          <a:custGeom>
            <a:avLst/>
            <a:gdLst/>
            <a:ahLst/>
            <a:cxnLst/>
            <a:rect l="l" t="t" r="r" b="b"/>
            <a:pathLst>
              <a:path w="67055" h="67055">
                <a:moveTo>
                  <a:pt x="0" y="0"/>
                </a:moveTo>
                <a:lnTo>
                  <a:pt x="67055" y="0"/>
                </a:lnTo>
                <a:lnTo>
                  <a:pt x="67055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21" name="object 121"/>
          <p:cNvSpPr/>
          <p:nvPr/>
        </p:nvSpPr>
        <p:spPr>
          <a:xfrm>
            <a:off x="8590699" y="3676810"/>
            <a:ext cx="63623" cy="60857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22" name="object 122"/>
          <p:cNvSpPr/>
          <p:nvPr/>
        </p:nvSpPr>
        <p:spPr>
          <a:xfrm>
            <a:off x="8753907" y="3676810"/>
            <a:ext cx="60857" cy="60857"/>
          </a:xfrm>
          <a:custGeom>
            <a:avLst/>
            <a:gdLst/>
            <a:ahLst/>
            <a:cxnLst/>
            <a:rect l="l" t="t" r="r" b="b"/>
            <a:pathLst>
              <a:path w="67055" h="67055">
                <a:moveTo>
                  <a:pt x="0" y="0"/>
                </a:moveTo>
                <a:lnTo>
                  <a:pt x="67055" y="0"/>
                </a:lnTo>
                <a:lnTo>
                  <a:pt x="67055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23" name="object 123"/>
          <p:cNvSpPr/>
          <p:nvPr/>
        </p:nvSpPr>
        <p:spPr>
          <a:xfrm>
            <a:off x="8914350" y="3676810"/>
            <a:ext cx="63623" cy="60857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24" name="object 124"/>
          <p:cNvSpPr/>
          <p:nvPr/>
        </p:nvSpPr>
        <p:spPr>
          <a:xfrm>
            <a:off x="9077558" y="3676810"/>
            <a:ext cx="60858" cy="60857"/>
          </a:xfrm>
          <a:custGeom>
            <a:avLst/>
            <a:gdLst/>
            <a:ahLst/>
            <a:cxnLst/>
            <a:rect l="l" t="t" r="r" b="b"/>
            <a:pathLst>
              <a:path w="67056" h="67055">
                <a:moveTo>
                  <a:pt x="0" y="0"/>
                </a:moveTo>
                <a:lnTo>
                  <a:pt x="67056" y="0"/>
                </a:lnTo>
                <a:lnTo>
                  <a:pt x="67056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25" name="object 125"/>
          <p:cNvSpPr/>
          <p:nvPr/>
        </p:nvSpPr>
        <p:spPr>
          <a:xfrm>
            <a:off x="9268430" y="3676810"/>
            <a:ext cx="63623" cy="60857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26" name="object 126"/>
          <p:cNvSpPr/>
          <p:nvPr/>
        </p:nvSpPr>
        <p:spPr>
          <a:xfrm>
            <a:off x="9630808" y="3676810"/>
            <a:ext cx="60858" cy="60857"/>
          </a:xfrm>
          <a:custGeom>
            <a:avLst/>
            <a:gdLst/>
            <a:ahLst/>
            <a:cxnLst/>
            <a:rect l="l" t="t" r="r" b="b"/>
            <a:pathLst>
              <a:path w="67056" h="67055">
                <a:moveTo>
                  <a:pt x="0" y="0"/>
                </a:moveTo>
                <a:lnTo>
                  <a:pt x="67056" y="0"/>
                </a:lnTo>
                <a:lnTo>
                  <a:pt x="67056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27" name="object 127"/>
          <p:cNvSpPr/>
          <p:nvPr/>
        </p:nvSpPr>
        <p:spPr>
          <a:xfrm>
            <a:off x="9912966" y="3676810"/>
            <a:ext cx="60858" cy="60857"/>
          </a:xfrm>
          <a:custGeom>
            <a:avLst/>
            <a:gdLst/>
            <a:ahLst/>
            <a:cxnLst/>
            <a:rect l="l" t="t" r="r" b="b"/>
            <a:pathLst>
              <a:path w="67056" h="67055">
                <a:moveTo>
                  <a:pt x="0" y="0"/>
                </a:moveTo>
                <a:lnTo>
                  <a:pt x="67056" y="0"/>
                </a:lnTo>
                <a:lnTo>
                  <a:pt x="67056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28" name="object 128"/>
          <p:cNvSpPr txBox="1"/>
          <p:nvPr/>
        </p:nvSpPr>
        <p:spPr>
          <a:xfrm>
            <a:off x="3674607" y="3922775"/>
            <a:ext cx="60512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-5" dirty="0">
                <a:latin typeface="Times New Roman"/>
                <a:cs typeface="Times New Roman"/>
              </a:rPr>
              <a:t>1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934634" y="3922775"/>
            <a:ext cx="60512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-5" dirty="0">
                <a:latin typeface="Times New Roman"/>
                <a:cs typeface="Times New Roman"/>
              </a:rPr>
              <a:t>2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4142103" y="3922775"/>
            <a:ext cx="226486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tabLst>
                <a:tab pos="176932" algn="l"/>
              </a:tabLst>
            </a:pPr>
            <a:r>
              <a:rPr sz="590" spc="-5" dirty="0">
                <a:latin typeface="Times New Roman"/>
                <a:cs typeface="Times New Roman"/>
              </a:rPr>
              <a:t>1	2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4468521" y="3922775"/>
            <a:ext cx="547487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tabLst>
                <a:tab pos="174627" algn="l"/>
                <a:tab pos="334845" algn="l"/>
                <a:tab pos="497946" algn="l"/>
              </a:tabLst>
            </a:pPr>
            <a:r>
              <a:rPr sz="590" spc="-5" dirty="0">
                <a:latin typeface="Times New Roman"/>
                <a:cs typeface="Times New Roman"/>
              </a:rPr>
              <a:t>3	4	5	6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5143487" y="3922775"/>
            <a:ext cx="60512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-5" dirty="0">
                <a:latin typeface="Times New Roman"/>
                <a:cs typeface="Times New Roman"/>
              </a:rPr>
              <a:t>7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6891758" y="3922775"/>
            <a:ext cx="567082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tabLst>
                <a:tab pos="179814" algn="l"/>
                <a:tab pos="345796" algn="l"/>
                <a:tab pos="517541" algn="l"/>
              </a:tabLst>
            </a:pPr>
            <a:r>
              <a:rPr sz="590" spc="-5" dirty="0">
                <a:latin typeface="Times New Roman"/>
                <a:cs typeface="Times New Roman"/>
              </a:rPr>
              <a:t>1	2	3	1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7572257" y="3922775"/>
            <a:ext cx="232249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tabLst>
                <a:tab pos="182695" algn="l"/>
              </a:tabLst>
            </a:pPr>
            <a:r>
              <a:rPr sz="590" spc="-5" dirty="0">
                <a:latin typeface="Times New Roman"/>
                <a:cs typeface="Times New Roman"/>
              </a:rPr>
              <a:t>2	3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7918038" y="3922775"/>
            <a:ext cx="60512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-5" dirty="0">
                <a:latin typeface="Times New Roman"/>
                <a:cs typeface="Times New Roman"/>
              </a:rPr>
              <a:t>4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8092313" y="3922775"/>
            <a:ext cx="1048294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tabLst>
                <a:tab pos="182695" algn="l"/>
                <a:tab pos="348677" algn="l"/>
                <a:tab pos="511777" algn="l"/>
                <a:tab pos="674878" algn="l"/>
                <a:tab pos="838554" algn="l"/>
                <a:tab pos="998773" algn="l"/>
              </a:tabLst>
            </a:pPr>
            <a:r>
              <a:rPr sz="590" spc="-5" dirty="0">
                <a:latin typeface="Times New Roman"/>
                <a:cs typeface="Times New Roman"/>
              </a:rPr>
              <a:t>5	6	1	2	3	4	5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9270736" y="3922775"/>
            <a:ext cx="60512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-5" dirty="0">
                <a:latin typeface="Times New Roman"/>
                <a:cs typeface="Times New Roman"/>
              </a:rPr>
              <a:t>6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9591620" y="3922775"/>
            <a:ext cx="140618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5" dirty="0">
                <a:latin typeface="Times New Roman"/>
                <a:cs typeface="Times New Roman"/>
              </a:rPr>
              <a:t>Y</a:t>
            </a:r>
            <a:r>
              <a:rPr sz="590" spc="-5" dirty="0">
                <a:latin typeface="Times New Roman"/>
                <a:cs typeface="Times New Roman"/>
              </a:rPr>
              <a:t>es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9890376" y="3922775"/>
            <a:ext cx="115837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5" dirty="0">
                <a:latin typeface="Times New Roman"/>
                <a:cs typeface="Times New Roman"/>
              </a:rPr>
              <a:t>N</a:t>
            </a:r>
            <a:r>
              <a:rPr sz="590" spc="-5" dirty="0">
                <a:latin typeface="Times New Roman"/>
                <a:cs typeface="Times New Roman"/>
              </a:rPr>
              <a:t>o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2009785" y="3838232"/>
            <a:ext cx="8074690" cy="0"/>
          </a:xfrm>
          <a:custGeom>
            <a:avLst/>
            <a:gdLst/>
            <a:ahLst/>
            <a:cxnLst/>
            <a:rect l="l" t="t" r="r" b="b"/>
            <a:pathLst>
              <a:path w="8897112">
                <a:moveTo>
                  <a:pt x="0" y="0"/>
                </a:moveTo>
                <a:lnTo>
                  <a:pt x="8897112" y="0"/>
                </a:lnTo>
              </a:path>
            </a:pathLst>
          </a:custGeom>
          <a:ln w="113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41" name="object 141"/>
          <p:cNvSpPr/>
          <p:nvPr/>
        </p:nvSpPr>
        <p:spPr>
          <a:xfrm>
            <a:off x="2018083" y="3834486"/>
            <a:ext cx="8063624" cy="0"/>
          </a:xfrm>
          <a:custGeom>
            <a:avLst/>
            <a:gdLst/>
            <a:ahLst/>
            <a:cxnLst/>
            <a:rect l="l" t="t" r="r" b="b"/>
            <a:pathLst>
              <a:path w="8884919">
                <a:moveTo>
                  <a:pt x="0" y="0"/>
                </a:moveTo>
                <a:lnTo>
                  <a:pt x="88849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42" name="object 142"/>
          <p:cNvSpPr/>
          <p:nvPr/>
        </p:nvSpPr>
        <p:spPr>
          <a:xfrm>
            <a:off x="3829978" y="3834485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43" name="object 143"/>
          <p:cNvSpPr/>
          <p:nvPr/>
        </p:nvSpPr>
        <p:spPr>
          <a:xfrm>
            <a:off x="4090007" y="3834486"/>
            <a:ext cx="2765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44" name="object 144"/>
          <p:cNvSpPr/>
          <p:nvPr/>
        </p:nvSpPr>
        <p:spPr>
          <a:xfrm>
            <a:off x="4250449" y="3834485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45" name="object 145"/>
          <p:cNvSpPr/>
          <p:nvPr/>
        </p:nvSpPr>
        <p:spPr>
          <a:xfrm>
            <a:off x="4413658" y="3834485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46" name="object 146"/>
          <p:cNvSpPr/>
          <p:nvPr/>
        </p:nvSpPr>
        <p:spPr>
          <a:xfrm>
            <a:off x="4574099" y="3834485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47" name="object 147"/>
          <p:cNvSpPr/>
          <p:nvPr/>
        </p:nvSpPr>
        <p:spPr>
          <a:xfrm>
            <a:off x="4737308" y="3834485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48" name="object 148"/>
          <p:cNvSpPr/>
          <p:nvPr/>
        </p:nvSpPr>
        <p:spPr>
          <a:xfrm>
            <a:off x="4900517" y="3834485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49" name="object 149"/>
          <p:cNvSpPr/>
          <p:nvPr/>
        </p:nvSpPr>
        <p:spPr>
          <a:xfrm>
            <a:off x="5063727" y="3834485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50" name="object 150"/>
          <p:cNvSpPr/>
          <p:nvPr/>
        </p:nvSpPr>
        <p:spPr>
          <a:xfrm>
            <a:off x="7000103" y="3834485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51" name="object 151"/>
          <p:cNvSpPr/>
          <p:nvPr/>
        </p:nvSpPr>
        <p:spPr>
          <a:xfrm>
            <a:off x="7168845" y="3834485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52" name="object 152"/>
          <p:cNvSpPr/>
          <p:nvPr/>
        </p:nvSpPr>
        <p:spPr>
          <a:xfrm>
            <a:off x="7511860" y="3834485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53" name="object 153"/>
          <p:cNvSpPr/>
          <p:nvPr/>
        </p:nvSpPr>
        <p:spPr>
          <a:xfrm>
            <a:off x="7686134" y="3834485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54" name="object 154"/>
          <p:cNvSpPr/>
          <p:nvPr/>
        </p:nvSpPr>
        <p:spPr>
          <a:xfrm>
            <a:off x="7857642" y="3834485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55" name="object 155"/>
          <p:cNvSpPr/>
          <p:nvPr/>
        </p:nvSpPr>
        <p:spPr>
          <a:xfrm>
            <a:off x="8031915" y="3834485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56" name="object 156"/>
          <p:cNvSpPr/>
          <p:nvPr/>
        </p:nvSpPr>
        <p:spPr>
          <a:xfrm>
            <a:off x="8203423" y="3834485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57" name="object 157"/>
          <p:cNvSpPr/>
          <p:nvPr/>
        </p:nvSpPr>
        <p:spPr>
          <a:xfrm>
            <a:off x="8538140" y="3834485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58" name="object 158"/>
          <p:cNvSpPr/>
          <p:nvPr/>
        </p:nvSpPr>
        <p:spPr>
          <a:xfrm>
            <a:off x="8701348" y="3834485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59" name="object 159"/>
          <p:cNvSpPr/>
          <p:nvPr/>
        </p:nvSpPr>
        <p:spPr>
          <a:xfrm>
            <a:off x="8861791" y="3834485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60" name="object 160"/>
          <p:cNvSpPr/>
          <p:nvPr/>
        </p:nvSpPr>
        <p:spPr>
          <a:xfrm>
            <a:off x="9024999" y="3834485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61" name="object 161"/>
          <p:cNvSpPr/>
          <p:nvPr/>
        </p:nvSpPr>
        <p:spPr>
          <a:xfrm>
            <a:off x="9188209" y="3834485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62" name="object 162"/>
          <p:cNvSpPr/>
          <p:nvPr/>
        </p:nvSpPr>
        <p:spPr>
          <a:xfrm>
            <a:off x="9799551" y="3834485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63" name="object 163"/>
          <p:cNvSpPr/>
          <p:nvPr/>
        </p:nvSpPr>
        <p:spPr>
          <a:xfrm>
            <a:off x="3672302" y="4025357"/>
            <a:ext cx="63624" cy="63623"/>
          </a:xfrm>
          <a:custGeom>
            <a:avLst/>
            <a:gdLst/>
            <a:ahLst/>
            <a:cxnLst/>
            <a:rect l="l" t="t" r="r" b="b"/>
            <a:pathLst>
              <a:path w="70104" h="70103">
                <a:moveTo>
                  <a:pt x="0" y="0"/>
                </a:moveTo>
                <a:lnTo>
                  <a:pt x="70104" y="0"/>
                </a:lnTo>
                <a:lnTo>
                  <a:pt x="70104" y="70103"/>
                </a:lnTo>
                <a:lnTo>
                  <a:pt x="0" y="7010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64" name="object 164"/>
          <p:cNvSpPr/>
          <p:nvPr/>
        </p:nvSpPr>
        <p:spPr>
          <a:xfrm>
            <a:off x="3929563" y="4025357"/>
            <a:ext cx="63624" cy="63623"/>
          </a:xfrm>
          <a:custGeom>
            <a:avLst/>
            <a:gdLst/>
            <a:ahLst/>
            <a:cxnLst/>
            <a:rect l="l" t="t" r="r" b="b"/>
            <a:pathLst>
              <a:path w="70104" h="70103">
                <a:moveTo>
                  <a:pt x="0" y="0"/>
                </a:moveTo>
                <a:lnTo>
                  <a:pt x="70104" y="0"/>
                </a:lnTo>
                <a:lnTo>
                  <a:pt x="70104" y="70103"/>
                </a:lnTo>
                <a:lnTo>
                  <a:pt x="0" y="7010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65" name="object 165"/>
          <p:cNvSpPr/>
          <p:nvPr/>
        </p:nvSpPr>
        <p:spPr>
          <a:xfrm>
            <a:off x="4139798" y="4025357"/>
            <a:ext cx="60858" cy="63623"/>
          </a:xfrm>
          <a:custGeom>
            <a:avLst/>
            <a:gdLst/>
            <a:ahLst/>
            <a:cxnLst/>
            <a:rect l="l" t="t" r="r" b="b"/>
            <a:pathLst>
              <a:path w="67055" h="70103">
                <a:moveTo>
                  <a:pt x="0" y="0"/>
                </a:moveTo>
                <a:lnTo>
                  <a:pt x="67056" y="0"/>
                </a:lnTo>
                <a:lnTo>
                  <a:pt x="67056" y="70103"/>
                </a:lnTo>
                <a:lnTo>
                  <a:pt x="0" y="7010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66" name="object 166"/>
          <p:cNvSpPr/>
          <p:nvPr/>
        </p:nvSpPr>
        <p:spPr>
          <a:xfrm>
            <a:off x="4303008" y="4025357"/>
            <a:ext cx="63623" cy="63623"/>
          </a:xfrm>
          <a:custGeom>
            <a:avLst/>
            <a:gdLst/>
            <a:ahLst/>
            <a:cxnLst/>
            <a:rect l="l" t="t" r="r" b="b"/>
            <a:pathLst>
              <a:path w="70103" h="70103">
                <a:moveTo>
                  <a:pt x="0" y="0"/>
                </a:moveTo>
                <a:lnTo>
                  <a:pt x="70103" y="0"/>
                </a:lnTo>
                <a:lnTo>
                  <a:pt x="70103" y="70103"/>
                </a:lnTo>
                <a:lnTo>
                  <a:pt x="0" y="7010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67" name="object 167"/>
          <p:cNvSpPr/>
          <p:nvPr/>
        </p:nvSpPr>
        <p:spPr>
          <a:xfrm>
            <a:off x="4466217" y="4025357"/>
            <a:ext cx="60857" cy="63623"/>
          </a:xfrm>
          <a:custGeom>
            <a:avLst/>
            <a:gdLst/>
            <a:ahLst/>
            <a:cxnLst/>
            <a:rect l="l" t="t" r="r" b="b"/>
            <a:pathLst>
              <a:path w="67055" h="70103">
                <a:moveTo>
                  <a:pt x="0" y="0"/>
                </a:moveTo>
                <a:lnTo>
                  <a:pt x="67055" y="0"/>
                </a:lnTo>
                <a:lnTo>
                  <a:pt x="67055" y="70103"/>
                </a:lnTo>
                <a:lnTo>
                  <a:pt x="0" y="70103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68" name="object 168"/>
          <p:cNvSpPr/>
          <p:nvPr/>
        </p:nvSpPr>
        <p:spPr>
          <a:xfrm>
            <a:off x="4626658" y="4025357"/>
            <a:ext cx="63624" cy="63623"/>
          </a:xfrm>
          <a:custGeom>
            <a:avLst/>
            <a:gdLst/>
            <a:ahLst/>
            <a:cxnLst/>
            <a:rect l="l" t="t" r="r" b="b"/>
            <a:pathLst>
              <a:path w="70104" h="70103">
                <a:moveTo>
                  <a:pt x="0" y="0"/>
                </a:moveTo>
                <a:lnTo>
                  <a:pt x="70104" y="0"/>
                </a:lnTo>
                <a:lnTo>
                  <a:pt x="70104" y="70103"/>
                </a:lnTo>
                <a:lnTo>
                  <a:pt x="0" y="7010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69" name="object 169"/>
          <p:cNvSpPr/>
          <p:nvPr/>
        </p:nvSpPr>
        <p:spPr>
          <a:xfrm>
            <a:off x="4789867" y="4025357"/>
            <a:ext cx="60857" cy="63623"/>
          </a:xfrm>
          <a:custGeom>
            <a:avLst/>
            <a:gdLst/>
            <a:ahLst/>
            <a:cxnLst/>
            <a:rect l="l" t="t" r="r" b="b"/>
            <a:pathLst>
              <a:path w="67055" h="70103">
                <a:moveTo>
                  <a:pt x="0" y="0"/>
                </a:moveTo>
                <a:lnTo>
                  <a:pt x="67055" y="0"/>
                </a:lnTo>
                <a:lnTo>
                  <a:pt x="67055" y="70103"/>
                </a:lnTo>
                <a:lnTo>
                  <a:pt x="0" y="70103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70" name="object 170"/>
          <p:cNvSpPr/>
          <p:nvPr/>
        </p:nvSpPr>
        <p:spPr>
          <a:xfrm>
            <a:off x="4950311" y="4025357"/>
            <a:ext cx="63623" cy="63623"/>
          </a:xfrm>
          <a:custGeom>
            <a:avLst/>
            <a:gdLst/>
            <a:ahLst/>
            <a:cxnLst/>
            <a:rect l="l" t="t" r="r" b="b"/>
            <a:pathLst>
              <a:path w="70103" h="70103">
                <a:moveTo>
                  <a:pt x="0" y="0"/>
                </a:moveTo>
                <a:lnTo>
                  <a:pt x="70103" y="0"/>
                </a:lnTo>
                <a:lnTo>
                  <a:pt x="70103" y="70103"/>
                </a:lnTo>
                <a:lnTo>
                  <a:pt x="0" y="7010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71" name="object 171"/>
          <p:cNvSpPr/>
          <p:nvPr/>
        </p:nvSpPr>
        <p:spPr>
          <a:xfrm>
            <a:off x="5141182" y="4025357"/>
            <a:ext cx="60857" cy="63623"/>
          </a:xfrm>
          <a:custGeom>
            <a:avLst/>
            <a:gdLst/>
            <a:ahLst/>
            <a:cxnLst/>
            <a:rect l="l" t="t" r="r" b="b"/>
            <a:pathLst>
              <a:path w="67055" h="70103">
                <a:moveTo>
                  <a:pt x="0" y="0"/>
                </a:moveTo>
                <a:lnTo>
                  <a:pt x="67055" y="0"/>
                </a:lnTo>
                <a:lnTo>
                  <a:pt x="67055" y="70103"/>
                </a:lnTo>
                <a:lnTo>
                  <a:pt x="0" y="70103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72" name="object 172"/>
          <p:cNvSpPr/>
          <p:nvPr/>
        </p:nvSpPr>
        <p:spPr>
          <a:xfrm>
            <a:off x="6889452" y="4025357"/>
            <a:ext cx="60858" cy="63623"/>
          </a:xfrm>
          <a:custGeom>
            <a:avLst/>
            <a:gdLst/>
            <a:ahLst/>
            <a:cxnLst/>
            <a:rect l="l" t="t" r="r" b="b"/>
            <a:pathLst>
              <a:path w="67056" h="70103">
                <a:moveTo>
                  <a:pt x="0" y="0"/>
                </a:moveTo>
                <a:lnTo>
                  <a:pt x="67056" y="0"/>
                </a:lnTo>
                <a:lnTo>
                  <a:pt x="67056" y="70103"/>
                </a:lnTo>
                <a:lnTo>
                  <a:pt x="0" y="7010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73" name="object 173"/>
          <p:cNvSpPr/>
          <p:nvPr/>
        </p:nvSpPr>
        <p:spPr>
          <a:xfrm>
            <a:off x="7055428" y="4025357"/>
            <a:ext cx="63623" cy="63623"/>
          </a:xfrm>
          <a:custGeom>
            <a:avLst/>
            <a:gdLst/>
            <a:ahLst/>
            <a:cxnLst/>
            <a:rect l="l" t="t" r="r" b="b"/>
            <a:pathLst>
              <a:path w="70103" h="70103">
                <a:moveTo>
                  <a:pt x="0" y="0"/>
                </a:moveTo>
                <a:lnTo>
                  <a:pt x="70103" y="0"/>
                </a:lnTo>
                <a:lnTo>
                  <a:pt x="70103" y="70103"/>
                </a:lnTo>
                <a:lnTo>
                  <a:pt x="0" y="7010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74" name="object 174"/>
          <p:cNvSpPr/>
          <p:nvPr/>
        </p:nvSpPr>
        <p:spPr>
          <a:xfrm>
            <a:off x="7224170" y="4025357"/>
            <a:ext cx="63623" cy="63623"/>
          </a:xfrm>
          <a:custGeom>
            <a:avLst/>
            <a:gdLst/>
            <a:ahLst/>
            <a:cxnLst/>
            <a:rect l="l" t="t" r="r" b="b"/>
            <a:pathLst>
              <a:path w="70103" h="70103">
                <a:moveTo>
                  <a:pt x="0" y="0"/>
                </a:moveTo>
                <a:lnTo>
                  <a:pt x="70103" y="0"/>
                </a:lnTo>
                <a:lnTo>
                  <a:pt x="70103" y="70103"/>
                </a:lnTo>
                <a:lnTo>
                  <a:pt x="0" y="7010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75" name="object 175"/>
          <p:cNvSpPr/>
          <p:nvPr/>
        </p:nvSpPr>
        <p:spPr>
          <a:xfrm>
            <a:off x="7395678" y="4025357"/>
            <a:ext cx="63623" cy="63623"/>
          </a:xfrm>
          <a:custGeom>
            <a:avLst/>
            <a:gdLst/>
            <a:ahLst/>
            <a:cxnLst/>
            <a:rect l="l" t="t" r="r" b="b"/>
            <a:pathLst>
              <a:path w="70103" h="70103">
                <a:moveTo>
                  <a:pt x="0" y="0"/>
                </a:moveTo>
                <a:lnTo>
                  <a:pt x="70103" y="0"/>
                </a:lnTo>
                <a:lnTo>
                  <a:pt x="70103" y="70103"/>
                </a:lnTo>
                <a:lnTo>
                  <a:pt x="0" y="7010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76" name="object 176"/>
          <p:cNvSpPr/>
          <p:nvPr/>
        </p:nvSpPr>
        <p:spPr>
          <a:xfrm>
            <a:off x="7569952" y="4025357"/>
            <a:ext cx="63623" cy="63623"/>
          </a:xfrm>
          <a:custGeom>
            <a:avLst/>
            <a:gdLst/>
            <a:ahLst/>
            <a:cxnLst/>
            <a:rect l="l" t="t" r="r" b="b"/>
            <a:pathLst>
              <a:path w="70103" h="70103">
                <a:moveTo>
                  <a:pt x="0" y="0"/>
                </a:moveTo>
                <a:lnTo>
                  <a:pt x="70103" y="0"/>
                </a:lnTo>
                <a:lnTo>
                  <a:pt x="70103" y="70103"/>
                </a:lnTo>
                <a:lnTo>
                  <a:pt x="0" y="7010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77" name="object 177"/>
          <p:cNvSpPr/>
          <p:nvPr/>
        </p:nvSpPr>
        <p:spPr>
          <a:xfrm>
            <a:off x="7741459" y="4025357"/>
            <a:ext cx="63623" cy="63623"/>
          </a:xfrm>
          <a:custGeom>
            <a:avLst/>
            <a:gdLst/>
            <a:ahLst/>
            <a:cxnLst/>
            <a:rect l="l" t="t" r="r" b="b"/>
            <a:pathLst>
              <a:path w="70103" h="70103">
                <a:moveTo>
                  <a:pt x="0" y="0"/>
                </a:moveTo>
                <a:lnTo>
                  <a:pt x="70103" y="0"/>
                </a:lnTo>
                <a:lnTo>
                  <a:pt x="70103" y="70103"/>
                </a:lnTo>
                <a:lnTo>
                  <a:pt x="0" y="7010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78" name="object 178"/>
          <p:cNvSpPr/>
          <p:nvPr/>
        </p:nvSpPr>
        <p:spPr>
          <a:xfrm>
            <a:off x="7912967" y="4025357"/>
            <a:ext cx="63623" cy="63623"/>
          </a:xfrm>
          <a:custGeom>
            <a:avLst/>
            <a:gdLst/>
            <a:ahLst/>
            <a:cxnLst/>
            <a:rect l="l" t="t" r="r" b="b"/>
            <a:pathLst>
              <a:path w="70103" h="70103">
                <a:moveTo>
                  <a:pt x="0" y="0"/>
                </a:moveTo>
                <a:lnTo>
                  <a:pt x="70103" y="0"/>
                </a:lnTo>
                <a:lnTo>
                  <a:pt x="70103" y="70103"/>
                </a:lnTo>
                <a:lnTo>
                  <a:pt x="0" y="7010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79" name="object 179"/>
          <p:cNvSpPr/>
          <p:nvPr/>
        </p:nvSpPr>
        <p:spPr>
          <a:xfrm>
            <a:off x="8090007" y="4025357"/>
            <a:ext cx="60857" cy="63623"/>
          </a:xfrm>
          <a:custGeom>
            <a:avLst/>
            <a:gdLst/>
            <a:ahLst/>
            <a:cxnLst/>
            <a:rect l="l" t="t" r="r" b="b"/>
            <a:pathLst>
              <a:path w="67055" h="70103">
                <a:moveTo>
                  <a:pt x="0" y="0"/>
                </a:moveTo>
                <a:lnTo>
                  <a:pt x="67055" y="0"/>
                </a:lnTo>
                <a:lnTo>
                  <a:pt x="67055" y="70103"/>
                </a:lnTo>
                <a:lnTo>
                  <a:pt x="0" y="70103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80" name="object 180"/>
          <p:cNvSpPr/>
          <p:nvPr/>
        </p:nvSpPr>
        <p:spPr>
          <a:xfrm>
            <a:off x="8258749" y="4025357"/>
            <a:ext cx="63623" cy="63623"/>
          </a:xfrm>
          <a:custGeom>
            <a:avLst/>
            <a:gdLst/>
            <a:ahLst/>
            <a:cxnLst/>
            <a:rect l="l" t="t" r="r" b="b"/>
            <a:pathLst>
              <a:path w="70103" h="70103">
                <a:moveTo>
                  <a:pt x="0" y="0"/>
                </a:moveTo>
                <a:lnTo>
                  <a:pt x="70103" y="0"/>
                </a:lnTo>
                <a:lnTo>
                  <a:pt x="70103" y="70103"/>
                </a:lnTo>
                <a:lnTo>
                  <a:pt x="0" y="7010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81" name="object 181"/>
          <p:cNvSpPr/>
          <p:nvPr/>
        </p:nvSpPr>
        <p:spPr>
          <a:xfrm>
            <a:off x="8427490" y="4025357"/>
            <a:ext cx="60857" cy="63623"/>
          </a:xfrm>
          <a:custGeom>
            <a:avLst/>
            <a:gdLst/>
            <a:ahLst/>
            <a:cxnLst/>
            <a:rect l="l" t="t" r="r" b="b"/>
            <a:pathLst>
              <a:path w="67055" h="70103">
                <a:moveTo>
                  <a:pt x="0" y="0"/>
                </a:moveTo>
                <a:lnTo>
                  <a:pt x="67055" y="0"/>
                </a:lnTo>
                <a:lnTo>
                  <a:pt x="67055" y="70103"/>
                </a:lnTo>
                <a:lnTo>
                  <a:pt x="0" y="70103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82" name="object 182"/>
          <p:cNvSpPr/>
          <p:nvPr/>
        </p:nvSpPr>
        <p:spPr>
          <a:xfrm>
            <a:off x="8590699" y="4025357"/>
            <a:ext cx="63623" cy="63623"/>
          </a:xfrm>
          <a:custGeom>
            <a:avLst/>
            <a:gdLst/>
            <a:ahLst/>
            <a:cxnLst/>
            <a:rect l="l" t="t" r="r" b="b"/>
            <a:pathLst>
              <a:path w="70103" h="70103">
                <a:moveTo>
                  <a:pt x="0" y="0"/>
                </a:moveTo>
                <a:lnTo>
                  <a:pt x="70103" y="0"/>
                </a:lnTo>
                <a:lnTo>
                  <a:pt x="70103" y="70103"/>
                </a:lnTo>
                <a:lnTo>
                  <a:pt x="0" y="7010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83" name="object 183"/>
          <p:cNvSpPr/>
          <p:nvPr/>
        </p:nvSpPr>
        <p:spPr>
          <a:xfrm>
            <a:off x="8753907" y="4025357"/>
            <a:ext cx="60857" cy="63623"/>
          </a:xfrm>
          <a:custGeom>
            <a:avLst/>
            <a:gdLst/>
            <a:ahLst/>
            <a:cxnLst/>
            <a:rect l="l" t="t" r="r" b="b"/>
            <a:pathLst>
              <a:path w="67055" h="70103">
                <a:moveTo>
                  <a:pt x="0" y="0"/>
                </a:moveTo>
                <a:lnTo>
                  <a:pt x="67055" y="0"/>
                </a:lnTo>
                <a:lnTo>
                  <a:pt x="67055" y="70103"/>
                </a:lnTo>
                <a:lnTo>
                  <a:pt x="0" y="70103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84" name="object 184"/>
          <p:cNvSpPr/>
          <p:nvPr/>
        </p:nvSpPr>
        <p:spPr>
          <a:xfrm>
            <a:off x="8914350" y="4025357"/>
            <a:ext cx="63623" cy="63623"/>
          </a:xfrm>
          <a:custGeom>
            <a:avLst/>
            <a:gdLst/>
            <a:ahLst/>
            <a:cxnLst/>
            <a:rect l="l" t="t" r="r" b="b"/>
            <a:pathLst>
              <a:path w="70103" h="70103">
                <a:moveTo>
                  <a:pt x="0" y="0"/>
                </a:moveTo>
                <a:lnTo>
                  <a:pt x="70103" y="0"/>
                </a:lnTo>
                <a:lnTo>
                  <a:pt x="70103" y="70103"/>
                </a:lnTo>
                <a:lnTo>
                  <a:pt x="0" y="7010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85" name="object 185"/>
          <p:cNvSpPr/>
          <p:nvPr/>
        </p:nvSpPr>
        <p:spPr>
          <a:xfrm>
            <a:off x="9077558" y="4025357"/>
            <a:ext cx="60858" cy="63623"/>
          </a:xfrm>
          <a:custGeom>
            <a:avLst/>
            <a:gdLst/>
            <a:ahLst/>
            <a:cxnLst/>
            <a:rect l="l" t="t" r="r" b="b"/>
            <a:pathLst>
              <a:path w="67056" h="70103">
                <a:moveTo>
                  <a:pt x="0" y="0"/>
                </a:moveTo>
                <a:lnTo>
                  <a:pt x="67056" y="0"/>
                </a:lnTo>
                <a:lnTo>
                  <a:pt x="67056" y="70103"/>
                </a:lnTo>
                <a:lnTo>
                  <a:pt x="0" y="7010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86" name="object 186"/>
          <p:cNvSpPr/>
          <p:nvPr/>
        </p:nvSpPr>
        <p:spPr>
          <a:xfrm>
            <a:off x="9268430" y="4025357"/>
            <a:ext cx="63623" cy="63623"/>
          </a:xfrm>
          <a:custGeom>
            <a:avLst/>
            <a:gdLst/>
            <a:ahLst/>
            <a:cxnLst/>
            <a:rect l="l" t="t" r="r" b="b"/>
            <a:pathLst>
              <a:path w="70103" h="70103">
                <a:moveTo>
                  <a:pt x="0" y="0"/>
                </a:moveTo>
                <a:lnTo>
                  <a:pt x="70103" y="0"/>
                </a:lnTo>
                <a:lnTo>
                  <a:pt x="70103" y="70103"/>
                </a:lnTo>
                <a:lnTo>
                  <a:pt x="0" y="7010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87" name="object 187"/>
          <p:cNvSpPr/>
          <p:nvPr/>
        </p:nvSpPr>
        <p:spPr>
          <a:xfrm>
            <a:off x="9630808" y="4025357"/>
            <a:ext cx="60858" cy="63623"/>
          </a:xfrm>
          <a:custGeom>
            <a:avLst/>
            <a:gdLst/>
            <a:ahLst/>
            <a:cxnLst/>
            <a:rect l="l" t="t" r="r" b="b"/>
            <a:pathLst>
              <a:path w="67056" h="70103">
                <a:moveTo>
                  <a:pt x="0" y="0"/>
                </a:moveTo>
                <a:lnTo>
                  <a:pt x="67056" y="0"/>
                </a:lnTo>
                <a:lnTo>
                  <a:pt x="67056" y="70103"/>
                </a:lnTo>
                <a:lnTo>
                  <a:pt x="0" y="7010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88" name="object 188"/>
          <p:cNvSpPr/>
          <p:nvPr/>
        </p:nvSpPr>
        <p:spPr>
          <a:xfrm>
            <a:off x="9912966" y="4025357"/>
            <a:ext cx="60858" cy="63623"/>
          </a:xfrm>
          <a:custGeom>
            <a:avLst/>
            <a:gdLst/>
            <a:ahLst/>
            <a:cxnLst/>
            <a:rect l="l" t="t" r="r" b="b"/>
            <a:pathLst>
              <a:path w="67056" h="70103">
                <a:moveTo>
                  <a:pt x="0" y="0"/>
                </a:moveTo>
                <a:lnTo>
                  <a:pt x="67056" y="0"/>
                </a:lnTo>
                <a:lnTo>
                  <a:pt x="67056" y="70103"/>
                </a:lnTo>
                <a:lnTo>
                  <a:pt x="0" y="7010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89" name="object 189"/>
          <p:cNvSpPr txBox="1"/>
          <p:nvPr/>
        </p:nvSpPr>
        <p:spPr>
          <a:xfrm>
            <a:off x="3674607" y="4274090"/>
            <a:ext cx="60512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-5" dirty="0">
                <a:latin typeface="Times New Roman"/>
                <a:cs typeface="Times New Roman"/>
              </a:rPr>
              <a:t>1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3934634" y="4274090"/>
            <a:ext cx="60512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-5" dirty="0">
                <a:latin typeface="Times New Roman"/>
                <a:cs typeface="Times New Roman"/>
              </a:rPr>
              <a:t>2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4142103" y="4274090"/>
            <a:ext cx="387275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tabLst>
                <a:tab pos="176932" algn="l"/>
                <a:tab pos="337727" algn="l"/>
              </a:tabLst>
            </a:pPr>
            <a:r>
              <a:rPr sz="590" spc="-5" dirty="0">
                <a:latin typeface="Times New Roman"/>
                <a:cs typeface="Times New Roman"/>
              </a:rPr>
              <a:t>1	2	3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4631730" y="4274090"/>
            <a:ext cx="384394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tabLst>
                <a:tab pos="171745" algn="l"/>
                <a:tab pos="334845" algn="l"/>
              </a:tabLst>
            </a:pPr>
            <a:r>
              <a:rPr sz="590" spc="-5" dirty="0">
                <a:latin typeface="Times New Roman"/>
                <a:cs typeface="Times New Roman"/>
              </a:rPr>
              <a:t>4	5	6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5143487" y="4274090"/>
            <a:ext cx="60512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-5" dirty="0">
                <a:latin typeface="Times New Roman"/>
                <a:cs typeface="Times New Roman"/>
              </a:rPr>
              <a:t>7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6891758" y="4274090"/>
            <a:ext cx="567082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tabLst>
                <a:tab pos="179814" algn="l"/>
                <a:tab pos="345796" algn="l"/>
                <a:tab pos="517541" algn="l"/>
              </a:tabLst>
            </a:pPr>
            <a:r>
              <a:rPr sz="590" spc="-5" dirty="0">
                <a:latin typeface="Times New Roman"/>
                <a:cs typeface="Times New Roman"/>
              </a:rPr>
              <a:t>1	2	3	1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7572257" y="4274090"/>
            <a:ext cx="232249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tabLst>
                <a:tab pos="182695" algn="l"/>
              </a:tabLst>
            </a:pPr>
            <a:r>
              <a:rPr sz="590" spc="-5" dirty="0">
                <a:latin typeface="Times New Roman"/>
                <a:cs typeface="Times New Roman"/>
              </a:rPr>
              <a:t>2	3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7918038" y="4274090"/>
            <a:ext cx="60512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-5" dirty="0">
                <a:latin typeface="Times New Roman"/>
                <a:cs typeface="Times New Roman"/>
              </a:rPr>
              <a:t>4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8092313" y="4274090"/>
            <a:ext cx="1048294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tabLst>
                <a:tab pos="182695" algn="l"/>
                <a:tab pos="348677" algn="l"/>
                <a:tab pos="511777" algn="l"/>
                <a:tab pos="674878" algn="l"/>
                <a:tab pos="838554" algn="l"/>
                <a:tab pos="998773" algn="l"/>
              </a:tabLst>
            </a:pPr>
            <a:r>
              <a:rPr sz="590" spc="-5" dirty="0">
                <a:latin typeface="Times New Roman"/>
                <a:cs typeface="Times New Roman"/>
              </a:rPr>
              <a:t>5	6	1	2	3	4	5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9270736" y="4274090"/>
            <a:ext cx="60512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-5" dirty="0">
                <a:latin typeface="Times New Roman"/>
                <a:cs typeface="Times New Roman"/>
              </a:rPr>
              <a:t>6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9591620" y="4274090"/>
            <a:ext cx="140618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5" dirty="0">
                <a:latin typeface="Times New Roman"/>
                <a:cs typeface="Times New Roman"/>
              </a:rPr>
              <a:t>Y</a:t>
            </a:r>
            <a:r>
              <a:rPr sz="590" spc="-5" dirty="0">
                <a:latin typeface="Times New Roman"/>
                <a:cs typeface="Times New Roman"/>
              </a:rPr>
              <a:t>es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9890376" y="4274090"/>
            <a:ext cx="115837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5" dirty="0">
                <a:latin typeface="Times New Roman"/>
                <a:cs typeface="Times New Roman"/>
              </a:rPr>
              <a:t>N</a:t>
            </a:r>
            <a:r>
              <a:rPr sz="590" spc="-5" dirty="0">
                <a:latin typeface="Times New Roman"/>
                <a:cs typeface="Times New Roman"/>
              </a:rPr>
              <a:t>o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2009785" y="4188163"/>
            <a:ext cx="8074690" cy="0"/>
          </a:xfrm>
          <a:custGeom>
            <a:avLst/>
            <a:gdLst/>
            <a:ahLst/>
            <a:cxnLst/>
            <a:rect l="l" t="t" r="r" b="b"/>
            <a:pathLst>
              <a:path w="8897112">
                <a:moveTo>
                  <a:pt x="0" y="0"/>
                </a:moveTo>
                <a:lnTo>
                  <a:pt x="8897112" y="0"/>
                </a:lnTo>
              </a:path>
            </a:pathLst>
          </a:custGeom>
          <a:ln w="82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02" name="object 202"/>
          <p:cNvSpPr/>
          <p:nvPr/>
        </p:nvSpPr>
        <p:spPr>
          <a:xfrm>
            <a:off x="2018083" y="4185800"/>
            <a:ext cx="8063624" cy="0"/>
          </a:xfrm>
          <a:custGeom>
            <a:avLst/>
            <a:gdLst/>
            <a:ahLst/>
            <a:cxnLst/>
            <a:rect l="l" t="t" r="r" b="b"/>
            <a:pathLst>
              <a:path w="8884919">
                <a:moveTo>
                  <a:pt x="0" y="0"/>
                </a:moveTo>
                <a:lnTo>
                  <a:pt x="88849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03" name="object 203"/>
          <p:cNvSpPr/>
          <p:nvPr/>
        </p:nvSpPr>
        <p:spPr>
          <a:xfrm>
            <a:off x="3574099" y="418856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04" name="object 204"/>
          <p:cNvSpPr/>
          <p:nvPr/>
        </p:nvSpPr>
        <p:spPr>
          <a:xfrm>
            <a:off x="3828595" y="418856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05" name="object 205"/>
          <p:cNvSpPr/>
          <p:nvPr/>
        </p:nvSpPr>
        <p:spPr>
          <a:xfrm>
            <a:off x="4090007" y="4185800"/>
            <a:ext cx="2765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06" name="object 206"/>
          <p:cNvSpPr/>
          <p:nvPr/>
        </p:nvSpPr>
        <p:spPr>
          <a:xfrm>
            <a:off x="4088622" y="418856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07" name="object 207"/>
          <p:cNvSpPr/>
          <p:nvPr/>
        </p:nvSpPr>
        <p:spPr>
          <a:xfrm>
            <a:off x="4249066" y="418856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08" name="object 208"/>
          <p:cNvSpPr/>
          <p:nvPr/>
        </p:nvSpPr>
        <p:spPr>
          <a:xfrm>
            <a:off x="4412275" y="418856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09" name="object 209"/>
          <p:cNvSpPr/>
          <p:nvPr/>
        </p:nvSpPr>
        <p:spPr>
          <a:xfrm>
            <a:off x="4572716" y="418856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10" name="object 210"/>
          <p:cNvSpPr/>
          <p:nvPr/>
        </p:nvSpPr>
        <p:spPr>
          <a:xfrm>
            <a:off x="4735926" y="418856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11" name="object 211"/>
          <p:cNvSpPr/>
          <p:nvPr/>
        </p:nvSpPr>
        <p:spPr>
          <a:xfrm>
            <a:off x="4899135" y="418856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12" name="object 212"/>
          <p:cNvSpPr/>
          <p:nvPr/>
        </p:nvSpPr>
        <p:spPr>
          <a:xfrm>
            <a:off x="5062344" y="418856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13" name="object 213"/>
          <p:cNvSpPr/>
          <p:nvPr/>
        </p:nvSpPr>
        <p:spPr>
          <a:xfrm>
            <a:off x="5275344" y="418856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14" name="object 214"/>
          <p:cNvSpPr/>
          <p:nvPr/>
        </p:nvSpPr>
        <p:spPr>
          <a:xfrm>
            <a:off x="6052661" y="418856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15" name="object 215"/>
          <p:cNvSpPr/>
          <p:nvPr/>
        </p:nvSpPr>
        <p:spPr>
          <a:xfrm>
            <a:off x="6832745" y="418856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16" name="object 216"/>
          <p:cNvSpPr/>
          <p:nvPr/>
        </p:nvSpPr>
        <p:spPr>
          <a:xfrm>
            <a:off x="6998720" y="418856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17" name="object 217"/>
          <p:cNvSpPr/>
          <p:nvPr/>
        </p:nvSpPr>
        <p:spPr>
          <a:xfrm>
            <a:off x="7167462" y="418856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18" name="object 218"/>
          <p:cNvSpPr/>
          <p:nvPr/>
        </p:nvSpPr>
        <p:spPr>
          <a:xfrm>
            <a:off x="7338969" y="418856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19" name="object 219"/>
          <p:cNvSpPr/>
          <p:nvPr/>
        </p:nvSpPr>
        <p:spPr>
          <a:xfrm>
            <a:off x="7510476" y="418856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20" name="object 220"/>
          <p:cNvSpPr/>
          <p:nvPr/>
        </p:nvSpPr>
        <p:spPr>
          <a:xfrm>
            <a:off x="7684751" y="418856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21" name="object 221"/>
          <p:cNvSpPr/>
          <p:nvPr/>
        </p:nvSpPr>
        <p:spPr>
          <a:xfrm>
            <a:off x="7856258" y="418856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22" name="object 222"/>
          <p:cNvSpPr/>
          <p:nvPr/>
        </p:nvSpPr>
        <p:spPr>
          <a:xfrm>
            <a:off x="8030532" y="418856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23" name="object 223"/>
          <p:cNvSpPr/>
          <p:nvPr/>
        </p:nvSpPr>
        <p:spPr>
          <a:xfrm>
            <a:off x="8202039" y="418856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24" name="object 224"/>
          <p:cNvSpPr/>
          <p:nvPr/>
        </p:nvSpPr>
        <p:spPr>
          <a:xfrm>
            <a:off x="8376314" y="418856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25" name="object 225"/>
          <p:cNvSpPr/>
          <p:nvPr/>
        </p:nvSpPr>
        <p:spPr>
          <a:xfrm>
            <a:off x="8536757" y="418856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26" name="object 226"/>
          <p:cNvSpPr/>
          <p:nvPr/>
        </p:nvSpPr>
        <p:spPr>
          <a:xfrm>
            <a:off x="8699965" y="418856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27" name="object 227"/>
          <p:cNvSpPr/>
          <p:nvPr/>
        </p:nvSpPr>
        <p:spPr>
          <a:xfrm>
            <a:off x="8860408" y="418856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28" name="object 228"/>
          <p:cNvSpPr/>
          <p:nvPr/>
        </p:nvSpPr>
        <p:spPr>
          <a:xfrm>
            <a:off x="9023617" y="418856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29" name="object 229"/>
          <p:cNvSpPr/>
          <p:nvPr/>
        </p:nvSpPr>
        <p:spPr>
          <a:xfrm>
            <a:off x="9186825" y="418856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30" name="object 230"/>
          <p:cNvSpPr/>
          <p:nvPr/>
        </p:nvSpPr>
        <p:spPr>
          <a:xfrm>
            <a:off x="9410891" y="418856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31" name="object 231"/>
          <p:cNvSpPr/>
          <p:nvPr/>
        </p:nvSpPr>
        <p:spPr>
          <a:xfrm>
            <a:off x="9798168" y="418856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32" name="object 232"/>
          <p:cNvSpPr/>
          <p:nvPr/>
        </p:nvSpPr>
        <p:spPr>
          <a:xfrm>
            <a:off x="3672302" y="4376672"/>
            <a:ext cx="63624" cy="60858"/>
          </a:xfrm>
          <a:custGeom>
            <a:avLst/>
            <a:gdLst/>
            <a:ahLst/>
            <a:cxnLst/>
            <a:rect l="l" t="t" r="r" b="b"/>
            <a:pathLst>
              <a:path w="70104" h="67055">
                <a:moveTo>
                  <a:pt x="0" y="0"/>
                </a:moveTo>
                <a:lnTo>
                  <a:pt x="70104" y="0"/>
                </a:lnTo>
                <a:lnTo>
                  <a:pt x="70104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33" name="object 233"/>
          <p:cNvSpPr/>
          <p:nvPr/>
        </p:nvSpPr>
        <p:spPr>
          <a:xfrm>
            <a:off x="3929563" y="4376672"/>
            <a:ext cx="63624" cy="60858"/>
          </a:xfrm>
          <a:custGeom>
            <a:avLst/>
            <a:gdLst/>
            <a:ahLst/>
            <a:cxnLst/>
            <a:rect l="l" t="t" r="r" b="b"/>
            <a:pathLst>
              <a:path w="70104" h="67055">
                <a:moveTo>
                  <a:pt x="0" y="0"/>
                </a:moveTo>
                <a:lnTo>
                  <a:pt x="70104" y="0"/>
                </a:lnTo>
                <a:lnTo>
                  <a:pt x="70104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34" name="object 234"/>
          <p:cNvSpPr/>
          <p:nvPr/>
        </p:nvSpPr>
        <p:spPr>
          <a:xfrm>
            <a:off x="4139798" y="4376672"/>
            <a:ext cx="60858" cy="60858"/>
          </a:xfrm>
          <a:custGeom>
            <a:avLst/>
            <a:gdLst/>
            <a:ahLst/>
            <a:cxnLst/>
            <a:rect l="l" t="t" r="r" b="b"/>
            <a:pathLst>
              <a:path w="67055" h="67055">
                <a:moveTo>
                  <a:pt x="0" y="0"/>
                </a:moveTo>
                <a:lnTo>
                  <a:pt x="67056" y="0"/>
                </a:lnTo>
                <a:lnTo>
                  <a:pt x="67056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35" name="object 235"/>
          <p:cNvSpPr/>
          <p:nvPr/>
        </p:nvSpPr>
        <p:spPr>
          <a:xfrm>
            <a:off x="4303008" y="4376672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36" name="object 236"/>
          <p:cNvSpPr/>
          <p:nvPr/>
        </p:nvSpPr>
        <p:spPr>
          <a:xfrm>
            <a:off x="4466217" y="4376672"/>
            <a:ext cx="60857" cy="60858"/>
          </a:xfrm>
          <a:custGeom>
            <a:avLst/>
            <a:gdLst/>
            <a:ahLst/>
            <a:cxnLst/>
            <a:rect l="l" t="t" r="r" b="b"/>
            <a:pathLst>
              <a:path w="67055" h="67055">
                <a:moveTo>
                  <a:pt x="0" y="0"/>
                </a:moveTo>
                <a:lnTo>
                  <a:pt x="67055" y="0"/>
                </a:lnTo>
                <a:lnTo>
                  <a:pt x="67055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37" name="object 237"/>
          <p:cNvSpPr/>
          <p:nvPr/>
        </p:nvSpPr>
        <p:spPr>
          <a:xfrm>
            <a:off x="4626658" y="4376672"/>
            <a:ext cx="63624" cy="60858"/>
          </a:xfrm>
          <a:custGeom>
            <a:avLst/>
            <a:gdLst/>
            <a:ahLst/>
            <a:cxnLst/>
            <a:rect l="l" t="t" r="r" b="b"/>
            <a:pathLst>
              <a:path w="70104" h="67055">
                <a:moveTo>
                  <a:pt x="0" y="0"/>
                </a:moveTo>
                <a:lnTo>
                  <a:pt x="70104" y="0"/>
                </a:lnTo>
                <a:lnTo>
                  <a:pt x="70104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38" name="object 238"/>
          <p:cNvSpPr/>
          <p:nvPr/>
        </p:nvSpPr>
        <p:spPr>
          <a:xfrm>
            <a:off x="4789867" y="4376672"/>
            <a:ext cx="60857" cy="60858"/>
          </a:xfrm>
          <a:custGeom>
            <a:avLst/>
            <a:gdLst/>
            <a:ahLst/>
            <a:cxnLst/>
            <a:rect l="l" t="t" r="r" b="b"/>
            <a:pathLst>
              <a:path w="67055" h="67055">
                <a:moveTo>
                  <a:pt x="0" y="0"/>
                </a:moveTo>
                <a:lnTo>
                  <a:pt x="67055" y="0"/>
                </a:lnTo>
                <a:lnTo>
                  <a:pt x="67055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39" name="object 239"/>
          <p:cNvSpPr/>
          <p:nvPr/>
        </p:nvSpPr>
        <p:spPr>
          <a:xfrm>
            <a:off x="4950311" y="4376672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40" name="object 240"/>
          <p:cNvSpPr/>
          <p:nvPr/>
        </p:nvSpPr>
        <p:spPr>
          <a:xfrm>
            <a:off x="5141182" y="4376672"/>
            <a:ext cx="60857" cy="60858"/>
          </a:xfrm>
          <a:custGeom>
            <a:avLst/>
            <a:gdLst/>
            <a:ahLst/>
            <a:cxnLst/>
            <a:rect l="l" t="t" r="r" b="b"/>
            <a:pathLst>
              <a:path w="67055" h="67055">
                <a:moveTo>
                  <a:pt x="0" y="0"/>
                </a:moveTo>
                <a:lnTo>
                  <a:pt x="67055" y="0"/>
                </a:lnTo>
                <a:lnTo>
                  <a:pt x="67055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41" name="object 241"/>
          <p:cNvSpPr/>
          <p:nvPr/>
        </p:nvSpPr>
        <p:spPr>
          <a:xfrm>
            <a:off x="6889452" y="4376672"/>
            <a:ext cx="60858" cy="60858"/>
          </a:xfrm>
          <a:custGeom>
            <a:avLst/>
            <a:gdLst/>
            <a:ahLst/>
            <a:cxnLst/>
            <a:rect l="l" t="t" r="r" b="b"/>
            <a:pathLst>
              <a:path w="67056" h="67055">
                <a:moveTo>
                  <a:pt x="0" y="0"/>
                </a:moveTo>
                <a:lnTo>
                  <a:pt x="67056" y="0"/>
                </a:lnTo>
                <a:lnTo>
                  <a:pt x="67056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42" name="object 242"/>
          <p:cNvSpPr/>
          <p:nvPr/>
        </p:nvSpPr>
        <p:spPr>
          <a:xfrm>
            <a:off x="7055428" y="4376672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43" name="object 243"/>
          <p:cNvSpPr/>
          <p:nvPr/>
        </p:nvSpPr>
        <p:spPr>
          <a:xfrm>
            <a:off x="7224170" y="4376672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44" name="object 244"/>
          <p:cNvSpPr/>
          <p:nvPr/>
        </p:nvSpPr>
        <p:spPr>
          <a:xfrm>
            <a:off x="7395678" y="4376672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45" name="object 245"/>
          <p:cNvSpPr/>
          <p:nvPr/>
        </p:nvSpPr>
        <p:spPr>
          <a:xfrm>
            <a:off x="7569952" y="4376672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46" name="object 246"/>
          <p:cNvSpPr/>
          <p:nvPr/>
        </p:nvSpPr>
        <p:spPr>
          <a:xfrm>
            <a:off x="7741459" y="4376672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47" name="object 247"/>
          <p:cNvSpPr/>
          <p:nvPr/>
        </p:nvSpPr>
        <p:spPr>
          <a:xfrm>
            <a:off x="7912967" y="4376672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48" name="object 248"/>
          <p:cNvSpPr/>
          <p:nvPr/>
        </p:nvSpPr>
        <p:spPr>
          <a:xfrm>
            <a:off x="8090007" y="4376672"/>
            <a:ext cx="60857" cy="60858"/>
          </a:xfrm>
          <a:custGeom>
            <a:avLst/>
            <a:gdLst/>
            <a:ahLst/>
            <a:cxnLst/>
            <a:rect l="l" t="t" r="r" b="b"/>
            <a:pathLst>
              <a:path w="67055" h="67055">
                <a:moveTo>
                  <a:pt x="0" y="0"/>
                </a:moveTo>
                <a:lnTo>
                  <a:pt x="67055" y="0"/>
                </a:lnTo>
                <a:lnTo>
                  <a:pt x="67055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49" name="object 249"/>
          <p:cNvSpPr/>
          <p:nvPr/>
        </p:nvSpPr>
        <p:spPr>
          <a:xfrm>
            <a:off x="8258749" y="4376672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50" name="object 250"/>
          <p:cNvSpPr/>
          <p:nvPr/>
        </p:nvSpPr>
        <p:spPr>
          <a:xfrm>
            <a:off x="8427490" y="4376672"/>
            <a:ext cx="60857" cy="60858"/>
          </a:xfrm>
          <a:custGeom>
            <a:avLst/>
            <a:gdLst/>
            <a:ahLst/>
            <a:cxnLst/>
            <a:rect l="l" t="t" r="r" b="b"/>
            <a:pathLst>
              <a:path w="67055" h="67055">
                <a:moveTo>
                  <a:pt x="0" y="0"/>
                </a:moveTo>
                <a:lnTo>
                  <a:pt x="67055" y="0"/>
                </a:lnTo>
                <a:lnTo>
                  <a:pt x="67055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51" name="object 251"/>
          <p:cNvSpPr/>
          <p:nvPr/>
        </p:nvSpPr>
        <p:spPr>
          <a:xfrm>
            <a:off x="8590699" y="4376672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52" name="object 252"/>
          <p:cNvSpPr/>
          <p:nvPr/>
        </p:nvSpPr>
        <p:spPr>
          <a:xfrm>
            <a:off x="8753907" y="4376672"/>
            <a:ext cx="60857" cy="60858"/>
          </a:xfrm>
          <a:custGeom>
            <a:avLst/>
            <a:gdLst/>
            <a:ahLst/>
            <a:cxnLst/>
            <a:rect l="l" t="t" r="r" b="b"/>
            <a:pathLst>
              <a:path w="67055" h="67055">
                <a:moveTo>
                  <a:pt x="0" y="0"/>
                </a:moveTo>
                <a:lnTo>
                  <a:pt x="67055" y="0"/>
                </a:lnTo>
                <a:lnTo>
                  <a:pt x="67055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53" name="object 253"/>
          <p:cNvSpPr/>
          <p:nvPr/>
        </p:nvSpPr>
        <p:spPr>
          <a:xfrm>
            <a:off x="8914350" y="4376672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54" name="object 254"/>
          <p:cNvSpPr/>
          <p:nvPr/>
        </p:nvSpPr>
        <p:spPr>
          <a:xfrm>
            <a:off x="9077558" y="4376672"/>
            <a:ext cx="60858" cy="60858"/>
          </a:xfrm>
          <a:custGeom>
            <a:avLst/>
            <a:gdLst/>
            <a:ahLst/>
            <a:cxnLst/>
            <a:rect l="l" t="t" r="r" b="b"/>
            <a:pathLst>
              <a:path w="67056" h="67055">
                <a:moveTo>
                  <a:pt x="0" y="0"/>
                </a:moveTo>
                <a:lnTo>
                  <a:pt x="67056" y="0"/>
                </a:lnTo>
                <a:lnTo>
                  <a:pt x="67056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55" name="object 255"/>
          <p:cNvSpPr/>
          <p:nvPr/>
        </p:nvSpPr>
        <p:spPr>
          <a:xfrm>
            <a:off x="9268430" y="4376672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56" name="object 256"/>
          <p:cNvSpPr/>
          <p:nvPr/>
        </p:nvSpPr>
        <p:spPr>
          <a:xfrm>
            <a:off x="9630808" y="4376672"/>
            <a:ext cx="60858" cy="60858"/>
          </a:xfrm>
          <a:custGeom>
            <a:avLst/>
            <a:gdLst/>
            <a:ahLst/>
            <a:cxnLst/>
            <a:rect l="l" t="t" r="r" b="b"/>
            <a:pathLst>
              <a:path w="67056" h="67055">
                <a:moveTo>
                  <a:pt x="0" y="0"/>
                </a:moveTo>
                <a:lnTo>
                  <a:pt x="67056" y="0"/>
                </a:lnTo>
                <a:lnTo>
                  <a:pt x="67056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57" name="object 257"/>
          <p:cNvSpPr/>
          <p:nvPr/>
        </p:nvSpPr>
        <p:spPr>
          <a:xfrm>
            <a:off x="9912966" y="4376672"/>
            <a:ext cx="60858" cy="60858"/>
          </a:xfrm>
          <a:custGeom>
            <a:avLst/>
            <a:gdLst/>
            <a:ahLst/>
            <a:cxnLst/>
            <a:rect l="l" t="t" r="r" b="b"/>
            <a:pathLst>
              <a:path w="67056" h="67055">
                <a:moveTo>
                  <a:pt x="0" y="0"/>
                </a:moveTo>
                <a:lnTo>
                  <a:pt x="67056" y="0"/>
                </a:lnTo>
                <a:lnTo>
                  <a:pt x="67056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58" name="object 258"/>
          <p:cNvSpPr txBox="1"/>
          <p:nvPr/>
        </p:nvSpPr>
        <p:spPr>
          <a:xfrm>
            <a:off x="3674607" y="4622637"/>
            <a:ext cx="60512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-5" dirty="0">
                <a:latin typeface="Times New Roman"/>
                <a:cs typeface="Times New Roman"/>
              </a:rPr>
              <a:t>1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259" name="object 259"/>
          <p:cNvSpPr txBox="1"/>
          <p:nvPr/>
        </p:nvSpPr>
        <p:spPr>
          <a:xfrm>
            <a:off x="3934634" y="4622637"/>
            <a:ext cx="60512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-5" dirty="0">
                <a:latin typeface="Times New Roman"/>
                <a:cs typeface="Times New Roman"/>
              </a:rPr>
              <a:t>2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260" name="object 260"/>
          <p:cNvSpPr txBox="1"/>
          <p:nvPr/>
        </p:nvSpPr>
        <p:spPr>
          <a:xfrm>
            <a:off x="4142103" y="4622637"/>
            <a:ext cx="873675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tabLst>
                <a:tab pos="176932" algn="l"/>
                <a:tab pos="337727" algn="l"/>
                <a:tab pos="500827" algn="l"/>
                <a:tab pos="661046" algn="l"/>
                <a:tab pos="824723" algn="l"/>
              </a:tabLst>
            </a:pPr>
            <a:r>
              <a:rPr sz="590" spc="-5" dirty="0">
                <a:latin typeface="Times New Roman"/>
                <a:cs typeface="Times New Roman"/>
              </a:rPr>
              <a:t>1	2	3	4	5	6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261" name="object 261"/>
          <p:cNvSpPr txBox="1"/>
          <p:nvPr/>
        </p:nvSpPr>
        <p:spPr>
          <a:xfrm>
            <a:off x="5143487" y="4622637"/>
            <a:ext cx="60512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-5" dirty="0">
                <a:latin typeface="Times New Roman"/>
                <a:cs typeface="Times New Roman"/>
              </a:rPr>
              <a:t>7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262" name="object 262"/>
          <p:cNvSpPr txBox="1"/>
          <p:nvPr/>
        </p:nvSpPr>
        <p:spPr>
          <a:xfrm>
            <a:off x="6891758" y="4622637"/>
            <a:ext cx="567082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tabLst>
                <a:tab pos="179814" algn="l"/>
                <a:tab pos="345796" algn="l"/>
                <a:tab pos="517541" algn="l"/>
              </a:tabLst>
            </a:pPr>
            <a:r>
              <a:rPr sz="590" spc="-5" dirty="0">
                <a:latin typeface="Times New Roman"/>
                <a:cs typeface="Times New Roman"/>
              </a:rPr>
              <a:t>1	2	3	1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263" name="object 263"/>
          <p:cNvSpPr txBox="1"/>
          <p:nvPr/>
        </p:nvSpPr>
        <p:spPr>
          <a:xfrm>
            <a:off x="7572257" y="4622637"/>
            <a:ext cx="232249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tabLst>
                <a:tab pos="182695" algn="l"/>
              </a:tabLst>
            </a:pPr>
            <a:r>
              <a:rPr sz="590" spc="-5" dirty="0">
                <a:latin typeface="Times New Roman"/>
                <a:cs typeface="Times New Roman"/>
              </a:rPr>
              <a:t>2	3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264" name="object 264"/>
          <p:cNvSpPr txBox="1"/>
          <p:nvPr/>
        </p:nvSpPr>
        <p:spPr>
          <a:xfrm>
            <a:off x="7918038" y="4622637"/>
            <a:ext cx="60512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-5" dirty="0">
                <a:latin typeface="Times New Roman"/>
                <a:cs typeface="Times New Roman"/>
              </a:rPr>
              <a:t>4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265" name="object 265"/>
          <p:cNvSpPr txBox="1"/>
          <p:nvPr/>
        </p:nvSpPr>
        <p:spPr>
          <a:xfrm>
            <a:off x="8092313" y="4622637"/>
            <a:ext cx="1048294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tabLst>
                <a:tab pos="182695" algn="l"/>
                <a:tab pos="348677" algn="l"/>
                <a:tab pos="511777" algn="l"/>
                <a:tab pos="674878" algn="l"/>
                <a:tab pos="838554" algn="l"/>
                <a:tab pos="998773" algn="l"/>
              </a:tabLst>
            </a:pPr>
            <a:r>
              <a:rPr sz="590" spc="-5" dirty="0">
                <a:latin typeface="Times New Roman"/>
                <a:cs typeface="Times New Roman"/>
              </a:rPr>
              <a:t>5	6	1	2	3	4	5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266" name="object 266"/>
          <p:cNvSpPr txBox="1"/>
          <p:nvPr/>
        </p:nvSpPr>
        <p:spPr>
          <a:xfrm>
            <a:off x="9270736" y="4622637"/>
            <a:ext cx="60512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-5" dirty="0">
                <a:latin typeface="Times New Roman"/>
                <a:cs typeface="Times New Roman"/>
              </a:rPr>
              <a:t>6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267" name="object 267"/>
          <p:cNvSpPr txBox="1"/>
          <p:nvPr/>
        </p:nvSpPr>
        <p:spPr>
          <a:xfrm>
            <a:off x="9591620" y="4622637"/>
            <a:ext cx="140618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5" dirty="0">
                <a:latin typeface="Times New Roman"/>
                <a:cs typeface="Times New Roman"/>
              </a:rPr>
              <a:t>Y</a:t>
            </a:r>
            <a:r>
              <a:rPr sz="590" spc="-5" dirty="0">
                <a:latin typeface="Times New Roman"/>
                <a:cs typeface="Times New Roman"/>
              </a:rPr>
              <a:t>es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268" name="object 268"/>
          <p:cNvSpPr txBox="1"/>
          <p:nvPr/>
        </p:nvSpPr>
        <p:spPr>
          <a:xfrm>
            <a:off x="9890376" y="4622637"/>
            <a:ext cx="115837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5" dirty="0">
                <a:latin typeface="Times New Roman"/>
                <a:cs typeface="Times New Roman"/>
              </a:rPr>
              <a:t>N</a:t>
            </a:r>
            <a:r>
              <a:rPr sz="590" spc="-5" dirty="0">
                <a:latin typeface="Times New Roman"/>
                <a:cs typeface="Times New Roman"/>
              </a:rPr>
              <a:t>o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269" name="object 269"/>
          <p:cNvSpPr/>
          <p:nvPr/>
        </p:nvSpPr>
        <p:spPr>
          <a:xfrm>
            <a:off x="2009785" y="4539477"/>
            <a:ext cx="8074690" cy="0"/>
          </a:xfrm>
          <a:custGeom>
            <a:avLst/>
            <a:gdLst/>
            <a:ahLst/>
            <a:cxnLst/>
            <a:rect l="l" t="t" r="r" b="b"/>
            <a:pathLst>
              <a:path w="8897112">
                <a:moveTo>
                  <a:pt x="0" y="0"/>
                </a:moveTo>
                <a:lnTo>
                  <a:pt x="8897112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70" name="object 270"/>
          <p:cNvSpPr/>
          <p:nvPr/>
        </p:nvSpPr>
        <p:spPr>
          <a:xfrm>
            <a:off x="2018083" y="4537114"/>
            <a:ext cx="8063624" cy="0"/>
          </a:xfrm>
          <a:custGeom>
            <a:avLst/>
            <a:gdLst/>
            <a:ahLst/>
            <a:cxnLst/>
            <a:rect l="l" t="t" r="r" b="b"/>
            <a:pathLst>
              <a:path w="8884919">
                <a:moveTo>
                  <a:pt x="0" y="0"/>
                </a:moveTo>
                <a:lnTo>
                  <a:pt x="88849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71" name="object 271"/>
          <p:cNvSpPr/>
          <p:nvPr/>
        </p:nvSpPr>
        <p:spPr>
          <a:xfrm>
            <a:off x="3574099" y="4538498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72" name="object 272"/>
          <p:cNvSpPr/>
          <p:nvPr/>
        </p:nvSpPr>
        <p:spPr>
          <a:xfrm>
            <a:off x="3828595" y="4538498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73" name="object 273"/>
          <p:cNvSpPr/>
          <p:nvPr/>
        </p:nvSpPr>
        <p:spPr>
          <a:xfrm>
            <a:off x="4090007" y="4537114"/>
            <a:ext cx="2765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74" name="object 274"/>
          <p:cNvSpPr/>
          <p:nvPr/>
        </p:nvSpPr>
        <p:spPr>
          <a:xfrm>
            <a:off x="4088622" y="4538498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75" name="object 275"/>
          <p:cNvSpPr/>
          <p:nvPr/>
        </p:nvSpPr>
        <p:spPr>
          <a:xfrm>
            <a:off x="4249066" y="4538498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76" name="object 276"/>
          <p:cNvSpPr/>
          <p:nvPr/>
        </p:nvSpPr>
        <p:spPr>
          <a:xfrm>
            <a:off x="4412275" y="4538498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77" name="object 277"/>
          <p:cNvSpPr/>
          <p:nvPr/>
        </p:nvSpPr>
        <p:spPr>
          <a:xfrm>
            <a:off x="4572716" y="4538498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78" name="object 278"/>
          <p:cNvSpPr/>
          <p:nvPr/>
        </p:nvSpPr>
        <p:spPr>
          <a:xfrm>
            <a:off x="4735926" y="4538498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79" name="object 279"/>
          <p:cNvSpPr/>
          <p:nvPr/>
        </p:nvSpPr>
        <p:spPr>
          <a:xfrm>
            <a:off x="4899135" y="4538498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80" name="object 280"/>
          <p:cNvSpPr/>
          <p:nvPr/>
        </p:nvSpPr>
        <p:spPr>
          <a:xfrm>
            <a:off x="5062344" y="4538498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81" name="object 281"/>
          <p:cNvSpPr/>
          <p:nvPr/>
        </p:nvSpPr>
        <p:spPr>
          <a:xfrm>
            <a:off x="5275344" y="4538498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82" name="object 282"/>
          <p:cNvSpPr/>
          <p:nvPr/>
        </p:nvSpPr>
        <p:spPr>
          <a:xfrm>
            <a:off x="6052661" y="4538498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83" name="object 283"/>
          <p:cNvSpPr/>
          <p:nvPr/>
        </p:nvSpPr>
        <p:spPr>
          <a:xfrm>
            <a:off x="6832745" y="4538498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84" name="object 284"/>
          <p:cNvSpPr/>
          <p:nvPr/>
        </p:nvSpPr>
        <p:spPr>
          <a:xfrm>
            <a:off x="6998720" y="4538498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85" name="object 285"/>
          <p:cNvSpPr/>
          <p:nvPr/>
        </p:nvSpPr>
        <p:spPr>
          <a:xfrm>
            <a:off x="7167462" y="4538498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86" name="object 286"/>
          <p:cNvSpPr/>
          <p:nvPr/>
        </p:nvSpPr>
        <p:spPr>
          <a:xfrm>
            <a:off x="7338969" y="4538498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87" name="object 287"/>
          <p:cNvSpPr/>
          <p:nvPr/>
        </p:nvSpPr>
        <p:spPr>
          <a:xfrm>
            <a:off x="7510476" y="4538498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88" name="object 288"/>
          <p:cNvSpPr/>
          <p:nvPr/>
        </p:nvSpPr>
        <p:spPr>
          <a:xfrm>
            <a:off x="7684751" y="4538498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89" name="object 289"/>
          <p:cNvSpPr/>
          <p:nvPr/>
        </p:nvSpPr>
        <p:spPr>
          <a:xfrm>
            <a:off x="7856258" y="4538498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90" name="object 290"/>
          <p:cNvSpPr/>
          <p:nvPr/>
        </p:nvSpPr>
        <p:spPr>
          <a:xfrm>
            <a:off x="8030532" y="4538498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91" name="object 291"/>
          <p:cNvSpPr/>
          <p:nvPr/>
        </p:nvSpPr>
        <p:spPr>
          <a:xfrm>
            <a:off x="8202039" y="4538498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92" name="object 292"/>
          <p:cNvSpPr/>
          <p:nvPr/>
        </p:nvSpPr>
        <p:spPr>
          <a:xfrm>
            <a:off x="8376314" y="4538498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93" name="object 293"/>
          <p:cNvSpPr/>
          <p:nvPr/>
        </p:nvSpPr>
        <p:spPr>
          <a:xfrm>
            <a:off x="8536757" y="4538498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94" name="object 294"/>
          <p:cNvSpPr/>
          <p:nvPr/>
        </p:nvSpPr>
        <p:spPr>
          <a:xfrm>
            <a:off x="8699965" y="4538498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95" name="object 295"/>
          <p:cNvSpPr/>
          <p:nvPr/>
        </p:nvSpPr>
        <p:spPr>
          <a:xfrm>
            <a:off x="8860408" y="4538498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96" name="object 296"/>
          <p:cNvSpPr/>
          <p:nvPr/>
        </p:nvSpPr>
        <p:spPr>
          <a:xfrm>
            <a:off x="9023617" y="4538498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97" name="object 297"/>
          <p:cNvSpPr/>
          <p:nvPr/>
        </p:nvSpPr>
        <p:spPr>
          <a:xfrm>
            <a:off x="9186825" y="4538498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98" name="object 298"/>
          <p:cNvSpPr/>
          <p:nvPr/>
        </p:nvSpPr>
        <p:spPr>
          <a:xfrm>
            <a:off x="9410891" y="4538498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99" name="object 299"/>
          <p:cNvSpPr/>
          <p:nvPr/>
        </p:nvSpPr>
        <p:spPr>
          <a:xfrm>
            <a:off x="9798168" y="4538498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00" name="object 300"/>
          <p:cNvSpPr/>
          <p:nvPr/>
        </p:nvSpPr>
        <p:spPr>
          <a:xfrm>
            <a:off x="3672302" y="4727986"/>
            <a:ext cx="63624" cy="60858"/>
          </a:xfrm>
          <a:custGeom>
            <a:avLst/>
            <a:gdLst/>
            <a:ahLst/>
            <a:cxnLst/>
            <a:rect l="l" t="t" r="r" b="b"/>
            <a:pathLst>
              <a:path w="70104" h="67055">
                <a:moveTo>
                  <a:pt x="0" y="0"/>
                </a:moveTo>
                <a:lnTo>
                  <a:pt x="70104" y="0"/>
                </a:lnTo>
                <a:lnTo>
                  <a:pt x="70104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01" name="object 301"/>
          <p:cNvSpPr/>
          <p:nvPr/>
        </p:nvSpPr>
        <p:spPr>
          <a:xfrm>
            <a:off x="3929563" y="4727986"/>
            <a:ext cx="63624" cy="60858"/>
          </a:xfrm>
          <a:custGeom>
            <a:avLst/>
            <a:gdLst/>
            <a:ahLst/>
            <a:cxnLst/>
            <a:rect l="l" t="t" r="r" b="b"/>
            <a:pathLst>
              <a:path w="70104" h="67055">
                <a:moveTo>
                  <a:pt x="0" y="0"/>
                </a:moveTo>
                <a:lnTo>
                  <a:pt x="70104" y="0"/>
                </a:lnTo>
                <a:lnTo>
                  <a:pt x="70104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02" name="object 302"/>
          <p:cNvSpPr/>
          <p:nvPr/>
        </p:nvSpPr>
        <p:spPr>
          <a:xfrm>
            <a:off x="4139798" y="4727986"/>
            <a:ext cx="60858" cy="60858"/>
          </a:xfrm>
          <a:custGeom>
            <a:avLst/>
            <a:gdLst/>
            <a:ahLst/>
            <a:cxnLst/>
            <a:rect l="l" t="t" r="r" b="b"/>
            <a:pathLst>
              <a:path w="67055" h="67055">
                <a:moveTo>
                  <a:pt x="0" y="0"/>
                </a:moveTo>
                <a:lnTo>
                  <a:pt x="67056" y="0"/>
                </a:lnTo>
                <a:lnTo>
                  <a:pt x="67056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03" name="object 303"/>
          <p:cNvSpPr/>
          <p:nvPr/>
        </p:nvSpPr>
        <p:spPr>
          <a:xfrm>
            <a:off x="4303008" y="4727986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04" name="object 304"/>
          <p:cNvSpPr/>
          <p:nvPr/>
        </p:nvSpPr>
        <p:spPr>
          <a:xfrm>
            <a:off x="4466217" y="4727986"/>
            <a:ext cx="60857" cy="60858"/>
          </a:xfrm>
          <a:custGeom>
            <a:avLst/>
            <a:gdLst/>
            <a:ahLst/>
            <a:cxnLst/>
            <a:rect l="l" t="t" r="r" b="b"/>
            <a:pathLst>
              <a:path w="67055" h="67055">
                <a:moveTo>
                  <a:pt x="0" y="0"/>
                </a:moveTo>
                <a:lnTo>
                  <a:pt x="67055" y="0"/>
                </a:lnTo>
                <a:lnTo>
                  <a:pt x="67055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05" name="object 305"/>
          <p:cNvSpPr/>
          <p:nvPr/>
        </p:nvSpPr>
        <p:spPr>
          <a:xfrm>
            <a:off x="4626658" y="4727986"/>
            <a:ext cx="63624" cy="60858"/>
          </a:xfrm>
          <a:custGeom>
            <a:avLst/>
            <a:gdLst/>
            <a:ahLst/>
            <a:cxnLst/>
            <a:rect l="l" t="t" r="r" b="b"/>
            <a:pathLst>
              <a:path w="70104" h="67055">
                <a:moveTo>
                  <a:pt x="0" y="0"/>
                </a:moveTo>
                <a:lnTo>
                  <a:pt x="70104" y="0"/>
                </a:lnTo>
                <a:lnTo>
                  <a:pt x="70104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06" name="object 306"/>
          <p:cNvSpPr/>
          <p:nvPr/>
        </p:nvSpPr>
        <p:spPr>
          <a:xfrm>
            <a:off x="4789867" y="4727986"/>
            <a:ext cx="60857" cy="60858"/>
          </a:xfrm>
          <a:custGeom>
            <a:avLst/>
            <a:gdLst/>
            <a:ahLst/>
            <a:cxnLst/>
            <a:rect l="l" t="t" r="r" b="b"/>
            <a:pathLst>
              <a:path w="67055" h="67055">
                <a:moveTo>
                  <a:pt x="0" y="0"/>
                </a:moveTo>
                <a:lnTo>
                  <a:pt x="67055" y="0"/>
                </a:lnTo>
                <a:lnTo>
                  <a:pt x="67055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07" name="object 307"/>
          <p:cNvSpPr/>
          <p:nvPr/>
        </p:nvSpPr>
        <p:spPr>
          <a:xfrm>
            <a:off x="4950311" y="4727986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08" name="object 308"/>
          <p:cNvSpPr/>
          <p:nvPr/>
        </p:nvSpPr>
        <p:spPr>
          <a:xfrm>
            <a:off x="5141182" y="4727986"/>
            <a:ext cx="60857" cy="60858"/>
          </a:xfrm>
          <a:custGeom>
            <a:avLst/>
            <a:gdLst/>
            <a:ahLst/>
            <a:cxnLst/>
            <a:rect l="l" t="t" r="r" b="b"/>
            <a:pathLst>
              <a:path w="67055" h="67055">
                <a:moveTo>
                  <a:pt x="0" y="0"/>
                </a:moveTo>
                <a:lnTo>
                  <a:pt x="67055" y="0"/>
                </a:lnTo>
                <a:lnTo>
                  <a:pt x="67055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09" name="object 309"/>
          <p:cNvSpPr/>
          <p:nvPr/>
        </p:nvSpPr>
        <p:spPr>
          <a:xfrm>
            <a:off x="6889452" y="4727986"/>
            <a:ext cx="60858" cy="60858"/>
          </a:xfrm>
          <a:custGeom>
            <a:avLst/>
            <a:gdLst/>
            <a:ahLst/>
            <a:cxnLst/>
            <a:rect l="l" t="t" r="r" b="b"/>
            <a:pathLst>
              <a:path w="67056" h="67055">
                <a:moveTo>
                  <a:pt x="0" y="0"/>
                </a:moveTo>
                <a:lnTo>
                  <a:pt x="67056" y="0"/>
                </a:lnTo>
                <a:lnTo>
                  <a:pt x="67056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10" name="object 310"/>
          <p:cNvSpPr/>
          <p:nvPr/>
        </p:nvSpPr>
        <p:spPr>
          <a:xfrm>
            <a:off x="7055428" y="4727986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11" name="object 311"/>
          <p:cNvSpPr/>
          <p:nvPr/>
        </p:nvSpPr>
        <p:spPr>
          <a:xfrm>
            <a:off x="7224170" y="4727986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12" name="object 312"/>
          <p:cNvSpPr/>
          <p:nvPr/>
        </p:nvSpPr>
        <p:spPr>
          <a:xfrm>
            <a:off x="7395678" y="4727986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13" name="object 313"/>
          <p:cNvSpPr/>
          <p:nvPr/>
        </p:nvSpPr>
        <p:spPr>
          <a:xfrm>
            <a:off x="7569952" y="4727986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14" name="object 314"/>
          <p:cNvSpPr/>
          <p:nvPr/>
        </p:nvSpPr>
        <p:spPr>
          <a:xfrm>
            <a:off x="7741459" y="4727986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15" name="object 315"/>
          <p:cNvSpPr/>
          <p:nvPr/>
        </p:nvSpPr>
        <p:spPr>
          <a:xfrm>
            <a:off x="7912967" y="4727986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16" name="object 316"/>
          <p:cNvSpPr/>
          <p:nvPr/>
        </p:nvSpPr>
        <p:spPr>
          <a:xfrm>
            <a:off x="8090007" y="4727986"/>
            <a:ext cx="60857" cy="60858"/>
          </a:xfrm>
          <a:custGeom>
            <a:avLst/>
            <a:gdLst/>
            <a:ahLst/>
            <a:cxnLst/>
            <a:rect l="l" t="t" r="r" b="b"/>
            <a:pathLst>
              <a:path w="67055" h="67055">
                <a:moveTo>
                  <a:pt x="0" y="0"/>
                </a:moveTo>
                <a:lnTo>
                  <a:pt x="67055" y="0"/>
                </a:lnTo>
                <a:lnTo>
                  <a:pt x="67055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17" name="object 317"/>
          <p:cNvSpPr/>
          <p:nvPr/>
        </p:nvSpPr>
        <p:spPr>
          <a:xfrm>
            <a:off x="8258749" y="4727986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18" name="object 318"/>
          <p:cNvSpPr/>
          <p:nvPr/>
        </p:nvSpPr>
        <p:spPr>
          <a:xfrm>
            <a:off x="8427490" y="4727986"/>
            <a:ext cx="60857" cy="60858"/>
          </a:xfrm>
          <a:custGeom>
            <a:avLst/>
            <a:gdLst/>
            <a:ahLst/>
            <a:cxnLst/>
            <a:rect l="l" t="t" r="r" b="b"/>
            <a:pathLst>
              <a:path w="67055" h="67055">
                <a:moveTo>
                  <a:pt x="0" y="0"/>
                </a:moveTo>
                <a:lnTo>
                  <a:pt x="67055" y="0"/>
                </a:lnTo>
                <a:lnTo>
                  <a:pt x="67055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19" name="object 319"/>
          <p:cNvSpPr/>
          <p:nvPr/>
        </p:nvSpPr>
        <p:spPr>
          <a:xfrm>
            <a:off x="8590699" y="4727986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20" name="object 320"/>
          <p:cNvSpPr/>
          <p:nvPr/>
        </p:nvSpPr>
        <p:spPr>
          <a:xfrm>
            <a:off x="8753907" y="4727986"/>
            <a:ext cx="60857" cy="60858"/>
          </a:xfrm>
          <a:custGeom>
            <a:avLst/>
            <a:gdLst/>
            <a:ahLst/>
            <a:cxnLst/>
            <a:rect l="l" t="t" r="r" b="b"/>
            <a:pathLst>
              <a:path w="67055" h="67055">
                <a:moveTo>
                  <a:pt x="0" y="0"/>
                </a:moveTo>
                <a:lnTo>
                  <a:pt x="67055" y="0"/>
                </a:lnTo>
                <a:lnTo>
                  <a:pt x="67055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21" name="object 321"/>
          <p:cNvSpPr/>
          <p:nvPr/>
        </p:nvSpPr>
        <p:spPr>
          <a:xfrm>
            <a:off x="8914350" y="4727986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22" name="object 322"/>
          <p:cNvSpPr/>
          <p:nvPr/>
        </p:nvSpPr>
        <p:spPr>
          <a:xfrm>
            <a:off x="9077558" y="4727986"/>
            <a:ext cx="60858" cy="60858"/>
          </a:xfrm>
          <a:custGeom>
            <a:avLst/>
            <a:gdLst/>
            <a:ahLst/>
            <a:cxnLst/>
            <a:rect l="l" t="t" r="r" b="b"/>
            <a:pathLst>
              <a:path w="67056" h="67055">
                <a:moveTo>
                  <a:pt x="0" y="0"/>
                </a:moveTo>
                <a:lnTo>
                  <a:pt x="67056" y="0"/>
                </a:lnTo>
                <a:lnTo>
                  <a:pt x="67056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23" name="object 323"/>
          <p:cNvSpPr/>
          <p:nvPr/>
        </p:nvSpPr>
        <p:spPr>
          <a:xfrm>
            <a:off x="9268430" y="4727986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24" name="object 324"/>
          <p:cNvSpPr/>
          <p:nvPr/>
        </p:nvSpPr>
        <p:spPr>
          <a:xfrm>
            <a:off x="9630808" y="4727986"/>
            <a:ext cx="60858" cy="60858"/>
          </a:xfrm>
          <a:custGeom>
            <a:avLst/>
            <a:gdLst/>
            <a:ahLst/>
            <a:cxnLst/>
            <a:rect l="l" t="t" r="r" b="b"/>
            <a:pathLst>
              <a:path w="67056" h="67055">
                <a:moveTo>
                  <a:pt x="0" y="0"/>
                </a:moveTo>
                <a:lnTo>
                  <a:pt x="67056" y="0"/>
                </a:lnTo>
                <a:lnTo>
                  <a:pt x="67056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25" name="object 325"/>
          <p:cNvSpPr/>
          <p:nvPr/>
        </p:nvSpPr>
        <p:spPr>
          <a:xfrm>
            <a:off x="9912966" y="4727986"/>
            <a:ext cx="60858" cy="60858"/>
          </a:xfrm>
          <a:custGeom>
            <a:avLst/>
            <a:gdLst/>
            <a:ahLst/>
            <a:cxnLst/>
            <a:rect l="l" t="t" r="r" b="b"/>
            <a:pathLst>
              <a:path w="67056" h="67055">
                <a:moveTo>
                  <a:pt x="0" y="0"/>
                </a:moveTo>
                <a:lnTo>
                  <a:pt x="67056" y="0"/>
                </a:lnTo>
                <a:lnTo>
                  <a:pt x="67056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26" name="object 326"/>
          <p:cNvSpPr txBox="1"/>
          <p:nvPr/>
        </p:nvSpPr>
        <p:spPr>
          <a:xfrm>
            <a:off x="3674607" y="4973951"/>
            <a:ext cx="60512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-5" dirty="0">
                <a:latin typeface="Times New Roman"/>
                <a:cs typeface="Times New Roman"/>
              </a:rPr>
              <a:t>1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327" name="object 327"/>
          <p:cNvSpPr txBox="1"/>
          <p:nvPr/>
        </p:nvSpPr>
        <p:spPr>
          <a:xfrm>
            <a:off x="3934634" y="4973951"/>
            <a:ext cx="60512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-5" dirty="0">
                <a:latin typeface="Times New Roman"/>
                <a:cs typeface="Times New Roman"/>
              </a:rPr>
              <a:t>2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328" name="object 328"/>
          <p:cNvSpPr txBox="1"/>
          <p:nvPr/>
        </p:nvSpPr>
        <p:spPr>
          <a:xfrm>
            <a:off x="4142103" y="4973951"/>
            <a:ext cx="710581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tabLst>
                <a:tab pos="176932" algn="l"/>
                <a:tab pos="337727" algn="l"/>
                <a:tab pos="500827" algn="l"/>
                <a:tab pos="661046" algn="l"/>
              </a:tabLst>
            </a:pPr>
            <a:r>
              <a:rPr sz="590" spc="-5" dirty="0">
                <a:latin typeface="Times New Roman"/>
                <a:cs typeface="Times New Roman"/>
              </a:rPr>
              <a:t>1	2	3	4	5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329" name="object 329"/>
          <p:cNvSpPr txBox="1"/>
          <p:nvPr/>
        </p:nvSpPr>
        <p:spPr>
          <a:xfrm>
            <a:off x="4955382" y="4973951"/>
            <a:ext cx="248963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tabLst>
                <a:tab pos="199409" algn="l"/>
              </a:tabLst>
            </a:pPr>
            <a:r>
              <a:rPr sz="590" spc="-5" dirty="0">
                <a:latin typeface="Times New Roman"/>
                <a:cs typeface="Times New Roman"/>
              </a:rPr>
              <a:t>6	7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330" name="object 330"/>
          <p:cNvSpPr txBox="1"/>
          <p:nvPr/>
        </p:nvSpPr>
        <p:spPr>
          <a:xfrm>
            <a:off x="6891758" y="4973951"/>
            <a:ext cx="567082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tabLst>
                <a:tab pos="179814" algn="l"/>
                <a:tab pos="345796" algn="l"/>
                <a:tab pos="517541" algn="l"/>
              </a:tabLst>
            </a:pPr>
            <a:r>
              <a:rPr sz="590" spc="-5" dirty="0">
                <a:latin typeface="Times New Roman"/>
                <a:cs typeface="Times New Roman"/>
              </a:rPr>
              <a:t>1	2	3	1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331" name="object 331"/>
          <p:cNvSpPr txBox="1"/>
          <p:nvPr/>
        </p:nvSpPr>
        <p:spPr>
          <a:xfrm>
            <a:off x="7572257" y="4973951"/>
            <a:ext cx="232249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tabLst>
                <a:tab pos="182695" algn="l"/>
              </a:tabLst>
            </a:pPr>
            <a:r>
              <a:rPr sz="590" spc="-5" dirty="0">
                <a:latin typeface="Times New Roman"/>
                <a:cs typeface="Times New Roman"/>
              </a:rPr>
              <a:t>2	3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332" name="object 332"/>
          <p:cNvSpPr txBox="1"/>
          <p:nvPr/>
        </p:nvSpPr>
        <p:spPr>
          <a:xfrm>
            <a:off x="7918038" y="4973951"/>
            <a:ext cx="60512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-5" dirty="0">
                <a:latin typeface="Times New Roman"/>
                <a:cs typeface="Times New Roman"/>
              </a:rPr>
              <a:t>4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333" name="object 333"/>
          <p:cNvSpPr txBox="1"/>
          <p:nvPr/>
        </p:nvSpPr>
        <p:spPr>
          <a:xfrm>
            <a:off x="8092313" y="4973951"/>
            <a:ext cx="1048294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tabLst>
                <a:tab pos="182695" algn="l"/>
                <a:tab pos="348677" algn="l"/>
                <a:tab pos="511777" algn="l"/>
                <a:tab pos="674878" algn="l"/>
                <a:tab pos="838554" algn="l"/>
                <a:tab pos="998773" algn="l"/>
              </a:tabLst>
            </a:pPr>
            <a:r>
              <a:rPr sz="590" spc="-5" dirty="0">
                <a:latin typeface="Times New Roman"/>
                <a:cs typeface="Times New Roman"/>
              </a:rPr>
              <a:t>5	6	1	2	3	4	5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334" name="object 334"/>
          <p:cNvSpPr txBox="1"/>
          <p:nvPr/>
        </p:nvSpPr>
        <p:spPr>
          <a:xfrm>
            <a:off x="9270736" y="4973951"/>
            <a:ext cx="60512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-5" dirty="0">
                <a:latin typeface="Times New Roman"/>
                <a:cs typeface="Times New Roman"/>
              </a:rPr>
              <a:t>6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335" name="object 335"/>
          <p:cNvSpPr txBox="1"/>
          <p:nvPr/>
        </p:nvSpPr>
        <p:spPr>
          <a:xfrm>
            <a:off x="9591620" y="4973951"/>
            <a:ext cx="140618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5" dirty="0">
                <a:latin typeface="Times New Roman"/>
                <a:cs typeface="Times New Roman"/>
              </a:rPr>
              <a:t>Y</a:t>
            </a:r>
            <a:r>
              <a:rPr sz="590" spc="-5" dirty="0">
                <a:latin typeface="Times New Roman"/>
                <a:cs typeface="Times New Roman"/>
              </a:rPr>
              <a:t>es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336" name="object 336"/>
          <p:cNvSpPr txBox="1"/>
          <p:nvPr/>
        </p:nvSpPr>
        <p:spPr>
          <a:xfrm>
            <a:off x="9890376" y="4973951"/>
            <a:ext cx="115837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5" dirty="0">
                <a:latin typeface="Times New Roman"/>
                <a:cs typeface="Times New Roman"/>
              </a:rPr>
              <a:t>N</a:t>
            </a:r>
            <a:r>
              <a:rPr sz="590" spc="-5" dirty="0">
                <a:latin typeface="Times New Roman"/>
                <a:cs typeface="Times New Roman"/>
              </a:rPr>
              <a:t>o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337" name="object 337"/>
          <p:cNvSpPr/>
          <p:nvPr/>
        </p:nvSpPr>
        <p:spPr>
          <a:xfrm>
            <a:off x="2009785" y="4889408"/>
            <a:ext cx="8074690" cy="0"/>
          </a:xfrm>
          <a:custGeom>
            <a:avLst/>
            <a:gdLst/>
            <a:ahLst/>
            <a:cxnLst/>
            <a:rect l="l" t="t" r="r" b="b"/>
            <a:pathLst>
              <a:path w="8897112">
                <a:moveTo>
                  <a:pt x="0" y="0"/>
                </a:moveTo>
                <a:lnTo>
                  <a:pt x="8897112" y="0"/>
                </a:lnTo>
              </a:path>
            </a:pathLst>
          </a:custGeom>
          <a:ln w="113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38" name="object 338"/>
          <p:cNvSpPr/>
          <p:nvPr/>
        </p:nvSpPr>
        <p:spPr>
          <a:xfrm>
            <a:off x="2018083" y="4885662"/>
            <a:ext cx="8063624" cy="0"/>
          </a:xfrm>
          <a:custGeom>
            <a:avLst/>
            <a:gdLst/>
            <a:ahLst/>
            <a:cxnLst/>
            <a:rect l="l" t="t" r="r" b="b"/>
            <a:pathLst>
              <a:path w="8884919">
                <a:moveTo>
                  <a:pt x="0" y="0"/>
                </a:moveTo>
                <a:lnTo>
                  <a:pt x="88849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39" name="object 339"/>
          <p:cNvSpPr/>
          <p:nvPr/>
        </p:nvSpPr>
        <p:spPr>
          <a:xfrm>
            <a:off x="3829978" y="4885662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40" name="object 340"/>
          <p:cNvSpPr/>
          <p:nvPr/>
        </p:nvSpPr>
        <p:spPr>
          <a:xfrm>
            <a:off x="4090007" y="4885662"/>
            <a:ext cx="2765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41" name="object 341"/>
          <p:cNvSpPr/>
          <p:nvPr/>
        </p:nvSpPr>
        <p:spPr>
          <a:xfrm>
            <a:off x="4250449" y="4885662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42" name="object 342"/>
          <p:cNvSpPr/>
          <p:nvPr/>
        </p:nvSpPr>
        <p:spPr>
          <a:xfrm>
            <a:off x="4413658" y="4885662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43" name="object 343"/>
          <p:cNvSpPr/>
          <p:nvPr/>
        </p:nvSpPr>
        <p:spPr>
          <a:xfrm>
            <a:off x="4574099" y="4885662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44" name="object 344"/>
          <p:cNvSpPr/>
          <p:nvPr/>
        </p:nvSpPr>
        <p:spPr>
          <a:xfrm>
            <a:off x="4737308" y="4885662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45" name="object 345"/>
          <p:cNvSpPr/>
          <p:nvPr/>
        </p:nvSpPr>
        <p:spPr>
          <a:xfrm>
            <a:off x="4900517" y="4885662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46" name="object 346"/>
          <p:cNvSpPr/>
          <p:nvPr/>
        </p:nvSpPr>
        <p:spPr>
          <a:xfrm>
            <a:off x="5063727" y="4885662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47" name="object 347"/>
          <p:cNvSpPr/>
          <p:nvPr/>
        </p:nvSpPr>
        <p:spPr>
          <a:xfrm>
            <a:off x="7000103" y="4885662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48" name="object 348"/>
          <p:cNvSpPr/>
          <p:nvPr/>
        </p:nvSpPr>
        <p:spPr>
          <a:xfrm>
            <a:off x="7168845" y="4885662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49" name="object 349"/>
          <p:cNvSpPr/>
          <p:nvPr/>
        </p:nvSpPr>
        <p:spPr>
          <a:xfrm>
            <a:off x="7511860" y="4885662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50" name="object 350"/>
          <p:cNvSpPr/>
          <p:nvPr/>
        </p:nvSpPr>
        <p:spPr>
          <a:xfrm>
            <a:off x="7686134" y="4885662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51" name="object 351"/>
          <p:cNvSpPr/>
          <p:nvPr/>
        </p:nvSpPr>
        <p:spPr>
          <a:xfrm>
            <a:off x="7857642" y="4885662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52" name="object 352"/>
          <p:cNvSpPr/>
          <p:nvPr/>
        </p:nvSpPr>
        <p:spPr>
          <a:xfrm>
            <a:off x="8031915" y="4885662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53" name="object 353"/>
          <p:cNvSpPr/>
          <p:nvPr/>
        </p:nvSpPr>
        <p:spPr>
          <a:xfrm>
            <a:off x="8203423" y="4885662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54" name="object 354"/>
          <p:cNvSpPr/>
          <p:nvPr/>
        </p:nvSpPr>
        <p:spPr>
          <a:xfrm>
            <a:off x="8538140" y="4885662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55" name="object 355"/>
          <p:cNvSpPr/>
          <p:nvPr/>
        </p:nvSpPr>
        <p:spPr>
          <a:xfrm>
            <a:off x="8701348" y="4885662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56" name="object 356"/>
          <p:cNvSpPr/>
          <p:nvPr/>
        </p:nvSpPr>
        <p:spPr>
          <a:xfrm>
            <a:off x="8861791" y="4885662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57" name="object 357"/>
          <p:cNvSpPr/>
          <p:nvPr/>
        </p:nvSpPr>
        <p:spPr>
          <a:xfrm>
            <a:off x="9024999" y="4885662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58" name="object 358"/>
          <p:cNvSpPr/>
          <p:nvPr/>
        </p:nvSpPr>
        <p:spPr>
          <a:xfrm>
            <a:off x="9188209" y="4885662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59" name="object 359"/>
          <p:cNvSpPr/>
          <p:nvPr/>
        </p:nvSpPr>
        <p:spPr>
          <a:xfrm>
            <a:off x="9799551" y="4885662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60" name="object 360"/>
          <p:cNvSpPr/>
          <p:nvPr/>
        </p:nvSpPr>
        <p:spPr>
          <a:xfrm>
            <a:off x="3672302" y="5076534"/>
            <a:ext cx="63624" cy="63624"/>
          </a:xfrm>
          <a:custGeom>
            <a:avLst/>
            <a:gdLst/>
            <a:ahLst/>
            <a:cxnLst/>
            <a:rect l="l" t="t" r="r" b="b"/>
            <a:pathLst>
              <a:path w="70104" h="70103">
                <a:moveTo>
                  <a:pt x="0" y="0"/>
                </a:moveTo>
                <a:lnTo>
                  <a:pt x="70104" y="0"/>
                </a:lnTo>
                <a:lnTo>
                  <a:pt x="70104" y="70104"/>
                </a:lnTo>
                <a:lnTo>
                  <a:pt x="0" y="7010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61" name="object 361"/>
          <p:cNvSpPr/>
          <p:nvPr/>
        </p:nvSpPr>
        <p:spPr>
          <a:xfrm>
            <a:off x="3929563" y="5076534"/>
            <a:ext cx="63624" cy="63624"/>
          </a:xfrm>
          <a:custGeom>
            <a:avLst/>
            <a:gdLst/>
            <a:ahLst/>
            <a:cxnLst/>
            <a:rect l="l" t="t" r="r" b="b"/>
            <a:pathLst>
              <a:path w="70104" h="70103">
                <a:moveTo>
                  <a:pt x="0" y="0"/>
                </a:moveTo>
                <a:lnTo>
                  <a:pt x="70104" y="0"/>
                </a:lnTo>
                <a:lnTo>
                  <a:pt x="70104" y="70104"/>
                </a:lnTo>
                <a:lnTo>
                  <a:pt x="0" y="7010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62" name="object 362"/>
          <p:cNvSpPr/>
          <p:nvPr/>
        </p:nvSpPr>
        <p:spPr>
          <a:xfrm>
            <a:off x="4139798" y="5076534"/>
            <a:ext cx="60858" cy="63624"/>
          </a:xfrm>
          <a:custGeom>
            <a:avLst/>
            <a:gdLst/>
            <a:ahLst/>
            <a:cxnLst/>
            <a:rect l="l" t="t" r="r" b="b"/>
            <a:pathLst>
              <a:path w="67055" h="70103">
                <a:moveTo>
                  <a:pt x="0" y="0"/>
                </a:moveTo>
                <a:lnTo>
                  <a:pt x="67056" y="0"/>
                </a:lnTo>
                <a:lnTo>
                  <a:pt x="67056" y="70104"/>
                </a:lnTo>
                <a:lnTo>
                  <a:pt x="0" y="7010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63" name="object 363"/>
          <p:cNvSpPr/>
          <p:nvPr/>
        </p:nvSpPr>
        <p:spPr>
          <a:xfrm>
            <a:off x="4303008" y="5076534"/>
            <a:ext cx="63623" cy="63624"/>
          </a:xfrm>
          <a:custGeom>
            <a:avLst/>
            <a:gdLst/>
            <a:ahLst/>
            <a:cxnLst/>
            <a:rect l="l" t="t" r="r" b="b"/>
            <a:pathLst>
              <a:path w="70103" h="70103">
                <a:moveTo>
                  <a:pt x="0" y="0"/>
                </a:moveTo>
                <a:lnTo>
                  <a:pt x="70103" y="0"/>
                </a:lnTo>
                <a:lnTo>
                  <a:pt x="70103" y="70104"/>
                </a:lnTo>
                <a:lnTo>
                  <a:pt x="0" y="7010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64" name="object 364"/>
          <p:cNvSpPr/>
          <p:nvPr/>
        </p:nvSpPr>
        <p:spPr>
          <a:xfrm>
            <a:off x="4466217" y="5076534"/>
            <a:ext cx="60857" cy="63624"/>
          </a:xfrm>
          <a:custGeom>
            <a:avLst/>
            <a:gdLst/>
            <a:ahLst/>
            <a:cxnLst/>
            <a:rect l="l" t="t" r="r" b="b"/>
            <a:pathLst>
              <a:path w="67055" h="70103">
                <a:moveTo>
                  <a:pt x="0" y="0"/>
                </a:moveTo>
                <a:lnTo>
                  <a:pt x="67055" y="0"/>
                </a:lnTo>
                <a:lnTo>
                  <a:pt x="67055" y="70104"/>
                </a:lnTo>
                <a:lnTo>
                  <a:pt x="0" y="70104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65" name="object 365"/>
          <p:cNvSpPr/>
          <p:nvPr/>
        </p:nvSpPr>
        <p:spPr>
          <a:xfrm>
            <a:off x="4626658" y="5076534"/>
            <a:ext cx="63624" cy="63624"/>
          </a:xfrm>
          <a:custGeom>
            <a:avLst/>
            <a:gdLst/>
            <a:ahLst/>
            <a:cxnLst/>
            <a:rect l="l" t="t" r="r" b="b"/>
            <a:pathLst>
              <a:path w="70104" h="70103">
                <a:moveTo>
                  <a:pt x="0" y="0"/>
                </a:moveTo>
                <a:lnTo>
                  <a:pt x="70104" y="0"/>
                </a:lnTo>
                <a:lnTo>
                  <a:pt x="70104" y="70104"/>
                </a:lnTo>
                <a:lnTo>
                  <a:pt x="0" y="7010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66" name="object 366"/>
          <p:cNvSpPr/>
          <p:nvPr/>
        </p:nvSpPr>
        <p:spPr>
          <a:xfrm>
            <a:off x="4789867" y="5076534"/>
            <a:ext cx="60857" cy="63624"/>
          </a:xfrm>
          <a:custGeom>
            <a:avLst/>
            <a:gdLst/>
            <a:ahLst/>
            <a:cxnLst/>
            <a:rect l="l" t="t" r="r" b="b"/>
            <a:pathLst>
              <a:path w="67055" h="70103">
                <a:moveTo>
                  <a:pt x="0" y="0"/>
                </a:moveTo>
                <a:lnTo>
                  <a:pt x="67055" y="0"/>
                </a:lnTo>
                <a:lnTo>
                  <a:pt x="67055" y="70104"/>
                </a:lnTo>
                <a:lnTo>
                  <a:pt x="0" y="70104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67" name="object 367"/>
          <p:cNvSpPr/>
          <p:nvPr/>
        </p:nvSpPr>
        <p:spPr>
          <a:xfrm>
            <a:off x="4950311" y="5076534"/>
            <a:ext cx="63623" cy="63624"/>
          </a:xfrm>
          <a:custGeom>
            <a:avLst/>
            <a:gdLst/>
            <a:ahLst/>
            <a:cxnLst/>
            <a:rect l="l" t="t" r="r" b="b"/>
            <a:pathLst>
              <a:path w="70103" h="70103">
                <a:moveTo>
                  <a:pt x="0" y="0"/>
                </a:moveTo>
                <a:lnTo>
                  <a:pt x="70103" y="0"/>
                </a:lnTo>
                <a:lnTo>
                  <a:pt x="70103" y="70104"/>
                </a:lnTo>
                <a:lnTo>
                  <a:pt x="0" y="7010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68" name="object 368"/>
          <p:cNvSpPr/>
          <p:nvPr/>
        </p:nvSpPr>
        <p:spPr>
          <a:xfrm>
            <a:off x="5141182" y="5076534"/>
            <a:ext cx="60857" cy="63624"/>
          </a:xfrm>
          <a:custGeom>
            <a:avLst/>
            <a:gdLst/>
            <a:ahLst/>
            <a:cxnLst/>
            <a:rect l="l" t="t" r="r" b="b"/>
            <a:pathLst>
              <a:path w="67055" h="70103">
                <a:moveTo>
                  <a:pt x="0" y="0"/>
                </a:moveTo>
                <a:lnTo>
                  <a:pt x="67055" y="0"/>
                </a:lnTo>
                <a:lnTo>
                  <a:pt x="67055" y="70104"/>
                </a:lnTo>
                <a:lnTo>
                  <a:pt x="0" y="70104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69" name="object 369"/>
          <p:cNvSpPr/>
          <p:nvPr/>
        </p:nvSpPr>
        <p:spPr>
          <a:xfrm>
            <a:off x="6889452" y="5076534"/>
            <a:ext cx="60858" cy="63624"/>
          </a:xfrm>
          <a:custGeom>
            <a:avLst/>
            <a:gdLst/>
            <a:ahLst/>
            <a:cxnLst/>
            <a:rect l="l" t="t" r="r" b="b"/>
            <a:pathLst>
              <a:path w="67056" h="70103">
                <a:moveTo>
                  <a:pt x="0" y="0"/>
                </a:moveTo>
                <a:lnTo>
                  <a:pt x="67056" y="0"/>
                </a:lnTo>
                <a:lnTo>
                  <a:pt x="67056" y="70104"/>
                </a:lnTo>
                <a:lnTo>
                  <a:pt x="0" y="7010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70" name="object 370"/>
          <p:cNvSpPr/>
          <p:nvPr/>
        </p:nvSpPr>
        <p:spPr>
          <a:xfrm>
            <a:off x="7055428" y="5076534"/>
            <a:ext cx="63623" cy="63624"/>
          </a:xfrm>
          <a:custGeom>
            <a:avLst/>
            <a:gdLst/>
            <a:ahLst/>
            <a:cxnLst/>
            <a:rect l="l" t="t" r="r" b="b"/>
            <a:pathLst>
              <a:path w="70103" h="70103">
                <a:moveTo>
                  <a:pt x="0" y="0"/>
                </a:moveTo>
                <a:lnTo>
                  <a:pt x="70103" y="0"/>
                </a:lnTo>
                <a:lnTo>
                  <a:pt x="70103" y="70104"/>
                </a:lnTo>
                <a:lnTo>
                  <a:pt x="0" y="7010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71" name="object 371"/>
          <p:cNvSpPr/>
          <p:nvPr/>
        </p:nvSpPr>
        <p:spPr>
          <a:xfrm>
            <a:off x="7224170" y="5076534"/>
            <a:ext cx="63623" cy="63624"/>
          </a:xfrm>
          <a:custGeom>
            <a:avLst/>
            <a:gdLst/>
            <a:ahLst/>
            <a:cxnLst/>
            <a:rect l="l" t="t" r="r" b="b"/>
            <a:pathLst>
              <a:path w="70103" h="70103">
                <a:moveTo>
                  <a:pt x="0" y="0"/>
                </a:moveTo>
                <a:lnTo>
                  <a:pt x="70103" y="0"/>
                </a:lnTo>
                <a:lnTo>
                  <a:pt x="70103" y="70104"/>
                </a:lnTo>
                <a:lnTo>
                  <a:pt x="0" y="7010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72" name="object 372"/>
          <p:cNvSpPr/>
          <p:nvPr/>
        </p:nvSpPr>
        <p:spPr>
          <a:xfrm>
            <a:off x="7395678" y="5076534"/>
            <a:ext cx="63623" cy="63624"/>
          </a:xfrm>
          <a:custGeom>
            <a:avLst/>
            <a:gdLst/>
            <a:ahLst/>
            <a:cxnLst/>
            <a:rect l="l" t="t" r="r" b="b"/>
            <a:pathLst>
              <a:path w="70103" h="70103">
                <a:moveTo>
                  <a:pt x="0" y="0"/>
                </a:moveTo>
                <a:lnTo>
                  <a:pt x="70103" y="0"/>
                </a:lnTo>
                <a:lnTo>
                  <a:pt x="70103" y="70104"/>
                </a:lnTo>
                <a:lnTo>
                  <a:pt x="0" y="7010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73" name="object 373"/>
          <p:cNvSpPr/>
          <p:nvPr/>
        </p:nvSpPr>
        <p:spPr>
          <a:xfrm>
            <a:off x="7569952" y="5076534"/>
            <a:ext cx="63623" cy="63624"/>
          </a:xfrm>
          <a:custGeom>
            <a:avLst/>
            <a:gdLst/>
            <a:ahLst/>
            <a:cxnLst/>
            <a:rect l="l" t="t" r="r" b="b"/>
            <a:pathLst>
              <a:path w="70103" h="70103">
                <a:moveTo>
                  <a:pt x="0" y="0"/>
                </a:moveTo>
                <a:lnTo>
                  <a:pt x="70103" y="0"/>
                </a:lnTo>
                <a:lnTo>
                  <a:pt x="70103" y="70104"/>
                </a:lnTo>
                <a:lnTo>
                  <a:pt x="0" y="7010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74" name="object 374"/>
          <p:cNvSpPr/>
          <p:nvPr/>
        </p:nvSpPr>
        <p:spPr>
          <a:xfrm>
            <a:off x="7741459" y="5076534"/>
            <a:ext cx="63623" cy="63624"/>
          </a:xfrm>
          <a:custGeom>
            <a:avLst/>
            <a:gdLst/>
            <a:ahLst/>
            <a:cxnLst/>
            <a:rect l="l" t="t" r="r" b="b"/>
            <a:pathLst>
              <a:path w="70103" h="70103">
                <a:moveTo>
                  <a:pt x="0" y="0"/>
                </a:moveTo>
                <a:lnTo>
                  <a:pt x="70103" y="0"/>
                </a:lnTo>
                <a:lnTo>
                  <a:pt x="70103" y="70104"/>
                </a:lnTo>
                <a:lnTo>
                  <a:pt x="0" y="7010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75" name="object 375"/>
          <p:cNvSpPr/>
          <p:nvPr/>
        </p:nvSpPr>
        <p:spPr>
          <a:xfrm>
            <a:off x="7912967" y="5076534"/>
            <a:ext cx="63623" cy="63624"/>
          </a:xfrm>
          <a:custGeom>
            <a:avLst/>
            <a:gdLst/>
            <a:ahLst/>
            <a:cxnLst/>
            <a:rect l="l" t="t" r="r" b="b"/>
            <a:pathLst>
              <a:path w="70103" h="70103">
                <a:moveTo>
                  <a:pt x="0" y="0"/>
                </a:moveTo>
                <a:lnTo>
                  <a:pt x="70103" y="0"/>
                </a:lnTo>
                <a:lnTo>
                  <a:pt x="70103" y="70104"/>
                </a:lnTo>
                <a:lnTo>
                  <a:pt x="0" y="7010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76" name="object 376"/>
          <p:cNvSpPr/>
          <p:nvPr/>
        </p:nvSpPr>
        <p:spPr>
          <a:xfrm>
            <a:off x="8090007" y="5076534"/>
            <a:ext cx="60857" cy="63624"/>
          </a:xfrm>
          <a:custGeom>
            <a:avLst/>
            <a:gdLst/>
            <a:ahLst/>
            <a:cxnLst/>
            <a:rect l="l" t="t" r="r" b="b"/>
            <a:pathLst>
              <a:path w="67055" h="70103">
                <a:moveTo>
                  <a:pt x="0" y="0"/>
                </a:moveTo>
                <a:lnTo>
                  <a:pt x="67055" y="0"/>
                </a:lnTo>
                <a:lnTo>
                  <a:pt x="67055" y="70104"/>
                </a:lnTo>
                <a:lnTo>
                  <a:pt x="0" y="70104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77" name="object 377"/>
          <p:cNvSpPr/>
          <p:nvPr/>
        </p:nvSpPr>
        <p:spPr>
          <a:xfrm>
            <a:off x="8258749" y="5076534"/>
            <a:ext cx="63623" cy="63624"/>
          </a:xfrm>
          <a:custGeom>
            <a:avLst/>
            <a:gdLst/>
            <a:ahLst/>
            <a:cxnLst/>
            <a:rect l="l" t="t" r="r" b="b"/>
            <a:pathLst>
              <a:path w="70103" h="70103">
                <a:moveTo>
                  <a:pt x="0" y="0"/>
                </a:moveTo>
                <a:lnTo>
                  <a:pt x="70103" y="0"/>
                </a:lnTo>
                <a:lnTo>
                  <a:pt x="70103" y="70104"/>
                </a:lnTo>
                <a:lnTo>
                  <a:pt x="0" y="7010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78" name="object 378"/>
          <p:cNvSpPr/>
          <p:nvPr/>
        </p:nvSpPr>
        <p:spPr>
          <a:xfrm>
            <a:off x="8427490" y="5076534"/>
            <a:ext cx="60857" cy="63624"/>
          </a:xfrm>
          <a:custGeom>
            <a:avLst/>
            <a:gdLst/>
            <a:ahLst/>
            <a:cxnLst/>
            <a:rect l="l" t="t" r="r" b="b"/>
            <a:pathLst>
              <a:path w="67055" h="70103">
                <a:moveTo>
                  <a:pt x="0" y="0"/>
                </a:moveTo>
                <a:lnTo>
                  <a:pt x="67055" y="0"/>
                </a:lnTo>
                <a:lnTo>
                  <a:pt x="67055" y="70104"/>
                </a:lnTo>
                <a:lnTo>
                  <a:pt x="0" y="70104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79" name="object 379"/>
          <p:cNvSpPr/>
          <p:nvPr/>
        </p:nvSpPr>
        <p:spPr>
          <a:xfrm>
            <a:off x="8590699" y="5076534"/>
            <a:ext cx="63623" cy="63624"/>
          </a:xfrm>
          <a:custGeom>
            <a:avLst/>
            <a:gdLst/>
            <a:ahLst/>
            <a:cxnLst/>
            <a:rect l="l" t="t" r="r" b="b"/>
            <a:pathLst>
              <a:path w="70103" h="70103">
                <a:moveTo>
                  <a:pt x="0" y="0"/>
                </a:moveTo>
                <a:lnTo>
                  <a:pt x="70103" y="0"/>
                </a:lnTo>
                <a:lnTo>
                  <a:pt x="70103" y="70104"/>
                </a:lnTo>
                <a:lnTo>
                  <a:pt x="0" y="7010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80" name="object 380"/>
          <p:cNvSpPr/>
          <p:nvPr/>
        </p:nvSpPr>
        <p:spPr>
          <a:xfrm>
            <a:off x="8753907" y="5076534"/>
            <a:ext cx="60857" cy="63624"/>
          </a:xfrm>
          <a:custGeom>
            <a:avLst/>
            <a:gdLst/>
            <a:ahLst/>
            <a:cxnLst/>
            <a:rect l="l" t="t" r="r" b="b"/>
            <a:pathLst>
              <a:path w="67055" h="70103">
                <a:moveTo>
                  <a:pt x="0" y="0"/>
                </a:moveTo>
                <a:lnTo>
                  <a:pt x="67055" y="0"/>
                </a:lnTo>
                <a:lnTo>
                  <a:pt x="67055" y="70104"/>
                </a:lnTo>
                <a:lnTo>
                  <a:pt x="0" y="70104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81" name="object 381"/>
          <p:cNvSpPr/>
          <p:nvPr/>
        </p:nvSpPr>
        <p:spPr>
          <a:xfrm>
            <a:off x="8914350" y="5076534"/>
            <a:ext cx="63623" cy="63624"/>
          </a:xfrm>
          <a:custGeom>
            <a:avLst/>
            <a:gdLst/>
            <a:ahLst/>
            <a:cxnLst/>
            <a:rect l="l" t="t" r="r" b="b"/>
            <a:pathLst>
              <a:path w="70103" h="70103">
                <a:moveTo>
                  <a:pt x="0" y="0"/>
                </a:moveTo>
                <a:lnTo>
                  <a:pt x="70103" y="0"/>
                </a:lnTo>
                <a:lnTo>
                  <a:pt x="70103" y="70104"/>
                </a:lnTo>
                <a:lnTo>
                  <a:pt x="0" y="7010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82" name="object 382"/>
          <p:cNvSpPr/>
          <p:nvPr/>
        </p:nvSpPr>
        <p:spPr>
          <a:xfrm>
            <a:off x="9077558" y="5076534"/>
            <a:ext cx="60858" cy="63624"/>
          </a:xfrm>
          <a:custGeom>
            <a:avLst/>
            <a:gdLst/>
            <a:ahLst/>
            <a:cxnLst/>
            <a:rect l="l" t="t" r="r" b="b"/>
            <a:pathLst>
              <a:path w="67056" h="70103">
                <a:moveTo>
                  <a:pt x="0" y="0"/>
                </a:moveTo>
                <a:lnTo>
                  <a:pt x="67056" y="0"/>
                </a:lnTo>
                <a:lnTo>
                  <a:pt x="67056" y="70104"/>
                </a:lnTo>
                <a:lnTo>
                  <a:pt x="0" y="7010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83" name="object 383"/>
          <p:cNvSpPr/>
          <p:nvPr/>
        </p:nvSpPr>
        <p:spPr>
          <a:xfrm>
            <a:off x="9268430" y="5076534"/>
            <a:ext cx="63623" cy="63624"/>
          </a:xfrm>
          <a:custGeom>
            <a:avLst/>
            <a:gdLst/>
            <a:ahLst/>
            <a:cxnLst/>
            <a:rect l="l" t="t" r="r" b="b"/>
            <a:pathLst>
              <a:path w="70103" h="70103">
                <a:moveTo>
                  <a:pt x="0" y="0"/>
                </a:moveTo>
                <a:lnTo>
                  <a:pt x="70103" y="0"/>
                </a:lnTo>
                <a:lnTo>
                  <a:pt x="70103" y="70104"/>
                </a:lnTo>
                <a:lnTo>
                  <a:pt x="0" y="7010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84" name="object 384"/>
          <p:cNvSpPr/>
          <p:nvPr/>
        </p:nvSpPr>
        <p:spPr>
          <a:xfrm>
            <a:off x="9630808" y="5076534"/>
            <a:ext cx="60858" cy="63624"/>
          </a:xfrm>
          <a:custGeom>
            <a:avLst/>
            <a:gdLst/>
            <a:ahLst/>
            <a:cxnLst/>
            <a:rect l="l" t="t" r="r" b="b"/>
            <a:pathLst>
              <a:path w="67056" h="70103">
                <a:moveTo>
                  <a:pt x="0" y="0"/>
                </a:moveTo>
                <a:lnTo>
                  <a:pt x="67056" y="0"/>
                </a:lnTo>
                <a:lnTo>
                  <a:pt x="67056" y="70104"/>
                </a:lnTo>
                <a:lnTo>
                  <a:pt x="0" y="7010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85" name="object 385"/>
          <p:cNvSpPr/>
          <p:nvPr/>
        </p:nvSpPr>
        <p:spPr>
          <a:xfrm>
            <a:off x="9912966" y="5076534"/>
            <a:ext cx="60858" cy="63624"/>
          </a:xfrm>
          <a:custGeom>
            <a:avLst/>
            <a:gdLst/>
            <a:ahLst/>
            <a:cxnLst/>
            <a:rect l="l" t="t" r="r" b="b"/>
            <a:pathLst>
              <a:path w="67056" h="70103">
                <a:moveTo>
                  <a:pt x="0" y="0"/>
                </a:moveTo>
                <a:lnTo>
                  <a:pt x="67056" y="0"/>
                </a:lnTo>
                <a:lnTo>
                  <a:pt x="67056" y="70104"/>
                </a:lnTo>
                <a:lnTo>
                  <a:pt x="0" y="7010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86" name="object 386"/>
          <p:cNvSpPr txBox="1"/>
          <p:nvPr/>
        </p:nvSpPr>
        <p:spPr>
          <a:xfrm>
            <a:off x="3674607" y="5322499"/>
            <a:ext cx="60512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-5" dirty="0">
                <a:latin typeface="Times New Roman"/>
                <a:cs typeface="Times New Roman"/>
              </a:rPr>
              <a:t>1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387" name="object 387"/>
          <p:cNvSpPr txBox="1"/>
          <p:nvPr/>
        </p:nvSpPr>
        <p:spPr>
          <a:xfrm>
            <a:off x="3934634" y="5322499"/>
            <a:ext cx="60512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-5" dirty="0">
                <a:latin typeface="Times New Roman"/>
                <a:cs typeface="Times New Roman"/>
              </a:rPr>
              <a:t>2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388" name="object 388"/>
          <p:cNvSpPr txBox="1"/>
          <p:nvPr/>
        </p:nvSpPr>
        <p:spPr>
          <a:xfrm>
            <a:off x="4142103" y="5322499"/>
            <a:ext cx="873675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tabLst>
                <a:tab pos="176932" algn="l"/>
                <a:tab pos="337727" algn="l"/>
                <a:tab pos="500827" algn="l"/>
                <a:tab pos="661046" algn="l"/>
                <a:tab pos="824723" algn="l"/>
              </a:tabLst>
            </a:pPr>
            <a:r>
              <a:rPr sz="590" spc="-5" dirty="0">
                <a:latin typeface="Times New Roman"/>
                <a:cs typeface="Times New Roman"/>
              </a:rPr>
              <a:t>1	2	3	4	5	6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389" name="object 389"/>
          <p:cNvSpPr txBox="1"/>
          <p:nvPr/>
        </p:nvSpPr>
        <p:spPr>
          <a:xfrm>
            <a:off x="5143487" y="5322499"/>
            <a:ext cx="60512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-5" dirty="0">
                <a:latin typeface="Times New Roman"/>
                <a:cs typeface="Times New Roman"/>
              </a:rPr>
              <a:t>7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390" name="object 390"/>
          <p:cNvSpPr txBox="1"/>
          <p:nvPr/>
        </p:nvSpPr>
        <p:spPr>
          <a:xfrm>
            <a:off x="6891758" y="5322499"/>
            <a:ext cx="567082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tabLst>
                <a:tab pos="179814" algn="l"/>
                <a:tab pos="345796" algn="l"/>
                <a:tab pos="517541" algn="l"/>
              </a:tabLst>
            </a:pPr>
            <a:r>
              <a:rPr sz="590" spc="-5" dirty="0">
                <a:latin typeface="Times New Roman"/>
                <a:cs typeface="Times New Roman"/>
              </a:rPr>
              <a:t>1	2	3	1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391" name="object 391"/>
          <p:cNvSpPr txBox="1"/>
          <p:nvPr/>
        </p:nvSpPr>
        <p:spPr>
          <a:xfrm>
            <a:off x="7572257" y="5322499"/>
            <a:ext cx="232249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tabLst>
                <a:tab pos="182695" algn="l"/>
              </a:tabLst>
            </a:pPr>
            <a:r>
              <a:rPr sz="590" spc="-5" dirty="0">
                <a:latin typeface="Times New Roman"/>
                <a:cs typeface="Times New Roman"/>
              </a:rPr>
              <a:t>2	3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392" name="object 392"/>
          <p:cNvSpPr txBox="1"/>
          <p:nvPr/>
        </p:nvSpPr>
        <p:spPr>
          <a:xfrm>
            <a:off x="7918038" y="5322499"/>
            <a:ext cx="60512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-5" dirty="0">
                <a:latin typeface="Times New Roman"/>
                <a:cs typeface="Times New Roman"/>
              </a:rPr>
              <a:t>4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393" name="object 393"/>
          <p:cNvSpPr txBox="1"/>
          <p:nvPr/>
        </p:nvSpPr>
        <p:spPr>
          <a:xfrm>
            <a:off x="8092313" y="5322499"/>
            <a:ext cx="1048294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tabLst>
                <a:tab pos="182695" algn="l"/>
                <a:tab pos="348677" algn="l"/>
                <a:tab pos="511777" algn="l"/>
                <a:tab pos="674878" algn="l"/>
                <a:tab pos="838554" algn="l"/>
                <a:tab pos="998773" algn="l"/>
              </a:tabLst>
            </a:pPr>
            <a:r>
              <a:rPr sz="590" spc="-5" dirty="0">
                <a:latin typeface="Times New Roman"/>
                <a:cs typeface="Times New Roman"/>
              </a:rPr>
              <a:t>5	6	1	2	3	4	5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394" name="object 394"/>
          <p:cNvSpPr txBox="1"/>
          <p:nvPr/>
        </p:nvSpPr>
        <p:spPr>
          <a:xfrm>
            <a:off x="9270736" y="5322499"/>
            <a:ext cx="60512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-5" dirty="0">
                <a:latin typeface="Times New Roman"/>
                <a:cs typeface="Times New Roman"/>
              </a:rPr>
              <a:t>6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395" name="object 395"/>
          <p:cNvSpPr txBox="1"/>
          <p:nvPr/>
        </p:nvSpPr>
        <p:spPr>
          <a:xfrm>
            <a:off x="9591620" y="5322499"/>
            <a:ext cx="140618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5" dirty="0">
                <a:latin typeface="Times New Roman"/>
                <a:cs typeface="Times New Roman"/>
              </a:rPr>
              <a:t>Y</a:t>
            </a:r>
            <a:r>
              <a:rPr sz="590" spc="-5" dirty="0">
                <a:latin typeface="Times New Roman"/>
                <a:cs typeface="Times New Roman"/>
              </a:rPr>
              <a:t>es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396" name="object 396"/>
          <p:cNvSpPr txBox="1"/>
          <p:nvPr/>
        </p:nvSpPr>
        <p:spPr>
          <a:xfrm>
            <a:off x="9890376" y="5322499"/>
            <a:ext cx="115837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5" dirty="0">
                <a:latin typeface="Times New Roman"/>
                <a:cs typeface="Times New Roman"/>
              </a:rPr>
              <a:t>N</a:t>
            </a:r>
            <a:r>
              <a:rPr sz="590" spc="-5" dirty="0">
                <a:latin typeface="Times New Roman"/>
                <a:cs typeface="Times New Roman"/>
              </a:rPr>
              <a:t>o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397" name="object 397"/>
          <p:cNvSpPr/>
          <p:nvPr/>
        </p:nvSpPr>
        <p:spPr>
          <a:xfrm>
            <a:off x="2009785" y="5239339"/>
            <a:ext cx="8074690" cy="0"/>
          </a:xfrm>
          <a:custGeom>
            <a:avLst/>
            <a:gdLst/>
            <a:ahLst/>
            <a:cxnLst/>
            <a:rect l="l" t="t" r="r" b="b"/>
            <a:pathLst>
              <a:path w="8897112">
                <a:moveTo>
                  <a:pt x="0" y="0"/>
                </a:moveTo>
                <a:lnTo>
                  <a:pt x="8897112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98" name="object 398"/>
          <p:cNvSpPr/>
          <p:nvPr/>
        </p:nvSpPr>
        <p:spPr>
          <a:xfrm>
            <a:off x="2018083" y="5236975"/>
            <a:ext cx="8063624" cy="0"/>
          </a:xfrm>
          <a:custGeom>
            <a:avLst/>
            <a:gdLst/>
            <a:ahLst/>
            <a:cxnLst/>
            <a:rect l="l" t="t" r="r" b="b"/>
            <a:pathLst>
              <a:path w="8884919">
                <a:moveTo>
                  <a:pt x="0" y="0"/>
                </a:moveTo>
                <a:lnTo>
                  <a:pt x="88849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99" name="object 399"/>
          <p:cNvSpPr/>
          <p:nvPr/>
        </p:nvSpPr>
        <p:spPr>
          <a:xfrm>
            <a:off x="3574099" y="5239743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00" name="object 400"/>
          <p:cNvSpPr/>
          <p:nvPr/>
        </p:nvSpPr>
        <p:spPr>
          <a:xfrm>
            <a:off x="3828595" y="5239743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01" name="object 401"/>
          <p:cNvSpPr/>
          <p:nvPr/>
        </p:nvSpPr>
        <p:spPr>
          <a:xfrm>
            <a:off x="4090007" y="5236975"/>
            <a:ext cx="2765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02" name="object 402"/>
          <p:cNvSpPr/>
          <p:nvPr/>
        </p:nvSpPr>
        <p:spPr>
          <a:xfrm>
            <a:off x="4088622" y="5239743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03" name="object 403"/>
          <p:cNvSpPr/>
          <p:nvPr/>
        </p:nvSpPr>
        <p:spPr>
          <a:xfrm>
            <a:off x="4249066" y="5239743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04" name="object 404"/>
          <p:cNvSpPr/>
          <p:nvPr/>
        </p:nvSpPr>
        <p:spPr>
          <a:xfrm>
            <a:off x="4412275" y="5239743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05" name="object 405"/>
          <p:cNvSpPr/>
          <p:nvPr/>
        </p:nvSpPr>
        <p:spPr>
          <a:xfrm>
            <a:off x="4572716" y="5239743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06" name="object 406"/>
          <p:cNvSpPr/>
          <p:nvPr/>
        </p:nvSpPr>
        <p:spPr>
          <a:xfrm>
            <a:off x="4735926" y="5239743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07" name="object 407"/>
          <p:cNvSpPr/>
          <p:nvPr/>
        </p:nvSpPr>
        <p:spPr>
          <a:xfrm>
            <a:off x="4899135" y="5239743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08" name="object 408"/>
          <p:cNvSpPr/>
          <p:nvPr/>
        </p:nvSpPr>
        <p:spPr>
          <a:xfrm>
            <a:off x="5062344" y="5239743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09" name="object 409"/>
          <p:cNvSpPr/>
          <p:nvPr/>
        </p:nvSpPr>
        <p:spPr>
          <a:xfrm>
            <a:off x="5275344" y="5239743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10" name="object 410"/>
          <p:cNvSpPr/>
          <p:nvPr/>
        </p:nvSpPr>
        <p:spPr>
          <a:xfrm>
            <a:off x="6052661" y="5239743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11" name="object 411"/>
          <p:cNvSpPr/>
          <p:nvPr/>
        </p:nvSpPr>
        <p:spPr>
          <a:xfrm>
            <a:off x="6832745" y="5239743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12" name="object 412"/>
          <p:cNvSpPr/>
          <p:nvPr/>
        </p:nvSpPr>
        <p:spPr>
          <a:xfrm>
            <a:off x="6998720" y="5239743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13" name="object 413"/>
          <p:cNvSpPr/>
          <p:nvPr/>
        </p:nvSpPr>
        <p:spPr>
          <a:xfrm>
            <a:off x="7167462" y="5239743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14" name="object 414"/>
          <p:cNvSpPr/>
          <p:nvPr/>
        </p:nvSpPr>
        <p:spPr>
          <a:xfrm>
            <a:off x="7338969" y="5239743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15" name="object 415"/>
          <p:cNvSpPr/>
          <p:nvPr/>
        </p:nvSpPr>
        <p:spPr>
          <a:xfrm>
            <a:off x="7510476" y="5239743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16" name="object 416"/>
          <p:cNvSpPr/>
          <p:nvPr/>
        </p:nvSpPr>
        <p:spPr>
          <a:xfrm>
            <a:off x="7684751" y="5239743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17" name="object 417"/>
          <p:cNvSpPr/>
          <p:nvPr/>
        </p:nvSpPr>
        <p:spPr>
          <a:xfrm>
            <a:off x="7856258" y="5239743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18" name="object 418"/>
          <p:cNvSpPr/>
          <p:nvPr/>
        </p:nvSpPr>
        <p:spPr>
          <a:xfrm>
            <a:off x="8030532" y="5239743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19" name="object 419"/>
          <p:cNvSpPr/>
          <p:nvPr/>
        </p:nvSpPr>
        <p:spPr>
          <a:xfrm>
            <a:off x="8202039" y="5239743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20" name="object 420"/>
          <p:cNvSpPr/>
          <p:nvPr/>
        </p:nvSpPr>
        <p:spPr>
          <a:xfrm>
            <a:off x="8376314" y="5239743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21" name="object 421"/>
          <p:cNvSpPr/>
          <p:nvPr/>
        </p:nvSpPr>
        <p:spPr>
          <a:xfrm>
            <a:off x="8536757" y="5239743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22" name="object 422"/>
          <p:cNvSpPr/>
          <p:nvPr/>
        </p:nvSpPr>
        <p:spPr>
          <a:xfrm>
            <a:off x="8699965" y="5239743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23" name="object 423"/>
          <p:cNvSpPr/>
          <p:nvPr/>
        </p:nvSpPr>
        <p:spPr>
          <a:xfrm>
            <a:off x="8860408" y="5239743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24" name="object 424"/>
          <p:cNvSpPr/>
          <p:nvPr/>
        </p:nvSpPr>
        <p:spPr>
          <a:xfrm>
            <a:off x="9023617" y="5239743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25" name="object 425"/>
          <p:cNvSpPr/>
          <p:nvPr/>
        </p:nvSpPr>
        <p:spPr>
          <a:xfrm>
            <a:off x="9186825" y="5239743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26" name="object 426"/>
          <p:cNvSpPr/>
          <p:nvPr/>
        </p:nvSpPr>
        <p:spPr>
          <a:xfrm>
            <a:off x="9410891" y="5239743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27" name="object 427"/>
          <p:cNvSpPr/>
          <p:nvPr/>
        </p:nvSpPr>
        <p:spPr>
          <a:xfrm>
            <a:off x="9798168" y="5239743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28" name="object 428"/>
          <p:cNvSpPr/>
          <p:nvPr/>
        </p:nvSpPr>
        <p:spPr>
          <a:xfrm>
            <a:off x="3672302" y="5427847"/>
            <a:ext cx="63624" cy="60858"/>
          </a:xfrm>
          <a:custGeom>
            <a:avLst/>
            <a:gdLst/>
            <a:ahLst/>
            <a:cxnLst/>
            <a:rect l="l" t="t" r="r" b="b"/>
            <a:pathLst>
              <a:path w="70104" h="67055">
                <a:moveTo>
                  <a:pt x="0" y="0"/>
                </a:moveTo>
                <a:lnTo>
                  <a:pt x="70104" y="0"/>
                </a:lnTo>
                <a:lnTo>
                  <a:pt x="70104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29" name="object 429"/>
          <p:cNvSpPr/>
          <p:nvPr/>
        </p:nvSpPr>
        <p:spPr>
          <a:xfrm>
            <a:off x="3929563" y="5427847"/>
            <a:ext cx="63624" cy="60858"/>
          </a:xfrm>
          <a:custGeom>
            <a:avLst/>
            <a:gdLst/>
            <a:ahLst/>
            <a:cxnLst/>
            <a:rect l="l" t="t" r="r" b="b"/>
            <a:pathLst>
              <a:path w="70104" h="67055">
                <a:moveTo>
                  <a:pt x="0" y="0"/>
                </a:moveTo>
                <a:lnTo>
                  <a:pt x="70104" y="0"/>
                </a:lnTo>
                <a:lnTo>
                  <a:pt x="70104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30" name="object 430"/>
          <p:cNvSpPr/>
          <p:nvPr/>
        </p:nvSpPr>
        <p:spPr>
          <a:xfrm>
            <a:off x="4139798" y="5427847"/>
            <a:ext cx="60858" cy="60858"/>
          </a:xfrm>
          <a:custGeom>
            <a:avLst/>
            <a:gdLst/>
            <a:ahLst/>
            <a:cxnLst/>
            <a:rect l="l" t="t" r="r" b="b"/>
            <a:pathLst>
              <a:path w="67055" h="67055">
                <a:moveTo>
                  <a:pt x="0" y="0"/>
                </a:moveTo>
                <a:lnTo>
                  <a:pt x="67056" y="0"/>
                </a:lnTo>
                <a:lnTo>
                  <a:pt x="67056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31" name="object 431"/>
          <p:cNvSpPr/>
          <p:nvPr/>
        </p:nvSpPr>
        <p:spPr>
          <a:xfrm>
            <a:off x="4303008" y="5427847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32" name="object 432"/>
          <p:cNvSpPr/>
          <p:nvPr/>
        </p:nvSpPr>
        <p:spPr>
          <a:xfrm>
            <a:off x="4466217" y="5427847"/>
            <a:ext cx="60857" cy="60858"/>
          </a:xfrm>
          <a:custGeom>
            <a:avLst/>
            <a:gdLst/>
            <a:ahLst/>
            <a:cxnLst/>
            <a:rect l="l" t="t" r="r" b="b"/>
            <a:pathLst>
              <a:path w="67055" h="67055">
                <a:moveTo>
                  <a:pt x="0" y="0"/>
                </a:moveTo>
                <a:lnTo>
                  <a:pt x="67055" y="0"/>
                </a:lnTo>
                <a:lnTo>
                  <a:pt x="67055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33" name="object 433"/>
          <p:cNvSpPr/>
          <p:nvPr/>
        </p:nvSpPr>
        <p:spPr>
          <a:xfrm>
            <a:off x="4626658" y="5427847"/>
            <a:ext cx="63624" cy="60858"/>
          </a:xfrm>
          <a:custGeom>
            <a:avLst/>
            <a:gdLst/>
            <a:ahLst/>
            <a:cxnLst/>
            <a:rect l="l" t="t" r="r" b="b"/>
            <a:pathLst>
              <a:path w="70104" h="67055">
                <a:moveTo>
                  <a:pt x="0" y="0"/>
                </a:moveTo>
                <a:lnTo>
                  <a:pt x="70104" y="0"/>
                </a:lnTo>
                <a:lnTo>
                  <a:pt x="70104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34" name="object 434"/>
          <p:cNvSpPr/>
          <p:nvPr/>
        </p:nvSpPr>
        <p:spPr>
          <a:xfrm>
            <a:off x="4789867" y="5427847"/>
            <a:ext cx="60857" cy="60858"/>
          </a:xfrm>
          <a:custGeom>
            <a:avLst/>
            <a:gdLst/>
            <a:ahLst/>
            <a:cxnLst/>
            <a:rect l="l" t="t" r="r" b="b"/>
            <a:pathLst>
              <a:path w="67055" h="67055">
                <a:moveTo>
                  <a:pt x="0" y="0"/>
                </a:moveTo>
                <a:lnTo>
                  <a:pt x="67055" y="0"/>
                </a:lnTo>
                <a:lnTo>
                  <a:pt x="67055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35" name="object 435"/>
          <p:cNvSpPr/>
          <p:nvPr/>
        </p:nvSpPr>
        <p:spPr>
          <a:xfrm>
            <a:off x="4950311" y="5427847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36" name="object 436"/>
          <p:cNvSpPr/>
          <p:nvPr/>
        </p:nvSpPr>
        <p:spPr>
          <a:xfrm>
            <a:off x="5141182" y="5427847"/>
            <a:ext cx="60857" cy="60858"/>
          </a:xfrm>
          <a:custGeom>
            <a:avLst/>
            <a:gdLst/>
            <a:ahLst/>
            <a:cxnLst/>
            <a:rect l="l" t="t" r="r" b="b"/>
            <a:pathLst>
              <a:path w="67055" h="67055">
                <a:moveTo>
                  <a:pt x="0" y="0"/>
                </a:moveTo>
                <a:lnTo>
                  <a:pt x="67055" y="0"/>
                </a:lnTo>
                <a:lnTo>
                  <a:pt x="67055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37" name="object 437"/>
          <p:cNvSpPr/>
          <p:nvPr/>
        </p:nvSpPr>
        <p:spPr>
          <a:xfrm>
            <a:off x="6889452" y="5427847"/>
            <a:ext cx="60858" cy="60858"/>
          </a:xfrm>
          <a:custGeom>
            <a:avLst/>
            <a:gdLst/>
            <a:ahLst/>
            <a:cxnLst/>
            <a:rect l="l" t="t" r="r" b="b"/>
            <a:pathLst>
              <a:path w="67056" h="67055">
                <a:moveTo>
                  <a:pt x="0" y="0"/>
                </a:moveTo>
                <a:lnTo>
                  <a:pt x="67056" y="0"/>
                </a:lnTo>
                <a:lnTo>
                  <a:pt x="67056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38" name="object 438"/>
          <p:cNvSpPr/>
          <p:nvPr/>
        </p:nvSpPr>
        <p:spPr>
          <a:xfrm>
            <a:off x="7055428" y="5427847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39" name="object 439"/>
          <p:cNvSpPr/>
          <p:nvPr/>
        </p:nvSpPr>
        <p:spPr>
          <a:xfrm>
            <a:off x="7224170" y="5427847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40" name="object 440"/>
          <p:cNvSpPr/>
          <p:nvPr/>
        </p:nvSpPr>
        <p:spPr>
          <a:xfrm>
            <a:off x="7395678" y="5427847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41" name="object 441"/>
          <p:cNvSpPr/>
          <p:nvPr/>
        </p:nvSpPr>
        <p:spPr>
          <a:xfrm>
            <a:off x="7569952" y="5427847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42" name="object 442"/>
          <p:cNvSpPr/>
          <p:nvPr/>
        </p:nvSpPr>
        <p:spPr>
          <a:xfrm>
            <a:off x="7741459" y="5427847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43" name="object 443"/>
          <p:cNvSpPr/>
          <p:nvPr/>
        </p:nvSpPr>
        <p:spPr>
          <a:xfrm>
            <a:off x="7912967" y="5427847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44" name="object 444"/>
          <p:cNvSpPr/>
          <p:nvPr/>
        </p:nvSpPr>
        <p:spPr>
          <a:xfrm>
            <a:off x="8090007" y="5427847"/>
            <a:ext cx="60857" cy="60858"/>
          </a:xfrm>
          <a:custGeom>
            <a:avLst/>
            <a:gdLst/>
            <a:ahLst/>
            <a:cxnLst/>
            <a:rect l="l" t="t" r="r" b="b"/>
            <a:pathLst>
              <a:path w="67055" h="67055">
                <a:moveTo>
                  <a:pt x="0" y="0"/>
                </a:moveTo>
                <a:lnTo>
                  <a:pt x="67055" y="0"/>
                </a:lnTo>
                <a:lnTo>
                  <a:pt x="67055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45" name="object 445"/>
          <p:cNvSpPr/>
          <p:nvPr/>
        </p:nvSpPr>
        <p:spPr>
          <a:xfrm>
            <a:off x="8258749" y="5427847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46" name="object 446"/>
          <p:cNvSpPr/>
          <p:nvPr/>
        </p:nvSpPr>
        <p:spPr>
          <a:xfrm>
            <a:off x="8427490" y="5427847"/>
            <a:ext cx="60857" cy="60858"/>
          </a:xfrm>
          <a:custGeom>
            <a:avLst/>
            <a:gdLst/>
            <a:ahLst/>
            <a:cxnLst/>
            <a:rect l="l" t="t" r="r" b="b"/>
            <a:pathLst>
              <a:path w="67055" h="67055">
                <a:moveTo>
                  <a:pt x="0" y="0"/>
                </a:moveTo>
                <a:lnTo>
                  <a:pt x="67055" y="0"/>
                </a:lnTo>
                <a:lnTo>
                  <a:pt x="67055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47" name="object 447"/>
          <p:cNvSpPr/>
          <p:nvPr/>
        </p:nvSpPr>
        <p:spPr>
          <a:xfrm>
            <a:off x="8590699" y="5427847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48" name="object 448"/>
          <p:cNvSpPr/>
          <p:nvPr/>
        </p:nvSpPr>
        <p:spPr>
          <a:xfrm>
            <a:off x="8753907" y="5427847"/>
            <a:ext cx="60857" cy="60858"/>
          </a:xfrm>
          <a:custGeom>
            <a:avLst/>
            <a:gdLst/>
            <a:ahLst/>
            <a:cxnLst/>
            <a:rect l="l" t="t" r="r" b="b"/>
            <a:pathLst>
              <a:path w="67055" h="67055">
                <a:moveTo>
                  <a:pt x="0" y="0"/>
                </a:moveTo>
                <a:lnTo>
                  <a:pt x="67055" y="0"/>
                </a:lnTo>
                <a:lnTo>
                  <a:pt x="67055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49" name="object 449"/>
          <p:cNvSpPr/>
          <p:nvPr/>
        </p:nvSpPr>
        <p:spPr>
          <a:xfrm>
            <a:off x="8914350" y="5427847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50" name="object 450"/>
          <p:cNvSpPr/>
          <p:nvPr/>
        </p:nvSpPr>
        <p:spPr>
          <a:xfrm>
            <a:off x="9077558" y="5427847"/>
            <a:ext cx="60858" cy="60858"/>
          </a:xfrm>
          <a:custGeom>
            <a:avLst/>
            <a:gdLst/>
            <a:ahLst/>
            <a:cxnLst/>
            <a:rect l="l" t="t" r="r" b="b"/>
            <a:pathLst>
              <a:path w="67056" h="67055">
                <a:moveTo>
                  <a:pt x="0" y="0"/>
                </a:moveTo>
                <a:lnTo>
                  <a:pt x="67056" y="0"/>
                </a:lnTo>
                <a:lnTo>
                  <a:pt x="67056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51" name="object 451"/>
          <p:cNvSpPr/>
          <p:nvPr/>
        </p:nvSpPr>
        <p:spPr>
          <a:xfrm>
            <a:off x="9268430" y="5427847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52" name="object 452"/>
          <p:cNvSpPr/>
          <p:nvPr/>
        </p:nvSpPr>
        <p:spPr>
          <a:xfrm>
            <a:off x="9630808" y="5427847"/>
            <a:ext cx="60858" cy="60858"/>
          </a:xfrm>
          <a:custGeom>
            <a:avLst/>
            <a:gdLst/>
            <a:ahLst/>
            <a:cxnLst/>
            <a:rect l="l" t="t" r="r" b="b"/>
            <a:pathLst>
              <a:path w="67056" h="67055">
                <a:moveTo>
                  <a:pt x="0" y="0"/>
                </a:moveTo>
                <a:lnTo>
                  <a:pt x="67056" y="0"/>
                </a:lnTo>
                <a:lnTo>
                  <a:pt x="67056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53" name="object 453"/>
          <p:cNvSpPr/>
          <p:nvPr/>
        </p:nvSpPr>
        <p:spPr>
          <a:xfrm>
            <a:off x="9912966" y="5427847"/>
            <a:ext cx="60858" cy="60858"/>
          </a:xfrm>
          <a:custGeom>
            <a:avLst/>
            <a:gdLst/>
            <a:ahLst/>
            <a:cxnLst/>
            <a:rect l="l" t="t" r="r" b="b"/>
            <a:pathLst>
              <a:path w="67056" h="67055">
                <a:moveTo>
                  <a:pt x="0" y="0"/>
                </a:moveTo>
                <a:lnTo>
                  <a:pt x="67056" y="0"/>
                </a:lnTo>
                <a:lnTo>
                  <a:pt x="67056" y="67055"/>
                </a:lnTo>
                <a:lnTo>
                  <a:pt x="0" y="670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54" name="object 454"/>
          <p:cNvSpPr txBox="1"/>
          <p:nvPr/>
        </p:nvSpPr>
        <p:spPr>
          <a:xfrm>
            <a:off x="3674607" y="5673814"/>
            <a:ext cx="60512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-5" dirty="0">
                <a:latin typeface="Times New Roman"/>
                <a:cs typeface="Times New Roman"/>
              </a:rPr>
              <a:t>1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455" name="object 455"/>
          <p:cNvSpPr txBox="1"/>
          <p:nvPr/>
        </p:nvSpPr>
        <p:spPr>
          <a:xfrm>
            <a:off x="3934634" y="5673814"/>
            <a:ext cx="60512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-5" dirty="0">
                <a:latin typeface="Times New Roman"/>
                <a:cs typeface="Times New Roman"/>
              </a:rPr>
              <a:t>2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456" name="object 456"/>
          <p:cNvSpPr txBox="1"/>
          <p:nvPr/>
        </p:nvSpPr>
        <p:spPr>
          <a:xfrm>
            <a:off x="4142103" y="5673814"/>
            <a:ext cx="873675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tabLst>
                <a:tab pos="176932" algn="l"/>
                <a:tab pos="337727" algn="l"/>
                <a:tab pos="500827" algn="l"/>
                <a:tab pos="661046" algn="l"/>
                <a:tab pos="824723" algn="l"/>
              </a:tabLst>
            </a:pPr>
            <a:r>
              <a:rPr sz="590" spc="-5" dirty="0">
                <a:latin typeface="Times New Roman"/>
                <a:cs typeface="Times New Roman"/>
              </a:rPr>
              <a:t>1	2	3	4	5	6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457" name="object 457"/>
          <p:cNvSpPr txBox="1"/>
          <p:nvPr/>
        </p:nvSpPr>
        <p:spPr>
          <a:xfrm>
            <a:off x="5143487" y="5673814"/>
            <a:ext cx="60512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-5" dirty="0">
                <a:latin typeface="Times New Roman"/>
                <a:cs typeface="Times New Roman"/>
              </a:rPr>
              <a:t>7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458" name="object 458"/>
          <p:cNvSpPr txBox="1"/>
          <p:nvPr/>
        </p:nvSpPr>
        <p:spPr>
          <a:xfrm>
            <a:off x="6891758" y="5673814"/>
            <a:ext cx="567082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tabLst>
                <a:tab pos="179814" algn="l"/>
                <a:tab pos="345796" algn="l"/>
                <a:tab pos="517541" algn="l"/>
              </a:tabLst>
            </a:pPr>
            <a:r>
              <a:rPr sz="590" spc="-5" dirty="0">
                <a:latin typeface="Times New Roman"/>
                <a:cs typeface="Times New Roman"/>
              </a:rPr>
              <a:t>1	2	3	1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459" name="object 459"/>
          <p:cNvSpPr txBox="1"/>
          <p:nvPr/>
        </p:nvSpPr>
        <p:spPr>
          <a:xfrm>
            <a:off x="7572257" y="5673814"/>
            <a:ext cx="232249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tabLst>
                <a:tab pos="182695" algn="l"/>
              </a:tabLst>
            </a:pPr>
            <a:r>
              <a:rPr sz="590" spc="-5" dirty="0">
                <a:latin typeface="Times New Roman"/>
                <a:cs typeface="Times New Roman"/>
              </a:rPr>
              <a:t>2	3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460" name="object 460"/>
          <p:cNvSpPr txBox="1"/>
          <p:nvPr/>
        </p:nvSpPr>
        <p:spPr>
          <a:xfrm>
            <a:off x="7918038" y="5673814"/>
            <a:ext cx="60512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-5" dirty="0">
                <a:latin typeface="Times New Roman"/>
                <a:cs typeface="Times New Roman"/>
              </a:rPr>
              <a:t>4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461" name="object 461"/>
          <p:cNvSpPr txBox="1"/>
          <p:nvPr/>
        </p:nvSpPr>
        <p:spPr>
          <a:xfrm>
            <a:off x="8092313" y="5673814"/>
            <a:ext cx="1048294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tabLst>
                <a:tab pos="182695" algn="l"/>
                <a:tab pos="348677" algn="l"/>
                <a:tab pos="511777" algn="l"/>
                <a:tab pos="674878" algn="l"/>
                <a:tab pos="838554" algn="l"/>
                <a:tab pos="998773" algn="l"/>
              </a:tabLst>
            </a:pPr>
            <a:r>
              <a:rPr sz="590" spc="-5" dirty="0">
                <a:latin typeface="Times New Roman"/>
                <a:cs typeface="Times New Roman"/>
              </a:rPr>
              <a:t>5	6	1	2	3	4	5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462" name="object 462"/>
          <p:cNvSpPr txBox="1"/>
          <p:nvPr/>
        </p:nvSpPr>
        <p:spPr>
          <a:xfrm>
            <a:off x="9270736" y="5673814"/>
            <a:ext cx="60512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-5" dirty="0">
                <a:latin typeface="Times New Roman"/>
                <a:cs typeface="Times New Roman"/>
              </a:rPr>
              <a:t>6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463" name="object 463"/>
          <p:cNvSpPr txBox="1"/>
          <p:nvPr/>
        </p:nvSpPr>
        <p:spPr>
          <a:xfrm>
            <a:off x="9591620" y="5673814"/>
            <a:ext cx="140618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5" dirty="0">
                <a:latin typeface="Times New Roman"/>
                <a:cs typeface="Times New Roman"/>
              </a:rPr>
              <a:t>Y</a:t>
            </a:r>
            <a:r>
              <a:rPr sz="590" spc="-5" dirty="0">
                <a:latin typeface="Times New Roman"/>
                <a:cs typeface="Times New Roman"/>
              </a:rPr>
              <a:t>es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464" name="object 464"/>
          <p:cNvSpPr txBox="1"/>
          <p:nvPr/>
        </p:nvSpPr>
        <p:spPr>
          <a:xfrm>
            <a:off x="9890376" y="5673814"/>
            <a:ext cx="115837" cy="10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5" dirty="0">
                <a:latin typeface="Times New Roman"/>
                <a:cs typeface="Times New Roman"/>
              </a:rPr>
              <a:t>N</a:t>
            </a:r>
            <a:r>
              <a:rPr sz="590" spc="-5" dirty="0">
                <a:latin typeface="Times New Roman"/>
                <a:cs typeface="Times New Roman"/>
              </a:rPr>
              <a:t>o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465" name="object 465"/>
          <p:cNvSpPr/>
          <p:nvPr/>
        </p:nvSpPr>
        <p:spPr>
          <a:xfrm>
            <a:off x="2009785" y="5590653"/>
            <a:ext cx="8074690" cy="0"/>
          </a:xfrm>
          <a:custGeom>
            <a:avLst/>
            <a:gdLst/>
            <a:ahLst/>
            <a:cxnLst/>
            <a:rect l="l" t="t" r="r" b="b"/>
            <a:pathLst>
              <a:path w="8897112">
                <a:moveTo>
                  <a:pt x="0" y="0"/>
                </a:moveTo>
                <a:lnTo>
                  <a:pt x="8897112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66" name="object 466"/>
          <p:cNvSpPr/>
          <p:nvPr/>
        </p:nvSpPr>
        <p:spPr>
          <a:xfrm>
            <a:off x="3574099" y="559105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67" name="object 467"/>
          <p:cNvSpPr/>
          <p:nvPr/>
        </p:nvSpPr>
        <p:spPr>
          <a:xfrm>
            <a:off x="3828595" y="559105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68" name="object 468"/>
          <p:cNvSpPr/>
          <p:nvPr/>
        </p:nvSpPr>
        <p:spPr>
          <a:xfrm>
            <a:off x="3835512" y="5588289"/>
            <a:ext cx="6246196" cy="0"/>
          </a:xfrm>
          <a:custGeom>
            <a:avLst/>
            <a:gdLst/>
            <a:ahLst/>
            <a:cxnLst/>
            <a:rect l="l" t="t" r="r" b="b"/>
            <a:pathLst>
              <a:path w="6882383">
                <a:moveTo>
                  <a:pt x="0" y="0"/>
                </a:moveTo>
                <a:lnTo>
                  <a:pt x="688238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69" name="object 469"/>
          <p:cNvSpPr/>
          <p:nvPr/>
        </p:nvSpPr>
        <p:spPr>
          <a:xfrm>
            <a:off x="4090007" y="5588289"/>
            <a:ext cx="2765" cy="0"/>
          </a:xfrm>
          <a:custGeom>
            <a:avLst/>
            <a:gdLst/>
            <a:ahLst/>
            <a:cxnLst/>
            <a:rect l="l" t="t" r="r" b="b"/>
            <a:pathLst>
              <a:path w="3047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70" name="object 470"/>
          <p:cNvSpPr/>
          <p:nvPr/>
        </p:nvSpPr>
        <p:spPr>
          <a:xfrm>
            <a:off x="4088622" y="559105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71" name="object 471"/>
          <p:cNvSpPr/>
          <p:nvPr/>
        </p:nvSpPr>
        <p:spPr>
          <a:xfrm>
            <a:off x="4249066" y="559105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72" name="object 472"/>
          <p:cNvSpPr/>
          <p:nvPr/>
        </p:nvSpPr>
        <p:spPr>
          <a:xfrm>
            <a:off x="4412275" y="559105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73" name="object 473"/>
          <p:cNvSpPr/>
          <p:nvPr/>
        </p:nvSpPr>
        <p:spPr>
          <a:xfrm>
            <a:off x="4572716" y="559105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74" name="object 474"/>
          <p:cNvSpPr/>
          <p:nvPr/>
        </p:nvSpPr>
        <p:spPr>
          <a:xfrm>
            <a:off x="4735926" y="559105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75" name="object 475"/>
          <p:cNvSpPr/>
          <p:nvPr/>
        </p:nvSpPr>
        <p:spPr>
          <a:xfrm>
            <a:off x="4899135" y="559105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76" name="object 476"/>
          <p:cNvSpPr/>
          <p:nvPr/>
        </p:nvSpPr>
        <p:spPr>
          <a:xfrm>
            <a:off x="5062344" y="559105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77" name="object 477"/>
          <p:cNvSpPr/>
          <p:nvPr/>
        </p:nvSpPr>
        <p:spPr>
          <a:xfrm>
            <a:off x="5275344" y="559105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78" name="object 478"/>
          <p:cNvSpPr/>
          <p:nvPr/>
        </p:nvSpPr>
        <p:spPr>
          <a:xfrm>
            <a:off x="6052661" y="559105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79" name="object 479"/>
          <p:cNvSpPr/>
          <p:nvPr/>
        </p:nvSpPr>
        <p:spPr>
          <a:xfrm>
            <a:off x="6832745" y="559105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80" name="object 480"/>
          <p:cNvSpPr/>
          <p:nvPr/>
        </p:nvSpPr>
        <p:spPr>
          <a:xfrm>
            <a:off x="6998720" y="559105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81" name="object 481"/>
          <p:cNvSpPr/>
          <p:nvPr/>
        </p:nvSpPr>
        <p:spPr>
          <a:xfrm>
            <a:off x="7167462" y="559105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82" name="object 482"/>
          <p:cNvSpPr/>
          <p:nvPr/>
        </p:nvSpPr>
        <p:spPr>
          <a:xfrm>
            <a:off x="7338969" y="559105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83" name="object 483"/>
          <p:cNvSpPr/>
          <p:nvPr/>
        </p:nvSpPr>
        <p:spPr>
          <a:xfrm>
            <a:off x="7510476" y="559105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84" name="object 484"/>
          <p:cNvSpPr/>
          <p:nvPr/>
        </p:nvSpPr>
        <p:spPr>
          <a:xfrm>
            <a:off x="7684751" y="559105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85" name="object 485"/>
          <p:cNvSpPr/>
          <p:nvPr/>
        </p:nvSpPr>
        <p:spPr>
          <a:xfrm>
            <a:off x="7856258" y="559105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86" name="object 486"/>
          <p:cNvSpPr/>
          <p:nvPr/>
        </p:nvSpPr>
        <p:spPr>
          <a:xfrm>
            <a:off x="8030532" y="559105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87" name="object 487"/>
          <p:cNvSpPr/>
          <p:nvPr/>
        </p:nvSpPr>
        <p:spPr>
          <a:xfrm>
            <a:off x="8202039" y="559105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88" name="object 488"/>
          <p:cNvSpPr/>
          <p:nvPr/>
        </p:nvSpPr>
        <p:spPr>
          <a:xfrm>
            <a:off x="8376314" y="559105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89" name="object 489"/>
          <p:cNvSpPr/>
          <p:nvPr/>
        </p:nvSpPr>
        <p:spPr>
          <a:xfrm>
            <a:off x="8536757" y="559105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90" name="object 490"/>
          <p:cNvSpPr/>
          <p:nvPr/>
        </p:nvSpPr>
        <p:spPr>
          <a:xfrm>
            <a:off x="8699965" y="559105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91" name="object 491"/>
          <p:cNvSpPr/>
          <p:nvPr/>
        </p:nvSpPr>
        <p:spPr>
          <a:xfrm>
            <a:off x="8860408" y="559105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92" name="object 492"/>
          <p:cNvSpPr/>
          <p:nvPr/>
        </p:nvSpPr>
        <p:spPr>
          <a:xfrm>
            <a:off x="9023617" y="559105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93" name="object 493"/>
          <p:cNvSpPr/>
          <p:nvPr/>
        </p:nvSpPr>
        <p:spPr>
          <a:xfrm>
            <a:off x="9186825" y="559105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94" name="object 494"/>
          <p:cNvSpPr/>
          <p:nvPr/>
        </p:nvSpPr>
        <p:spPr>
          <a:xfrm>
            <a:off x="9410891" y="559105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95" name="object 495"/>
          <p:cNvSpPr/>
          <p:nvPr/>
        </p:nvSpPr>
        <p:spPr>
          <a:xfrm>
            <a:off x="9798168" y="5591056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96" name="object 496"/>
          <p:cNvSpPr/>
          <p:nvPr/>
        </p:nvSpPr>
        <p:spPr>
          <a:xfrm>
            <a:off x="3672302" y="5779161"/>
            <a:ext cx="63624" cy="60858"/>
          </a:xfrm>
          <a:custGeom>
            <a:avLst/>
            <a:gdLst/>
            <a:ahLst/>
            <a:cxnLst/>
            <a:rect l="l" t="t" r="r" b="b"/>
            <a:pathLst>
              <a:path w="70104" h="67055">
                <a:moveTo>
                  <a:pt x="0" y="0"/>
                </a:moveTo>
                <a:lnTo>
                  <a:pt x="70104" y="0"/>
                </a:lnTo>
                <a:lnTo>
                  <a:pt x="70104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97" name="object 497"/>
          <p:cNvSpPr/>
          <p:nvPr/>
        </p:nvSpPr>
        <p:spPr>
          <a:xfrm>
            <a:off x="3929563" y="5779161"/>
            <a:ext cx="63624" cy="60858"/>
          </a:xfrm>
          <a:custGeom>
            <a:avLst/>
            <a:gdLst/>
            <a:ahLst/>
            <a:cxnLst/>
            <a:rect l="l" t="t" r="r" b="b"/>
            <a:pathLst>
              <a:path w="70104" h="67055">
                <a:moveTo>
                  <a:pt x="0" y="0"/>
                </a:moveTo>
                <a:lnTo>
                  <a:pt x="70104" y="0"/>
                </a:lnTo>
                <a:lnTo>
                  <a:pt x="70104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98" name="object 498"/>
          <p:cNvSpPr/>
          <p:nvPr/>
        </p:nvSpPr>
        <p:spPr>
          <a:xfrm>
            <a:off x="4139798" y="5779161"/>
            <a:ext cx="60858" cy="60858"/>
          </a:xfrm>
          <a:custGeom>
            <a:avLst/>
            <a:gdLst/>
            <a:ahLst/>
            <a:cxnLst/>
            <a:rect l="l" t="t" r="r" b="b"/>
            <a:pathLst>
              <a:path w="67055" h="67055">
                <a:moveTo>
                  <a:pt x="0" y="0"/>
                </a:moveTo>
                <a:lnTo>
                  <a:pt x="67056" y="0"/>
                </a:lnTo>
                <a:lnTo>
                  <a:pt x="67056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99" name="object 499"/>
          <p:cNvSpPr/>
          <p:nvPr/>
        </p:nvSpPr>
        <p:spPr>
          <a:xfrm>
            <a:off x="4303008" y="5779161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00" name="object 500"/>
          <p:cNvSpPr/>
          <p:nvPr/>
        </p:nvSpPr>
        <p:spPr>
          <a:xfrm>
            <a:off x="4466217" y="5779161"/>
            <a:ext cx="60857" cy="60858"/>
          </a:xfrm>
          <a:custGeom>
            <a:avLst/>
            <a:gdLst/>
            <a:ahLst/>
            <a:cxnLst/>
            <a:rect l="l" t="t" r="r" b="b"/>
            <a:pathLst>
              <a:path w="67055" h="67055">
                <a:moveTo>
                  <a:pt x="0" y="0"/>
                </a:moveTo>
                <a:lnTo>
                  <a:pt x="67055" y="0"/>
                </a:lnTo>
                <a:lnTo>
                  <a:pt x="67055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01" name="object 501"/>
          <p:cNvSpPr/>
          <p:nvPr/>
        </p:nvSpPr>
        <p:spPr>
          <a:xfrm>
            <a:off x="4626658" y="5779161"/>
            <a:ext cx="63624" cy="60858"/>
          </a:xfrm>
          <a:custGeom>
            <a:avLst/>
            <a:gdLst/>
            <a:ahLst/>
            <a:cxnLst/>
            <a:rect l="l" t="t" r="r" b="b"/>
            <a:pathLst>
              <a:path w="70104" h="67055">
                <a:moveTo>
                  <a:pt x="0" y="0"/>
                </a:moveTo>
                <a:lnTo>
                  <a:pt x="70104" y="0"/>
                </a:lnTo>
                <a:lnTo>
                  <a:pt x="70104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02" name="object 502"/>
          <p:cNvSpPr/>
          <p:nvPr/>
        </p:nvSpPr>
        <p:spPr>
          <a:xfrm>
            <a:off x="4789867" y="5779161"/>
            <a:ext cx="60857" cy="60858"/>
          </a:xfrm>
          <a:custGeom>
            <a:avLst/>
            <a:gdLst/>
            <a:ahLst/>
            <a:cxnLst/>
            <a:rect l="l" t="t" r="r" b="b"/>
            <a:pathLst>
              <a:path w="67055" h="67055">
                <a:moveTo>
                  <a:pt x="0" y="0"/>
                </a:moveTo>
                <a:lnTo>
                  <a:pt x="67055" y="0"/>
                </a:lnTo>
                <a:lnTo>
                  <a:pt x="67055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03" name="object 503"/>
          <p:cNvSpPr/>
          <p:nvPr/>
        </p:nvSpPr>
        <p:spPr>
          <a:xfrm>
            <a:off x="4950311" y="5779161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04" name="object 504"/>
          <p:cNvSpPr/>
          <p:nvPr/>
        </p:nvSpPr>
        <p:spPr>
          <a:xfrm>
            <a:off x="5141182" y="5779161"/>
            <a:ext cx="60857" cy="60858"/>
          </a:xfrm>
          <a:custGeom>
            <a:avLst/>
            <a:gdLst/>
            <a:ahLst/>
            <a:cxnLst/>
            <a:rect l="l" t="t" r="r" b="b"/>
            <a:pathLst>
              <a:path w="67055" h="67055">
                <a:moveTo>
                  <a:pt x="0" y="0"/>
                </a:moveTo>
                <a:lnTo>
                  <a:pt x="67055" y="0"/>
                </a:lnTo>
                <a:lnTo>
                  <a:pt x="67055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05" name="object 505"/>
          <p:cNvSpPr/>
          <p:nvPr/>
        </p:nvSpPr>
        <p:spPr>
          <a:xfrm>
            <a:off x="6889452" y="5779161"/>
            <a:ext cx="60858" cy="60858"/>
          </a:xfrm>
          <a:custGeom>
            <a:avLst/>
            <a:gdLst/>
            <a:ahLst/>
            <a:cxnLst/>
            <a:rect l="l" t="t" r="r" b="b"/>
            <a:pathLst>
              <a:path w="67056" h="67055">
                <a:moveTo>
                  <a:pt x="0" y="0"/>
                </a:moveTo>
                <a:lnTo>
                  <a:pt x="67056" y="0"/>
                </a:lnTo>
                <a:lnTo>
                  <a:pt x="67056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06" name="object 506"/>
          <p:cNvSpPr/>
          <p:nvPr/>
        </p:nvSpPr>
        <p:spPr>
          <a:xfrm>
            <a:off x="7055428" y="5779161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07" name="object 507"/>
          <p:cNvSpPr/>
          <p:nvPr/>
        </p:nvSpPr>
        <p:spPr>
          <a:xfrm>
            <a:off x="7224170" y="5779161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08" name="object 508"/>
          <p:cNvSpPr/>
          <p:nvPr/>
        </p:nvSpPr>
        <p:spPr>
          <a:xfrm>
            <a:off x="7395678" y="5779161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09" name="object 509"/>
          <p:cNvSpPr/>
          <p:nvPr/>
        </p:nvSpPr>
        <p:spPr>
          <a:xfrm>
            <a:off x="7569952" y="5779161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10" name="object 510"/>
          <p:cNvSpPr/>
          <p:nvPr/>
        </p:nvSpPr>
        <p:spPr>
          <a:xfrm>
            <a:off x="7741459" y="5779161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11" name="object 511"/>
          <p:cNvSpPr/>
          <p:nvPr/>
        </p:nvSpPr>
        <p:spPr>
          <a:xfrm>
            <a:off x="7912967" y="5779161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12" name="object 512"/>
          <p:cNvSpPr/>
          <p:nvPr/>
        </p:nvSpPr>
        <p:spPr>
          <a:xfrm>
            <a:off x="8090007" y="5779161"/>
            <a:ext cx="60857" cy="60858"/>
          </a:xfrm>
          <a:custGeom>
            <a:avLst/>
            <a:gdLst/>
            <a:ahLst/>
            <a:cxnLst/>
            <a:rect l="l" t="t" r="r" b="b"/>
            <a:pathLst>
              <a:path w="67055" h="67055">
                <a:moveTo>
                  <a:pt x="0" y="0"/>
                </a:moveTo>
                <a:lnTo>
                  <a:pt x="67055" y="0"/>
                </a:lnTo>
                <a:lnTo>
                  <a:pt x="67055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13" name="object 513"/>
          <p:cNvSpPr/>
          <p:nvPr/>
        </p:nvSpPr>
        <p:spPr>
          <a:xfrm>
            <a:off x="8258749" y="5779161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14" name="object 514"/>
          <p:cNvSpPr/>
          <p:nvPr/>
        </p:nvSpPr>
        <p:spPr>
          <a:xfrm>
            <a:off x="8427490" y="5779161"/>
            <a:ext cx="60857" cy="60858"/>
          </a:xfrm>
          <a:custGeom>
            <a:avLst/>
            <a:gdLst/>
            <a:ahLst/>
            <a:cxnLst/>
            <a:rect l="l" t="t" r="r" b="b"/>
            <a:pathLst>
              <a:path w="67055" h="67055">
                <a:moveTo>
                  <a:pt x="0" y="0"/>
                </a:moveTo>
                <a:lnTo>
                  <a:pt x="67055" y="0"/>
                </a:lnTo>
                <a:lnTo>
                  <a:pt x="67055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15" name="object 515"/>
          <p:cNvSpPr/>
          <p:nvPr/>
        </p:nvSpPr>
        <p:spPr>
          <a:xfrm>
            <a:off x="8590699" y="5779161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16" name="object 516"/>
          <p:cNvSpPr/>
          <p:nvPr/>
        </p:nvSpPr>
        <p:spPr>
          <a:xfrm>
            <a:off x="8753907" y="5779161"/>
            <a:ext cx="60857" cy="60858"/>
          </a:xfrm>
          <a:custGeom>
            <a:avLst/>
            <a:gdLst/>
            <a:ahLst/>
            <a:cxnLst/>
            <a:rect l="l" t="t" r="r" b="b"/>
            <a:pathLst>
              <a:path w="67055" h="67055">
                <a:moveTo>
                  <a:pt x="0" y="0"/>
                </a:moveTo>
                <a:lnTo>
                  <a:pt x="67055" y="0"/>
                </a:lnTo>
                <a:lnTo>
                  <a:pt x="67055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17" name="object 517"/>
          <p:cNvSpPr/>
          <p:nvPr/>
        </p:nvSpPr>
        <p:spPr>
          <a:xfrm>
            <a:off x="8914350" y="5779161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18" name="object 518"/>
          <p:cNvSpPr/>
          <p:nvPr/>
        </p:nvSpPr>
        <p:spPr>
          <a:xfrm>
            <a:off x="9077558" y="5779161"/>
            <a:ext cx="60858" cy="60858"/>
          </a:xfrm>
          <a:custGeom>
            <a:avLst/>
            <a:gdLst/>
            <a:ahLst/>
            <a:cxnLst/>
            <a:rect l="l" t="t" r="r" b="b"/>
            <a:pathLst>
              <a:path w="67056" h="67055">
                <a:moveTo>
                  <a:pt x="0" y="0"/>
                </a:moveTo>
                <a:lnTo>
                  <a:pt x="67056" y="0"/>
                </a:lnTo>
                <a:lnTo>
                  <a:pt x="67056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19" name="object 519"/>
          <p:cNvSpPr/>
          <p:nvPr/>
        </p:nvSpPr>
        <p:spPr>
          <a:xfrm>
            <a:off x="9268430" y="5779161"/>
            <a:ext cx="63623" cy="60858"/>
          </a:xfrm>
          <a:custGeom>
            <a:avLst/>
            <a:gdLst/>
            <a:ahLst/>
            <a:cxnLst/>
            <a:rect l="l" t="t" r="r" b="b"/>
            <a:pathLst>
              <a:path w="70103" h="67055">
                <a:moveTo>
                  <a:pt x="0" y="0"/>
                </a:moveTo>
                <a:lnTo>
                  <a:pt x="70103" y="0"/>
                </a:lnTo>
                <a:lnTo>
                  <a:pt x="70103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20" name="object 520"/>
          <p:cNvSpPr/>
          <p:nvPr/>
        </p:nvSpPr>
        <p:spPr>
          <a:xfrm>
            <a:off x="9630808" y="5779161"/>
            <a:ext cx="60858" cy="60858"/>
          </a:xfrm>
          <a:custGeom>
            <a:avLst/>
            <a:gdLst/>
            <a:ahLst/>
            <a:cxnLst/>
            <a:rect l="l" t="t" r="r" b="b"/>
            <a:pathLst>
              <a:path w="67056" h="67055">
                <a:moveTo>
                  <a:pt x="0" y="0"/>
                </a:moveTo>
                <a:lnTo>
                  <a:pt x="67056" y="0"/>
                </a:lnTo>
                <a:lnTo>
                  <a:pt x="67056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21" name="object 521"/>
          <p:cNvSpPr/>
          <p:nvPr/>
        </p:nvSpPr>
        <p:spPr>
          <a:xfrm>
            <a:off x="9912966" y="5779161"/>
            <a:ext cx="60858" cy="60858"/>
          </a:xfrm>
          <a:custGeom>
            <a:avLst/>
            <a:gdLst/>
            <a:ahLst/>
            <a:cxnLst/>
            <a:rect l="l" t="t" r="r" b="b"/>
            <a:pathLst>
              <a:path w="67056" h="67055">
                <a:moveTo>
                  <a:pt x="0" y="0"/>
                </a:moveTo>
                <a:lnTo>
                  <a:pt x="67056" y="0"/>
                </a:lnTo>
                <a:lnTo>
                  <a:pt x="67056" y="67056"/>
                </a:lnTo>
                <a:lnTo>
                  <a:pt x="0" y="67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22" name="object 522"/>
          <p:cNvSpPr/>
          <p:nvPr/>
        </p:nvSpPr>
        <p:spPr>
          <a:xfrm>
            <a:off x="2009785" y="5943753"/>
            <a:ext cx="8074690" cy="0"/>
          </a:xfrm>
          <a:custGeom>
            <a:avLst/>
            <a:gdLst/>
            <a:ahLst/>
            <a:cxnLst/>
            <a:rect l="l" t="t" r="r" b="b"/>
            <a:pathLst>
              <a:path w="8897112">
                <a:moveTo>
                  <a:pt x="0" y="0"/>
                </a:moveTo>
                <a:lnTo>
                  <a:pt x="8897112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23" name="object 523"/>
          <p:cNvSpPr/>
          <p:nvPr/>
        </p:nvSpPr>
        <p:spPr>
          <a:xfrm>
            <a:off x="2009784" y="5936838"/>
            <a:ext cx="8071924" cy="0"/>
          </a:xfrm>
          <a:custGeom>
            <a:avLst/>
            <a:gdLst/>
            <a:ahLst/>
            <a:cxnLst/>
            <a:rect l="l" t="t" r="r" b="b"/>
            <a:pathLst>
              <a:path w="8894064">
                <a:moveTo>
                  <a:pt x="0" y="0"/>
                </a:moveTo>
                <a:lnTo>
                  <a:pt x="889406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24" name="object 524"/>
          <p:cNvSpPr/>
          <p:nvPr/>
        </p:nvSpPr>
        <p:spPr>
          <a:xfrm>
            <a:off x="3827212" y="5936838"/>
            <a:ext cx="0" cy="11065"/>
          </a:xfrm>
          <a:custGeom>
            <a:avLst/>
            <a:gdLst/>
            <a:ahLst/>
            <a:cxnLst/>
            <a:rect l="l" t="t" r="r" b="b"/>
            <a:pathLst>
              <a:path h="12192">
                <a:moveTo>
                  <a:pt x="0" y="0"/>
                </a:moveTo>
                <a:lnTo>
                  <a:pt x="0" y="12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25" name="object 525"/>
          <p:cNvSpPr/>
          <p:nvPr/>
        </p:nvSpPr>
        <p:spPr>
          <a:xfrm>
            <a:off x="4247683" y="5936838"/>
            <a:ext cx="0" cy="11065"/>
          </a:xfrm>
          <a:custGeom>
            <a:avLst/>
            <a:gdLst/>
            <a:ahLst/>
            <a:cxnLst/>
            <a:rect l="l" t="t" r="r" b="b"/>
            <a:pathLst>
              <a:path h="12192">
                <a:moveTo>
                  <a:pt x="0" y="0"/>
                </a:moveTo>
                <a:lnTo>
                  <a:pt x="0" y="12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26" name="object 526"/>
          <p:cNvSpPr/>
          <p:nvPr/>
        </p:nvSpPr>
        <p:spPr>
          <a:xfrm>
            <a:off x="4408124" y="5936838"/>
            <a:ext cx="0" cy="11065"/>
          </a:xfrm>
          <a:custGeom>
            <a:avLst/>
            <a:gdLst/>
            <a:ahLst/>
            <a:cxnLst/>
            <a:rect l="l" t="t" r="r" b="b"/>
            <a:pathLst>
              <a:path h="12192">
                <a:moveTo>
                  <a:pt x="0" y="0"/>
                </a:moveTo>
                <a:lnTo>
                  <a:pt x="0" y="12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27" name="object 527"/>
          <p:cNvSpPr/>
          <p:nvPr/>
        </p:nvSpPr>
        <p:spPr>
          <a:xfrm>
            <a:off x="4571334" y="5936838"/>
            <a:ext cx="0" cy="11065"/>
          </a:xfrm>
          <a:custGeom>
            <a:avLst/>
            <a:gdLst/>
            <a:ahLst/>
            <a:cxnLst/>
            <a:rect l="l" t="t" r="r" b="b"/>
            <a:pathLst>
              <a:path h="12192">
                <a:moveTo>
                  <a:pt x="0" y="0"/>
                </a:moveTo>
                <a:lnTo>
                  <a:pt x="0" y="12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28" name="object 528"/>
          <p:cNvSpPr/>
          <p:nvPr/>
        </p:nvSpPr>
        <p:spPr>
          <a:xfrm>
            <a:off x="4734543" y="5936838"/>
            <a:ext cx="0" cy="11065"/>
          </a:xfrm>
          <a:custGeom>
            <a:avLst/>
            <a:gdLst/>
            <a:ahLst/>
            <a:cxnLst/>
            <a:rect l="l" t="t" r="r" b="b"/>
            <a:pathLst>
              <a:path h="12192">
                <a:moveTo>
                  <a:pt x="0" y="0"/>
                </a:moveTo>
                <a:lnTo>
                  <a:pt x="0" y="12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29" name="object 529"/>
          <p:cNvSpPr/>
          <p:nvPr/>
        </p:nvSpPr>
        <p:spPr>
          <a:xfrm>
            <a:off x="4894985" y="5936838"/>
            <a:ext cx="0" cy="11065"/>
          </a:xfrm>
          <a:custGeom>
            <a:avLst/>
            <a:gdLst/>
            <a:ahLst/>
            <a:cxnLst/>
            <a:rect l="l" t="t" r="r" b="b"/>
            <a:pathLst>
              <a:path h="12192">
                <a:moveTo>
                  <a:pt x="0" y="0"/>
                </a:moveTo>
                <a:lnTo>
                  <a:pt x="0" y="12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30" name="object 530"/>
          <p:cNvSpPr/>
          <p:nvPr/>
        </p:nvSpPr>
        <p:spPr>
          <a:xfrm>
            <a:off x="5058194" y="5936838"/>
            <a:ext cx="0" cy="11065"/>
          </a:xfrm>
          <a:custGeom>
            <a:avLst/>
            <a:gdLst/>
            <a:ahLst/>
            <a:cxnLst/>
            <a:rect l="l" t="t" r="r" b="b"/>
            <a:pathLst>
              <a:path h="12192">
                <a:moveTo>
                  <a:pt x="0" y="0"/>
                </a:moveTo>
                <a:lnTo>
                  <a:pt x="0" y="12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31" name="object 531"/>
          <p:cNvSpPr/>
          <p:nvPr/>
        </p:nvSpPr>
        <p:spPr>
          <a:xfrm>
            <a:off x="6997337" y="5936838"/>
            <a:ext cx="0" cy="11065"/>
          </a:xfrm>
          <a:custGeom>
            <a:avLst/>
            <a:gdLst/>
            <a:ahLst/>
            <a:cxnLst/>
            <a:rect l="l" t="t" r="r" b="b"/>
            <a:pathLst>
              <a:path h="12192">
                <a:moveTo>
                  <a:pt x="0" y="0"/>
                </a:moveTo>
                <a:lnTo>
                  <a:pt x="0" y="12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32" name="object 532"/>
          <p:cNvSpPr/>
          <p:nvPr/>
        </p:nvSpPr>
        <p:spPr>
          <a:xfrm>
            <a:off x="7163311" y="5936838"/>
            <a:ext cx="0" cy="11065"/>
          </a:xfrm>
          <a:custGeom>
            <a:avLst/>
            <a:gdLst/>
            <a:ahLst/>
            <a:cxnLst/>
            <a:rect l="l" t="t" r="r" b="b"/>
            <a:pathLst>
              <a:path h="12192">
                <a:moveTo>
                  <a:pt x="0" y="0"/>
                </a:moveTo>
                <a:lnTo>
                  <a:pt x="0" y="12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33" name="object 533"/>
          <p:cNvSpPr/>
          <p:nvPr/>
        </p:nvSpPr>
        <p:spPr>
          <a:xfrm>
            <a:off x="7509093" y="5936838"/>
            <a:ext cx="0" cy="11065"/>
          </a:xfrm>
          <a:custGeom>
            <a:avLst/>
            <a:gdLst/>
            <a:ahLst/>
            <a:cxnLst/>
            <a:rect l="l" t="t" r="r" b="b"/>
            <a:pathLst>
              <a:path h="12192">
                <a:moveTo>
                  <a:pt x="0" y="0"/>
                </a:moveTo>
                <a:lnTo>
                  <a:pt x="0" y="12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34" name="object 534"/>
          <p:cNvSpPr/>
          <p:nvPr/>
        </p:nvSpPr>
        <p:spPr>
          <a:xfrm>
            <a:off x="7680601" y="5936838"/>
            <a:ext cx="0" cy="11065"/>
          </a:xfrm>
          <a:custGeom>
            <a:avLst/>
            <a:gdLst/>
            <a:ahLst/>
            <a:cxnLst/>
            <a:rect l="l" t="t" r="r" b="b"/>
            <a:pathLst>
              <a:path h="12192">
                <a:moveTo>
                  <a:pt x="0" y="0"/>
                </a:moveTo>
                <a:lnTo>
                  <a:pt x="0" y="12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35" name="object 535"/>
          <p:cNvSpPr/>
          <p:nvPr/>
        </p:nvSpPr>
        <p:spPr>
          <a:xfrm>
            <a:off x="7852108" y="5936838"/>
            <a:ext cx="0" cy="11065"/>
          </a:xfrm>
          <a:custGeom>
            <a:avLst/>
            <a:gdLst/>
            <a:ahLst/>
            <a:cxnLst/>
            <a:rect l="l" t="t" r="r" b="b"/>
            <a:pathLst>
              <a:path h="12192">
                <a:moveTo>
                  <a:pt x="0" y="0"/>
                </a:moveTo>
                <a:lnTo>
                  <a:pt x="0" y="12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36" name="object 536"/>
          <p:cNvSpPr/>
          <p:nvPr/>
        </p:nvSpPr>
        <p:spPr>
          <a:xfrm>
            <a:off x="8026382" y="5936838"/>
            <a:ext cx="0" cy="11065"/>
          </a:xfrm>
          <a:custGeom>
            <a:avLst/>
            <a:gdLst/>
            <a:ahLst/>
            <a:cxnLst/>
            <a:rect l="l" t="t" r="r" b="b"/>
            <a:pathLst>
              <a:path h="12192">
                <a:moveTo>
                  <a:pt x="0" y="0"/>
                </a:moveTo>
                <a:lnTo>
                  <a:pt x="0" y="12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37" name="object 537"/>
          <p:cNvSpPr/>
          <p:nvPr/>
        </p:nvSpPr>
        <p:spPr>
          <a:xfrm>
            <a:off x="8197890" y="5936838"/>
            <a:ext cx="0" cy="11065"/>
          </a:xfrm>
          <a:custGeom>
            <a:avLst/>
            <a:gdLst/>
            <a:ahLst/>
            <a:cxnLst/>
            <a:rect l="l" t="t" r="r" b="b"/>
            <a:pathLst>
              <a:path h="12192">
                <a:moveTo>
                  <a:pt x="0" y="0"/>
                </a:moveTo>
                <a:lnTo>
                  <a:pt x="0" y="12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38" name="object 538"/>
          <p:cNvSpPr/>
          <p:nvPr/>
        </p:nvSpPr>
        <p:spPr>
          <a:xfrm>
            <a:off x="8535373" y="5936838"/>
            <a:ext cx="0" cy="11065"/>
          </a:xfrm>
          <a:custGeom>
            <a:avLst/>
            <a:gdLst/>
            <a:ahLst/>
            <a:cxnLst/>
            <a:rect l="l" t="t" r="r" b="b"/>
            <a:pathLst>
              <a:path h="12192">
                <a:moveTo>
                  <a:pt x="0" y="0"/>
                </a:moveTo>
                <a:lnTo>
                  <a:pt x="0" y="12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39" name="object 539"/>
          <p:cNvSpPr/>
          <p:nvPr/>
        </p:nvSpPr>
        <p:spPr>
          <a:xfrm>
            <a:off x="8695815" y="5936838"/>
            <a:ext cx="0" cy="11065"/>
          </a:xfrm>
          <a:custGeom>
            <a:avLst/>
            <a:gdLst/>
            <a:ahLst/>
            <a:cxnLst/>
            <a:rect l="l" t="t" r="r" b="b"/>
            <a:pathLst>
              <a:path h="12192">
                <a:moveTo>
                  <a:pt x="0" y="0"/>
                </a:moveTo>
                <a:lnTo>
                  <a:pt x="0" y="12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40" name="object 540"/>
          <p:cNvSpPr/>
          <p:nvPr/>
        </p:nvSpPr>
        <p:spPr>
          <a:xfrm>
            <a:off x="8859024" y="5936838"/>
            <a:ext cx="0" cy="11065"/>
          </a:xfrm>
          <a:custGeom>
            <a:avLst/>
            <a:gdLst/>
            <a:ahLst/>
            <a:cxnLst/>
            <a:rect l="l" t="t" r="r" b="b"/>
            <a:pathLst>
              <a:path h="12192">
                <a:moveTo>
                  <a:pt x="0" y="0"/>
                </a:moveTo>
                <a:lnTo>
                  <a:pt x="0" y="12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41" name="object 541"/>
          <p:cNvSpPr/>
          <p:nvPr/>
        </p:nvSpPr>
        <p:spPr>
          <a:xfrm>
            <a:off x="9022234" y="5936838"/>
            <a:ext cx="0" cy="11065"/>
          </a:xfrm>
          <a:custGeom>
            <a:avLst/>
            <a:gdLst/>
            <a:ahLst/>
            <a:cxnLst/>
            <a:rect l="l" t="t" r="r" b="b"/>
            <a:pathLst>
              <a:path h="12192">
                <a:moveTo>
                  <a:pt x="0" y="0"/>
                </a:moveTo>
                <a:lnTo>
                  <a:pt x="0" y="12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42" name="object 542"/>
          <p:cNvSpPr/>
          <p:nvPr/>
        </p:nvSpPr>
        <p:spPr>
          <a:xfrm>
            <a:off x="9182675" y="5936838"/>
            <a:ext cx="0" cy="11065"/>
          </a:xfrm>
          <a:custGeom>
            <a:avLst/>
            <a:gdLst/>
            <a:ahLst/>
            <a:cxnLst/>
            <a:rect l="l" t="t" r="r" b="b"/>
            <a:pathLst>
              <a:path h="12192">
                <a:moveTo>
                  <a:pt x="0" y="0"/>
                </a:moveTo>
                <a:lnTo>
                  <a:pt x="0" y="12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43" name="object 543"/>
          <p:cNvSpPr/>
          <p:nvPr/>
        </p:nvSpPr>
        <p:spPr>
          <a:xfrm>
            <a:off x="9796784" y="5936838"/>
            <a:ext cx="0" cy="11065"/>
          </a:xfrm>
          <a:custGeom>
            <a:avLst/>
            <a:gdLst/>
            <a:ahLst/>
            <a:cxnLst/>
            <a:rect l="l" t="t" r="r" b="b"/>
            <a:pathLst>
              <a:path h="12192">
                <a:moveTo>
                  <a:pt x="0" y="0"/>
                </a:moveTo>
                <a:lnTo>
                  <a:pt x="0" y="12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44" name="object 544"/>
          <p:cNvSpPr/>
          <p:nvPr/>
        </p:nvSpPr>
        <p:spPr>
          <a:xfrm>
            <a:off x="2540905" y="2481789"/>
            <a:ext cx="473028" cy="124481"/>
          </a:xfrm>
          <a:custGeom>
            <a:avLst/>
            <a:gdLst/>
            <a:ahLst/>
            <a:cxnLst/>
            <a:rect l="l" t="t" r="r" b="b"/>
            <a:pathLst>
              <a:path w="521207" h="137160">
                <a:moveTo>
                  <a:pt x="0" y="137160"/>
                </a:moveTo>
                <a:lnTo>
                  <a:pt x="521207" y="137160"/>
                </a:lnTo>
                <a:lnTo>
                  <a:pt x="521207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45" name="object 545"/>
          <p:cNvSpPr txBox="1"/>
          <p:nvPr/>
        </p:nvSpPr>
        <p:spPr>
          <a:xfrm>
            <a:off x="2529379" y="2477639"/>
            <a:ext cx="496196" cy="136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17" b="1" spc="9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817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ETE</a:t>
            </a:r>
            <a:r>
              <a:rPr sz="817" b="1" spc="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817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546" name="object 546"/>
          <p:cNvSpPr/>
          <p:nvPr/>
        </p:nvSpPr>
        <p:spPr>
          <a:xfrm>
            <a:off x="6883920" y="2476256"/>
            <a:ext cx="359613" cy="124481"/>
          </a:xfrm>
          <a:custGeom>
            <a:avLst/>
            <a:gdLst/>
            <a:ahLst/>
            <a:cxnLst/>
            <a:rect l="l" t="t" r="r" b="b"/>
            <a:pathLst>
              <a:path w="396240" h="137160">
                <a:moveTo>
                  <a:pt x="0" y="137160"/>
                </a:moveTo>
                <a:lnTo>
                  <a:pt x="396240" y="137160"/>
                </a:lnTo>
                <a:lnTo>
                  <a:pt x="396240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47" name="object 547"/>
          <p:cNvSpPr txBox="1"/>
          <p:nvPr/>
        </p:nvSpPr>
        <p:spPr>
          <a:xfrm>
            <a:off x="6872394" y="2472108"/>
            <a:ext cx="383241" cy="136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17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AE</a:t>
            </a:r>
            <a:r>
              <a:rPr sz="817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SEV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548" name="object 548"/>
          <p:cNvSpPr/>
          <p:nvPr/>
        </p:nvSpPr>
        <p:spPr>
          <a:xfrm>
            <a:off x="8604530" y="2473491"/>
            <a:ext cx="381743" cy="124481"/>
          </a:xfrm>
          <a:custGeom>
            <a:avLst/>
            <a:gdLst/>
            <a:ahLst/>
            <a:cxnLst/>
            <a:rect l="l" t="t" r="r" b="b"/>
            <a:pathLst>
              <a:path w="420624" h="137160">
                <a:moveTo>
                  <a:pt x="0" y="137160"/>
                </a:moveTo>
                <a:lnTo>
                  <a:pt x="420624" y="137160"/>
                </a:lnTo>
                <a:lnTo>
                  <a:pt x="420624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49" name="object 549"/>
          <p:cNvSpPr txBox="1"/>
          <p:nvPr/>
        </p:nvSpPr>
        <p:spPr>
          <a:xfrm>
            <a:off x="8593004" y="2472108"/>
            <a:ext cx="405141" cy="136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17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AE</a:t>
            </a:r>
            <a:r>
              <a:rPr sz="817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817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UT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550" name="object 550"/>
          <p:cNvSpPr/>
          <p:nvPr/>
        </p:nvSpPr>
        <p:spPr>
          <a:xfrm>
            <a:off x="5392912" y="2479023"/>
            <a:ext cx="508989" cy="127248"/>
          </a:xfrm>
          <a:custGeom>
            <a:avLst/>
            <a:gdLst/>
            <a:ahLst/>
            <a:cxnLst/>
            <a:rect l="l" t="t" r="r" b="b"/>
            <a:pathLst>
              <a:path w="560831" h="140208">
                <a:moveTo>
                  <a:pt x="0" y="140208"/>
                </a:moveTo>
                <a:lnTo>
                  <a:pt x="560831" y="140208"/>
                </a:lnTo>
                <a:lnTo>
                  <a:pt x="560831" y="0"/>
                </a:lnTo>
                <a:lnTo>
                  <a:pt x="0" y="0"/>
                </a:lnTo>
                <a:lnTo>
                  <a:pt x="0" y="140208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51" name="object 551"/>
          <p:cNvSpPr txBox="1"/>
          <p:nvPr/>
        </p:nvSpPr>
        <p:spPr>
          <a:xfrm>
            <a:off x="5381385" y="2477639"/>
            <a:ext cx="533080" cy="136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17" b="1" spc="9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817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17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17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17" b="1" spc="9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817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TC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552" name="object 552"/>
          <p:cNvSpPr/>
          <p:nvPr/>
        </p:nvSpPr>
        <p:spPr>
          <a:xfrm>
            <a:off x="6161929" y="2476256"/>
            <a:ext cx="528354" cy="127248"/>
          </a:xfrm>
          <a:custGeom>
            <a:avLst/>
            <a:gdLst/>
            <a:ahLst/>
            <a:cxnLst/>
            <a:rect l="l" t="t" r="r" b="b"/>
            <a:pathLst>
              <a:path w="582168" h="140208">
                <a:moveTo>
                  <a:pt x="0" y="140208"/>
                </a:moveTo>
                <a:lnTo>
                  <a:pt x="582168" y="140208"/>
                </a:lnTo>
                <a:lnTo>
                  <a:pt x="582168" y="0"/>
                </a:lnTo>
                <a:lnTo>
                  <a:pt x="0" y="0"/>
                </a:lnTo>
                <a:lnTo>
                  <a:pt x="0" y="140208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53" name="object 553"/>
          <p:cNvSpPr txBox="1"/>
          <p:nvPr/>
        </p:nvSpPr>
        <p:spPr>
          <a:xfrm>
            <a:off x="6150403" y="2474874"/>
            <a:ext cx="552098" cy="136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17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AEE</a:t>
            </a:r>
            <a:r>
              <a:rPr sz="817" b="1" spc="4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817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817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TC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554" name="object 554"/>
          <p:cNvSpPr/>
          <p:nvPr/>
        </p:nvSpPr>
        <p:spPr>
          <a:xfrm>
            <a:off x="7633575" y="2473491"/>
            <a:ext cx="381743" cy="124481"/>
          </a:xfrm>
          <a:custGeom>
            <a:avLst/>
            <a:gdLst/>
            <a:ahLst/>
            <a:cxnLst/>
            <a:rect l="l" t="t" r="r" b="b"/>
            <a:pathLst>
              <a:path w="420624" h="137160">
                <a:moveTo>
                  <a:pt x="0" y="137160"/>
                </a:moveTo>
                <a:lnTo>
                  <a:pt x="420624" y="137160"/>
                </a:lnTo>
                <a:lnTo>
                  <a:pt x="420624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55" name="object 555"/>
          <p:cNvSpPr txBox="1"/>
          <p:nvPr/>
        </p:nvSpPr>
        <p:spPr>
          <a:xfrm>
            <a:off x="7622049" y="2469340"/>
            <a:ext cx="405141" cy="136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17" b="1" spc="9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817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17" b="1" spc="9" dirty="0">
                <a:solidFill>
                  <a:srgbClr val="FF0000"/>
                </a:solidFill>
                <a:latin typeface="Times New Roman"/>
                <a:cs typeface="Times New Roman"/>
              </a:rPr>
              <a:t>ACN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556" name="object 556"/>
          <p:cNvSpPr/>
          <p:nvPr/>
        </p:nvSpPr>
        <p:spPr>
          <a:xfrm>
            <a:off x="9475899" y="2650531"/>
            <a:ext cx="370677" cy="124481"/>
          </a:xfrm>
          <a:custGeom>
            <a:avLst/>
            <a:gdLst/>
            <a:ahLst/>
            <a:cxnLst/>
            <a:rect l="l" t="t" r="r" b="b"/>
            <a:pathLst>
              <a:path w="408431" h="137160">
                <a:moveTo>
                  <a:pt x="0" y="137160"/>
                </a:moveTo>
                <a:lnTo>
                  <a:pt x="408431" y="137160"/>
                </a:lnTo>
                <a:lnTo>
                  <a:pt x="408431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57" name="object 557"/>
          <p:cNvSpPr txBox="1"/>
          <p:nvPr/>
        </p:nvSpPr>
        <p:spPr>
          <a:xfrm>
            <a:off x="9464372" y="2646381"/>
            <a:ext cx="394191" cy="136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17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AEREL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558" name="object 558"/>
          <p:cNvSpPr/>
          <p:nvPr/>
        </p:nvSpPr>
        <p:spPr>
          <a:xfrm>
            <a:off x="3600378" y="2479023"/>
            <a:ext cx="434302" cy="124481"/>
          </a:xfrm>
          <a:custGeom>
            <a:avLst/>
            <a:gdLst/>
            <a:ahLst/>
            <a:cxnLst/>
            <a:rect l="l" t="t" r="r" b="b"/>
            <a:pathLst>
              <a:path w="478536" h="137160">
                <a:moveTo>
                  <a:pt x="0" y="137160"/>
                </a:moveTo>
                <a:lnTo>
                  <a:pt x="478536" y="137160"/>
                </a:lnTo>
                <a:lnTo>
                  <a:pt x="478536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59" name="object 559"/>
          <p:cNvSpPr txBox="1"/>
          <p:nvPr/>
        </p:nvSpPr>
        <p:spPr>
          <a:xfrm>
            <a:off x="3588853" y="2474874"/>
            <a:ext cx="463347" cy="136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17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AE</a:t>
            </a:r>
            <a:r>
              <a:rPr sz="817" b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817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817" b="1" spc="36" dirty="0">
                <a:solidFill>
                  <a:srgbClr val="FF0000"/>
                </a:solidFill>
                <a:latin typeface="Times New Roman"/>
                <a:cs typeface="Times New Roman"/>
              </a:rPr>
              <a:t>TT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560" name="object 560"/>
          <p:cNvSpPr/>
          <p:nvPr/>
        </p:nvSpPr>
        <p:spPr>
          <a:xfrm>
            <a:off x="4214488" y="3665745"/>
            <a:ext cx="442599" cy="127248"/>
          </a:xfrm>
          <a:custGeom>
            <a:avLst/>
            <a:gdLst/>
            <a:ahLst/>
            <a:cxnLst/>
            <a:rect l="l" t="t" r="r" b="b"/>
            <a:pathLst>
              <a:path w="487679" h="140208">
                <a:moveTo>
                  <a:pt x="0" y="140208"/>
                </a:moveTo>
                <a:lnTo>
                  <a:pt x="487679" y="140208"/>
                </a:lnTo>
                <a:lnTo>
                  <a:pt x="487679" y="0"/>
                </a:lnTo>
                <a:lnTo>
                  <a:pt x="0" y="0"/>
                </a:lnTo>
                <a:lnTo>
                  <a:pt x="0" y="140208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61" name="object 561"/>
          <p:cNvSpPr txBox="1"/>
          <p:nvPr/>
        </p:nvSpPr>
        <p:spPr>
          <a:xfrm>
            <a:off x="4202962" y="3664362"/>
            <a:ext cx="463924" cy="136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17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81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17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17" b="1" spc="41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81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17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562" name="object 562"/>
          <p:cNvSpPr/>
          <p:nvPr/>
        </p:nvSpPr>
        <p:spPr>
          <a:xfrm>
            <a:off x="4861791" y="5046104"/>
            <a:ext cx="533886" cy="124481"/>
          </a:xfrm>
          <a:custGeom>
            <a:avLst/>
            <a:gdLst/>
            <a:ahLst/>
            <a:cxnLst/>
            <a:rect l="l" t="t" r="r" b="b"/>
            <a:pathLst>
              <a:path w="588263" h="137160">
                <a:moveTo>
                  <a:pt x="0" y="137160"/>
                </a:moveTo>
                <a:lnTo>
                  <a:pt x="588263" y="137160"/>
                </a:lnTo>
                <a:lnTo>
                  <a:pt x="588263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63" name="object 563"/>
          <p:cNvSpPr txBox="1"/>
          <p:nvPr/>
        </p:nvSpPr>
        <p:spPr>
          <a:xfrm>
            <a:off x="4850265" y="5041956"/>
            <a:ext cx="558437" cy="136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17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AE</a:t>
            </a:r>
            <a:r>
              <a:rPr sz="817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17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817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817" b="1" spc="4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817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564" name="object 564"/>
          <p:cNvSpPr/>
          <p:nvPr/>
        </p:nvSpPr>
        <p:spPr>
          <a:xfrm>
            <a:off x="4690283" y="4692024"/>
            <a:ext cx="539419" cy="127247"/>
          </a:xfrm>
          <a:custGeom>
            <a:avLst/>
            <a:gdLst/>
            <a:ahLst/>
            <a:cxnLst/>
            <a:rect l="l" t="t" r="r" b="b"/>
            <a:pathLst>
              <a:path w="594360" h="140207">
                <a:moveTo>
                  <a:pt x="0" y="140207"/>
                </a:moveTo>
                <a:lnTo>
                  <a:pt x="594360" y="140207"/>
                </a:lnTo>
                <a:lnTo>
                  <a:pt x="594360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65" name="object 565"/>
          <p:cNvSpPr txBox="1"/>
          <p:nvPr/>
        </p:nvSpPr>
        <p:spPr>
          <a:xfrm>
            <a:off x="4678757" y="4690642"/>
            <a:ext cx="560166" cy="136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17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AE</a:t>
            </a:r>
            <a:r>
              <a:rPr sz="817" b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17" b="1" spc="41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817" b="1" spc="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817" b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17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AB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566" name="object 566"/>
          <p:cNvSpPr/>
          <p:nvPr/>
        </p:nvSpPr>
        <p:spPr>
          <a:xfrm>
            <a:off x="5033298" y="5386355"/>
            <a:ext cx="423236" cy="124480"/>
          </a:xfrm>
          <a:custGeom>
            <a:avLst/>
            <a:gdLst/>
            <a:ahLst/>
            <a:cxnLst/>
            <a:rect l="l" t="t" r="r" b="b"/>
            <a:pathLst>
              <a:path w="466343" h="137160">
                <a:moveTo>
                  <a:pt x="0" y="137160"/>
                </a:moveTo>
                <a:lnTo>
                  <a:pt x="466343" y="137160"/>
                </a:lnTo>
                <a:lnTo>
                  <a:pt x="466343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67" name="object 567"/>
          <p:cNvSpPr txBox="1"/>
          <p:nvPr/>
        </p:nvSpPr>
        <p:spPr>
          <a:xfrm>
            <a:off x="5021772" y="5382204"/>
            <a:ext cx="446634" cy="136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17" b="1" spc="9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817" b="1" spc="-9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17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17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817" b="1" spc="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817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568" name="object 568"/>
          <p:cNvSpPr/>
          <p:nvPr/>
        </p:nvSpPr>
        <p:spPr>
          <a:xfrm>
            <a:off x="4380463" y="3978332"/>
            <a:ext cx="461963" cy="124481"/>
          </a:xfrm>
          <a:custGeom>
            <a:avLst/>
            <a:gdLst/>
            <a:ahLst/>
            <a:cxnLst/>
            <a:rect l="l" t="t" r="r" b="b"/>
            <a:pathLst>
              <a:path w="509015" h="137160">
                <a:moveTo>
                  <a:pt x="0" y="137160"/>
                </a:moveTo>
                <a:lnTo>
                  <a:pt x="509015" y="137160"/>
                </a:lnTo>
                <a:lnTo>
                  <a:pt x="509015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69" name="object 569"/>
          <p:cNvSpPr txBox="1"/>
          <p:nvPr/>
        </p:nvSpPr>
        <p:spPr>
          <a:xfrm>
            <a:off x="4368936" y="3974182"/>
            <a:ext cx="485247" cy="136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17" b="1" spc="4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81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17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17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817" b="1" spc="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817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FE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570" name="object 570"/>
          <p:cNvSpPr/>
          <p:nvPr/>
        </p:nvSpPr>
        <p:spPr>
          <a:xfrm>
            <a:off x="4546437" y="4326879"/>
            <a:ext cx="503458" cy="127247"/>
          </a:xfrm>
          <a:custGeom>
            <a:avLst/>
            <a:gdLst/>
            <a:ahLst/>
            <a:cxnLst/>
            <a:rect l="l" t="t" r="r" b="b"/>
            <a:pathLst>
              <a:path w="554736" h="140207">
                <a:moveTo>
                  <a:pt x="0" y="140208"/>
                </a:moveTo>
                <a:lnTo>
                  <a:pt x="554736" y="140208"/>
                </a:lnTo>
                <a:lnTo>
                  <a:pt x="554736" y="0"/>
                </a:lnTo>
                <a:lnTo>
                  <a:pt x="0" y="0"/>
                </a:lnTo>
                <a:lnTo>
                  <a:pt x="0" y="140208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71" name="object 571"/>
          <p:cNvSpPr txBox="1"/>
          <p:nvPr/>
        </p:nvSpPr>
        <p:spPr>
          <a:xfrm>
            <a:off x="4534911" y="4325496"/>
            <a:ext cx="526164" cy="136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17" b="1" spc="32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817" b="1" spc="-9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17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17" b="1" spc="9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817" b="1" spc="32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81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17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572" name="object 572"/>
          <p:cNvSpPr/>
          <p:nvPr/>
        </p:nvSpPr>
        <p:spPr>
          <a:xfrm>
            <a:off x="5226936" y="5745966"/>
            <a:ext cx="359612" cy="124480"/>
          </a:xfrm>
          <a:custGeom>
            <a:avLst/>
            <a:gdLst/>
            <a:ahLst/>
            <a:cxnLst/>
            <a:rect l="l" t="t" r="r" b="b"/>
            <a:pathLst>
              <a:path w="396239" h="137160">
                <a:moveTo>
                  <a:pt x="0" y="137160"/>
                </a:moveTo>
                <a:lnTo>
                  <a:pt x="396239" y="137160"/>
                </a:lnTo>
                <a:lnTo>
                  <a:pt x="396239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73" name="object 573"/>
          <p:cNvSpPr txBox="1"/>
          <p:nvPr/>
        </p:nvSpPr>
        <p:spPr>
          <a:xfrm>
            <a:off x="5215410" y="5744583"/>
            <a:ext cx="383241" cy="136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17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AE</a:t>
            </a:r>
            <a:r>
              <a:rPr sz="817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SER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574" name="object 574"/>
          <p:cNvSpPr txBox="1">
            <a:spLocks noGrp="1"/>
          </p:cNvSpPr>
          <p:nvPr>
            <p:ph type="sldNum" sz="quarter" idx="4294967295"/>
          </p:nvPr>
        </p:nvSpPr>
        <p:spPr>
          <a:xfrm>
            <a:off x="9983967" y="6263256"/>
            <a:ext cx="201014" cy="1760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053"/>
            <a:fld id="{81D60167-4931-47E6-BA6A-407CBD079E47}" type="slidenum">
              <a:rPr sz="1089" dirty="0">
                <a:solidFill>
                  <a:srgbClr val="FFFFFF"/>
                </a:solidFill>
                <a:latin typeface="Arial"/>
                <a:cs typeface="Arial"/>
              </a:rPr>
              <a:pPr marL="23053"/>
              <a:t>10</a:t>
            </a:fld>
            <a:endParaRPr sz="10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627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9757186" cy="1111891"/>
          </a:xfrm>
          <a:prstGeom prst="rect">
            <a:avLst/>
          </a:prstGeom>
        </p:spPr>
        <p:txBody>
          <a:bodyPr vert="horz" wrap="square" lIns="0" tIns="345782" rIns="0" bIns="0" rtlCol="0" anchor="b">
            <a:noAutofit/>
          </a:bodyPr>
          <a:lstStyle/>
          <a:p>
            <a:pPr marL="271450">
              <a:lnSpc>
                <a:spcPct val="100000"/>
              </a:lnSpc>
            </a:pP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Spe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541" spc="-23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541" spc="0" dirty="0">
                <a:solidFill>
                  <a:srgbClr val="282828"/>
                </a:solidFill>
                <a:latin typeface="Arial"/>
                <a:cs typeface="Arial"/>
              </a:rPr>
              <a:t>ic rule</a:t>
            </a:r>
            <a:r>
              <a:rPr sz="2541" spc="-14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541" spc="0" dirty="0">
                <a:solidFill>
                  <a:srgbClr val="282828"/>
                </a:solidFill>
                <a:latin typeface="Arial"/>
                <a:cs typeface="Arial"/>
              </a:rPr>
              <a:t>: 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541" spc="0" dirty="0">
                <a:solidFill>
                  <a:srgbClr val="282828"/>
                </a:solidFill>
                <a:latin typeface="Arial"/>
                <a:cs typeface="Arial"/>
              </a:rPr>
              <a:t>rom</a:t>
            </a:r>
            <a:r>
              <a:rPr sz="2541" spc="-23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541" spc="0" dirty="0">
                <a:solidFill>
                  <a:srgbClr val="282828"/>
                </a:solidFill>
                <a:latin typeface="Arial"/>
                <a:cs typeface="Arial"/>
              </a:rPr>
              <a:t>hori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z</a:t>
            </a:r>
            <a:r>
              <a:rPr sz="2541" spc="0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541" spc="-27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541" spc="0" dirty="0">
                <a:solidFill>
                  <a:srgbClr val="282828"/>
                </a:solidFill>
                <a:latin typeface="Arial"/>
                <a:cs typeface="Arial"/>
              </a:rPr>
              <a:t>al</a:t>
            </a:r>
            <a:r>
              <a:rPr sz="2541" spc="-1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541" spc="0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541" spc="-36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2541" spc="0" dirty="0">
                <a:solidFill>
                  <a:srgbClr val="282828"/>
                </a:solidFill>
                <a:latin typeface="Arial"/>
                <a:cs typeface="Arial"/>
              </a:rPr>
              <a:t>er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541" spc="0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541" spc="-14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541" spc="0" dirty="0">
                <a:solidFill>
                  <a:srgbClr val="282828"/>
                </a:solidFill>
                <a:latin typeface="Arial"/>
                <a:cs typeface="Arial"/>
              </a:rPr>
              <a:t>al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541" spc="-14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541" spc="0" dirty="0">
                <a:solidFill>
                  <a:srgbClr val="282828"/>
                </a:solidFill>
                <a:latin typeface="Arial"/>
                <a:cs typeface="Arial"/>
              </a:rPr>
              <a:t>ru</a:t>
            </a:r>
            <a:r>
              <a:rPr sz="2541" spc="-14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541" spc="0" dirty="0">
                <a:solidFill>
                  <a:srgbClr val="282828"/>
                </a:solidFill>
                <a:latin typeface="Arial"/>
                <a:cs typeface="Arial"/>
              </a:rPr>
              <a:t>ure</a:t>
            </a:r>
            <a:endParaRPr sz="2541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7882" y="1849239"/>
            <a:ext cx="7327687" cy="20308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l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g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 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(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VS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)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 D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n:</a:t>
            </a:r>
            <a:endParaRPr sz="2178" dirty="0">
              <a:latin typeface="Arial"/>
              <a:cs typeface="Arial"/>
            </a:endParaRPr>
          </a:p>
          <a:p>
            <a:pPr marL="323895" indent="-312945">
              <a:spcBef>
                <a:spcPts val="259"/>
              </a:spcBef>
              <a:buClr>
                <a:srgbClr val="6A9A7A"/>
              </a:buClr>
              <a:buFont typeface="Arial"/>
              <a:buChar char="•"/>
              <a:tabLst>
                <a:tab pos="323895" algn="l"/>
                <a:tab pos="1139973" algn="l"/>
                <a:tab pos="1524382" algn="l"/>
                <a:tab pos="2752533" algn="l"/>
                <a:tab pos="3554778" algn="l"/>
                <a:tab pos="5045734" algn="l"/>
                <a:tab pos="5505066" algn="l"/>
                <a:tab pos="6041625" algn="l"/>
                <a:tab pos="6760879" algn="l"/>
              </a:tabLst>
            </a:pP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d	to	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an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te	</a:t>
            </a:r>
            <a:r>
              <a:rPr sz="2178" spc="23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27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	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p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-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p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d	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n	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	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CR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F	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(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.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g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.</a:t>
            </a:r>
            <a:endParaRPr sz="2178" dirty="0">
              <a:latin typeface="Arial"/>
              <a:cs typeface="Arial"/>
            </a:endParaRPr>
          </a:p>
          <a:p>
            <a:pPr marL="323895" marR="11527">
              <a:lnSpc>
                <a:spcPts val="2351"/>
              </a:lnSpc>
              <a:spcBef>
                <a:spcPts val="36"/>
              </a:spcBef>
            </a:pP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y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li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178" spc="91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spc="10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P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ss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178" spc="-32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)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.</a:t>
            </a:r>
            <a:r>
              <a:rPr sz="2178" spc="73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1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he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y</a:t>
            </a:r>
            <a:r>
              <a:rPr sz="2178" spc="68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be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spc="14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10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91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ss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178" spc="14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d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y</a:t>
            </a:r>
            <a:r>
              <a:rPr sz="2178" spc="-18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14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g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ene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l </a:t>
            </a:r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14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ab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(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2178" spc="-1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1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1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CD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).</a:t>
            </a:r>
            <a:endParaRPr sz="2178" dirty="0">
              <a:latin typeface="Arial"/>
              <a:cs typeface="Arial"/>
            </a:endParaRPr>
          </a:p>
          <a:p>
            <a:pPr marL="323895" indent="-312945">
              <a:spcBef>
                <a:spcPts val="204"/>
              </a:spcBef>
              <a:buClr>
                <a:srgbClr val="6A9A7A"/>
              </a:buClr>
              <a:buFont typeface="Arial"/>
              <a:buChar char="•"/>
              <a:tabLst>
                <a:tab pos="323895" algn="l"/>
              </a:tabLst>
            </a:pP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23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-27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add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l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sc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p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to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14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k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nno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on</a:t>
            </a:r>
            <a:r>
              <a:rPr sz="2178" spc="5" dirty="0" smtClean="0">
                <a:solidFill>
                  <a:srgbClr val="282828"/>
                </a:solidFill>
                <a:latin typeface="Arial"/>
                <a:cs typeface="Arial"/>
              </a:rPr>
              <a:t>:</a:t>
            </a:r>
            <a:r>
              <a:rPr lang="en-US" sz="2178" dirty="0">
                <a:latin typeface="Arial"/>
                <a:cs typeface="Arial"/>
              </a:rPr>
              <a:t> </a:t>
            </a:r>
            <a:r>
              <a:rPr sz="2178" spc="-9" dirty="0" smtClean="0">
                <a:latin typeface="Arial"/>
                <a:cs typeface="Arial"/>
              </a:rPr>
              <a:t>“</a:t>
            </a:r>
            <a:r>
              <a:rPr sz="2178" spc="5" dirty="0">
                <a:latin typeface="Arial"/>
                <a:cs typeface="Arial"/>
              </a:rPr>
              <a:t>VS</a:t>
            </a:r>
            <a:r>
              <a:rPr sz="2178" spc="-5" dirty="0">
                <a:latin typeface="Arial"/>
                <a:cs typeface="Arial"/>
              </a:rPr>
              <a:t>T</a:t>
            </a:r>
            <a:r>
              <a:rPr sz="2178" spc="5" dirty="0">
                <a:latin typeface="Arial"/>
                <a:cs typeface="Arial"/>
              </a:rPr>
              <a:t>E</a:t>
            </a:r>
            <a:r>
              <a:rPr sz="2178" spc="-18" dirty="0">
                <a:latin typeface="Arial"/>
                <a:cs typeface="Arial"/>
              </a:rPr>
              <a:t>S</a:t>
            </a:r>
            <a:r>
              <a:rPr sz="2178" spc="18" dirty="0">
                <a:latin typeface="Arial"/>
                <a:cs typeface="Arial"/>
              </a:rPr>
              <a:t>T</a:t>
            </a:r>
            <a:r>
              <a:rPr sz="2178" spc="-5" dirty="0">
                <a:latin typeface="Arial"/>
                <a:cs typeface="Arial"/>
              </a:rPr>
              <a:t>C</a:t>
            </a:r>
            <a:r>
              <a:rPr sz="2178" dirty="0">
                <a:latin typeface="Arial"/>
                <a:cs typeface="Arial"/>
              </a:rPr>
              <a:t>D </a:t>
            </a:r>
            <a:r>
              <a:rPr sz="2178" spc="-27" dirty="0">
                <a:latin typeface="Arial"/>
                <a:cs typeface="Arial"/>
              </a:rPr>
              <a:t>w</a:t>
            </a:r>
            <a:r>
              <a:rPr sz="2178" spc="5" dirty="0">
                <a:latin typeface="Arial"/>
                <a:cs typeface="Arial"/>
              </a:rPr>
              <a:t>he</a:t>
            </a:r>
            <a:r>
              <a:rPr sz="2178" dirty="0">
                <a:latin typeface="Arial"/>
                <a:cs typeface="Arial"/>
              </a:rPr>
              <a:t>n</a:t>
            </a:r>
            <a:r>
              <a:rPr sz="2178" spc="9" dirty="0">
                <a:latin typeface="Arial"/>
                <a:cs typeface="Arial"/>
              </a:rPr>
              <a:t> </a:t>
            </a:r>
            <a:r>
              <a:rPr sz="2178" spc="5" dirty="0">
                <a:latin typeface="Arial"/>
                <a:cs typeface="Arial"/>
              </a:rPr>
              <a:t>V</a:t>
            </a:r>
            <a:r>
              <a:rPr sz="2178" spc="-18" dirty="0">
                <a:latin typeface="Arial"/>
                <a:cs typeface="Arial"/>
              </a:rPr>
              <a:t>S</a:t>
            </a:r>
            <a:r>
              <a:rPr sz="2178" spc="18" dirty="0">
                <a:latin typeface="Arial"/>
                <a:cs typeface="Arial"/>
              </a:rPr>
              <a:t>T</a:t>
            </a:r>
            <a:r>
              <a:rPr sz="2178" spc="-18" dirty="0">
                <a:latin typeface="Arial"/>
                <a:cs typeface="Arial"/>
              </a:rPr>
              <a:t>ES</a:t>
            </a:r>
            <a:r>
              <a:rPr sz="2178" spc="18" dirty="0">
                <a:latin typeface="Arial"/>
                <a:cs typeface="Arial"/>
              </a:rPr>
              <a:t>T</a:t>
            </a:r>
            <a:r>
              <a:rPr sz="2178" spc="-5" dirty="0">
                <a:latin typeface="Arial"/>
                <a:cs typeface="Arial"/>
              </a:rPr>
              <a:t>CD</a:t>
            </a:r>
            <a:r>
              <a:rPr sz="2178" spc="-9" dirty="0">
                <a:latin typeface="Arial"/>
                <a:cs typeface="Arial"/>
              </a:rPr>
              <a:t>=“</a:t>
            </a:r>
            <a:r>
              <a:rPr sz="2178" spc="5" dirty="0">
                <a:latin typeface="Arial"/>
                <a:cs typeface="Arial"/>
              </a:rPr>
              <a:t>S</a:t>
            </a:r>
            <a:r>
              <a:rPr sz="2178" spc="-18" dirty="0">
                <a:latin typeface="Arial"/>
                <a:cs typeface="Arial"/>
              </a:rPr>
              <a:t>Y</a:t>
            </a:r>
            <a:r>
              <a:rPr sz="2178" spc="5" dirty="0">
                <a:latin typeface="Arial"/>
                <a:cs typeface="Arial"/>
              </a:rPr>
              <a:t>SBP</a:t>
            </a:r>
            <a:r>
              <a:rPr sz="2178" spc="-9" dirty="0">
                <a:latin typeface="Arial"/>
                <a:cs typeface="Arial"/>
              </a:rPr>
              <a:t>””</a:t>
            </a:r>
            <a:endParaRPr sz="2178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7882" y="3904564"/>
            <a:ext cx="2452167" cy="3411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3895" indent="-312945">
              <a:buClr>
                <a:srgbClr val="6A9A7A"/>
              </a:buClr>
              <a:buFont typeface="Arial"/>
              <a:buChar char="•"/>
              <a:tabLst>
                <a:tab pos="323895" algn="l"/>
                <a:tab pos="1272528" algn="l"/>
              </a:tabLst>
            </a:pPr>
            <a:r>
              <a:rPr sz="2178" spc="18" dirty="0">
                <a:latin typeface="Arial"/>
                <a:cs typeface="Arial"/>
              </a:rPr>
              <a:t>T</a:t>
            </a:r>
            <a:r>
              <a:rPr sz="2178" spc="-14" dirty="0">
                <a:latin typeface="Arial"/>
                <a:cs typeface="Arial"/>
              </a:rPr>
              <a:t>o</a:t>
            </a:r>
            <a:r>
              <a:rPr sz="2178" spc="5" dirty="0">
                <a:latin typeface="Arial"/>
                <a:cs typeface="Arial"/>
              </a:rPr>
              <a:t>p</a:t>
            </a:r>
            <a:r>
              <a:rPr sz="2178" spc="-5" dirty="0">
                <a:latin typeface="Arial"/>
                <a:cs typeface="Arial"/>
              </a:rPr>
              <a:t>i</a:t>
            </a:r>
            <a:r>
              <a:rPr sz="2178" dirty="0">
                <a:latin typeface="Arial"/>
                <a:cs typeface="Arial"/>
              </a:rPr>
              <a:t>c	</a:t>
            </a:r>
            <a:r>
              <a:rPr sz="2178" spc="-23" dirty="0">
                <a:latin typeface="Arial"/>
                <a:cs typeface="Arial"/>
              </a:rPr>
              <a:t>v</a:t>
            </a:r>
            <a:r>
              <a:rPr sz="2178" spc="5" dirty="0">
                <a:latin typeface="Arial"/>
                <a:cs typeface="Arial"/>
              </a:rPr>
              <a:t>a</a:t>
            </a:r>
            <a:r>
              <a:rPr sz="2178" spc="-9" dirty="0">
                <a:latin typeface="Arial"/>
                <a:cs typeface="Arial"/>
              </a:rPr>
              <a:t>r</a:t>
            </a:r>
            <a:r>
              <a:rPr sz="2178" spc="-5" dirty="0">
                <a:latin typeface="Arial"/>
                <a:cs typeface="Arial"/>
              </a:rPr>
              <a:t>i</a:t>
            </a:r>
            <a:r>
              <a:rPr sz="2178" spc="5" dirty="0">
                <a:latin typeface="Arial"/>
                <a:cs typeface="Arial"/>
              </a:rPr>
              <a:t>ab</a:t>
            </a:r>
            <a:r>
              <a:rPr sz="2178" spc="-5" dirty="0">
                <a:latin typeface="Arial"/>
                <a:cs typeface="Arial"/>
              </a:rPr>
              <a:t>l</a:t>
            </a:r>
            <a:r>
              <a:rPr sz="2178" spc="5" dirty="0">
                <a:latin typeface="Arial"/>
                <a:cs typeface="Arial"/>
              </a:rPr>
              <a:t>e</a:t>
            </a:r>
            <a:r>
              <a:rPr sz="2178" spc="-5" dirty="0">
                <a:latin typeface="Arial"/>
                <a:cs typeface="Arial"/>
              </a:rPr>
              <a:t>’</a:t>
            </a:r>
            <a:r>
              <a:rPr sz="2178" dirty="0">
                <a:latin typeface="Arial"/>
                <a:cs typeface="Arial"/>
              </a:rPr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7523" y="3904564"/>
            <a:ext cx="4711273" cy="6396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7228" algn="ctr">
              <a:tabLst>
                <a:tab pos="1012028" algn="l"/>
                <a:tab pos="1830988" algn="l"/>
                <a:tab pos="3114466" algn="l"/>
                <a:tab pos="3581866" algn="l"/>
                <a:tab pos="4453271" algn="l"/>
              </a:tabLst>
            </a:pPr>
            <a:r>
              <a:rPr sz="2178" spc="-23" dirty="0">
                <a:latin typeface="Arial"/>
                <a:cs typeface="Arial"/>
              </a:rPr>
              <a:t>v</a:t>
            </a:r>
            <a:r>
              <a:rPr sz="2178" spc="5" dirty="0">
                <a:latin typeface="Arial"/>
                <a:cs typeface="Arial"/>
              </a:rPr>
              <a:t>a</a:t>
            </a:r>
            <a:r>
              <a:rPr sz="2178" spc="14" dirty="0">
                <a:latin typeface="Arial"/>
                <a:cs typeface="Arial"/>
              </a:rPr>
              <a:t>l</a:t>
            </a:r>
            <a:r>
              <a:rPr sz="2178" spc="5" dirty="0">
                <a:latin typeface="Arial"/>
                <a:cs typeface="Arial"/>
              </a:rPr>
              <a:t>u</a:t>
            </a:r>
            <a:r>
              <a:rPr sz="2178" dirty="0">
                <a:latin typeface="Arial"/>
                <a:cs typeface="Arial"/>
              </a:rPr>
              <a:t>e	</a:t>
            </a:r>
            <a:r>
              <a:rPr sz="2178" spc="-9" dirty="0">
                <a:latin typeface="Arial"/>
                <a:cs typeface="Arial"/>
              </a:rPr>
              <a:t>(</a:t>
            </a:r>
            <a:r>
              <a:rPr sz="2178" spc="5" dirty="0">
                <a:latin typeface="Arial"/>
                <a:cs typeface="Arial"/>
              </a:rPr>
              <a:t>e</a:t>
            </a:r>
            <a:r>
              <a:rPr sz="2178" dirty="0">
                <a:latin typeface="Arial"/>
                <a:cs typeface="Arial"/>
              </a:rPr>
              <a:t>.</a:t>
            </a:r>
            <a:r>
              <a:rPr sz="2178" spc="-14" dirty="0">
                <a:latin typeface="Arial"/>
                <a:cs typeface="Arial"/>
              </a:rPr>
              <a:t>g</a:t>
            </a:r>
            <a:r>
              <a:rPr sz="2178" dirty="0">
                <a:latin typeface="Arial"/>
                <a:cs typeface="Arial"/>
              </a:rPr>
              <a:t>.	</a:t>
            </a:r>
            <a:r>
              <a:rPr sz="2178" spc="5" dirty="0">
                <a:latin typeface="Arial"/>
                <a:cs typeface="Arial"/>
              </a:rPr>
              <a:t>S</a:t>
            </a:r>
            <a:r>
              <a:rPr sz="2178" spc="-18" dirty="0">
                <a:latin typeface="Arial"/>
                <a:cs typeface="Arial"/>
              </a:rPr>
              <a:t>Y</a:t>
            </a:r>
            <a:r>
              <a:rPr sz="2178" spc="5" dirty="0">
                <a:latin typeface="Arial"/>
                <a:cs typeface="Arial"/>
              </a:rPr>
              <a:t>SBP</a:t>
            </a:r>
            <a:r>
              <a:rPr sz="2178" dirty="0">
                <a:latin typeface="Arial"/>
                <a:cs typeface="Arial"/>
              </a:rPr>
              <a:t>)	</a:t>
            </a:r>
            <a:r>
              <a:rPr sz="2178" spc="-5" dirty="0">
                <a:latin typeface="Arial"/>
                <a:cs typeface="Arial"/>
              </a:rPr>
              <a:t>i</a:t>
            </a:r>
            <a:r>
              <a:rPr sz="2178" dirty="0">
                <a:latin typeface="Arial"/>
                <a:cs typeface="Arial"/>
              </a:rPr>
              <a:t>s	</a:t>
            </a:r>
            <a:r>
              <a:rPr sz="2178" spc="5" dirty="0">
                <a:latin typeface="Arial"/>
                <a:cs typeface="Arial"/>
              </a:rPr>
              <a:t>u</a:t>
            </a:r>
            <a:r>
              <a:rPr sz="2178" dirty="0">
                <a:latin typeface="Arial"/>
                <a:cs typeface="Arial"/>
              </a:rPr>
              <a:t>s</a:t>
            </a:r>
            <a:r>
              <a:rPr sz="2178" spc="5" dirty="0">
                <a:latin typeface="Arial"/>
                <a:cs typeface="Arial"/>
              </a:rPr>
              <a:t>e</a:t>
            </a:r>
            <a:r>
              <a:rPr sz="2178" dirty="0">
                <a:latin typeface="Arial"/>
                <a:cs typeface="Arial"/>
              </a:rPr>
              <a:t>d	</a:t>
            </a:r>
            <a:r>
              <a:rPr sz="2178" spc="-18" dirty="0">
                <a:latin typeface="Arial"/>
                <a:cs typeface="Arial"/>
              </a:rPr>
              <a:t>t</a:t>
            </a:r>
            <a:r>
              <a:rPr sz="2178" dirty="0">
                <a:latin typeface="Arial"/>
                <a:cs typeface="Arial"/>
              </a:rPr>
              <a:t>o</a:t>
            </a:r>
          </a:p>
          <a:p>
            <a:pPr algn="ctr">
              <a:lnSpc>
                <a:spcPts val="2351"/>
              </a:lnSpc>
              <a:tabLst>
                <a:tab pos="1097901" algn="l"/>
                <a:tab pos="2367547" algn="l"/>
                <a:tab pos="2832642" algn="l"/>
                <a:tab pos="3455074" algn="l"/>
              </a:tabLst>
            </a:pP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rr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	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an</a:t>
            </a:r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	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f	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	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an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endParaRPr sz="2178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0468" y="4203319"/>
            <a:ext cx="2094283" cy="3411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tabLst>
                <a:tab pos="1696127" algn="l"/>
              </a:tabLst>
            </a:pPr>
            <a:r>
              <a:rPr sz="2178" spc="5" dirty="0">
                <a:latin typeface="Arial"/>
                <a:cs typeface="Arial"/>
              </a:rPr>
              <a:t>d</a:t>
            </a:r>
            <a:r>
              <a:rPr sz="2178" spc="-5" dirty="0">
                <a:latin typeface="Arial"/>
                <a:cs typeface="Arial"/>
              </a:rPr>
              <a:t>i</a:t>
            </a:r>
            <a:r>
              <a:rPr sz="2178" dirty="0">
                <a:latin typeface="Arial"/>
                <a:cs typeface="Arial"/>
              </a:rPr>
              <a:t>ff</a:t>
            </a:r>
            <a:r>
              <a:rPr sz="2178" spc="5" dirty="0">
                <a:latin typeface="Arial"/>
                <a:cs typeface="Arial"/>
              </a:rPr>
              <a:t>e</a:t>
            </a:r>
            <a:r>
              <a:rPr sz="2178" spc="-9" dirty="0">
                <a:latin typeface="Arial"/>
                <a:cs typeface="Arial"/>
              </a:rPr>
              <a:t>r</a:t>
            </a:r>
            <a:r>
              <a:rPr sz="2178" spc="5" dirty="0">
                <a:latin typeface="Arial"/>
                <a:cs typeface="Arial"/>
              </a:rPr>
              <a:t>e</a:t>
            </a:r>
            <a:r>
              <a:rPr sz="2178" spc="-14" dirty="0">
                <a:latin typeface="Arial"/>
                <a:cs typeface="Arial"/>
              </a:rPr>
              <a:t>n</a:t>
            </a:r>
            <a:r>
              <a:rPr sz="2178" dirty="0">
                <a:latin typeface="Arial"/>
                <a:cs typeface="Arial"/>
              </a:rPr>
              <a:t>t</a:t>
            </a:r>
            <a:r>
              <a:rPr sz="2178" spc="-5" dirty="0">
                <a:latin typeface="Arial"/>
                <a:cs typeface="Arial"/>
              </a:rPr>
              <a:t>i</a:t>
            </a:r>
            <a:r>
              <a:rPr sz="2178" spc="5" dirty="0">
                <a:latin typeface="Arial"/>
                <a:cs typeface="Arial"/>
              </a:rPr>
              <a:t>a</a:t>
            </a:r>
            <a:r>
              <a:rPr sz="2178" dirty="0">
                <a:latin typeface="Arial"/>
                <a:cs typeface="Arial"/>
              </a:rPr>
              <a:t>te	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endParaRPr sz="217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7881" y="4502075"/>
            <a:ext cx="5994699" cy="7030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3895"/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ab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23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he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-27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st</a:t>
            </a:r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s.</a:t>
            </a:r>
            <a:endParaRPr sz="2178" dirty="0">
              <a:latin typeface="Arial"/>
              <a:cs typeface="Arial"/>
            </a:endParaRPr>
          </a:p>
          <a:p>
            <a:pPr marL="323895" indent="-312945">
              <a:spcBef>
                <a:spcPts val="236"/>
              </a:spcBef>
              <a:buClr>
                <a:srgbClr val="6A9A7A"/>
              </a:buClr>
              <a:buFont typeface="Arial"/>
              <a:buChar char="•"/>
              <a:tabLst>
                <a:tab pos="323895" algn="l"/>
              </a:tabLst>
            </a:pP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Sa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p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p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 to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2178" spc="-18" dirty="0">
                <a:solidFill>
                  <a:srgbClr val="282828"/>
                </a:solidFill>
                <a:latin typeface="Arial"/>
                <a:cs typeface="Arial"/>
              </a:rPr>
              <a:t>SO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RR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2178" spc="-1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RR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ES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U.</a:t>
            </a:r>
            <a:endParaRPr sz="2178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8929718" y="6424620"/>
            <a:ext cx="201014" cy="1760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053"/>
            <a:fld id="{81D60167-4931-47E6-BA6A-407CBD079E47}" type="slidenum">
              <a:rPr sz="1089" dirty="0">
                <a:solidFill>
                  <a:srgbClr val="FFFFFF"/>
                </a:solidFill>
                <a:latin typeface="Arial"/>
                <a:cs typeface="Arial"/>
              </a:rPr>
              <a:pPr marL="23053"/>
              <a:t>11</a:t>
            </a:fld>
            <a:endParaRPr sz="10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964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40770" y="1900569"/>
            <a:ext cx="0" cy="287689"/>
          </a:xfrm>
          <a:custGeom>
            <a:avLst/>
            <a:gdLst/>
            <a:ahLst/>
            <a:cxnLst/>
            <a:rect l="l" t="t" r="r" b="b"/>
            <a:pathLst>
              <a:path h="316991">
                <a:moveTo>
                  <a:pt x="0" y="0"/>
                </a:moveTo>
                <a:lnTo>
                  <a:pt x="0" y="316991"/>
                </a:lnTo>
              </a:path>
            </a:pathLst>
          </a:custGeom>
          <a:ln w="37845">
            <a:solidFill>
              <a:srgbClr val="F1F1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" name="object 3"/>
          <p:cNvSpPr/>
          <p:nvPr/>
        </p:nvSpPr>
        <p:spPr>
          <a:xfrm>
            <a:off x="8869101" y="1900569"/>
            <a:ext cx="34348" cy="287689"/>
          </a:xfrm>
          <a:custGeom>
            <a:avLst/>
            <a:gdLst/>
            <a:ahLst/>
            <a:cxnLst/>
            <a:rect l="l" t="t" r="r" b="b"/>
            <a:pathLst>
              <a:path w="37846" h="316991">
                <a:moveTo>
                  <a:pt x="0" y="316991"/>
                </a:moveTo>
                <a:lnTo>
                  <a:pt x="37846" y="316991"/>
                </a:lnTo>
                <a:lnTo>
                  <a:pt x="37846" y="0"/>
                </a:lnTo>
                <a:lnTo>
                  <a:pt x="0" y="0"/>
                </a:lnTo>
                <a:lnTo>
                  <a:pt x="0" y="31699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" name="object 4"/>
          <p:cNvSpPr/>
          <p:nvPr/>
        </p:nvSpPr>
        <p:spPr>
          <a:xfrm>
            <a:off x="3157368" y="1900569"/>
            <a:ext cx="5712311" cy="290456"/>
          </a:xfrm>
          <a:custGeom>
            <a:avLst/>
            <a:gdLst/>
            <a:ahLst/>
            <a:cxnLst/>
            <a:rect l="l" t="t" r="r" b="b"/>
            <a:pathLst>
              <a:path w="6294120" h="320039">
                <a:moveTo>
                  <a:pt x="0" y="320039"/>
                </a:moveTo>
                <a:lnTo>
                  <a:pt x="6294120" y="320039"/>
                </a:lnTo>
                <a:lnTo>
                  <a:pt x="629412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" name="object 5"/>
          <p:cNvSpPr txBox="1"/>
          <p:nvPr/>
        </p:nvSpPr>
        <p:spPr>
          <a:xfrm>
            <a:off x="3145843" y="1938144"/>
            <a:ext cx="607999" cy="21207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316" b="1" spc="-23" dirty="0">
                <a:latin typeface="Times New Roman"/>
                <a:cs typeface="Times New Roman"/>
              </a:rPr>
              <a:t>V</a:t>
            </a:r>
            <a:r>
              <a:rPr sz="1316" b="1" spc="5" dirty="0">
                <a:latin typeface="Times New Roman"/>
                <a:cs typeface="Times New Roman"/>
              </a:rPr>
              <a:t>I</a:t>
            </a:r>
            <a:r>
              <a:rPr sz="1316" b="1" dirty="0">
                <a:latin typeface="Times New Roman"/>
                <a:cs typeface="Times New Roman"/>
              </a:rPr>
              <a:t>S</a:t>
            </a:r>
            <a:r>
              <a:rPr sz="1316" b="1" spc="5" dirty="0">
                <a:latin typeface="Times New Roman"/>
                <a:cs typeface="Times New Roman"/>
              </a:rPr>
              <a:t>I</a:t>
            </a:r>
            <a:r>
              <a:rPr sz="1316" b="1" dirty="0">
                <a:latin typeface="Times New Roman"/>
                <a:cs typeface="Times New Roman"/>
              </a:rPr>
              <a:t>T 1</a:t>
            </a:r>
            <a:endParaRPr sz="1316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04809" y="1890887"/>
            <a:ext cx="5814662" cy="0"/>
          </a:xfrm>
          <a:custGeom>
            <a:avLst/>
            <a:gdLst/>
            <a:ahLst/>
            <a:cxnLst/>
            <a:rect l="l" t="t" r="r" b="b"/>
            <a:pathLst>
              <a:path w="6406896">
                <a:moveTo>
                  <a:pt x="0" y="0"/>
                </a:moveTo>
                <a:lnTo>
                  <a:pt x="6406896" y="0"/>
                </a:lnTo>
              </a:path>
            </a:pathLst>
          </a:custGeom>
          <a:ln w="226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7" name="object 7"/>
          <p:cNvSpPr/>
          <p:nvPr/>
        </p:nvSpPr>
        <p:spPr>
          <a:xfrm>
            <a:off x="3104809" y="1881204"/>
            <a:ext cx="0" cy="323651"/>
          </a:xfrm>
          <a:custGeom>
            <a:avLst/>
            <a:gdLst/>
            <a:ahLst/>
            <a:cxnLst/>
            <a:rect l="l" t="t" r="r" b="b"/>
            <a:pathLst>
              <a:path h="356615">
                <a:moveTo>
                  <a:pt x="0" y="0"/>
                </a:moveTo>
                <a:lnTo>
                  <a:pt x="0" y="3566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" name="object 9"/>
          <p:cNvSpPr/>
          <p:nvPr/>
        </p:nvSpPr>
        <p:spPr>
          <a:xfrm>
            <a:off x="3124172" y="1899185"/>
            <a:ext cx="5778701" cy="0"/>
          </a:xfrm>
          <a:custGeom>
            <a:avLst/>
            <a:gdLst/>
            <a:ahLst/>
            <a:cxnLst/>
            <a:rect l="l" t="t" r="r" b="b"/>
            <a:pathLst>
              <a:path w="6367272">
                <a:moveTo>
                  <a:pt x="0" y="0"/>
                </a:moveTo>
                <a:lnTo>
                  <a:pt x="6367272" y="0"/>
                </a:lnTo>
              </a:path>
            </a:pathLst>
          </a:custGeom>
          <a:ln w="4318">
            <a:solidFill>
              <a:srgbClr val="F1F1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0" name="object 10"/>
          <p:cNvSpPr/>
          <p:nvPr/>
        </p:nvSpPr>
        <p:spPr>
          <a:xfrm>
            <a:off x="8900107" y="1881204"/>
            <a:ext cx="0" cy="323651"/>
          </a:xfrm>
          <a:custGeom>
            <a:avLst/>
            <a:gdLst/>
            <a:ahLst/>
            <a:cxnLst/>
            <a:rect l="l" t="t" r="r" b="b"/>
            <a:pathLst>
              <a:path h="356615">
                <a:moveTo>
                  <a:pt x="0" y="0"/>
                </a:moveTo>
                <a:lnTo>
                  <a:pt x="0" y="3566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1" name="object 11"/>
          <p:cNvSpPr/>
          <p:nvPr/>
        </p:nvSpPr>
        <p:spPr>
          <a:xfrm>
            <a:off x="3114490" y="1900569"/>
            <a:ext cx="0" cy="287689"/>
          </a:xfrm>
          <a:custGeom>
            <a:avLst/>
            <a:gdLst/>
            <a:ahLst/>
            <a:cxnLst/>
            <a:rect l="l" t="t" r="r" b="b"/>
            <a:pathLst>
              <a:path h="316991">
                <a:moveTo>
                  <a:pt x="0" y="0"/>
                </a:moveTo>
                <a:lnTo>
                  <a:pt x="0" y="316991"/>
                </a:lnTo>
              </a:path>
            </a:pathLst>
          </a:custGeom>
          <a:ln w="226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2" name="object 12"/>
          <p:cNvSpPr/>
          <p:nvPr/>
        </p:nvSpPr>
        <p:spPr>
          <a:xfrm>
            <a:off x="3104809" y="2197941"/>
            <a:ext cx="5814662" cy="0"/>
          </a:xfrm>
          <a:custGeom>
            <a:avLst/>
            <a:gdLst/>
            <a:ahLst/>
            <a:cxnLst/>
            <a:rect l="l" t="t" r="r" b="b"/>
            <a:pathLst>
              <a:path w="6406896">
                <a:moveTo>
                  <a:pt x="0" y="0"/>
                </a:moveTo>
                <a:lnTo>
                  <a:pt x="6406896" y="0"/>
                </a:lnTo>
              </a:path>
            </a:pathLst>
          </a:custGeom>
          <a:ln w="226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3" name="object 13"/>
          <p:cNvSpPr/>
          <p:nvPr/>
        </p:nvSpPr>
        <p:spPr>
          <a:xfrm>
            <a:off x="3104810" y="2188258"/>
            <a:ext cx="5811895" cy="0"/>
          </a:xfrm>
          <a:custGeom>
            <a:avLst/>
            <a:gdLst/>
            <a:ahLst/>
            <a:cxnLst/>
            <a:rect l="l" t="t" r="r" b="b"/>
            <a:pathLst>
              <a:path w="6403848">
                <a:moveTo>
                  <a:pt x="0" y="0"/>
                </a:moveTo>
                <a:lnTo>
                  <a:pt x="64038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4" name="object 14"/>
          <p:cNvSpPr/>
          <p:nvPr/>
        </p:nvSpPr>
        <p:spPr>
          <a:xfrm>
            <a:off x="8902297" y="1900569"/>
            <a:ext cx="17749" cy="287689"/>
          </a:xfrm>
          <a:custGeom>
            <a:avLst/>
            <a:gdLst/>
            <a:ahLst/>
            <a:cxnLst/>
            <a:rect l="l" t="t" r="r" b="b"/>
            <a:pathLst>
              <a:path w="19557" h="316991">
                <a:moveTo>
                  <a:pt x="0" y="316991"/>
                </a:moveTo>
                <a:lnTo>
                  <a:pt x="19557" y="316991"/>
                </a:lnTo>
                <a:lnTo>
                  <a:pt x="19557" y="0"/>
                </a:lnTo>
                <a:lnTo>
                  <a:pt x="0" y="0"/>
                </a:lnTo>
                <a:lnTo>
                  <a:pt x="0" y="316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5" name="object 15"/>
          <p:cNvSpPr/>
          <p:nvPr/>
        </p:nvSpPr>
        <p:spPr>
          <a:xfrm>
            <a:off x="4288765" y="4583833"/>
            <a:ext cx="199169" cy="154909"/>
          </a:xfrm>
          <a:custGeom>
            <a:avLst/>
            <a:gdLst/>
            <a:ahLst/>
            <a:cxnLst/>
            <a:rect l="l" t="t" r="r" b="b"/>
            <a:pathLst>
              <a:path w="219455" h="170687">
                <a:moveTo>
                  <a:pt x="0" y="170687"/>
                </a:moveTo>
                <a:lnTo>
                  <a:pt x="219455" y="170687"/>
                </a:lnTo>
                <a:lnTo>
                  <a:pt x="219455" y="0"/>
                </a:lnTo>
                <a:lnTo>
                  <a:pt x="0" y="0"/>
                </a:lnTo>
                <a:lnTo>
                  <a:pt x="0" y="170687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6" name="object 16"/>
          <p:cNvSpPr/>
          <p:nvPr/>
        </p:nvSpPr>
        <p:spPr>
          <a:xfrm>
            <a:off x="4595820" y="3394345"/>
            <a:ext cx="567081" cy="154909"/>
          </a:xfrm>
          <a:custGeom>
            <a:avLst/>
            <a:gdLst/>
            <a:ahLst/>
            <a:cxnLst/>
            <a:rect l="l" t="t" r="r" b="b"/>
            <a:pathLst>
              <a:path w="624839" h="170687">
                <a:moveTo>
                  <a:pt x="0" y="170687"/>
                </a:moveTo>
                <a:lnTo>
                  <a:pt x="624839" y="170687"/>
                </a:lnTo>
                <a:lnTo>
                  <a:pt x="624839" y="0"/>
                </a:lnTo>
                <a:lnTo>
                  <a:pt x="0" y="0"/>
                </a:lnTo>
                <a:lnTo>
                  <a:pt x="0" y="170687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7" name="object 17"/>
          <p:cNvSpPr/>
          <p:nvPr/>
        </p:nvSpPr>
        <p:spPr>
          <a:xfrm>
            <a:off x="4606883" y="3933763"/>
            <a:ext cx="536653" cy="157676"/>
          </a:xfrm>
          <a:custGeom>
            <a:avLst/>
            <a:gdLst/>
            <a:ahLst/>
            <a:cxnLst/>
            <a:rect l="l" t="t" r="r" b="b"/>
            <a:pathLst>
              <a:path w="591312" h="173736">
                <a:moveTo>
                  <a:pt x="0" y="173736"/>
                </a:moveTo>
                <a:lnTo>
                  <a:pt x="591312" y="173736"/>
                </a:lnTo>
                <a:lnTo>
                  <a:pt x="591312" y="0"/>
                </a:lnTo>
                <a:lnTo>
                  <a:pt x="0" y="0"/>
                </a:lnTo>
                <a:lnTo>
                  <a:pt x="0" y="173736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8" name="object 18"/>
          <p:cNvSpPr/>
          <p:nvPr/>
        </p:nvSpPr>
        <p:spPr>
          <a:xfrm>
            <a:off x="4001074" y="1969725"/>
            <a:ext cx="677732" cy="154909"/>
          </a:xfrm>
          <a:custGeom>
            <a:avLst/>
            <a:gdLst/>
            <a:ahLst/>
            <a:cxnLst/>
            <a:rect l="l" t="t" r="r" b="b"/>
            <a:pathLst>
              <a:path w="746760" h="170687">
                <a:moveTo>
                  <a:pt x="0" y="170687"/>
                </a:moveTo>
                <a:lnTo>
                  <a:pt x="746760" y="170687"/>
                </a:lnTo>
                <a:lnTo>
                  <a:pt x="746760" y="0"/>
                </a:lnTo>
                <a:lnTo>
                  <a:pt x="0" y="0"/>
                </a:lnTo>
                <a:lnTo>
                  <a:pt x="0" y="170687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9" name="object 19"/>
          <p:cNvSpPr txBox="1"/>
          <p:nvPr/>
        </p:nvSpPr>
        <p:spPr>
          <a:xfrm>
            <a:off x="3989548" y="1961656"/>
            <a:ext cx="699055" cy="1700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044" b="1" spc="-18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1044" b="1" spc="5" dirty="0">
                <a:solidFill>
                  <a:srgbClr val="FF0000"/>
                </a:solidFill>
                <a:latin typeface="Times New Roman"/>
                <a:cs typeface="Times New Roman"/>
              </a:rPr>
              <a:t>ISI</a:t>
            </a:r>
            <a:r>
              <a:rPr sz="1044" b="1" spc="-23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044" b="1" spc="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044" b="1" spc="-18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1044" b="1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sz="1044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48101" y="2592132"/>
            <a:ext cx="514522" cy="154909"/>
          </a:xfrm>
          <a:custGeom>
            <a:avLst/>
            <a:gdLst/>
            <a:ahLst/>
            <a:cxnLst/>
            <a:rect l="l" t="t" r="r" b="b"/>
            <a:pathLst>
              <a:path w="566927" h="170687">
                <a:moveTo>
                  <a:pt x="0" y="170687"/>
                </a:moveTo>
                <a:lnTo>
                  <a:pt x="566927" y="170687"/>
                </a:lnTo>
                <a:lnTo>
                  <a:pt x="566927" y="0"/>
                </a:lnTo>
                <a:lnTo>
                  <a:pt x="0" y="0"/>
                </a:lnTo>
                <a:lnTo>
                  <a:pt x="0" y="170687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9832489" cy="799919"/>
          </a:xfrm>
          <a:prstGeom prst="rect">
            <a:avLst/>
          </a:prstGeom>
        </p:spPr>
        <p:txBody>
          <a:bodyPr vert="horz" wrap="square" lIns="0" tIns="197325" rIns="0" bIns="0" rtlCol="0" anchor="b">
            <a:noAutofit/>
          </a:bodyPr>
          <a:lstStyle/>
          <a:p>
            <a:pPr marL="910595">
              <a:lnSpc>
                <a:spcPct val="100000"/>
              </a:lnSpc>
            </a:pP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2904" spc="-23" dirty="0">
                <a:solidFill>
                  <a:srgbClr val="282828"/>
                </a:solidFill>
                <a:latin typeface="Arial"/>
                <a:cs typeface="Arial"/>
              </a:rPr>
              <a:t>S </a:t>
            </a:r>
            <a:r>
              <a:rPr sz="2904" spc="-14" dirty="0">
                <a:solidFill>
                  <a:srgbClr val="282828"/>
                </a:solidFill>
                <a:latin typeface="Arial"/>
                <a:cs typeface="Arial"/>
              </a:rPr>
              <a:t>-</a:t>
            </a:r>
            <a:r>
              <a:rPr sz="2904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904" spc="-23" dirty="0">
                <a:solidFill>
                  <a:srgbClr val="282828"/>
                </a:solidFill>
                <a:latin typeface="Arial"/>
                <a:cs typeface="Arial"/>
              </a:rPr>
              <a:t>Comm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on</a:t>
            </a:r>
            <a:r>
              <a:rPr sz="2904" spc="-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904" spc="-23" dirty="0">
                <a:solidFill>
                  <a:srgbClr val="282828"/>
                </a:solidFill>
                <a:latin typeface="Arial"/>
                <a:cs typeface="Arial"/>
              </a:rPr>
              <a:t>“</a:t>
            </a:r>
            <a:r>
              <a:rPr sz="2904" spc="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on</a:t>
            </a:r>
            <a:r>
              <a:rPr sz="2904" spc="-23" dirty="0">
                <a:solidFill>
                  <a:srgbClr val="282828"/>
                </a:solidFill>
                <a:latin typeface="Arial"/>
                <a:cs typeface="Arial"/>
              </a:rPr>
              <a:t>-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CDIS</a:t>
            </a:r>
            <a:r>
              <a:rPr sz="2904" spc="-5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904" spc="-14" dirty="0">
                <a:solidFill>
                  <a:srgbClr val="282828"/>
                </a:solidFill>
                <a:latin typeface="Arial"/>
                <a:cs typeface="Arial"/>
              </a:rPr>
              <a:t>”</a:t>
            </a:r>
            <a:r>
              <a:rPr sz="2904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annotat</a:t>
            </a:r>
            <a:r>
              <a:rPr sz="2904" spc="0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on</a:t>
            </a:r>
            <a:endParaRPr sz="2904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4294967295"/>
          </p:nvPr>
        </p:nvSpPr>
        <p:spPr>
          <a:xfrm>
            <a:off x="9853542" y="6467651"/>
            <a:ext cx="201014" cy="1760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053"/>
            <a:fld id="{81D60167-4931-47E6-BA6A-407CBD079E47}" type="slidenum">
              <a:rPr sz="1089" dirty="0">
                <a:solidFill>
                  <a:srgbClr val="FFFFFF"/>
                </a:solidFill>
                <a:latin typeface="Arial"/>
                <a:cs typeface="Arial"/>
              </a:rPr>
              <a:pPr marL="23053"/>
              <a:t>12</a:t>
            </a:fld>
            <a:endParaRPr sz="1089">
              <a:latin typeface="Arial"/>
              <a:cs typeface="Arial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262014"/>
              </p:ext>
            </p:extLst>
          </p:nvPr>
        </p:nvGraphicFramePr>
        <p:xfrm>
          <a:off x="3058186" y="2508164"/>
          <a:ext cx="5852004" cy="3617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5784"/>
                <a:gridCol w="412171"/>
                <a:gridCol w="514522"/>
                <a:gridCol w="412171"/>
                <a:gridCol w="2937356"/>
              </a:tblGrid>
              <a:tr h="308436">
                <a:tc grid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tabLst>
                          <a:tab pos="1076960" algn="l"/>
                        </a:tabLst>
                      </a:pPr>
                      <a:r>
                        <a:rPr sz="1000" spc="-20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0" dirty="0" smtClean="0">
                          <a:latin typeface="Times New Roman"/>
                          <a:cs typeface="Times New Roman"/>
                        </a:rPr>
                        <a:t>ot</a:t>
                      </a:r>
                      <a:r>
                        <a:rPr sz="1000" spc="1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0" dirty="0" smtClean="0">
                          <a:latin typeface="Times New Roman"/>
                          <a:cs typeface="Times New Roman"/>
                        </a:rPr>
                        <a:t>done </a:t>
                      </a:r>
                      <a:r>
                        <a:rPr sz="1000" spc="-3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1000" spc="0" baseline="-11904" dirty="0" smtClean="0"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sz="1000" b="1" spc="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00" b="1" spc="-2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b="1" spc="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b="1" spc="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b="1" spc="-2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b="1" spc="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2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6510">
                      <a:solidFill>
                        <a:srgbClr val="000000"/>
                      </a:solidFill>
                      <a:prstDash val="solid"/>
                    </a:lnT>
                    <a:lnB w="13462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49931">
                <a:tc gridSpan="5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300" b="1" dirty="0" smtClean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300" b="1" spc="5" dirty="0" smtClean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300" b="1" spc="0" dirty="0" smtClean="0">
                          <a:latin typeface="Times New Roman"/>
                          <a:cs typeface="Times New Roman"/>
                        </a:rPr>
                        <a:t>AL</a:t>
                      </a:r>
                      <a:r>
                        <a:rPr sz="1300" b="1" spc="-2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0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300" b="1" spc="5" dirty="0" smtClean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300" b="1" spc="10" dirty="0" smtClean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300" b="1" spc="-25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300" b="1" spc="0" dirty="0" smtClean="0">
                          <a:latin typeface="Times New Roman"/>
                          <a:cs typeface="Times New Roman"/>
                        </a:rPr>
                        <a:t>S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2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2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40791">
                <a:tc gridSpan="5">
                  <a:txBody>
                    <a:bodyPr/>
                    <a:lstStyle/>
                    <a:p>
                      <a:pPr marL="1680210">
                        <a:lnSpc>
                          <a:spcPct val="100000"/>
                        </a:lnSpc>
                      </a:pPr>
                      <a:r>
                        <a:rPr sz="1000" b="1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1000" b="1" spc="-2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b="1" spc="-1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00" b="1" spc="1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b="1" spc="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650"/>
                        </a:lnSpc>
                        <a:spcBef>
                          <a:spcPts val="34"/>
                        </a:spcBef>
                      </a:pPr>
                      <a:endParaRPr sz="600" dirty="0"/>
                    </a:p>
                    <a:p>
                      <a:pPr marL="266065">
                        <a:lnSpc>
                          <a:spcPct val="100000"/>
                        </a:lnSpc>
                        <a:tabLst>
                          <a:tab pos="1576705" algn="l"/>
                          <a:tab pos="1826895" algn="l"/>
                          <a:tab pos="2073910" algn="l"/>
                          <a:tab pos="2320290" algn="l"/>
                        </a:tabLst>
                      </a:pPr>
                      <a:r>
                        <a:rPr sz="1000" spc="15" dirty="0" smtClean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000" spc="-10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15" dirty="0" smtClean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-25" dirty="0" smtClean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00" spc="0" dirty="0" smtClean="0">
                          <a:latin typeface="Times New Roman"/>
                          <a:cs typeface="Times New Roman"/>
                        </a:rPr>
                        <a:t>ht	</a:t>
                      </a:r>
                      <a:r>
                        <a:rPr sz="1000" spc="-15" dirty="0" smtClean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1000" u="sng" spc="0" dirty="0" smtClean="0">
                          <a:latin typeface="Times New Roman"/>
                          <a:cs typeface="Times New Roman"/>
                        </a:rPr>
                        <a:t> 	| 	| 	</a:t>
                      </a:r>
                      <a:r>
                        <a:rPr sz="1000" spc="0" dirty="0" smtClean="0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sz="1000" spc="1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25" dirty="0" smtClean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000" spc="0" dirty="0" smtClean="0">
                          <a:latin typeface="Times New Roman"/>
                          <a:cs typeface="Times New Roman"/>
                        </a:rPr>
                        <a:t>g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59"/>
                        </a:spcBef>
                      </a:pPr>
                      <a:endParaRPr sz="1100" dirty="0"/>
                    </a:p>
                    <a:p>
                      <a:pPr marL="1692910">
                        <a:lnSpc>
                          <a:spcPct val="100000"/>
                        </a:lnSpc>
                      </a:pPr>
                      <a:r>
                        <a:rPr sz="1000" b="1" spc="1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b="1" spc="-2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b="1" spc="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b="1" spc="-1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00" b="1" spc="1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b="1" spc="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266065">
                        <a:lnSpc>
                          <a:spcPct val="100000"/>
                        </a:lnSpc>
                        <a:spcBef>
                          <a:spcPts val="490"/>
                        </a:spcBef>
                        <a:tabLst>
                          <a:tab pos="1576705" algn="l"/>
                          <a:tab pos="1826895" algn="l"/>
                          <a:tab pos="2073910" algn="l"/>
                          <a:tab pos="2320290" algn="l"/>
                        </a:tabLst>
                      </a:pPr>
                      <a:r>
                        <a:rPr sz="1000" spc="5" dirty="0" smtClean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spc="-10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15" dirty="0" smtClean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-25" dirty="0" smtClean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00" spc="0" dirty="0" smtClean="0">
                          <a:latin typeface="Times New Roman"/>
                          <a:cs typeface="Times New Roman"/>
                        </a:rPr>
                        <a:t>ht	</a:t>
                      </a:r>
                      <a:r>
                        <a:rPr sz="1000" spc="-15" dirty="0" smtClean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1000" u="sng" spc="0" dirty="0" smtClean="0">
                          <a:latin typeface="Times New Roman"/>
                          <a:cs typeface="Times New Roman"/>
                        </a:rPr>
                        <a:t> 	| 	| 	</a:t>
                      </a:r>
                      <a:r>
                        <a:rPr sz="1000" spc="0" dirty="0" smtClean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1000" spc="-1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15" dirty="0" smtClean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00" spc="0" dirty="0" smtClean="0">
                          <a:latin typeface="Times New Roman"/>
                          <a:cs typeface="Times New Roman"/>
                        </a:rPr>
                        <a:t>m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900" dirty="0"/>
                    </a:p>
                    <a:p>
                      <a:pPr>
                        <a:lnSpc>
                          <a:spcPts val="1300"/>
                        </a:lnSpc>
                        <a:spcBef>
                          <a:spcPts val="63"/>
                        </a:spcBef>
                      </a:pPr>
                      <a:endParaRPr sz="1200" dirty="0"/>
                    </a:p>
                    <a:p>
                      <a:pPr marR="3531235" algn="ctr">
                        <a:lnSpc>
                          <a:spcPct val="100000"/>
                        </a:lnSpc>
                      </a:pPr>
                      <a:r>
                        <a:rPr sz="1000" b="1" spc="-1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b="1" spc="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266065">
                        <a:lnSpc>
                          <a:spcPts val="1320"/>
                        </a:lnSpc>
                        <a:tabLst>
                          <a:tab pos="1110615" algn="l"/>
                          <a:tab pos="1360170" algn="l"/>
                          <a:tab pos="1607185" algn="l"/>
                          <a:tab pos="1854200" algn="l"/>
                        </a:tabLst>
                      </a:pPr>
                      <a:r>
                        <a:rPr sz="1000" spc="5" dirty="0" smtClean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spc="-10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15" dirty="0" smtClean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0" dirty="0" smtClean="0">
                          <a:latin typeface="Times New Roman"/>
                          <a:cs typeface="Times New Roman"/>
                        </a:rPr>
                        <a:t>rt</a:t>
                      </a:r>
                      <a:r>
                        <a:rPr sz="1000" spc="-1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0" dirty="0" smtClean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spc="-10" dirty="0" smtClean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000" spc="0" dirty="0" smtClean="0">
                          <a:latin typeface="Times New Roman"/>
                          <a:cs typeface="Times New Roman"/>
                        </a:rPr>
                        <a:t>e	</a:t>
                      </a:r>
                      <a:r>
                        <a:rPr sz="1000" spc="-15" dirty="0" smtClean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1000" u="sng" spc="0" dirty="0" smtClean="0">
                          <a:latin typeface="Times New Roman"/>
                          <a:cs typeface="Times New Roman"/>
                        </a:rPr>
                        <a:t> 	| 	| 	</a:t>
                      </a:r>
                      <a:r>
                        <a:rPr sz="1000" spc="0" dirty="0" smtClean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1000" spc="-1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0" dirty="0" smtClean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000" spc="-10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15" dirty="0" smtClean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10" dirty="0" smtClean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spc="15" dirty="0" smtClean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000" spc="-35" dirty="0" smtClean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00" spc="15" dirty="0" smtClean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0" dirty="0" smtClean="0">
                          <a:latin typeface="Times New Roman"/>
                          <a:cs typeface="Times New Roman"/>
                        </a:rPr>
                        <a:t>n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9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9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900" dirty="0"/>
                    </a:p>
                    <a:p>
                      <a:pPr>
                        <a:lnSpc>
                          <a:spcPts val="1300"/>
                        </a:lnSpc>
                        <a:spcBef>
                          <a:spcPts val="79"/>
                        </a:spcBef>
                      </a:pPr>
                      <a:endParaRPr sz="1200" dirty="0"/>
                    </a:p>
                    <a:p>
                      <a:pPr marL="266065">
                        <a:lnSpc>
                          <a:spcPct val="100000"/>
                        </a:lnSpc>
                        <a:tabLst>
                          <a:tab pos="1530985" algn="l"/>
                          <a:tab pos="1778000" algn="l"/>
                          <a:tab pos="2025014" algn="l"/>
                          <a:tab pos="2272030" algn="l"/>
                          <a:tab pos="2780665" algn="l"/>
                          <a:tab pos="3027680" algn="l"/>
                          <a:tab pos="3274695" algn="l"/>
                        </a:tabLst>
                      </a:pPr>
                      <a:r>
                        <a:rPr sz="1000" dirty="0" smtClean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000" spc="15" dirty="0" smtClean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00" spc="0" dirty="0" smtClean="0">
                          <a:latin typeface="Times New Roman"/>
                          <a:cs typeface="Times New Roman"/>
                        </a:rPr>
                        <a:t>ood </a:t>
                      </a:r>
                      <a:r>
                        <a:rPr sz="1000" spc="-20" dirty="0" smtClean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00" spc="0" dirty="0" smtClean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spc="-10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spc="-20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spc="0" dirty="0" smtClean="0">
                          <a:latin typeface="Times New Roman"/>
                          <a:cs typeface="Times New Roman"/>
                        </a:rPr>
                        <a:t>ure	</a:t>
                      </a:r>
                      <a:r>
                        <a:rPr sz="1000" spc="-15" dirty="0" smtClean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1000" u="sng" spc="0" dirty="0" smtClean="0">
                          <a:latin typeface="Times New Roman"/>
                          <a:cs typeface="Times New Roman"/>
                        </a:rPr>
                        <a:t> 	| 	| 	</a:t>
                      </a:r>
                      <a:r>
                        <a:rPr sz="1000" spc="0" dirty="0" smtClean="0">
                          <a:latin typeface="Times New Roman"/>
                          <a:cs typeface="Times New Roman"/>
                        </a:rPr>
                        <a:t>|  </a:t>
                      </a:r>
                      <a:r>
                        <a:rPr sz="1000" spc="-1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0" dirty="0" smtClean="0">
                          <a:latin typeface="Times New Roman"/>
                          <a:cs typeface="Times New Roman"/>
                        </a:rPr>
                        <a:t>/ </a:t>
                      </a:r>
                      <a:r>
                        <a:rPr sz="1000" spc="4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5" dirty="0" smtClean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1000" u="sng" spc="0" dirty="0" smtClean="0">
                          <a:latin typeface="Times New Roman"/>
                          <a:cs typeface="Times New Roman"/>
                        </a:rPr>
                        <a:t> 	| 	| 	</a:t>
                      </a:r>
                      <a:r>
                        <a:rPr sz="1000" spc="0" dirty="0" smtClean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1000" spc="1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 smtClean="0">
                          <a:latin typeface="Times New Roman"/>
                          <a:cs typeface="Times New Roman"/>
                        </a:rPr>
                        <a:t>mm</a:t>
                      </a:r>
                      <a:r>
                        <a:rPr sz="1000" spc="-20" dirty="0" smtClean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000" spc="0" dirty="0" smtClean="0">
                          <a:latin typeface="Times New Roman"/>
                          <a:cs typeface="Times New Roman"/>
                        </a:rPr>
                        <a:t>g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550"/>
                        </a:lnSpc>
                        <a:spcBef>
                          <a:spcPts val="38"/>
                        </a:spcBef>
                      </a:pPr>
                      <a:endParaRPr sz="500" dirty="0"/>
                    </a:p>
                    <a:p>
                      <a:pPr marL="1708150">
                        <a:lnSpc>
                          <a:spcPct val="100000"/>
                        </a:lnSpc>
                        <a:tabLst>
                          <a:tab pos="2695575" algn="l"/>
                        </a:tabLst>
                      </a:pPr>
                      <a:r>
                        <a:rPr sz="1000" spc="-20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spc="0" dirty="0" smtClean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000" spc="-20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spc="15" dirty="0" smtClean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0" dirty="0" smtClean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spc="15" dirty="0" smtClean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00" spc="-10" dirty="0" smtClean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0" dirty="0" smtClean="0">
                          <a:latin typeface="Times New Roman"/>
                          <a:cs typeface="Times New Roman"/>
                        </a:rPr>
                        <a:t>c	</a:t>
                      </a:r>
                      <a:r>
                        <a:rPr sz="1000" spc="5" dirty="0" smtClean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00" spc="-10" dirty="0" smtClean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15" dirty="0" smtClean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spc="-10" dirty="0" smtClean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0" dirty="0" smtClean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spc="-10" dirty="0" smtClean="0">
                          <a:latin typeface="Times New Roman"/>
                          <a:cs typeface="Times New Roman"/>
                        </a:rPr>
                        <a:t>lic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2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59059"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2">
                      <a:solidFill>
                        <a:srgbClr val="000000"/>
                      </a:solidFill>
                      <a:prstDash val="solid"/>
                    </a:lnL>
                    <a:lnB w="13462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000" b="1" spc="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SY</a:t>
                      </a:r>
                      <a:r>
                        <a:rPr sz="1000" b="1" spc="-2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b="1" spc="-2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000" b="1" spc="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3462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000" b="1" spc="-2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00" b="1" spc="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b="1" spc="-2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b="1" spc="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BP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3461">
                      <a:solidFill>
                        <a:srgbClr val="000000"/>
                      </a:solidFill>
                      <a:prstDash val="solid"/>
                    </a:lnR>
                    <a:lnB w="1346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9059"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34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3462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3462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58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5033" y="412189"/>
            <a:ext cx="8189949" cy="726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1881127">
              <a:lnSpc>
                <a:spcPct val="100000"/>
              </a:lnSpc>
            </a:pP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2904" spc="-23" dirty="0">
                <a:solidFill>
                  <a:srgbClr val="282828"/>
                </a:solidFill>
                <a:latin typeface="Arial"/>
                <a:cs typeface="Arial"/>
              </a:rPr>
              <a:t>S Dom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904" spc="0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904" spc="-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904" spc="-23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904" spc="-5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904" spc="-23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IG</a:t>
            </a:r>
            <a:r>
              <a:rPr sz="2904" spc="-14" dirty="0">
                <a:solidFill>
                  <a:srgbClr val="282828"/>
                </a:solidFill>
                <a:latin typeface="Arial"/>
                <a:cs typeface="Arial"/>
              </a:rPr>
              <a:t> 3.</a:t>
            </a:r>
            <a:r>
              <a:rPr lang="en-US" sz="2904" spc="-14" dirty="0">
                <a:solidFill>
                  <a:srgbClr val="282828"/>
                </a:solidFill>
                <a:latin typeface="Arial"/>
                <a:cs typeface="Arial"/>
              </a:rPr>
              <a:t>2.</a:t>
            </a:r>
            <a:endParaRPr sz="2904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0669" y="3668510"/>
            <a:ext cx="669433" cy="459198"/>
          </a:xfrm>
          <a:custGeom>
            <a:avLst/>
            <a:gdLst/>
            <a:ahLst/>
            <a:cxnLst/>
            <a:rect l="l" t="t" r="r" b="b"/>
            <a:pathLst>
              <a:path w="737616" h="505968">
                <a:moveTo>
                  <a:pt x="368808" y="0"/>
                </a:moveTo>
                <a:lnTo>
                  <a:pt x="308856" y="3297"/>
                </a:lnTo>
                <a:lnTo>
                  <a:pt x="252033" y="12850"/>
                </a:lnTo>
                <a:lnTo>
                  <a:pt x="199086" y="28145"/>
                </a:lnTo>
                <a:lnTo>
                  <a:pt x="150766" y="48670"/>
                </a:lnTo>
                <a:lnTo>
                  <a:pt x="107823" y="73913"/>
                </a:lnTo>
                <a:lnTo>
                  <a:pt x="71006" y="103363"/>
                </a:lnTo>
                <a:lnTo>
                  <a:pt x="41065" y="136507"/>
                </a:lnTo>
                <a:lnTo>
                  <a:pt x="18751" y="172833"/>
                </a:lnTo>
                <a:lnTo>
                  <a:pt x="4812" y="211829"/>
                </a:lnTo>
                <a:lnTo>
                  <a:pt x="0" y="252984"/>
                </a:lnTo>
                <a:lnTo>
                  <a:pt x="1218" y="273386"/>
                </a:lnTo>
                <a:lnTo>
                  <a:pt x="10688" y="312946"/>
                </a:lnTo>
                <a:lnTo>
                  <a:pt x="28908" y="350377"/>
                </a:lnTo>
                <a:lnTo>
                  <a:pt x="55129" y="385109"/>
                </a:lnTo>
                <a:lnTo>
                  <a:pt x="88601" y="416578"/>
                </a:lnTo>
                <a:lnTo>
                  <a:pt x="128575" y="444215"/>
                </a:lnTo>
                <a:lnTo>
                  <a:pt x="174301" y="467453"/>
                </a:lnTo>
                <a:lnTo>
                  <a:pt x="225028" y="485727"/>
                </a:lnTo>
                <a:lnTo>
                  <a:pt x="280007" y="498468"/>
                </a:lnTo>
                <a:lnTo>
                  <a:pt x="338488" y="505111"/>
                </a:lnTo>
                <a:lnTo>
                  <a:pt x="368808" y="505968"/>
                </a:lnTo>
                <a:lnTo>
                  <a:pt x="398714" y="505111"/>
                </a:lnTo>
                <a:lnTo>
                  <a:pt x="456617" y="498468"/>
                </a:lnTo>
                <a:lnTo>
                  <a:pt x="511301" y="485727"/>
                </a:lnTo>
                <a:lnTo>
                  <a:pt x="561962" y="467453"/>
                </a:lnTo>
                <a:lnTo>
                  <a:pt x="607795" y="444215"/>
                </a:lnTo>
                <a:lnTo>
                  <a:pt x="647995" y="416578"/>
                </a:lnTo>
                <a:lnTo>
                  <a:pt x="681758" y="385109"/>
                </a:lnTo>
                <a:lnTo>
                  <a:pt x="708279" y="350377"/>
                </a:lnTo>
                <a:lnTo>
                  <a:pt x="726752" y="312946"/>
                </a:lnTo>
                <a:lnTo>
                  <a:pt x="736375" y="273386"/>
                </a:lnTo>
                <a:lnTo>
                  <a:pt x="737616" y="252984"/>
                </a:lnTo>
                <a:lnTo>
                  <a:pt x="736375" y="232169"/>
                </a:lnTo>
                <a:lnTo>
                  <a:pt x="726752" y="192030"/>
                </a:lnTo>
                <a:lnTo>
                  <a:pt x="708279" y="154305"/>
                </a:lnTo>
                <a:lnTo>
                  <a:pt x="681758" y="119505"/>
                </a:lnTo>
                <a:lnTo>
                  <a:pt x="647995" y="88145"/>
                </a:lnTo>
                <a:lnTo>
                  <a:pt x="607795" y="60734"/>
                </a:lnTo>
                <a:lnTo>
                  <a:pt x="561962" y="37786"/>
                </a:lnTo>
                <a:lnTo>
                  <a:pt x="511301" y="19812"/>
                </a:lnTo>
                <a:lnTo>
                  <a:pt x="456617" y="7324"/>
                </a:lnTo>
                <a:lnTo>
                  <a:pt x="398714" y="835"/>
                </a:lnTo>
                <a:lnTo>
                  <a:pt x="368808" y="0"/>
                </a:lnTo>
              </a:path>
            </a:pathLst>
          </a:custGeom>
          <a:ln w="3047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" name="object 5"/>
          <p:cNvSpPr/>
          <p:nvPr/>
        </p:nvSpPr>
        <p:spPr>
          <a:xfrm>
            <a:off x="6073409" y="3732135"/>
            <a:ext cx="669432" cy="456431"/>
          </a:xfrm>
          <a:custGeom>
            <a:avLst/>
            <a:gdLst/>
            <a:ahLst/>
            <a:cxnLst/>
            <a:rect l="l" t="t" r="r" b="b"/>
            <a:pathLst>
              <a:path w="737615" h="502920">
                <a:moveTo>
                  <a:pt x="368807" y="0"/>
                </a:moveTo>
                <a:lnTo>
                  <a:pt x="308856" y="3297"/>
                </a:lnTo>
                <a:lnTo>
                  <a:pt x="252033" y="12850"/>
                </a:lnTo>
                <a:lnTo>
                  <a:pt x="199086" y="28145"/>
                </a:lnTo>
                <a:lnTo>
                  <a:pt x="150766" y="48670"/>
                </a:lnTo>
                <a:lnTo>
                  <a:pt x="107822" y="73913"/>
                </a:lnTo>
                <a:lnTo>
                  <a:pt x="71006" y="103363"/>
                </a:lnTo>
                <a:lnTo>
                  <a:pt x="41065" y="136507"/>
                </a:lnTo>
                <a:lnTo>
                  <a:pt x="18751" y="172833"/>
                </a:lnTo>
                <a:lnTo>
                  <a:pt x="4812" y="211829"/>
                </a:lnTo>
                <a:lnTo>
                  <a:pt x="0" y="252983"/>
                </a:lnTo>
                <a:lnTo>
                  <a:pt x="1218" y="273364"/>
                </a:lnTo>
                <a:lnTo>
                  <a:pt x="10688" y="312761"/>
                </a:lnTo>
                <a:lnTo>
                  <a:pt x="28908" y="349900"/>
                </a:lnTo>
                <a:lnTo>
                  <a:pt x="55129" y="384251"/>
                </a:lnTo>
                <a:lnTo>
                  <a:pt x="88601" y="415281"/>
                </a:lnTo>
                <a:lnTo>
                  <a:pt x="128575" y="442463"/>
                </a:lnTo>
                <a:lnTo>
                  <a:pt x="174301" y="465264"/>
                </a:lnTo>
                <a:lnTo>
                  <a:pt x="225028" y="483155"/>
                </a:lnTo>
                <a:lnTo>
                  <a:pt x="280007" y="495605"/>
                </a:lnTo>
                <a:lnTo>
                  <a:pt x="338488" y="502085"/>
                </a:lnTo>
                <a:lnTo>
                  <a:pt x="368807" y="502919"/>
                </a:lnTo>
                <a:lnTo>
                  <a:pt x="399127" y="502085"/>
                </a:lnTo>
                <a:lnTo>
                  <a:pt x="457608" y="495605"/>
                </a:lnTo>
                <a:lnTo>
                  <a:pt x="512587" y="483155"/>
                </a:lnTo>
                <a:lnTo>
                  <a:pt x="563314" y="465264"/>
                </a:lnTo>
                <a:lnTo>
                  <a:pt x="609040" y="442463"/>
                </a:lnTo>
                <a:lnTo>
                  <a:pt x="649014" y="415281"/>
                </a:lnTo>
                <a:lnTo>
                  <a:pt x="682486" y="384251"/>
                </a:lnTo>
                <a:lnTo>
                  <a:pt x="708707" y="349900"/>
                </a:lnTo>
                <a:lnTo>
                  <a:pt x="726927" y="312761"/>
                </a:lnTo>
                <a:lnTo>
                  <a:pt x="736397" y="273364"/>
                </a:lnTo>
                <a:lnTo>
                  <a:pt x="737615" y="252983"/>
                </a:lnTo>
                <a:lnTo>
                  <a:pt x="736397" y="232169"/>
                </a:lnTo>
                <a:lnTo>
                  <a:pt x="726927" y="192030"/>
                </a:lnTo>
                <a:lnTo>
                  <a:pt x="708707" y="154304"/>
                </a:lnTo>
                <a:lnTo>
                  <a:pt x="682486" y="119505"/>
                </a:lnTo>
                <a:lnTo>
                  <a:pt x="649014" y="88145"/>
                </a:lnTo>
                <a:lnTo>
                  <a:pt x="609040" y="60734"/>
                </a:lnTo>
                <a:lnTo>
                  <a:pt x="563314" y="37786"/>
                </a:lnTo>
                <a:lnTo>
                  <a:pt x="512587" y="19812"/>
                </a:lnTo>
                <a:lnTo>
                  <a:pt x="457608" y="7324"/>
                </a:lnTo>
                <a:lnTo>
                  <a:pt x="399127" y="835"/>
                </a:lnTo>
                <a:lnTo>
                  <a:pt x="368807" y="0"/>
                </a:lnTo>
              </a:path>
            </a:pathLst>
          </a:custGeom>
          <a:ln w="3048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" name="object 6"/>
          <p:cNvSpPr/>
          <p:nvPr/>
        </p:nvSpPr>
        <p:spPr>
          <a:xfrm>
            <a:off x="2319605" y="4526048"/>
            <a:ext cx="672199" cy="459198"/>
          </a:xfrm>
          <a:custGeom>
            <a:avLst/>
            <a:gdLst/>
            <a:ahLst/>
            <a:cxnLst/>
            <a:rect l="l" t="t" r="r" b="b"/>
            <a:pathLst>
              <a:path w="740663" h="505968">
                <a:moveTo>
                  <a:pt x="368808" y="0"/>
                </a:moveTo>
                <a:lnTo>
                  <a:pt x="309597" y="3297"/>
                </a:lnTo>
                <a:lnTo>
                  <a:pt x="253203" y="12850"/>
                </a:lnTo>
                <a:lnTo>
                  <a:pt x="200430" y="28145"/>
                </a:lnTo>
                <a:lnTo>
                  <a:pt x="152083" y="48670"/>
                </a:lnTo>
                <a:lnTo>
                  <a:pt x="108966" y="73913"/>
                </a:lnTo>
                <a:lnTo>
                  <a:pt x="71884" y="103363"/>
                </a:lnTo>
                <a:lnTo>
                  <a:pt x="41641" y="136507"/>
                </a:lnTo>
                <a:lnTo>
                  <a:pt x="19043" y="172833"/>
                </a:lnTo>
                <a:lnTo>
                  <a:pt x="4895" y="211829"/>
                </a:lnTo>
                <a:lnTo>
                  <a:pt x="0" y="252983"/>
                </a:lnTo>
                <a:lnTo>
                  <a:pt x="1240" y="273798"/>
                </a:lnTo>
                <a:lnTo>
                  <a:pt x="10863" y="313937"/>
                </a:lnTo>
                <a:lnTo>
                  <a:pt x="29336" y="351663"/>
                </a:lnTo>
                <a:lnTo>
                  <a:pt x="55857" y="386462"/>
                </a:lnTo>
                <a:lnTo>
                  <a:pt x="89620" y="417822"/>
                </a:lnTo>
                <a:lnTo>
                  <a:pt x="129820" y="445233"/>
                </a:lnTo>
                <a:lnTo>
                  <a:pt x="175653" y="468181"/>
                </a:lnTo>
                <a:lnTo>
                  <a:pt x="226314" y="486155"/>
                </a:lnTo>
                <a:lnTo>
                  <a:pt x="280998" y="498643"/>
                </a:lnTo>
                <a:lnTo>
                  <a:pt x="338901" y="505132"/>
                </a:lnTo>
                <a:lnTo>
                  <a:pt x="368808" y="505968"/>
                </a:lnTo>
                <a:lnTo>
                  <a:pt x="399149" y="505132"/>
                </a:lnTo>
                <a:lnTo>
                  <a:pt x="457793" y="498643"/>
                </a:lnTo>
                <a:lnTo>
                  <a:pt x="513064" y="486156"/>
                </a:lnTo>
                <a:lnTo>
                  <a:pt x="564173" y="468181"/>
                </a:lnTo>
                <a:lnTo>
                  <a:pt x="610336" y="445233"/>
                </a:lnTo>
                <a:lnTo>
                  <a:pt x="650765" y="417822"/>
                </a:lnTo>
                <a:lnTo>
                  <a:pt x="684675" y="386462"/>
                </a:lnTo>
                <a:lnTo>
                  <a:pt x="711279" y="351663"/>
                </a:lnTo>
                <a:lnTo>
                  <a:pt x="729790" y="313937"/>
                </a:lnTo>
                <a:lnTo>
                  <a:pt x="739423" y="273798"/>
                </a:lnTo>
                <a:lnTo>
                  <a:pt x="740664" y="252983"/>
                </a:lnTo>
                <a:lnTo>
                  <a:pt x="739423" y="232169"/>
                </a:lnTo>
                <a:lnTo>
                  <a:pt x="729790" y="192030"/>
                </a:lnTo>
                <a:lnTo>
                  <a:pt x="711279" y="154305"/>
                </a:lnTo>
                <a:lnTo>
                  <a:pt x="684675" y="119505"/>
                </a:lnTo>
                <a:lnTo>
                  <a:pt x="650765" y="88145"/>
                </a:lnTo>
                <a:lnTo>
                  <a:pt x="610336" y="60734"/>
                </a:lnTo>
                <a:lnTo>
                  <a:pt x="564173" y="37786"/>
                </a:lnTo>
                <a:lnTo>
                  <a:pt x="513064" y="19812"/>
                </a:lnTo>
                <a:lnTo>
                  <a:pt x="457793" y="7324"/>
                </a:lnTo>
                <a:lnTo>
                  <a:pt x="399149" y="835"/>
                </a:lnTo>
                <a:lnTo>
                  <a:pt x="368808" y="0"/>
                </a:lnTo>
              </a:path>
            </a:pathLst>
          </a:custGeom>
          <a:ln w="3048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7" name="object 7"/>
          <p:cNvSpPr/>
          <p:nvPr/>
        </p:nvSpPr>
        <p:spPr>
          <a:xfrm>
            <a:off x="6629425" y="4479023"/>
            <a:ext cx="1233748" cy="320885"/>
          </a:xfrm>
          <a:custGeom>
            <a:avLst/>
            <a:gdLst/>
            <a:ahLst/>
            <a:cxnLst/>
            <a:rect l="l" t="t" r="r" b="b"/>
            <a:pathLst>
              <a:path w="1359408" h="353568">
                <a:moveTo>
                  <a:pt x="679703" y="0"/>
                </a:moveTo>
                <a:lnTo>
                  <a:pt x="624023" y="586"/>
                </a:lnTo>
                <a:lnTo>
                  <a:pt x="569570" y="2316"/>
                </a:lnTo>
                <a:lnTo>
                  <a:pt x="516521" y="5143"/>
                </a:lnTo>
                <a:lnTo>
                  <a:pt x="465051" y="9022"/>
                </a:lnTo>
                <a:lnTo>
                  <a:pt x="415337" y="13906"/>
                </a:lnTo>
                <a:lnTo>
                  <a:pt x="367555" y="19751"/>
                </a:lnTo>
                <a:lnTo>
                  <a:pt x="321880" y="26509"/>
                </a:lnTo>
                <a:lnTo>
                  <a:pt x="278489" y="34137"/>
                </a:lnTo>
                <a:lnTo>
                  <a:pt x="237558" y="42588"/>
                </a:lnTo>
                <a:lnTo>
                  <a:pt x="199262" y="51815"/>
                </a:lnTo>
                <a:lnTo>
                  <a:pt x="131283" y="72420"/>
                </a:lnTo>
                <a:lnTo>
                  <a:pt x="75959" y="95585"/>
                </a:lnTo>
                <a:lnTo>
                  <a:pt x="34698" y="120944"/>
                </a:lnTo>
                <a:lnTo>
                  <a:pt x="2256" y="162298"/>
                </a:lnTo>
                <a:lnTo>
                  <a:pt x="0" y="176783"/>
                </a:lnTo>
                <a:lnTo>
                  <a:pt x="2256" y="191269"/>
                </a:lnTo>
                <a:lnTo>
                  <a:pt x="34698" y="232623"/>
                </a:lnTo>
                <a:lnTo>
                  <a:pt x="75959" y="257982"/>
                </a:lnTo>
                <a:lnTo>
                  <a:pt x="131283" y="281147"/>
                </a:lnTo>
                <a:lnTo>
                  <a:pt x="199263" y="301751"/>
                </a:lnTo>
                <a:lnTo>
                  <a:pt x="237558" y="310979"/>
                </a:lnTo>
                <a:lnTo>
                  <a:pt x="278489" y="319430"/>
                </a:lnTo>
                <a:lnTo>
                  <a:pt x="321880" y="327058"/>
                </a:lnTo>
                <a:lnTo>
                  <a:pt x="367555" y="333816"/>
                </a:lnTo>
                <a:lnTo>
                  <a:pt x="415337" y="339661"/>
                </a:lnTo>
                <a:lnTo>
                  <a:pt x="465051" y="344545"/>
                </a:lnTo>
                <a:lnTo>
                  <a:pt x="516521" y="348424"/>
                </a:lnTo>
                <a:lnTo>
                  <a:pt x="569570" y="351251"/>
                </a:lnTo>
                <a:lnTo>
                  <a:pt x="624023" y="352981"/>
                </a:lnTo>
                <a:lnTo>
                  <a:pt x="679703" y="353567"/>
                </a:lnTo>
                <a:lnTo>
                  <a:pt x="735384" y="352981"/>
                </a:lnTo>
                <a:lnTo>
                  <a:pt x="789837" y="351251"/>
                </a:lnTo>
                <a:lnTo>
                  <a:pt x="842886" y="348424"/>
                </a:lnTo>
                <a:lnTo>
                  <a:pt x="894356" y="344545"/>
                </a:lnTo>
                <a:lnTo>
                  <a:pt x="944070" y="339661"/>
                </a:lnTo>
                <a:lnTo>
                  <a:pt x="991852" y="333816"/>
                </a:lnTo>
                <a:lnTo>
                  <a:pt x="1037527" y="327058"/>
                </a:lnTo>
                <a:lnTo>
                  <a:pt x="1080918" y="319430"/>
                </a:lnTo>
                <a:lnTo>
                  <a:pt x="1121849" y="310979"/>
                </a:lnTo>
                <a:lnTo>
                  <a:pt x="1160145" y="301751"/>
                </a:lnTo>
                <a:lnTo>
                  <a:pt x="1228124" y="281147"/>
                </a:lnTo>
                <a:lnTo>
                  <a:pt x="1283448" y="257982"/>
                </a:lnTo>
                <a:lnTo>
                  <a:pt x="1324709" y="232623"/>
                </a:lnTo>
                <a:lnTo>
                  <a:pt x="1357151" y="191269"/>
                </a:lnTo>
                <a:lnTo>
                  <a:pt x="1359408" y="176783"/>
                </a:lnTo>
                <a:lnTo>
                  <a:pt x="1357151" y="162298"/>
                </a:lnTo>
                <a:lnTo>
                  <a:pt x="1324709" y="120944"/>
                </a:lnTo>
                <a:lnTo>
                  <a:pt x="1283448" y="95585"/>
                </a:lnTo>
                <a:lnTo>
                  <a:pt x="1228124" y="72420"/>
                </a:lnTo>
                <a:lnTo>
                  <a:pt x="1160145" y="51815"/>
                </a:lnTo>
                <a:lnTo>
                  <a:pt x="1121849" y="42588"/>
                </a:lnTo>
                <a:lnTo>
                  <a:pt x="1080918" y="34137"/>
                </a:lnTo>
                <a:lnTo>
                  <a:pt x="1037527" y="26509"/>
                </a:lnTo>
                <a:lnTo>
                  <a:pt x="991852" y="19751"/>
                </a:lnTo>
                <a:lnTo>
                  <a:pt x="944070" y="13906"/>
                </a:lnTo>
                <a:lnTo>
                  <a:pt x="894356" y="9022"/>
                </a:lnTo>
                <a:lnTo>
                  <a:pt x="842886" y="5143"/>
                </a:lnTo>
                <a:lnTo>
                  <a:pt x="789837" y="2316"/>
                </a:lnTo>
                <a:lnTo>
                  <a:pt x="735384" y="586"/>
                </a:lnTo>
                <a:lnTo>
                  <a:pt x="679703" y="0"/>
                </a:lnTo>
              </a:path>
            </a:pathLst>
          </a:custGeom>
          <a:ln w="3048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8" name="object 8"/>
          <p:cNvSpPr/>
          <p:nvPr/>
        </p:nvSpPr>
        <p:spPr>
          <a:xfrm>
            <a:off x="6659855" y="4877364"/>
            <a:ext cx="3242047" cy="484094"/>
          </a:xfrm>
          <a:custGeom>
            <a:avLst/>
            <a:gdLst/>
            <a:ahLst/>
            <a:cxnLst/>
            <a:rect l="l" t="t" r="r" b="b"/>
            <a:pathLst>
              <a:path w="3572255" h="533400">
                <a:moveTo>
                  <a:pt x="1786127" y="0"/>
                </a:moveTo>
                <a:lnTo>
                  <a:pt x="1639488" y="902"/>
                </a:lnTo>
                <a:lnTo>
                  <a:pt x="1496141" y="3560"/>
                </a:lnTo>
                <a:lnTo>
                  <a:pt x="1356542" y="7900"/>
                </a:lnTo>
                <a:lnTo>
                  <a:pt x="1221150" y="13850"/>
                </a:lnTo>
                <a:lnTo>
                  <a:pt x="1090421" y="21336"/>
                </a:lnTo>
                <a:lnTo>
                  <a:pt x="964813" y="30284"/>
                </a:lnTo>
                <a:lnTo>
                  <a:pt x="844783" y="40623"/>
                </a:lnTo>
                <a:lnTo>
                  <a:pt x="730788" y="52279"/>
                </a:lnTo>
                <a:lnTo>
                  <a:pt x="623285" y="65178"/>
                </a:lnTo>
                <a:lnTo>
                  <a:pt x="522732" y="79248"/>
                </a:lnTo>
                <a:lnTo>
                  <a:pt x="429585" y="94414"/>
                </a:lnTo>
                <a:lnTo>
                  <a:pt x="344302" y="110605"/>
                </a:lnTo>
                <a:lnTo>
                  <a:pt x="267340" y="127747"/>
                </a:lnTo>
                <a:lnTo>
                  <a:pt x="199156" y="145767"/>
                </a:lnTo>
                <a:lnTo>
                  <a:pt x="140207" y="164592"/>
                </a:lnTo>
                <a:lnTo>
                  <a:pt x="90952" y="184147"/>
                </a:lnTo>
                <a:lnTo>
                  <a:pt x="51846" y="204362"/>
                </a:lnTo>
                <a:lnTo>
                  <a:pt x="5913" y="246473"/>
                </a:lnTo>
                <a:lnTo>
                  <a:pt x="0" y="268224"/>
                </a:lnTo>
                <a:lnTo>
                  <a:pt x="5913" y="289952"/>
                </a:lnTo>
                <a:lnTo>
                  <a:pt x="51846" y="331900"/>
                </a:lnTo>
                <a:lnTo>
                  <a:pt x="90952" y="351983"/>
                </a:lnTo>
                <a:lnTo>
                  <a:pt x="140208" y="371379"/>
                </a:lnTo>
                <a:lnTo>
                  <a:pt x="199156" y="390022"/>
                </a:lnTo>
                <a:lnTo>
                  <a:pt x="267340" y="407841"/>
                </a:lnTo>
                <a:lnTo>
                  <a:pt x="344302" y="424769"/>
                </a:lnTo>
                <a:lnTo>
                  <a:pt x="429585" y="440736"/>
                </a:lnTo>
                <a:lnTo>
                  <a:pt x="522731" y="455676"/>
                </a:lnTo>
                <a:lnTo>
                  <a:pt x="623285" y="469517"/>
                </a:lnTo>
                <a:lnTo>
                  <a:pt x="730788" y="482193"/>
                </a:lnTo>
                <a:lnTo>
                  <a:pt x="844783" y="493635"/>
                </a:lnTo>
                <a:lnTo>
                  <a:pt x="964813" y="503773"/>
                </a:lnTo>
                <a:lnTo>
                  <a:pt x="1090421" y="512540"/>
                </a:lnTo>
                <a:lnTo>
                  <a:pt x="1221150" y="519866"/>
                </a:lnTo>
                <a:lnTo>
                  <a:pt x="1356542" y="525684"/>
                </a:lnTo>
                <a:lnTo>
                  <a:pt x="1496141" y="529925"/>
                </a:lnTo>
                <a:lnTo>
                  <a:pt x="1639488" y="532519"/>
                </a:lnTo>
                <a:lnTo>
                  <a:pt x="1786127" y="533400"/>
                </a:lnTo>
                <a:lnTo>
                  <a:pt x="1932767" y="532519"/>
                </a:lnTo>
                <a:lnTo>
                  <a:pt x="2076114" y="529925"/>
                </a:lnTo>
                <a:lnTo>
                  <a:pt x="2215713" y="525684"/>
                </a:lnTo>
                <a:lnTo>
                  <a:pt x="2351105" y="519866"/>
                </a:lnTo>
                <a:lnTo>
                  <a:pt x="2481834" y="512540"/>
                </a:lnTo>
                <a:lnTo>
                  <a:pt x="2607442" y="503773"/>
                </a:lnTo>
                <a:lnTo>
                  <a:pt x="2727472" y="493635"/>
                </a:lnTo>
                <a:lnTo>
                  <a:pt x="2841467" y="482193"/>
                </a:lnTo>
                <a:lnTo>
                  <a:pt x="2948970" y="469517"/>
                </a:lnTo>
                <a:lnTo>
                  <a:pt x="3049524" y="455676"/>
                </a:lnTo>
                <a:lnTo>
                  <a:pt x="3142670" y="440736"/>
                </a:lnTo>
                <a:lnTo>
                  <a:pt x="3227953" y="424769"/>
                </a:lnTo>
                <a:lnTo>
                  <a:pt x="3304915" y="407841"/>
                </a:lnTo>
                <a:lnTo>
                  <a:pt x="3373099" y="390022"/>
                </a:lnTo>
                <a:lnTo>
                  <a:pt x="3432048" y="371379"/>
                </a:lnTo>
                <a:lnTo>
                  <a:pt x="3481303" y="351983"/>
                </a:lnTo>
                <a:lnTo>
                  <a:pt x="3520409" y="331900"/>
                </a:lnTo>
                <a:lnTo>
                  <a:pt x="3566342" y="289952"/>
                </a:lnTo>
                <a:lnTo>
                  <a:pt x="3572256" y="268224"/>
                </a:lnTo>
                <a:lnTo>
                  <a:pt x="3566342" y="246473"/>
                </a:lnTo>
                <a:lnTo>
                  <a:pt x="3520409" y="204362"/>
                </a:lnTo>
                <a:lnTo>
                  <a:pt x="3481303" y="184147"/>
                </a:lnTo>
                <a:lnTo>
                  <a:pt x="3432047" y="164592"/>
                </a:lnTo>
                <a:lnTo>
                  <a:pt x="3373099" y="145767"/>
                </a:lnTo>
                <a:lnTo>
                  <a:pt x="3304915" y="127747"/>
                </a:lnTo>
                <a:lnTo>
                  <a:pt x="3227953" y="110605"/>
                </a:lnTo>
                <a:lnTo>
                  <a:pt x="3142670" y="94414"/>
                </a:lnTo>
                <a:lnTo>
                  <a:pt x="3049523" y="79248"/>
                </a:lnTo>
                <a:lnTo>
                  <a:pt x="2948970" y="65178"/>
                </a:lnTo>
                <a:lnTo>
                  <a:pt x="2841467" y="52279"/>
                </a:lnTo>
                <a:lnTo>
                  <a:pt x="2727472" y="40623"/>
                </a:lnTo>
                <a:lnTo>
                  <a:pt x="2607442" y="30284"/>
                </a:lnTo>
                <a:lnTo>
                  <a:pt x="2481834" y="21336"/>
                </a:lnTo>
                <a:lnTo>
                  <a:pt x="2351105" y="13850"/>
                </a:lnTo>
                <a:lnTo>
                  <a:pt x="2215713" y="7900"/>
                </a:lnTo>
                <a:lnTo>
                  <a:pt x="2076114" y="3560"/>
                </a:lnTo>
                <a:lnTo>
                  <a:pt x="1932767" y="902"/>
                </a:lnTo>
                <a:lnTo>
                  <a:pt x="1786127" y="0"/>
                </a:lnTo>
              </a:path>
            </a:pathLst>
          </a:custGeom>
          <a:ln w="3048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9983967" y="6263256"/>
            <a:ext cx="201014" cy="1760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053"/>
            <a:fld id="{81D60167-4931-47E6-BA6A-407CBD079E47}" type="slidenum">
              <a:rPr sz="1089" dirty="0">
                <a:solidFill>
                  <a:srgbClr val="FFFFFF"/>
                </a:solidFill>
                <a:latin typeface="Arial"/>
                <a:cs typeface="Arial"/>
              </a:rPr>
              <a:pPr marL="23053"/>
              <a:t>13</a:t>
            </a:fld>
            <a:endParaRPr sz="1089">
              <a:latin typeface="Arial"/>
              <a:cs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707" y="1215999"/>
            <a:ext cx="8886585" cy="468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1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95033" y="366998"/>
            <a:ext cx="8189949" cy="726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1881127">
              <a:lnSpc>
                <a:spcPct val="100000"/>
              </a:lnSpc>
            </a:pP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2904" spc="-23" dirty="0">
                <a:solidFill>
                  <a:srgbClr val="282828"/>
                </a:solidFill>
                <a:latin typeface="Arial"/>
                <a:cs typeface="Arial"/>
              </a:rPr>
              <a:t>S Dom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904" spc="0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904" spc="-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904" spc="-23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904" spc="-5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904" spc="-23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IG</a:t>
            </a:r>
            <a:r>
              <a:rPr sz="2904" spc="-14" dirty="0">
                <a:solidFill>
                  <a:srgbClr val="282828"/>
                </a:solidFill>
                <a:latin typeface="Arial"/>
                <a:cs typeface="Arial"/>
              </a:rPr>
              <a:t> 3.</a:t>
            </a:r>
            <a:r>
              <a:rPr lang="en-US" sz="2904" spc="-14" dirty="0">
                <a:solidFill>
                  <a:srgbClr val="282828"/>
                </a:solidFill>
                <a:latin typeface="Arial"/>
                <a:cs typeface="Arial"/>
              </a:rPr>
              <a:t>2</a:t>
            </a:r>
            <a:r>
              <a:rPr sz="2904" spc="-14" dirty="0">
                <a:solidFill>
                  <a:srgbClr val="282828"/>
                </a:solidFill>
                <a:latin typeface="Arial"/>
                <a:cs typeface="Arial"/>
              </a:rPr>
              <a:t>.</a:t>
            </a:r>
            <a:endParaRPr sz="2904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9983967" y="6263256"/>
            <a:ext cx="201014" cy="1760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053"/>
            <a:fld id="{81D60167-4931-47E6-BA6A-407CBD079E47}" type="slidenum">
              <a:rPr sz="1089" dirty="0">
                <a:solidFill>
                  <a:srgbClr val="FFFFFF"/>
                </a:solidFill>
                <a:latin typeface="Arial"/>
                <a:cs typeface="Arial"/>
              </a:rPr>
              <a:pPr marL="23053"/>
              <a:t>14</a:t>
            </a:fld>
            <a:endParaRPr sz="1089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841" y="1074805"/>
            <a:ext cx="8843362" cy="484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1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3823" y="1842785"/>
            <a:ext cx="959889" cy="569848"/>
          </a:xfrm>
          <a:custGeom>
            <a:avLst/>
            <a:gdLst/>
            <a:ahLst/>
            <a:cxnLst/>
            <a:rect l="l" t="t" r="r" b="b"/>
            <a:pathLst>
              <a:path w="1057655" h="627888">
                <a:moveTo>
                  <a:pt x="0" y="627888"/>
                </a:moveTo>
                <a:lnTo>
                  <a:pt x="1057655" y="627888"/>
                </a:lnTo>
                <a:lnTo>
                  <a:pt x="1057655" y="0"/>
                </a:lnTo>
                <a:lnTo>
                  <a:pt x="0" y="0"/>
                </a:lnTo>
                <a:lnTo>
                  <a:pt x="0" y="627888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" name="object 3"/>
          <p:cNvSpPr txBox="1"/>
          <p:nvPr/>
        </p:nvSpPr>
        <p:spPr>
          <a:xfrm>
            <a:off x="6313612" y="1877824"/>
            <a:ext cx="277778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70</a:t>
            </a:r>
            <a:endParaRPr sz="1815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73823" y="1153989"/>
            <a:ext cx="959889" cy="688796"/>
          </a:xfrm>
          <a:custGeom>
            <a:avLst/>
            <a:gdLst/>
            <a:ahLst/>
            <a:cxnLst/>
            <a:rect l="l" t="t" r="r" b="b"/>
            <a:pathLst>
              <a:path w="1057655" h="758951">
                <a:moveTo>
                  <a:pt x="0" y="758951"/>
                </a:moveTo>
                <a:lnTo>
                  <a:pt x="1057655" y="758951"/>
                </a:lnTo>
                <a:lnTo>
                  <a:pt x="1057655" y="0"/>
                </a:lnTo>
                <a:lnTo>
                  <a:pt x="0" y="0"/>
                </a:lnTo>
                <a:lnTo>
                  <a:pt x="0" y="758951"/>
                </a:lnTo>
                <a:close/>
              </a:path>
            </a:pathLst>
          </a:custGeom>
          <a:solidFill>
            <a:srgbClr val="B9BCB7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" name="object 5"/>
          <p:cNvSpPr txBox="1"/>
          <p:nvPr/>
        </p:nvSpPr>
        <p:spPr>
          <a:xfrm>
            <a:off x="6139338" y="1189028"/>
            <a:ext cx="624712" cy="6177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76" algn="ctr"/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HR</a:t>
            </a:r>
            <a:endParaRPr sz="1815">
              <a:latin typeface="Arial"/>
              <a:cs typeface="Arial"/>
            </a:endParaRPr>
          </a:p>
          <a:p>
            <a:pPr algn="ctr">
              <a:spcBef>
                <a:spcPts val="436"/>
              </a:spcBef>
            </a:pPr>
            <a:r>
              <a:rPr sz="1815" spc="-5" dirty="0">
                <a:solidFill>
                  <a:srgbClr val="282828"/>
                </a:solidFill>
                <a:latin typeface="Arial"/>
                <a:cs typeface="Arial"/>
              </a:rPr>
              <a:t>(</a:t>
            </a:r>
            <a:r>
              <a:rPr sz="1815" spc="-41" dirty="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sz="1815" spc="18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p)</a:t>
            </a:r>
            <a:endParaRPr sz="1815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33713" y="1842785"/>
            <a:ext cx="1330567" cy="569848"/>
          </a:xfrm>
          <a:custGeom>
            <a:avLst/>
            <a:gdLst/>
            <a:ahLst/>
            <a:cxnLst/>
            <a:rect l="l" t="t" r="r" b="b"/>
            <a:pathLst>
              <a:path w="1466088" h="627888">
                <a:moveTo>
                  <a:pt x="0" y="627888"/>
                </a:moveTo>
                <a:lnTo>
                  <a:pt x="1466088" y="627888"/>
                </a:lnTo>
                <a:lnTo>
                  <a:pt x="1466088" y="0"/>
                </a:lnTo>
                <a:lnTo>
                  <a:pt x="0" y="0"/>
                </a:lnTo>
                <a:lnTo>
                  <a:pt x="0" y="627888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7" name="object 7"/>
          <p:cNvSpPr txBox="1"/>
          <p:nvPr/>
        </p:nvSpPr>
        <p:spPr>
          <a:xfrm>
            <a:off x="7458839" y="1877824"/>
            <a:ext cx="277778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80</a:t>
            </a:r>
            <a:endParaRPr sz="1815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33713" y="1153989"/>
            <a:ext cx="1330567" cy="688796"/>
          </a:xfrm>
          <a:custGeom>
            <a:avLst/>
            <a:gdLst/>
            <a:ahLst/>
            <a:cxnLst/>
            <a:rect l="l" t="t" r="r" b="b"/>
            <a:pathLst>
              <a:path w="1466088" h="758951">
                <a:moveTo>
                  <a:pt x="0" y="758951"/>
                </a:moveTo>
                <a:lnTo>
                  <a:pt x="1466088" y="758951"/>
                </a:lnTo>
                <a:lnTo>
                  <a:pt x="1466088" y="0"/>
                </a:lnTo>
                <a:lnTo>
                  <a:pt x="0" y="0"/>
                </a:lnTo>
                <a:lnTo>
                  <a:pt x="0" y="758951"/>
                </a:lnTo>
                <a:close/>
              </a:path>
            </a:pathLst>
          </a:custGeom>
          <a:solidFill>
            <a:srgbClr val="B9BCB7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" name="object 9"/>
          <p:cNvSpPr txBox="1"/>
          <p:nvPr/>
        </p:nvSpPr>
        <p:spPr>
          <a:xfrm>
            <a:off x="7168383" y="1189028"/>
            <a:ext cx="856961" cy="6177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916" algn="ctr"/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BP</a:t>
            </a:r>
            <a:endParaRPr sz="1815">
              <a:latin typeface="Arial"/>
              <a:cs typeface="Arial"/>
            </a:endParaRPr>
          </a:p>
          <a:p>
            <a:pPr algn="ctr">
              <a:spcBef>
                <a:spcPts val="436"/>
              </a:spcBef>
            </a:pPr>
            <a:r>
              <a:rPr sz="1815" spc="-27" dirty="0">
                <a:solidFill>
                  <a:srgbClr val="282828"/>
                </a:solidFill>
                <a:latin typeface="Arial"/>
                <a:cs typeface="Arial"/>
              </a:rPr>
              <a:t>(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1815" spc="18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Hg)</a:t>
            </a:r>
            <a:endParaRPr sz="1815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64280" y="1842785"/>
            <a:ext cx="1468879" cy="569848"/>
          </a:xfrm>
          <a:custGeom>
            <a:avLst/>
            <a:gdLst/>
            <a:ahLst/>
            <a:cxnLst/>
            <a:rect l="l" t="t" r="r" b="b"/>
            <a:pathLst>
              <a:path w="1618487" h="627888">
                <a:moveTo>
                  <a:pt x="0" y="627888"/>
                </a:moveTo>
                <a:lnTo>
                  <a:pt x="1618487" y="627888"/>
                </a:lnTo>
                <a:lnTo>
                  <a:pt x="1618487" y="0"/>
                </a:lnTo>
                <a:lnTo>
                  <a:pt x="0" y="0"/>
                </a:lnTo>
                <a:lnTo>
                  <a:pt x="0" y="627888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1" name="object 11"/>
          <p:cNvSpPr txBox="1"/>
          <p:nvPr/>
        </p:nvSpPr>
        <p:spPr>
          <a:xfrm>
            <a:off x="8797707" y="1877824"/>
            <a:ext cx="405141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120</a:t>
            </a:r>
            <a:endParaRPr sz="1815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81568" y="1842785"/>
            <a:ext cx="1192255" cy="569848"/>
          </a:xfrm>
          <a:custGeom>
            <a:avLst/>
            <a:gdLst/>
            <a:ahLst/>
            <a:cxnLst/>
            <a:rect l="l" t="t" r="r" b="b"/>
            <a:pathLst>
              <a:path w="1313688" h="627888">
                <a:moveTo>
                  <a:pt x="0" y="627888"/>
                </a:moveTo>
                <a:lnTo>
                  <a:pt x="1313688" y="627888"/>
                </a:lnTo>
                <a:lnTo>
                  <a:pt x="1313688" y="0"/>
                </a:lnTo>
                <a:lnTo>
                  <a:pt x="0" y="0"/>
                </a:lnTo>
                <a:lnTo>
                  <a:pt x="0" y="627888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3" name="object 13"/>
          <p:cNvSpPr txBox="1"/>
          <p:nvPr/>
        </p:nvSpPr>
        <p:spPr>
          <a:xfrm>
            <a:off x="5173916" y="1877824"/>
            <a:ext cx="405141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180</a:t>
            </a:r>
            <a:endParaRPr sz="1815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36756" y="1842785"/>
            <a:ext cx="1244813" cy="569848"/>
          </a:xfrm>
          <a:custGeom>
            <a:avLst/>
            <a:gdLst/>
            <a:ahLst/>
            <a:cxnLst/>
            <a:rect l="l" t="t" r="r" b="b"/>
            <a:pathLst>
              <a:path w="1371600" h="627888">
                <a:moveTo>
                  <a:pt x="0" y="627888"/>
                </a:moveTo>
                <a:lnTo>
                  <a:pt x="1371600" y="627888"/>
                </a:lnTo>
                <a:lnTo>
                  <a:pt x="1371600" y="0"/>
                </a:lnTo>
                <a:lnTo>
                  <a:pt x="0" y="0"/>
                </a:lnTo>
                <a:lnTo>
                  <a:pt x="0" y="627888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5" name="object 15"/>
          <p:cNvSpPr txBox="1"/>
          <p:nvPr/>
        </p:nvSpPr>
        <p:spPr>
          <a:xfrm>
            <a:off x="4020388" y="1877824"/>
            <a:ext cx="277778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85</a:t>
            </a:r>
            <a:endParaRPr sz="1815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23017" y="1877824"/>
            <a:ext cx="405141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001</a:t>
            </a:r>
            <a:endParaRPr sz="1815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64280" y="1153989"/>
            <a:ext cx="1468879" cy="688796"/>
          </a:xfrm>
          <a:custGeom>
            <a:avLst/>
            <a:gdLst/>
            <a:ahLst/>
            <a:cxnLst/>
            <a:rect l="l" t="t" r="r" b="b"/>
            <a:pathLst>
              <a:path w="1618487" h="758951">
                <a:moveTo>
                  <a:pt x="0" y="758951"/>
                </a:moveTo>
                <a:lnTo>
                  <a:pt x="1618487" y="758951"/>
                </a:lnTo>
                <a:lnTo>
                  <a:pt x="1618487" y="0"/>
                </a:lnTo>
                <a:lnTo>
                  <a:pt x="0" y="0"/>
                </a:lnTo>
                <a:lnTo>
                  <a:pt x="0" y="758951"/>
                </a:lnTo>
                <a:close/>
              </a:path>
            </a:pathLst>
          </a:custGeom>
          <a:solidFill>
            <a:srgbClr val="B9BCB7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8" name="object 18"/>
          <p:cNvSpPr txBox="1"/>
          <p:nvPr/>
        </p:nvSpPr>
        <p:spPr>
          <a:xfrm>
            <a:off x="8570873" y="1189028"/>
            <a:ext cx="856961" cy="6177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034" algn="ctr"/>
            <a:r>
              <a:rPr sz="1815" spc="-23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BP</a:t>
            </a:r>
            <a:endParaRPr sz="1815">
              <a:latin typeface="Arial"/>
              <a:cs typeface="Arial"/>
            </a:endParaRPr>
          </a:p>
          <a:p>
            <a:pPr algn="ctr">
              <a:spcBef>
                <a:spcPts val="436"/>
              </a:spcBef>
            </a:pPr>
            <a:r>
              <a:rPr sz="1815" spc="-27" dirty="0">
                <a:solidFill>
                  <a:srgbClr val="282828"/>
                </a:solidFill>
                <a:latin typeface="Arial"/>
                <a:cs typeface="Arial"/>
              </a:rPr>
              <a:t>(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1815" spc="18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Hg)</a:t>
            </a:r>
            <a:endParaRPr sz="1815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81568" y="1153989"/>
            <a:ext cx="1192255" cy="688796"/>
          </a:xfrm>
          <a:custGeom>
            <a:avLst/>
            <a:gdLst/>
            <a:ahLst/>
            <a:cxnLst/>
            <a:rect l="l" t="t" r="r" b="b"/>
            <a:pathLst>
              <a:path w="1313688" h="758951">
                <a:moveTo>
                  <a:pt x="0" y="758951"/>
                </a:moveTo>
                <a:lnTo>
                  <a:pt x="1313688" y="758951"/>
                </a:lnTo>
                <a:lnTo>
                  <a:pt x="1313688" y="0"/>
                </a:lnTo>
                <a:lnTo>
                  <a:pt x="0" y="0"/>
                </a:lnTo>
                <a:lnTo>
                  <a:pt x="0" y="758951"/>
                </a:lnTo>
                <a:close/>
              </a:path>
            </a:pathLst>
          </a:custGeom>
          <a:solidFill>
            <a:srgbClr val="B9BCB7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0" name="object 20"/>
          <p:cNvSpPr txBox="1"/>
          <p:nvPr/>
        </p:nvSpPr>
        <p:spPr>
          <a:xfrm>
            <a:off x="4930486" y="1189027"/>
            <a:ext cx="890964" cy="5624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1815" spc="-23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IG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HT</a:t>
            </a:r>
            <a:endParaRPr sz="1815">
              <a:latin typeface="Arial"/>
              <a:cs typeface="Arial"/>
            </a:endParaRPr>
          </a:p>
          <a:p>
            <a:pPr marL="4611" algn="ctr"/>
            <a:r>
              <a:rPr sz="1815" spc="-5" dirty="0">
                <a:solidFill>
                  <a:srgbClr val="282828"/>
                </a:solidFill>
                <a:latin typeface="Arial"/>
                <a:cs typeface="Arial"/>
              </a:rPr>
              <a:t>(</a:t>
            </a:r>
            <a:r>
              <a:rPr sz="1815" spc="-23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m)</a:t>
            </a:r>
            <a:endParaRPr sz="1815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36756" y="1153989"/>
            <a:ext cx="1244813" cy="688796"/>
          </a:xfrm>
          <a:custGeom>
            <a:avLst/>
            <a:gdLst/>
            <a:ahLst/>
            <a:cxnLst/>
            <a:rect l="l" t="t" r="r" b="b"/>
            <a:pathLst>
              <a:path w="1371600" h="758951">
                <a:moveTo>
                  <a:pt x="0" y="758951"/>
                </a:moveTo>
                <a:lnTo>
                  <a:pt x="1371600" y="758951"/>
                </a:lnTo>
                <a:lnTo>
                  <a:pt x="1371600" y="0"/>
                </a:lnTo>
                <a:lnTo>
                  <a:pt x="0" y="0"/>
                </a:lnTo>
                <a:lnTo>
                  <a:pt x="0" y="758951"/>
                </a:lnTo>
                <a:close/>
              </a:path>
            </a:pathLst>
          </a:custGeom>
          <a:solidFill>
            <a:srgbClr val="B9BCB7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2" name="object 22"/>
          <p:cNvSpPr txBox="1"/>
          <p:nvPr/>
        </p:nvSpPr>
        <p:spPr>
          <a:xfrm>
            <a:off x="3685672" y="1189027"/>
            <a:ext cx="943984" cy="5624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815" spc="36" dirty="0">
                <a:solidFill>
                  <a:srgbClr val="282828"/>
                </a:solidFill>
                <a:latin typeface="Arial"/>
                <a:cs typeface="Arial"/>
              </a:rPr>
              <a:t>W</a:t>
            </a:r>
            <a:r>
              <a:rPr sz="1815" spc="-4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IG</a:t>
            </a:r>
            <a:r>
              <a:rPr sz="1815" spc="-36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endParaRPr sz="1815">
              <a:latin typeface="Arial"/>
              <a:cs typeface="Arial"/>
            </a:endParaRPr>
          </a:p>
          <a:p>
            <a:pPr marL="1729" algn="ctr"/>
            <a:r>
              <a:rPr sz="1815" spc="-27" dirty="0">
                <a:solidFill>
                  <a:srgbClr val="282828"/>
                </a:solidFill>
                <a:latin typeface="Arial"/>
                <a:cs typeface="Arial"/>
              </a:rPr>
              <a:t>(</a:t>
            </a:r>
            <a:r>
              <a:rPr sz="1815" spc="23" dirty="0">
                <a:solidFill>
                  <a:srgbClr val="282828"/>
                </a:solidFill>
                <a:latin typeface="Arial"/>
                <a:cs typeface="Arial"/>
              </a:rPr>
              <a:t>k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g)</a:t>
            </a:r>
            <a:endParaRPr sz="1815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11306" y="1153989"/>
            <a:ext cx="1225449" cy="688796"/>
          </a:xfrm>
          <a:custGeom>
            <a:avLst/>
            <a:gdLst/>
            <a:ahLst/>
            <a:cxnLst/>
            <a:rect l="l" t="t" r="r" b="b"/>
            <a:pathLst>
              <a:path w="1350264" h="758951">
                <a:moveTo>
                  <a:pt x="0" y="758951"/>
                </a:moveTo>
                <a:lnTo>
                  <a:pt x="1350263" y="758951"/>
                </a:lnTo>
                <a:lnTo>
                  <a:pt x="1350263" y="0"/>
                </a:lnTo>
                <a:lnTo>
                  <a:pt x="0" y="0"/>
                </a:lnTo>
                <a:lnTo>
                  <a:pt x="0" y="758951"/>
                </a:lnTo>
                <a:close/>
              </a:path>
            </a:pathLst>
          </a:custGeom>
          <a:solidFill>
            <a:srgbClr val="B9BCB7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4" name="object 24"/>
          <p:cNvSpPr txBox="1"/>
          <p:nvPr/>
        </p:nvSpPr>
        <p:spPr>
          <a:xfrm>
            <a:off x="2424262" y="1189027"/>
            <a:ext cx="996427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-23" dirty="0">
                <a:solidFill>
                  <a:srgbClr val="282828"/>
                </a:solidFill>
                <a:latin typeface="Arial"/>
                <a:cs typeface="Arial"/>
              </a:rPr>
              <a:t>PA</a:t>
            </a:r>
            <a:r>
              <a:rPr sz="1815" spc="14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NT</a:t>
            </a:r>
            <a:endParaRPr sz="1815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11306" y="1842785"/>
            <a:ext cx="7421853" cy="0"/>
          </a:xfrm>
          <a:custGeom>
            <a:avLst/>
            <a:gdLst/>
            <a:ahLst/>
            <a:cxnLst/>
            <a:rect l="l" t="t" r="r" b="b"/>
            <a:pathLst>
              <a:path w="8177783">
                <a:moveTo>
                  <a:pt x="0" y="0"/>
                </a:moveTo>
                <a:lnTo>
                  <a:pt x="817778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6" name="object 26"/>
          <p:cNvSpPr/>
          <p:nvPr/>
        </p:nvSpPr>
        <p:spPr>
          <a:xfrm>
            <a:off x="2311305" y="1153989"/>
            <a:ext cx="0" cy="1258644"/>
          </a:xfrm>
          <a:custGeom>
            <a:avLst/>
            <a:gdLst/>
            <a:ahLst/>
            <a:cxnLst/>
            <a:rect l="l" t="t" r="r" b="b"/>
            <a:pathLst>
              <a:path h="1386839">
                <a:moveTo>
                  <a:pt x="0" y="0"/>
                </a:moveTo>
                <a:lnTo>
                  <a:pt x="0" y="1386839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7" name="object 27"/>
          <p:cNvSpPr/>
          <p:nvPr/>
        </p:nvSpPr>
        <p:spPr>
          <a:xfrm>
            <a:off x="3536756" y="1153989"/>
            <a:ext cx="0" cy="1258644"/>
          </a:xfrm>
          <a:custGeom>
            <a:avLst/>
            <a:gdLst/>
            <a:ahLst/>
            <a:cxnLst/>
            <a:rect l="l" t="t" r="r" b="b"/>
            <a:pathLst>
              <a:path h="1386839">
                <a:moveTo>
                  <a:pt x="0" y="0"/>
                </a:moveTo>
                <a:lnTo>
                  <a:pt x="0" y="138683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8" name="object 28"/>
          <p:cNvSpPr/>
          <p:nvPr/>
        </p:nvSpPr>
        <p:spPr>
          <a:xfrm>
            <a:off x="4781568" y="1153989"/>
            <a:ext cx="0" cy="1258644"/>
          </a:xfrm>
          <a:custGeom>
            <a:avLst/>
            <a:gdLst/>
            <a:ahLst/>
            <a:cxnLst/>
            <a:rect l="l" t="t" r="r" b="b"/>
            <a:pathLst>
              <a:path h="1386839">
                <a:moveTo>
                  <a:pt x="0" y="0"/>
                </a:moveTo>
                <a:lnTo>
                  <a:pt x="0" y="138683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9" name="object 29"/>
          <p:cNvSpPr/>
          <p:nvPr/>
        </p:nvSpPr>
        <p:spPr>
          <a:xfrm>
            <a:off x="5973823" y="1153989"/>
            <a:ext cx="0" cy="1258644"/>
          </a:xfrm>
          <a:custGeom>
            <a:avLst/>
            <a:gdLst/>
            <a:ahLst/>
            <a:cxnLst/>
            <a:rect l="l" t="t" r="r" b="b"/>
            <a:pathLst>
              <a:path h="1386839">
                <a:moveTo>
                  <a:pt x="0" y="0"/>
                </a:moveTo>
                <a:lnTo>
                  <a:pt x="0" y="138683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0" name="object 30"/>
          <p:cNvSpPr/>
          <p:nvPr/>
        </p:nvSpPr>
        <p:spPr>
          <a:xfrm>
            <a:off x="9733160" y="1153989"/>
            <a:ext cx="0" cy="1258644"/>
          </a:xfrm>
          <a:custGeom>
            <a:avLst/>
            <a:gdLst/>
            <a:ahLst/>
            <a:cxnLst/>
            <a:rect l="l" t="t" r="r" b="b"/>
            <a:pathLst>
              <a:path h="1386839">
                <a:moveTo>
                  <a:pt x="0" y="0"/>
                </a:moveTo>
                <a:lnTo>
                  <a:pt x="0" y="1386839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1" name="object 31"/>
          <p:cNvSpPr/>
          <p:nvPr/>
        </p:nvSpPr>
        <p:spPr>
          <a:xfrm>
            <a:off x="8264280" y="1153989"/>
            <a:ext cx="0" cy="1258644"/>
          </a:xfrm>
          <a:custGeom>
            <a:avLst/>
            <a:gdLst/>
            <a:ahLst/>
            <a:cxnLst/>
            <a:rect l="l" t="t" r="r" b="b"/>
            <a:pathLst>
              <a:path h="1386839">
                <a:moveTo>
                  <a:pt x="0" y="0"/>
                </a:moveTo>
                <a:lnTo>
                  <a:pt x="0" y="138683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2" name="object 32"/>
          <p:cNvSpPr/>
          <p:nvPr/>
        </p:nvSpPr>
        <p:spPr>
          <a:xfrm>
            <a:off x="6933712" y="1153989"/>
            <a:ext cx="0" cy="1258644"/>
          </a:xfrm>
          <a:custGeom>
            <a:avLst/>
            <a:gdLst/>
            <a:ahLst/>
            <a:cxnLst/>
            <a:rect l="l" t="t" r="r" b="b"/>
            <a:pathLst>
              <a:path h="1386839">
                <a:moveTo>
                  <a:pt x="0" y="0"/>
                </a:moveTo>
                <a:lnTo>
                  <a:pt x="0" y="1386839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3" name="object 33"/>
          <p:cNvSpPr/>
          <p:nvPr/>
        </p:nvSpPr>
        <p:spPr>
          <a:xfrm>
            <a:off x="2311306" y="1153988"/>
            <a:ext cx="7421853" cy="0"/>
          </a:xfrm>
          <a:custGeom>
            <a:avLst/>
            <a:gdLst/>
            <a:ahLst/>
            <a:cxnLst/>
            <a:rect l="l" t="t" r="r" b="b"/>
            <a:pathLst>
              <a:path w="8177783">
                <a:moveTo>
                  <a:pt x="0" y="0"/>
                </a:moveTo>
                <a:lnTo>
                  <a:pt x="8177783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4" name="object 34"/>
          <p:cNvSpPr/>
          <p:nvPr/>
        </p:nvSpPr>
        <p:spPr>
          <a:xfrm>
            <a:off x="2311306" y="2412633"/>
            <a:ext cx="7421853" cy="0"/>
          </a:xfrm>
          <a:custGeom>
            <a:avLst/>
            <a:gdLst/>
            <a:ahLst/>
            <a:cxnLst/>
            <a:rect l="l" t="t" r="r" b="b"/>
            <a:pathLst>
              <a:path w="8177783">
                <a:moveTo>
                  <a:pt x="0" y="0"/>
                </a:moveTo>
                <a:lnTo>
                  <a:pt x="8177783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5" name="object 35"/>
          <p:cNvSpPr txBox="1"/>
          <p:nvPr/>
        </p:nvSpPr>
        <p:spPr>
          <a:xfrm>
            <a:off x="8684289" y="5106040"/>
            <a:ext cx="704242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mm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Hg</a:t>
            </a:r>
            <a:endParaRPr sz="1815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850726" y="5071000"/>
            <a:ext cx="1449516" cy="777317"/>
          </a:xfrm>
          <a:custGeom>
            <a:avLst/>
            <a:gdLst/>
            <a:ahLst/>
            <a:cxnLst/>
            <a:rect l="l" t="t" r="r" b="b"/>
            <a:pathLst>
              <a:path w="1597152" h="856488">
                <a:moveTo>
                  <a:pt x="0" y="856487"/>
                </a:moveTo>
                <a:lnTo>
                  <a:pt x="1597152" y="856487"/>
                </a:lnTo>
                <a:lnTo>
                  <a:pt x="1597152" y="0"/>
                </a:lnTo>
                <a:lnTo>
                  <a:pt x="0" y="0"/>
                </a:lnTo>
                <a:lnTo>
                  <a:pt x="0" y="856487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7" name="object 37"/>
          <p:cNvSpPr txBox="1"/>
          <p:nvPr/>
        </p:nvSpPr>
        <p:spPr>
          <a:xfrm>
            <a:off x="7373086" y="5106040"/>
            <a:ext cx="405141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120</a:t>
            </a:r>
            <a:endParaRPr sz="1815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26474" y="5106040"/>
            <a:ext cx="1470148" cy="5624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 marR="11527"/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815" spc="-45" dirty="0">
                <a:solidFill>
                  <a:srgbClr val="282828"/>
                </a:solidFill>
                <a:latin typeface="Arial"/>
                <a:cs typeface="Arial"/>
              </a:rPr>
              <a:t>y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ol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od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23" dirty="0">
                <a:solidFill>
                  <a:srgbClr val="282828"/>
                </a:solidFill>
                <a:latin typeface="Arial"/>
                <a:cs typeface="Arial"/>
              </a:rPr>
              <a:t>P</a:t>
            </a:r>
            <a:r>
              <a:rPr sz="1815" spc="-5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ss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1815" spc="-5" dirty="0">
                <a:solidFill>
                  <a:srgbClr val="282828"/>
                </a:solidFill>
                <a:latin typeface="Arial"/>
                <a:cs typeface="Arial"/>
              </a:rPr>
              <a:t>re</a:t>
            </a:r>
            <a:endParaRPr sz="1815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31869" y="5106040"/>
            <a:ext cx="795297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815" spc="-23" dirty="0">
                <a:solidFill>
                  <a:srgbClr val="282828"/>
                </a:solidFill>
                <a:latin typeface="Arial"/>
                <a:cs typeface="Arial"/>
              </a:rPr>
              <a:t>Y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SBP</a:t>
            </a:r>
            <a:endParaRPr sz="1815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496185" y="5106040"/>
            <a:ext cx="819501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CH</a:t>
            </a:r>
            <a:r>
              <a:rPr sz="1815" spc="-5" dirty="0">
                <a:solidFill>
                  <a:srgbClr val="282828"/>
                </a:solidFill>
                <a:latin typeface="Arial"/>
                <a:cs typeface="Arial"/>
              </a:rPr>
              <a:t>-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0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01</a:t>
            </a:r>
            <a:endParaRPr sz="1815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684289" y="4469801"/>
            <a:ext cx="704242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mm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Hg</a:t>
            </a:r>
            <a:endParaRPr sz="1815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850726" y="4434763"/>
            <a:ext cx="1449516" cy="636238"/>
          </a:xfrm>
          <a:custGeom>
            <a:avLst/>
            <a:gdLst/>
            <a:ahLst/>
            <a:cxnLst/>
            <a:rect l="l" t="t" r="r" b="b"/>
            <a:pathLst>
              <a:path w="1597152" h="701040">
                <a:moveTo>
                  <a:pt x="0" y="701040"/>
                </a:moveTo>
                <a:lnTo>
                  <a:pt x="1597152" y="701040"/>
                </a:lnTo>
                <a:lnTo>
                  <a:pt x="1597152" y="0"/>
                </a:lnTo>
                <a:lnTo>
                  <a:pt x="0" y="0"/>
                </a:lnTo>
                <a:lnTo>
                  <a:pt x="0" y="70104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3" name="object 43"/>
          <p:cNvSpPr txBox="1"/>
          <p:nvPr/>
        </p:nvSpPr>
        <p:spPr>
          <a:xfrm>
            <a:off x="7436710" y="4469801"/>
            <a:ext cx="277778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80</a:t>
            </a:r>
            <a:endParaRPr sz="1815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226474" y="4469802"/>
            <a:ext cx="1547372" cy="5624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 marR="11527"/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od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23" dirty="0">
                <a:solidFill>
                  <a:srgbClr val="282828"/>
                </a:solidFill>
                <a:latin typeface="Arial"/>
                <a:cs typeface="Arial"/>
              </a:rPr>
              <a:t>P</a:t>
            </a:r>
            <a:r>
              <a:rPr sz="1815" spc="-5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ss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1815" spc="-5" dirty="0">
                <a:solidFill>
                  <a:srgbClr val="282828"/>
                </a:solidFill>
                <a:latin typeface="Arial"/>
                <a:cs typeface="Arial"/>
              </a:rPr>
              <a:t>re</a:t>
            </a:r>
            <a:endParaRPr sz="1815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970597" y="4469801"/>
            <a:ext cx="717497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DI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ABP</a:t>
            </a:r>
            <a:endParaRPr sz="1815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96185" y="4469801"/>
            <a:ext cx="819501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CH</a:t>
            </a:r>
            <a:r>
              <a:rPr sz="1815" spc="-5" dirty="0">
                <a:solidFill>
                  <a:srgbClr val="282828"/>
                </a:solidFill>
                <a:latin typeface="Arial"/>
                <a:cs typeface="Arial"/>
              </a:rPr>
              <a:t>-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0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01</a:t>
            </a:r>
            <a:endParaRPr sz="1815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800473" y="4013371"/>
            <a:ext cx="468534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bpm</a:t>
            </a:r>
            <a:endParaRPr sz="1815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850726" y="3975565"/>
            <a:ext cx="1449516" cy="459198"/>
          </a:xfrm>
          <a:custGeom>
            <a:avLst/>
            <a:gdLst/>
            <a:ahLst/>
            <a:cxnLst/>
            <a:rect l="l" t="t" r="r" b="b"/>
            <a:pathLst>
              <a:path w="1597152" h="505968">
                <a:moveTo>
                  <a:pt x="0" y="505968"/>
                </a:moveTo>
                <a:lnTo>
                  <a:pt x="1597152" y="505968"/>
                </a:lnTo>
                <a:lnTo>
                  <a:pt x="1597152" y="0"/>
                </a:lnTo>
                <a:lnTo>
                  <a:pt x="0" y="0"/>
                </a:lnTo>
                <a:lnTo>
                  <a:pt x="0" y="505968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9" name="object 49"/>
          <p:cNvSpPr txBox="1"/>
          <p:nvPr/>
        </p:nvSpPr>
        <p:spPr>
          <a:xfrm>
            <a:off x="7436710" y="4013371"/>
            <a:ext cx="277778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70</a:t>
            </a:r>
            <a:endParaRPr sz="1815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226475" y="4013371"/>
            <a:ext cx="1138197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ea</a:t>
            </a:r>
            <a:r>
              <a:rPr sz="1815" spc="-5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t 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815" spc="9" dirty="0">
                <a:solidFill>
                  <a:srgbClr val="282828"/>
                </a:solidFill>
                <a:latin typeface="Arial"/>
                <a:cs typeface="Arial"/>
              </a:rPr>
              <a:t>te</a:t>
            </a:r>
            <a:endParaRPr sz="1815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150402" y="4013371"/>
            <a:ext cx="355002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HR</a:t>
            </a:r>
            <a:endParaRPr sz="1815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496185" y="4013371"/>
            <a:ext cx="819501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CH</a:t>
            </a:r>
            <a:r>
              <a:rPr sz="1815" spc="-5" dirty="0">
                <a:solidFill>
                  <a:srgbClr val="282828"/>
                </a:solidFill>
                <a:latin typeface="Arial"/>
                <a:cs typeface="Arial"/>
              </a:rPr>
              <a:t>-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0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01</a:t>
            </a:r>
            <a:endParaRPr sz="1815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869629" y="3565238"/>
            <a:ext cx="326764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-27" dirty="0">
                <a:solidFill>
                  <a:srgbClr val="282828"/>
                </a:solidFill>
                <a:latin typeface="Arial"/>
                <a:cs typeface="Arial"/>
              </a:rPr>
              <a:t>cm</a:t>
            </a:r>
            <a:endParaRPr sz="1815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850726" y="3527432"/>
            <a:ext cx="1449516" cy="448133"/>
          </a:xfrm>
          <a:custGeom>
            <a:avLst/>
            <a:gdLst/>
            <a:ahLst/>
            <a:cxnLst/>
            <a:rect l="l" t="t" r="r" b="b"/>
            <a:pathLst>
              <a:path w="1597152" h="493775">
                <a:moveTo>
                  <a:pt x="0" y="493776"/>
                </a:moveTo>
                <a:lnTo>
                  <a:pt x="1597152" y="493776"/>
                </a:lnTo>
                <a:lnTo>
                  <a:pt x="1597152" y="0"/>
                </a:lnTo>
                <a:lnTo>
                  <a:pt x="0" y="0"/>
                </a:lnTo>
                <a:lnTo>
                  <a:pt x="0" y="493776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5" name="object 55"/>
          <p:cNvSpPr txBox="1"/>
          <p:nvPr/>
        </p:nvSpPr>
        <p:spPr>
          <a:xfrm>
            <a:off x="7373086" y="3565238"/>
            <a:ext cx="405141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180</a:t>
            </a:r>
            <a:endParaRPr sz="1815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226474" y="3565238"/>
            <a:ext cx="686953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ght</a:t>
            </a:r>
            <a:endParaRPr sz="1815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882075" y="3565238"/>
            <a:ext cx="890964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1815" spc="-23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IG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HT</a:t>
            </a:r>
            <a:endParaRPr sz="1815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496185" y="3565238"/>
            <a:ext cx="819501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CH</a:t>
            </a:r>
            <a:r>
              <a:rPr sz="1815" spc="-5" dirty="0">
                <a:solidFill>
                  <a:srgbClr val="282828"/>
                </a:solidFill>
                <a:latin typeface="Arial"/>
                <a:cs typeface="Arial"/>
              </a:rPr>
              <a:t>-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0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01</a:t>
            </a:r>
            <a:endParaRPr sz="1815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850726" y="3082065"/>
            <a:ext cx="1449516" cy="445366"/>
          </a:xfrm>
          <a:custGeom>
            <a:avLst/>
            <a:gdLst/>
            <a:ahLst/>
            <a:cxnLst/>
            <a:rect l="l" t="t" r="r" b="b"/>
            <a:pathLst>
              <a:path w="1597152" h="490727">
                <a:moveTo>
                  <a:pt x="0" y="490727"/>
                </a:moveTo>
                <a:lnTo>
                  <a:pt x="1597152" y="490727"/>
                </a:lnTo>
                <a:lnTo>
                  <a:pt x="1597152" y="0"/>
                </a:lnTo>
                <a:lnTo>
                  <a:pt x="0" y="0"/>
                </a:lnTo>
                <a:lnTo>
                  <a:pt x="0" y="490727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0" name="object 60"/>
          <p:cNvSpPr txBox="1"/>
          <p:nvPr/>
        </p:nvSpPr>
        <p:spPr>
          <a:xfrm>
            <a:off x="7436710" y="3119870"/>
            <a:ext cx="277778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85</a:t>
            </a:r>
            <a:endParaRPr sz="1815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850726" y="2725220"/>
            <a:ext cx="1449516" cy="356846"/>
          </a:xfrm>
          <a:custGeom>
            <a:avLst/>
            <a:gdLst/>
            <a:ahLst/>
            <a:cxnLst/>
            <a:rect l="l" t="t" r="r" b="b"/>
            <a:pathLst>
              <a:path w="1597152" h="393191">
                <a:moveTo>
                  <a:pt x="0" y="393191"/>
                </a:moveTo>
                <a:lnTo>
                  <a:pt x="1597152" y="393191"/>
                </a:lnTo>
                <a:lnTo>
                  <a:pt x="1597152" y="0"/>
                </a:lnTo>
                <a:lnTo>
                  <a:pt x="0" y="0"/>
                </a:lnTo>
                <a:lnTo>
                  <a:pt x="0" y="393191"/>
                </a:lnTo>
                <a:close/>
              </a:path>
            </a:pathLst>
          </a:custGeom>
          <a:solidFill>
            <a:srgbClr val="B9BCB7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2" name="object 62"/>
          <p:cNvSpPr txBox="1"/>
          <p:nvPr/>
        </p:nvSpPr>
        <p:spPr>
          <a:xfrm>
            <a:off x="7002409" y="2760259"/>
            <a:ext cx="1149147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-23" dirty="0">
                <a:solidFill>
                  <a:srgbClr val="282828"/>
                </a:solidFill>
                <a:latin typeface="Arial"/>
                <a:cs typeface="Arial"/>
              </a:rPr>
              <a:t>VS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1815" spc="9" dirty="0">
                <a:solidFill>
                  <a:srgbClr val="282828"/>
                </a:solidFill>
                <a:latin typeface="Arial"/>
                <a:cs typeface="Arial"/>
              </a:rPr>
              <a:t>RR</a:t>
            </a:r>
            <a:r>
              <a:rPr sz="1815" spc="-23" dirty="0">
                <a:solidFill>
                  <a:srgbClr val="282828"/>
                </a:solidFill>
                <a:latin typeface="Arial"/>
                <a:cs typeface="Arial"/>
              </a:rPr>
              <a:t>ES</a:t>
            </a:r>
            <a:endParaRPr sz="1815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902824" y="3119870"/>
            <a:ext cx="274320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18" dirty="0">
                <a:solidFill>
                  <a:srgbClr val="282828"/>
                </a:solidFill>
                <a:latin typeface="Arial"/>
                <a:cs typeface="Arial"/>
              </a:rPr>
              <a:t>kg</a:t>
            </a:r>
            <a:endParaRPr sz="1815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226474" y="3119870"/>
            <a:ext cx="742278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36" dirty="0">
                <a:solidFill>
                  <a:srgbClr val="282828"/>
                </a:solidFill>
                <a:latin typeface="Arial"/>
                <a:cs typeface="Arial"/>
              </a:rPr>
              <a:t>W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ei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ght</a:t>
            </a:r>
            <a:endParaRPr sz="1815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854414" y="3119870"/>
            <a:ext cx="941102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36" dirty="0">
                <a:solidFill>
                  <a:srgbClr val="282828"/>
                </a:solidFill>
                <a:latin typeface="Arial"/>
                <a:cs typeface="Arial"/>
              </a:rPr>
              <a:t>W</a:t>
            </a:r>
            <a:r>
              <a:rPr sz="1815" spc="-4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IG</a:t>
            </a:r>
            <a:r>
              <a:rPr sz="1815" spc="-36" dirty="0">
                <a:solidFill>
                  <a:srgbClr val="282828"/>
                </a:solidFill>
                <a:latin typeface="Arial"/>
                <a:cs typeface="Arial"/>
              </a:rPr>
              <a:t>HT</a:t>
            </a:r>
            <a:endParaRPr sz="1815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496185" y="3119870"/>
            <a:ext cx="819501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CH</a:t>
            </a:r>
            <a:r>
              <a:rPr sz="1815" spc="-5" dirty="0">
                <a:solidFill>
                  <a:srgbClr val="282828"/>
                </a:solidFill>
                <a:latin typeface="Arial"/>
                <a:cs typeface="Arial"/>
              </a:rPr>
              <a:t>-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0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01</a:t>
            </a:r>
            <a:endParaRPr sz="1815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300242" y="2725220"/>
            <a:ext cx="1474411" cy="356846"/>
          </a:xfrm>
          <a:custGeom>
            <a:avLst/>
            <a:gdLst/>
            <a:ahLst/>
            <a:cxnLst/>
            <a:rect l="l" t="t" r="r" b="b"/>
            <a:pathLst>
              <a:path w="1624583" h="393191">
                <a:moveTo>
                  <a:pt x="0" y="393191"/>
                </a:moveTo>
                <a:lnTo>
                  <a:pt x="1624583" y="393191"/>
                </a:lnTo>
                <a:lnTo>
                  <a:pt x="1624583" y="0"/>
                </a:lnTo>
                <a:lnTo>
                  <a:pt x="0" y="0"/>
                </a:lnTo>
                <a:lnTo>
                  <a:pt x="0" y="393191"/>
                </a:lnTo>
                <a:close/>
              </a:path>
            </a:pathLst>
          </a:custGeom>
          <a:solidFill>
            <a:srgbClr val="B9BCB7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8" name="object 68"/>
          <p:cNvSpPr txBox="1"/>
          <p:nvPr/>
        </p:nvSpPr>
        <p:spPr>
          <a:xfrm>
            <a:off x="8377235" y="2760259"/>
            <a:ext cx="1319733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-23" dirty="0">
                <a:solidFill>
                  <a:srgbClr val="282828"/>
                </a:solidFill>
                <a:latin typeface="Arial"/>
                <a:cs typeface="Arial"/>
              </a:rPr>
              <a:t>VS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1815" spc="9" dirty="0">
                <a:solidFill>
                  <a:srgbClr val="282828"/>
                </a:solidFill>
                <a:latin typeface="Arial"/>
                <a:cs typeface="Arial"/>
              </a:rPr>
              <a:t>RR</a:t>
            </a:r>
            <a:r>
              <a:rPr sz="1815" spc="-23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SU</a:t>
            </a:r>
            <a:endParaRPr sz="1815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155012" y="2725220"/>
            <a:ext cx="1695713" cy="356846"/>
          </a:xfrm>
          <a:custGeom>
            <a:avLst/>
            <a:gdLst/>
            <a:ahLst/>
            <a:cxnLst/>
            <a:rect l="l" t="t" r="r" b="b"/>
            <a:pathLst>
              <a:path w="1868424" h="393191">
                <a:moveTo>
                  <a:pt x="0" y="393191"/>
                </a:moveTo>
                <a:lnTo>
                  <a:pt x="1868424" y="393191"/>
                </a:lnTo>
                <a:lnTo>
                  <a:pt x="1868424" y="0"/>
                </a:lnTo>
                <a:lnTo>
                  <a:pt x="0" y="0"/>
                </a:lnTo>
                <a:lnTo>
                  <a:pt x="0" y="393191"/>
                </a:lnTo>
                <a:close/>
              </a:path>
            </a:pathLst>
          </a:custGeom>
          <a:solidFill>
            <a:srgbClr val="B9BCB7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70" name="object 70"/>
          <p:cNvSpPr txBox="1"/>
          <p:nvPr/>
        </p:nvSpPr>
        <p:spPr>
          <a:xfrm>
            <a:off x="5541828" y="2760259"/>
            <a:ext cx="918050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-23" dirty="0">
                <a:solidFill>
                  <a:srgbClr val="282828"/>
                </a:solidFill>
                <a:latin typeface="Arial"/>
                <a:cs typeface="Arial"/>
              </a:rPr>
              <a:t>VS</a:t>
            </a:r>
            <a:r>
              <a:rPr sz="1815" spc="14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spc="-23" dirty="0">
                <a:solidFill>
                  <a:srgbClr val="282828"/>
                </a:solidFill>
                <a:latin typeface="Arial"/>
                <a:cs typeface="Arial"/>
              </a:rPr>
              <a:t>ST</a:t>
            </a:r>
            <a:endParaRPr sz="1815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506327" y="2725220"/>
            <a:ext cx="1648686" cy="356846"/>
          </a:xfrm>
          <a:custGeom>
            <a:avLst/>
            <a:gdLst/>
            <a:ahLst/>
            <a:cxnLst/>
            <a:rect l="l" t="t" r="r" b="b"/>
            <a:pathLst>
              <a:path w="1816608" h="393191">
                <a:moveTo>
                  <a:pt x="0" y="393191"/>
                </a:moveTo>
                <a:lnTo>
                  <a:pt x="1816608" y="393191"/>
                </a:lnTo>
                <a:lnTo>
                  <a:pt x="1816608" y="0"/>
                </a:lnTo>
                <a:lnTo>
                  <a:pt x="0" y="0"/>
                </a:lnTo>
                <a:lnTo>
                  <a:pt x="0" y="393191"/>
                </a:lnTo>
                <a:close/>
              </a:path>
            </a:pathLst>
          </a:custGeom>
          <a:solidFill>
            <a:srgbClr val="B9BCB7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72" name="object 72"/>
          <p:cNvSpPr txBox="1"/>
          <p:nvPr/>
        </p:nvSpPr>
        <p:spPr>
          <a:xfrm>
            <a:off x="3702270" y="2760259"/>
            <a:ext cx="1254034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-23" dirty="0">
                <a:solidFill>
                  <a:srgbClr val="282828"/>
                </a:solidFill>
                <a:latin typeface="Arial"/>
                <a:cs typeface="Arial"/>
              </a:rPr>
              <a:t>VS</a:t>
            </a:r>
            <a:r>
              <a:rPr sz="1815" spc="14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spc="-23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815" spc="14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CD</a:t>
            </a:r>
            <a:endParaRPr sz="1815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305774" y="2725220"/>
            <a:ext cx="1200553" cy="356846"/>
          </a:xfrm>
          <a:custGeom>
            <a:avLst/>
            <a:gdLst/>
            <a:ahLst/>
            <a:cxnLst/>
            <a:rect l="l" t="t" r="r" b="b"/>
            <a:pathLst>
              <a:path w="1322832" h="393191">
                <a:moveTo>
                  <a:pt x="0" y="393191"/>
                </a:moveTo>
                <a:lnTo>
                  <a:pt x="1322832" y="393191"/>
                </a:lnTo>
                <a:lnTo>
                  <a:pt x="1322832" y="0"/>
                </a:lnTo>
                <a:lnTo>
                  <a:pt x="0" y="0"/>
                </a:lnTo>
                <a:lnTo>
                  <a:pt x="0" y="393191"/>
                </a:lnTo>
                <a:close/>
              </a:path>
            </a:pathLst>
          </a:custGeom>
          <a:solidFill>
            <a:srgbClr val="B9BCB7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74" name="object 74"/>
          <p:cNvSpPr txBox="1"/>
          <p:nvPr/>
        </p:nvSpPr>
        <p:spPr>
          <a:xfrm>
            <a:off x="2399365" y="2760259"/>
            <a:ext cx="1007953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1815" spc="-23" dirty="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J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ID</a:t>
            </a:r>
            <a:endParaRPr sz="1815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305773" y="3082065"/>
            <a:ext cx="7468881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76" name="object 76"/>
          <p:cNvSpPr/>
          <p:nvPr/>
        </p:nvSpPr>
        <p:spPr>
          <a:xfrm>
            <a:off x="2305773" y="5848317"/>
            <a:ext cx="7468881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77" name="object 77"/>
          <p:cNvSpPr/>
          <p:nvPr/>
        </p:nvSpPr>
        <p:spPr>
          <a:xfrm>
            <a:off x="2305774" y="2725219"/>
            <a:ext cx="0" cy="3123099"/>
          </a:xfrm>
          <a:custGeom>
            <a:avLst/>
            <a:gdLst/>
            <a:ahLst/>
            <a:cxnLst/>
            <a:rect l="l" t="t" r="r" b="b"/>
            <a:pathLst>
              <a:path h="3441192">
                <a:moveTo>
                  <a:pt x="0" y="0"/>
                </a:moveTo>
                <a:lnTo>
                  <a:pt x="0" y="3441192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78" name="object 78"/>
          <p:cNvSpPr/>
          <p:nvPr/>
        </p:nvSpPr>
        <p:spPr>
          <a:xfrm>
            <a:off x="3506327" y="2725219"/>
            <a:ext cx="0" cy="3123099"/>
          </a:xfrm>
          <a:custGeom>
            <a:avLst/>
            <a:gdLst/>
            <a:ahLst/>
            <a:cxnLst/>
            <a:rect l="l" t="t" r="r" b="b"/>
            <a:pathLst>
              <a:path h="3441192">
                <a:moveTo>
                  <a:pt x="0" y="0"/>
                </a:moveTo>
                <a:lnTo>
                  <a:pt x="0" y="344119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79" name="object 79"/>
          <p:cNvSpPr/>
          <p:nvPr/>
        </p:nvSpPr>
        <p:spPr>
          <a:xfrm>
            <a:off x="5155012" y="2725219"/>
            <a:ext cx="0" cy="3123099"/>
          </a:xfrm>
          <a:custGeom>
            <a:avLst/>
            <a:gdLst/>
            <a:ahLst/>
            <a:cxnLst/>
            <a:rect l="l" t="t" r="r" b="b"/>
            <a:pathLst>
              <a:path h="3441192">
                <a:moveTo>
                  <a:pt x="0" y="0"/>
                </a:moveTo>
                <a:lnTo>
                  <a:pt x="0" y="344119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80" name="object 80"/>
          <p:cNvSpPr/>
          <p:nvPr/>
        </p:nvSpPr>
        <p:spPr>
          <a:xfrm>
            <a:off x="6850726" y="2725219"/>
            <a:ext cx="0" cy="3123099"/>
          </a:xfrm>
          <a:custGeom>
            <a:avLst/>
            <a:gdLst/>
            <a:ahLst/>
            <a:cxnLst/>
            <a:rect l="l" t="t" r="r" b="b"/>
            <a:pathLst>
              <a:path h="3441192">
                <a:moveTo>
                  <a:pt x="0" y="0"/>
                </a:moveTo>
                <a:lnTo>
                  <a:pt x="0" y="344119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81" name="object 81"/>
          <p:cNvSpPr/>
          <p:nvPr/>
        </p:nvSpPr>
        <p:spPr>
          <a:xfrm>
            <a:off x="9774653" y="2725219"/>
            <a:ext cx="0" cy="3123099"/>
          </a:xfrm>
          <a:custGeom>
            <a:avLst/>
            <a:gdLst/>
            <a:ahLst/>
            <a:cxnLst/>
            <a:rect l="l" t="t" r="r" b="b"/>
            <a:pathLst>
              <a:path h="3441192">
                <a:moveTo>
                  <a:pt x="0" y="0"/>
                </a:moveTo>
                <a:lnTo>
                  <a:pt x="0" y="3441192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82" name="object 82"/>
          <p:cNvSpPr/>
          <p:nvPr/>
        </p:nvSpPr>
        <p:spPr>
          <a:xfrm>
            <a:off x="8300241" y="2725219"/>
            <a:ext cx="0" cy="3123099"/>
          </a:xfrm>
          <a:custGeom>
            <a:avLst/>
            <a:gdLst/>
            <a:ahLst/>
            <a:cxnLst/>
            <a:rect l="l" t="t" r="r" b="b"/>
            <a:pathLst>
              <a:path h="3441192">
                <a:moveTo>
                  <a:pt x="0" y="0"/>
                </a:moveTo>
                <a:lnTo>
                  <a:pt x="0" y="344119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83" name="object 83"/>
          <p:cNvSpPr/>
          <p:nvPr/>
        </p:nvSpPr>
        <p:spPr>
          <a:xfrm>
            <a:off x="2305773" y="3527432"/>
            <a:ext cx="7468881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84" name="object 84"/>
          <p:cNvSpPr/>
          <p:nvPr/>
        </p:nvSpPr>
        <p:spPr>
          <a:xfrm>
            <a:off x="2305773" y="3975565"/>
            <a:ext cx="7468881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85" name="object 85"/>
          <p:cNvSpPr/>
          <p:nvPr/>
        </p:nvSpPr>
        <p:spPr>
          <a:xfrm>
            <a:off x="2305773" y="4434763"/>
            <a:ext cx="7468881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86" name="object 86"/>
          <p:cNvSpPr/>
          <p:nvPr/>
        </p:nvSpPr>
        <p:spPr>
          <a:xfrm>
            <a:off x="2305773" y="5071000"/>
            <a:ext cx="7468881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87" name="object 87"/>
          <p:cNvSpPr/>
          <p:nvPr/>
        </p:nvSpPr>
        <p:spPr>
          <a:xfrm>
            <a:off x="3744225" y="1787460"/>
            <a:ext cx="769018" cy="531120"/>
          </a:xfrm>
          <a:custGeom>
            <a:avLst/>
            <a:gdLst/>
            <a:ahLst/>
            <a:cxnLst/>
            <a:rect l="l" t="t" r="r" b="b"/>
            <a:pathLst>
              <a:path w="847344" h="585216">
                <a:moveTo>
                  <a:pt x="423671" y="0"/>
                </a:moveTo>
                <a:lnTo>
                  <a:pt x="354778" y="3831"/>
                </a:lnTo>
                <a:lnTo>
                  <a:pt x="289486" y="14923"/>
                </a:lnTo>
                <a:lnTo>
                  <a:pt x="228657" y="32671"/>
                </a:lnTo>
                <a:lnTo>
                  <a:pt x="173150" y="56473"/>
                </a:lnTo>
                <a:lnTo>
                  <a:pt x="123824" y="85724"/>
                </a:lnTo>
                <a:lnTo>
                  <a:pt x="81540" y="119822"/>
                </a:lnTo>
                <a:lnTo>
                  <a:pt x="47155" y="158163"/>
                </a:lnTo>
                <a:lnTo>
                  <a:pt x="21531" y="200143"/>
                </a:lnTo>
                <a:lnTo>
                  <a:pt x="5526" y="245159"/>
                </a:lnTo>
                <a:lnTo>
                  <a:pt x="0" y="292608"/>
                </a:lnTo>
                <a:lnTo>
                  <a:pt x="1399" y="316598"/>
                </a:lnTo>
                <a:lnTo>
                  <a:pt x="12272" y="362905"/>
                </a:lnTo>
                <a:lnTo>
                  <a:pt x="33194" y="406479"/>
                </a:lnTo>
                <a:lnTo>
                  <a:pt x="63306" y="446715"/>
                </a:lnTo>
                <a:lnTo>
                  <a:pt x="101748" y="483010"/>
                </a:lnTo>
                <a:lnTo>
                  <a:pt x="147661" y="514760"/>
                </a:lnTo>
                <a:lnTo>
                  <a:pt x="200185" y="541362"/>
                </a:lnTo>
                <a:lnTo>
                  <a:pt x="258460" y="562213"/>
                </a:lnTo>
                <a:lnTo>
                  <a:pt x="321628" y="576708"/>
                </a:lnTo>
                <a:lnTo>
                  <a:pt x="388828" y="584245"/>
                </a:lnTo>
                <a:lnTo>
                  <a:pt x="423671" y="585216"/>
                </a:lnTo>
                <a:lnTo>
                  <a:pt x="458102" y="584245"/>
                </a:lnTo>
                <a:lnTo>
                  <a:pt x="524724" y="576708"/>
                </a:lnTo>
                <a:lnTo>
                  <a:pt x="587597" y="562213"/>
                </a:lnTo>
                <a:lnTo>
                  <a:pt x="645806" y="541362"/>
                </a:lnTo>
                <a:lnTo>
                  <a:pt x="698437" y="514760"/>
                </a:lnTo>
                <a:lnTo>
                  <a:pt x="744576" y="483010"/>
                </a:lnTo>
                <a:lnTo>
                  <a:pt x="783309" y="446715"/>
                </a:lnTo>
                <a:lnTo>
                  <a:pt x="813720" y="406479"/>
                </a:lnTo>
                <a:lnTo>
                  <a:pt x="834896" y="362905"/>
                </a:lnTo>
                <a:lnTo>
                  <a:pt x="845922" y="316598"/>
                </a:lnTo>
                <a:lnTo>
                  <a:pt x="847344" y="292608"/>
                </a:lnTo>
                <a:lnTo>
                  <a:pt x="845922" y="268617"/>
                </a:lnTo>
                <a:lnTo>
                  <a:pt x="834896" y="222310"/>
                </a:lnTo>
                <a:lnTo>
                  <a:pt x="813720" y="178736"/>
                </a:lnTo>
                <a:lnTo>
                  <a:pt x="783309" y="138500"/>
                </a:lnTo>
                <a:lnTo>
                  <a:pt x="744576" y="102205"/>
                </a:lnTo>
                <a:lnTo>
                  <a:pt x="698437" y="70455"/>
                </a:lnTo>
                <a:lnTo>
                  <a:pt x="645806" y="43853"/>
                </a:lnTo>
                <a:lnTo>
                  <a:pt x="587597" y="23002"/>
                </a:lnTo>
                <a:lnTo>
                  <a:pt x="524724" y="8507"/>
                </a:lnTo>
                <a:lnTo>
                  <a:pt x="458102" y="970"/>
                </a:lnTo>
                <a:lnTo>
                  <a:pt x="423671" y="0"/>
                </a:lnTo>
              </a:path>
            </a:pathLst>
          </a:custGeom>
          <a:ln w="2438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88" name="object 88"/>
          <p:cNvSpPr/>
          <p:nvPr/>
        </p:nvSpPr>
        <p:spPr>
          <a:xfrm>
            <a:off x="7171612" y="3026741"/>
            <a:ext cx="769017" cy="533886"/>
          </a:xfrm>
          <a:custGeom>
            <a:avLst/>
            <a:gdLst/>
            <a:ahLst/>
            <a:cxnLst/>
            <a:rect l="l" t="t" r="r" b="b"/>
            <a:pathLst>
              <a:path w="847343" h="588263">
                <a:moveTo>
                  <a:pt x="423671" y="0"/>
                </a:moveTo>
                <a:lnTo>
                  <a:pt x="354778" y="3834"/>
                </a:lnTo>
                <a:lnTo>
                  <a:pt x="289486" y="14947"/>
                </a:lnTo>
                <a:lnTo>
                  <a:pt x="228657" y="32753"/>
                </a:lnTo>
                <a:lnTo>
                  <a:pt x="173150" y="56668"/>
                </a:lnTo>
                <a:lnTo>
                  <a:pt x="123825" y="86105"/>
                </a:lnTo>
                <a:lnTo>
                  <a:pt x="81540" y="120481"/>
                </a:lnTo>
                <a:lnTo>
                  <a:pt x="47155" y="159209"/>
                </a:lnTo>
                <a:lnTo>
                  <a:pt x="21531" y="201704"/>
                </a:lnTo>
                <a:lnTo>
                  <a:pt x="5526" y="247381"/>
                </a:lnTo>
                <a:lnTo>
                  <a:pt x="0" y="295655"/>
                </a:lnTo>
                <a:lnTo>
                  <a:pt x="1399" y="319646"/>
                </a:lnTo>
                <a:lnTo>
                  <a:pt x="12272" y="365953"/>
                </a:lnTo>
                <a:lnTo>
                  <a:pt x="33194" y="409527"/>
                </a:lnTo>
                <a:lnTo>
                  <a:pt x="63306" y="449763"/>
                </a:lnTo>
                <a:lnTo>
                  <a:pt x="101748" y="486058"/>
                </a:lnTo>
                <a:lnTo>
                  <a:pt x="147661" y="517808"/>
                </a:lnTo>
                <a:lnTo>
                  <a:pt x="200185" y="544410"/>
                </a:lnTo>
                <a:lnTo>
                  <a:pt x="258460" y="565261"/>
                </a:lnTo>
                <a:lnTo>
                  <a:pt x="321628" y="579756"/>
                </a:lnTo>
                <a:lnTo>
                  <a:pt x="388828" y="587293"/>
                </a:lnTo>
                <a:lnTo>
                  <a:pt x="423671" y="588263"/>
                </a:lnTo>
                <a:lnTo>
                  <a:pt x="458102" y="587293"/>
                </a:lnTo>
                <a:lnTo>
                  <a:pt x="524724" y="579756"/>
                </a:lnTo>
                <a:lnTo>
                  <a:pt x="587597" y="565261"/>
                </a:lnTo>
                <a:lnTo>
                  <a:pt x="645806" y="544410"/>
                </a:lnTo>
                <a:lnTo>
                  <a:pt x="698437" y="517808"/>
                </a:lnTo>
                <a:lnTo>
                  <a:pt x="744576" y="486058"/>
                </a:lnTo>
                <a:lnTo>
                  <a:pt x="783309" y="449763"/>
                </a:lnTo>
                <a:lnTo>
                  <a:pt x="813720" y="409527"/>
                </a:lnTo>
                <a:lnTo>
                  <a:pt x="834896" y="365953"/>
                </a:lnTo>
                <a:lnTo>
                  <a:pt x="845922" y="319646"/>
                </a:lnTo>
                <a:lnTo>
                  <a:pt x="847343" y="295655"/>
                </a:lnTo>
                <a:lnTo>
                  <a:pt x="845922" y="271230"/>
                </a:lnTo>
                <a:lnTo>
                  <a:pt x="834896" y="224181"/>
                </a:lnTo>
                <a:lnTo>
                  <a:pt x="813720" y="180022"/>
                </a:lnTo>
                <a:lnTo>
                  <a:pt x="783309" y="139337"/>
                </a:lnTo>
                <a:lnTo>
                  <a:pt x="744576" y="102713"/>
                </a:lnTo>
                <a:lnTo>
                  <a:pt x="698437" y="70733"/>
                </a:lnTo>
                <a:lnTo>
                  <a:pt x="645806" y="43984"/>
                </a:lnTo>
                <a:lnTo>
                  <a:pt x="587597" y="23050"/>
                </a:lnTo>
                <a:lnTo>
                  <a:pt x="524724" y="8517"/>
                </a:lnTo>
                <a:lnTo>
                  <a:pt x="458102" y="970"/>
                </a:lnTo>
                <a:lnTo>
                  <a:pt x="423671" y="0"/>
                </a:lnTo>
              </a:path>
            </a:pathLst>
          </a:custGeom>
          <a:ln w="2438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89" name="object 89"/>
          <p:cNvSpPr/>
          <p:nvPr/>
        </p:nvSpPr>
        <p:spPr>
          <a:xfrm>
            <a:off x="4604530" y="2105578"/>
            <a:ext cx="2533886" cy="1015214"/>
          </a:xfrm>
          <a:custGeom>
            <a:avLst/>
            <a:gdLst/>
            <a:ahLst/>
            <a:cxnLst/>
            <a:rect l="l" t="t" r="r" b="b"/>
            <a:pathLst>
              <a:path w="2791967" h="1118615">
                <a:moveTo>
                  <a:pt x="2715356" y="1096565"/>
                </a:moveTo>
                <a:lnTo>
                  <a:pt x="2685288" y="1118615"/>
                </a:lnTo>
                <a:lnTo>
                  <a:pt x="2791967" y="1106424"/>
                </a:lnTo>
                <a:lnTo>
                  <a:pt x="2786340" y="1100327"/>
                </a:lnTo>
                <a:lnTo>
                  <a:pt x="2724912" y="1100327"/>
                </a:lnTo>
                <a:lnTo>
                  <a:pt x="2715356" y="1096565"/>
                </a:lnTo>
                <a:close/>
              </a:path>
              <a:path w="2791967" h="1118615">
                <a:moveTo>
                  <a:pt x="2731007" y="1085088"/>
                </a:moveTo>
                <a:lnTo>
                  <a:pt x="2715356" y="1096565"/>
                </a:lnTo>
                <a:lnTo>
                  <a:pt x="2724912" y="1100327"/>
                </a:lnTo>
                <a:lnTo>
                  <a:pt x="2731007" y="1085088"/>
                </a:lnTo>
                <a:close/>
              </a:path>
              <a:path w="2791967" h="1118615">
                <a:moveTo>
                  <a:pt x="2718816" y="1027176"/>
                </a:moveTo>
                <a:lnTo>
                  <a:pt x="2726962" y="1065870"/>
                </a:lnTo>
                <a:lnTo>
                  <a:pt x="2737104" y="1069848"/>
                </a:lnTo>
                <a:lnTo>
                  <a:pt x="2724912" y="1100327"/>
                </a:lnTo>
                <a:lnTo>
                  <a:pt x="2786340" y="1100327"/>
                </a:lnTo>
                <a:lnTo>
                  <a:pt x="2718816" y="1027176"/>
                </a:lnTo>
                <a:close/>
              </a:path>
              <a:path w="2791967" h="1118615">
                <a:moveTo>
                  <a:pt x="9143" y="0"/>
                </a:moveTo>
                <a:lnTo>
                  <a:pt x="0" y="27431"/>
                </a:lnTo>
                <a:lnTo>
                  <a:pt x="2715356" y="1096565"/>
                </a:lnTo>
                <a:lnTo>
                  <a:pt x="2731007" y="1085088"/>
                </a:lnTo>
                <a:lnTo>
                  <a:pt x="2726962" y="1065870"/>
                </a:lnTo>
                <a:lnTo>
                  <a:pt x="9143" y="0"/>
                </a:lnTo>
                <a:close/>
              </a:path>
              <a:path w="2791967" h="1118615">
                <a:moveTo>
                  <a:pt x="2726962" y="1065870"/>
                </a:moveTo>
                <a:lnTo>
                  <a:pt x="2731007" y="1085088"/>
                </a:lnTo>
                <a:lnTo>
                  <a:pt x="2737104" y="1069848"/>
                </a:lnTo>
                <a:lnTo>
                  <a:pt x="2726962" y="10658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0" name="object 90"/>
          <p:cNvSpPr/>
          <p:nvPr/>
        </p:nvSpPr>
        <p:spPr>
          <a:xfrm>
            <a:off x="3763588" y="1461042"/>
            <a:ext cx="769018" cy="384509"/>
          </a:xfrm>
          <a:custGeom>
            <a:avLst/>
            <a:gdLst/>
            <a:ahLst/>
            <a:cxnLst/>
            <a:rect l="l" t="t" r="r" b="b"/>
            <a:pathLst>
              <a:path w="847344" h="423672">
                <a:moveTo>
                  <a:pt x="423672" y="0"/>
                </a:moveTo>
                <a:lnTo>
                  <a:pt x="354778" y="2761"/>
                </a:lnTo>
                <a:lnTo>
                  <a:pt x="289486" y="10753"/>
                </a:lnTo>
                <a:lnTo>
                  <a:pt x="228657" y="23536"/>
                </a:lnTo>
                <a:lnTo>
                  <a:pt x="173150" y="40672"/>
                </a:lnTo>
                <a:lnTo>
                  <a:pt x="123825" y="61722"/>
                </a:lnTo>
                <a:lnTo>
                  <a:pt x="81540" y="86246"/>
                </a:lnTo>
                <a:lnTo>
                  <a:pt x="47155" y="113806"/>
                </a:lnTo>
                <a:lnTo>
                  <a:pt x="21531" y="143963"/>
                </a:lnTo>
                <a:lnTo>
                  <a:pt x="1399" y="193107"/>
                </a:lnTo>
                <a:lnTo>
                  <a:pt x="0" y="210312"/>
                </a:lnTo>
                <a:lnTo>
                  <a:pt x="1399" y="227538"/>
                </a:lnTo>
                <a:lnTo>
                  <a:pt x="21531" y="276977"/>
                </a:lnTo>
                <a:lnTo>
                  <a:pt x="47155" y="307476"/>
                </a:lnTo>
                <a:lnTo>
                  <a:pt x="81540" y="335450"/>
                </a:lnTo>
                <a:lnTo>
                  <a:pt x="123825" y="360425"/>
                </a:lnTo>
                <a:lnTo>
                  <a:pt x="173150" y="381926"/>
                </a:lnTo>
                <a:lnTo>
                  <a:pt x="228657" y="399476"/>
                </a:lnTo>
                <a:lnTo>
                  <a:pt x="289486" y="412601"/>
                </a:lnTo>
                <a:lnTo>
                  <a:pt x="354778" y="420825"/>
                </a:lnTo>
                <a:lnTo>
                  <a:pt x="423672" y="423672"/>
                </a:lnTo>
                <a:lnTo>
                  <a:pt x="458515" y="422950"/>
                </a:lnTo>
                <a:lnTo>
                  <a:pt x="525715" y="417355"/>
                </a:lnTo>
                <a:lnTo>
                  <a:pt x="588883" y="406622"/>
                </a:lnTo>
                <a:lnTo>
                  <a:pt x="647158" y="391225"/>
                </a:lnTo>
                <a:lnTo>
                  <a:pt x="699682" y="371640"/>
                </a:lnTo>
                <a:lnTo>
                  <a:pt x="745595" y="348342"/>
                </a:lnTo>
                <a:lnTo>
                  <a:pt x="784037" y="321808"/>
                </a:lnTo>
                <a:lnTo>
                  <a:pt x="814149" y="292512"/>
                </a:lnTo>
                <a:lnTo>
                  <a:pt x="841817" y="244431"/>
                </a:lnTo>
                <a:lnTo>
                  <a:pt x="847344" y="210312"/>
                </a:lnTo>
                <a:lnTo>
                  <a:pt x="845944" y="193107"/>
                </a:lnTo>
                <a:lnTo>
                  <a:pt x="825812" y="143963"/>
                </a:lnTo>
                <a:lnTo>
                  <a:pt x="800188" y="113806"/>
                </a:lnTo>
                <a:lnTo>
                  <a:pt x="765803" y="86246"/>
                </a:lnTo>
                <a:lnTo>
                  <a:pt x="723519" y="61722"/>
                </a:lnTo>
                <a:lnTo>
                  <a:pt x="674193" y="40672"/>
                </a:lnTo>
                <a:lnTo>
                  <a:pt x="618686" y="23536"/>
                </a:lnTo>
                <a:lnTo>
                  <a:pt x="557857" y="10753"/>
                </a:lnTo>
                <a:lnTo>
                  <a:pt x="492565" y="2761"/>
                </a:lnTo>
                <a:lnTo>
                  <a:pt x="423672" y="0"/>
                </a:lnTo>
              </a:path>
            </a:pathLst>
          </a:custGeom>
          <a:ln w="24384">
            <a:solidFill>
              <a:srgbClr val="0000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1" name="object 91"/>
          <p:cNvSpPr/>
          <p:nvPr/>
        </p:nvSpPr>
        <p:spPr>
          <a:xfrm>
            <a:off x="8643257" y="3046104"/>
            <a:ext cx="766252" cy="533887"/>
          </a:xfrm>
          <a:custGeom>
            <a:avLst/>
            <a:gdLst/>
            <a:ahLst/>
            <a:cxnLst/>
            <a:rect l="l" t="t" r="r" b="b"/>
            <a:pathLst>
              <a:path w="844296" h="588264">
                <a:moveTo>
                  <a:pt x="423672" y="0"/>
                </a:moveTo>
                <a:lnTo>
                  <a:pt x="354778" y="3831"/>
                </a:lnTo>
                <a:lnTo>
                  <a:pt x="289486" y="14923"/>
                </a:lnTo>
                <a:lnTo>
                  <a:pt x="228657" y="32671"/>
                </a:lnTo>
                <a:lnTo>
                  <a:pt x="173150" y="56473"/>
                </a:lnTo>
                <a:lnTo>
                  <a:pt x="123825" y="85725"/>
                </a:lnTo>
                <a:lnTo>
                  <a:pt x="81540" y="119822"/>
                </a:lnTo>
                <a:lnTo>
                  <a:pt x="47155" y="158163"/>
                </a:lnTo>
                <a:lnTo>
                  <a:pt x="21531" y="200143"/>
                </a:lnTo>
                <a:lnTo>
                  <a:pt x="5526" y="245159"/>
                </a:lnTo>
                <a:lnTo>
                  <a:pt x="0" y="292608"/>
                </a:lnTo>
                <a:lnTo>
                  <a:pt x="1399" y="317033"/>
                </a:lnTo>
                <a:lnTo>
                  <a:pt x="12272" y="364082"/>
                </a:lnTo>
                <a:lnTo>
                  <a:pt x="33194" y="408241"/>
                </a:lnTo>
                <a:lnTo>
                  <a:pt x="63306" y="448926"/>
                </a:lnTo>
                <a:lnTo>
                  <a:pt x="101748" y="485550"/>
                </a:lnTo>
                <a:lnTo>
                  <a:pt x="147661" y="517530"/>
                </a:lnTo>
                <a:lnTo>
                  <a:pt x="200185" y="544279"/>
                </a:lnTo>
                <a:lnTo>
                  <a:pt x="258460" y="565213"/>
                </a:lnTo>
                <a:lnTo>
                  <a:pt x="321628" y="579746"/>
                </a:lnTo>
                <a:lnTo>
                  <a:pt x="388828" y="587293"/>
                </a:lnTo>
                <a:lnTo>
                  <a:pt x="423672" y="588264"/>
                </a:lnTo>
                <a:lnTo>
                  <a:pt x="458080" y="587293"/>
                </a:lnTo>
                <a:lnTo>
                  <a:pt x="524539" y="579746"/>
                </a:lnTo>
                <a:lnTo>
                  <a:pt x="587121" y="565213"/>
                </a:lnTo>
                <a:lnTo>
                  <a:pt x="644947" y="544279"/>
                </a:lnTo>
                <a:lnTo>
                  <a:pt x="697141" y="517530"/>
                </a:lnTo>
                <a:lnTo>
                  <a:pt x="742825" y="485550"/>
                </a:lnTo>
                <a:lnTo>
                  <a:pt x="781120" y="448926"/>
                </a:lnTo>
                <a:lnTo>
                  <a:pt x="811149" y="408241"/>
                </a:lnTo>
                <a:lnTo>
                  <a:pt x="832033" y="364082"/>
                </a:lnTo>
                <a:lnTo>
                  <a:pt x="842896" y="317033"/>
                </a:lnTo>
                <a:lnTo>
                  <a:pt x="844296" y="292608"/>
                </a:lnTo>
                <a:lnTo>
                  <a:pt x="842896" y="268617"/>
                </a:lnTo>
                <a:lnTo>
                  <a:pt x="832033" y="222310"/>
                </a:lnTo>
                <a:lnTo>
                  <a:pt x="811149" y="178736"/>
                </a:lnTo>
                <a:lnTo>
                  <a:pt x="781120" y="138500"/>
                </a:lnTo>
                <a:lnTo>
                  <a:pt x="742825" y="102205"/>
                </a:lnTo>
                <a:lnTo>
                  <a:pt x="697141" y="70455"/>
                </a:lnTo>
                <a:lnTo>
                  <a:pt x="644947" y="43853"/>
                </a:lnTo>
                <a:lnTo>
                  <a:pt x="587121" y="23002"/>
                </a:lnTo>
                <a:lnTo>
                  <a:pt x="524539" y="8507"/>
                </a:lnTo>
                <a:lnTo>
                  <a:pt x="458080" y="970"/>
                </a:lnTo>
                <a:lnTo>
                  <a:pt x="423672" y="0"/>
                </a:lnTo>
              </a:path>
            </a:pathLst>
          </a:custGeom>
          <a:ln w="24384">
            <a:solidFill>
              <a:srgbClr val="0000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2" name="object 92"/>
          <p:cNvSpPr/>
          <p:nvPr/>
        </p:nvSpPr>
        <p:spPr>
          <a:xfrm>
            <a:off x="3420573" y="1010142"/>
            <a:ext cx="1349931" cy="533886"/>
          </a:xfrm>
          <a:custGeom>
            <a:avLst/>
            <a:gdLst/>
            <a:ahLst/>
            <a:cxnLst/>
            <a:rect l="l" t="t" r="r" b="b"/>
            <a:pathLst>
              <a:path w="1487424" h="588263">
                <a:moveTo>
                  <a:pt x="743712" y="0"/>
                </a:moveTo>
                <a:lnTo>
                  <a:pt x="683028" y="970"/>
                </a:lnTo>
                <a:lnTo>
                  <a:pt x="623639" y="3831"/>
                </a:lnTo>
                <a:lnTo>
                  <a:pt x="565740" y="8507"/>
                </a:lnTo>
                <a:lnTo>
                  <a:pt x="509528" y="14923"/>
                </a:lnTo>
                <a:lnTo>
                  <a:pt x="455199" y="23002"/>
                </a:lnTo>
                <a:lnTo>
                  <a:pt x="402951" y="32671"/>
                </a:lnTo>
                <a:lnTo>
                  <a:pt x="352980" y="43853"/>
                </a:lnTo>
                <a:lnTo>
                  <a:pt x="305482" y="56473"/>
                </a:lnTo>
                <a:lnTo>
                  <a:pt x="260655" y="70455"/>
                </a:lnTo>
                <a:lnTo>
                  <a:pt x="218694" y="85724"/>
                </a:lnTo>
                <a:lnTo>
                  <a:pt x="179796" y="102205"/>
                </a:lnTo>
                <a:lnTo>
                  <a:pt x="144158" y="119822"/>
                </a:lnTo>
                <a:lnTo>
                  <a:pt x="83448" y="158163"/>
                </a:lnTo>
                <a:lnTo>
                  <a:pt x="38136" y="200143"/>
                </a:lnTo>
                <a:lnTo>
                  <a:pt x="9796" y="245159"/>
                </a:lnTo>
                <a:lnTo>
                  <a:pt x="0" y="292608"/>
                </a:lnTo>
                <a:lnTo>
                  <a:pt x="2481" y="317033"/>
                </a:lnTo>
                <a:lnTo>
                  <a:pt x="21746" y="364082"/>
                </a:lnTo>
                <a:lnTo>
                  <a:pt x="58769" y="408241"/>
                </a:lnTo>
                <a:lnTo>
                  <a:pt x="111976" y="448926"/>
                </a:lnTo>
                <a:lnTo>
                  <a:pt x="179796" y="485550"/>
                </a:lnTo>
                <a:lnTo>
                  <a:pt x="218694" y="502158"/>
                </a:lnTo>
                <a:lnTo>
                  <a:pt x="260655" y="517530"/>
                </a:lnTo>
                <a:lnTo>
                  <a:pt x="305482" y="531595"/>
                </a:lnTo>
                <a:lnTo>
                  <a:pt x="352980" y="544279"/>
                </a:lnTo>
                <a:lnTo>
                  <a:pt x="402951" y="555510"/>
                </a:lnTo>
                <a:lnTo>
                  <a:pt x="455199" y="565213"/>
                </a:lnTo>
                <a:lnTo>
                  <a:pt x="509528" y="573316"/>
                </a:lnTo>
                <a:lnTo>
                  <a:pt x="565740" y="579746"/>
                </a:lnTo>
                <a:lnTo>
                  <a:pt x="623639" y="584429"/>
                </a:lnTo>
                <a:lnTo>
                  <a:pt x="683028" y="587293"/>
                </a:lnTo>
                <a:lnTo>
                  <a:pt x="743712" y="588263"/>
                </a:lnTo>
                <a:lnTo>
                  <a:pt x="804808" y="587293"/>
                </a:lnTo>
                <a:lnTo>
                  <a:pt x="864525" y="584429"/>
                </a:lnTo>
                <a:lnTo>
                  <a:pt x="922674" y="579746"/>
                </a:lnTo>
                <a:lnTo>
                  <a:pt x="979066" y="573316"/>
                </a:lnTo>
                <a:lnTo>
                  <a:pt x="1033510" y="565213"/>
                </a:lnTo>
                <a:lnTo>
                  <a:pt x="1085816" y="555510"/>
                </a:lnTo>
                <a:lnTo>
                  <a:pt x="1135795" y="544279"/>
                </a:lnTo>
                <a:lnTo>
                  <a:pt x="1183257" y="531595"/>
                </a:lnTo>
                <a:lnTo>
                  <a:pt x="1228013" y="517530"/>
                </a:lnTo>
                <a:lnTo>
                  <a:pt x="1269873" y="502158"/>
                </a:lnTo>
                <a:lnTo>
                  <a:pt x="1308646" y="485550"/>
                </a:lnTo>
                <a:lnTo>
                  <a:pt x="1344143" y="467782"/>
                </a:lnTo>
                <a:lnTo>
                  <a:pt x="1404551" y="429054"/>
                </a:lnTo>
                <a:lnTo>
                  <a:pt x="1449580" y="386559"/>
                </a:lnTo>
                <a:lnTo>
                  <a:pt x="1477710" y="340882"/>
                </a:lnTo>
                <a:lnTo>
                  <a:pt x="1487424" y="292608"/>
                </a:lnTo>
                <a:lnTo>
                  <a:pt x="1484963" y="268617"/>
                </a:lnTo>
                <a:lnTo>
                  <a:pt x="1465852" y="222310"/>
                </a:lnTo>
                <a:lnTo>
                  <a:pt x="1429083" y="178736"/>
                </a:lnTo>
                <a:lnTo>
                  <a:pt x="1376175" y="138500"/>
                </a:lnTo>
                <a:lnTo>
                  <a:pt x="1308646" y="102205"/>
                </a:lnTo>
                <a:lnTo>
                  <a:pt x="1269873" y="85725"/>
                </a:lnTo>
                <a:lnTo>
                  <a:pt x="1228013" y="70455"/>
                </a:lnTo>
                <a:lnTo>
                  <a:pt x="1183257" y="56473"/>
                </a:lnTo>
                <a:lnTo>
                  <a:pt x="1135795" y="43853"/>
                </a:lnTo>
                <a:lnTo>
                  <a:pt x="1085816" y="32671"/>
                </a:lnTo>
                <a:lnTo>
                  <a:pt x="1033510" y="23002"/>
                </a:lnTo>
                <a:lnTo>
                  <a:pt x="979066" y="14923"/>
                </a:lnTo>
                <a:lnTo>
                  <a:pt x="922674" y="8507"/>
                </a:lnTo>
                <a:lnTo>
                  <a:pt x="864525" y="3831"/>
                </a:lnTo>
                <a:lnTo>
                  <a:pt x="804808" y="970"/>
                </a:lnTo>
                <a:lnTo>
                  <a:pt x="743712" y="0"/>
                </a:lnTo>
              </a:path>
            </a:pathLst>
          </a:custGeom>
          <a:ln w="24384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3" name="object 93"/>
          <p:cNvSpPr/>
          <p:nvPr/>
        </p:nvSpPr>
        <p:spPr>
          <a:xfrm>
            <a:off x="3683366" y="3015676"/>
            <a:ext cx="1349931" cy="533886"/>
          </a:xfrm>
          <a:custGeom>
            <a:avLst/>
            <a:gdLst/>
            <a:ahLst/>
            <a:cxnLst/>
            <a:rect l="l" t="t" r="r" b="b"/>
            <a:pathLst>
              <a:path w="1487424" h="588263">
                <a:moveTo>
                  <a:pt x="743712" y="0"/>
                </a:moveTo>
                <a:lnTo>
                  <a:pt x="682615" y="970"/>
                </a:lnTo>
                <a:lnTo>
                  <a:pt x="622898" y="3831"/>
                </a:lnTo>
                <a:lnTo>
                  <a:pt x="564749" y="8507"/>
                </a:lnTo>
                <a:lnTo>
                  <a:pt x="508357" y="14923"/>
                </a:lnTo>
                <a:lnTo>
                  <a:pt x="453913" y="23002"/>
                </a:lnTo>
                <a:lnTo>
                  <a:pt x="401607" y="32671"/>
                </a:lnTo>
                <a:lnTo>
                  <a:pt x="351628" y="43853"/>
                </a:lnTo>
                <a:lnTo>
                  <a:pt x="304166" y="56473"/>
                </a:lnTo>
                <a:lnTo>
                  <a:pt x="259410" y="70455"/>
                </a:lnTo>
                <a:lnTo>
                  <a:pt x="217550" y="85724"/>
                </a:lnTo>
                <a:lnTo>
                  <a:pt x="178777" y="102205"/>
                </a:lnTo>
                <a:lnTo>
                  <a:pt x="143280" y="119822"/>
                </a:lnTo>
                <a:lnTo>
                  <a:pt x="82872" y="158163"/>
                </a:lnTo>
                <a:lnTo>
                  <a:pt x="37843" y="200143"/>
                </a:lnTo>
                <a:lnTo>
                  <a:pt x="9713" y="245159"/>
                </a:lnTo>
                <a:lnTo>
                  <a:pt x="0" y="292608"/>
                </a:lnTo>
                <a:lnTo>
                  <a:pt x="2460" y="317033"/>
                </a:lnTo>
                <a:lnTo>
                  <a:pt x="21571" y="364082"/>
                </a:lnTo>
                <a:lnTo>
                  <a:pt x="58340" y="408241"/>
                </a:lnTo>
                <a:lnTo>
                  <a:pt x="111248" y="448926"/>
                </a:lnTo>
                <a:lnTo>
                  <a:pt x="178777" y="485550"/>
                </a:lnTo>
                <a:lnTo>
                  <a:pt x="217550" y="502157"/>
                </a:lnTo>
                <a:lnTo>
                  <a:pt x="259410" y="517530"/>
                </a:lnTo>
                <a:lnTo>
                  <a:pt x="304166" y="531595"/>
                </a:lnTo>
                <a:lnTo>
                  <a:pt x="351628" y="544279"/>
                </a:lnTo>
                <a:lnTo>
                  <a:pt x="401607" y="555510"/>
                </a:lnTo>
                <a:lnTo>
                  <a:pt x="453913" y="565213"/>
                </a:lnTo>
                <a:lnTo>
                  <a:pt x="508357" y="573316"/>
                </a:lnTo>
                <a:lnTo>
                  <a:pt x="564749" y="579746"/>
                </a:lnTo>
                <a:lnTo>
                  <a:pt x="622898" y="584429"/>
                </a:lnTo>
                <a:lnTo>
                  <a:pt x="682615" y="587293"/>
                </a:lnTo>
                <a:lnTo>
                  <a:pt x="743712" y="588263"/>
                </a:lnTo>
                <a:lnTo>
                  <a:pt x="804395" y="587293"/>
                </a:lnTo>
                <a:lnTo>
                  <a:pt x="863784" y="584429"/>
                </a:lnTo>
                <a:lnTo>
                  <a:pt x="921683" y="579746"/>
                </a:lnTo>
                <a:lnTo>
                  <a:pt x="977895" y="573316"/>
                </a:lnTo>
                <a:lnTo>
                  <a:pt x="1032224" y="565213"/>
                </a:lnTo>
                <a:lnTo>
                  <a:pt x="1084472" y="555510"/>
                </a:lnTo>
                <a:lnTo>
                  <a:pt x="1134443" y="544279"/>
                </a:lnTo>
                <a:lnTo>
                  <a:pt x="1181941" y="531595"/>
                </a:lnTo>
                <a:lnTo>
                  <a:pt x="1226768" y="517530"/>
                </a:lnTo>
                <a:lnTo>
                  <a:pt x="1268730" y="502157"/>
                </a:lnTo>
                <a:lnTo>
                  <a:pt x="1307627" y="485550"/>
                </a:lnTo>
                <a:lnTo>
                  <a:pt x="1343265" y="467782"/>
                </a:lnTo>
                <a:lnTo>
                  <a:pt x="1403975" y="429054"/>
                </a:lnTo>
                <a:lnTo>
                  <a:pt x="1449287" y="386559"/>
                </a:lnTo>
                <a:lnTo>
                  <a:pt x="1477627" y="340882"/>
                </a:lnTo>
                <a:lnTo>
                  <a:pt x="1487424" y="292608"/>
                </a:lnTo>
                <a:lnTo>
                  <a:pt x="1484942" y="268617"/>
                </a:lnTo>
                <a:lnTo>
                  <a:pt x="1465677" y="222310"/>
                </a:lnTo>
                <a:lnTo>
                  <a:pt x="1428654" y="178736"/>
                </a:lnTo>
                <a:lnTo>
                  <a:pt x="1375447" y="138500"/>
                </a:lnTo>
                <a:lnTo>
                  <a:pt x="1307627" y="102205"/>
                </a:lnTo>
                <a:lnTo>
                  <a:pt x="1268730" y="85725"/>
                </a:lnTo>
                <a:lnTo>
                  <a:pt x="1226768" y="70455"/>
                </a:lnTo>
                <a:lnTo>
                  <a:pt x="1181941" y="56473"/>
                </a:lnTo>
                <a:lnTo>
                  <a:pt x="1134443" y="43853"/>
                </a:lnTo>
                <a:lnTo>
                  <a:pt x="1084472" y="32671"/>
                </a:lnTo>
                <a:lnTo>
                  <a:pt x="1032224" y="23002"/>
                </a:lnTo>
                <a:lnTo>
                  <a:pt x="977895" y="14923"/>
                </a:lnTo>
                <a:lnTo>
                  <a:pt x="921683" y="8507"/>
                </a:lnTo>
                <a:lnTo>
                  <a:pt x="863784" y="3831"/>
                </a:lnTo>
                <a:lnTo>
                  <a:pt x="804395" y="970"/>
                </a:lnTo>
                <a:lnTo>
                  <a:pt x="743712" y="0"/>
                </a:lnTo>
              </a:path>
            </a:pathLst>
          </a:custGeom>
          <a:ln w="24384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4" name="object 94"/>
          <p:cNvSpPr/>
          <p:nvPr/>
        </p:nvSpPr>
        <p:spPr>
          <a:xfrm>
            <a:off x="4565801" y="1422315"/>
            <a:ext cx="85753" cy="1463347"/>
          </a:xfrm>
          <a:custGeom>
            <a:avLst/>
            <a:gdLst/>
            <a:ahLst/>
            <a:cxnLst/>
            <a:rect l="l" t="t" r="r" b="b"/>
            <a:pathLst>
              <a:path w="94487" h="1612392">
                <a:moveTo>
                  <a:pt x="0" y="1514856"/>
                </a:moveTo>
                <a:lnTo>
                  <a:pt x="45719" y="1612392"/>
                </a:lnTo>
                <a:lnTo>
                  <a:pt x="77724" y="1548384"/>
                </a:lnTo>
                <a:lnTo>
                  <a:pt x="30479" y="1548384"/>
                </a:lnTo>
                <a:lnTo>
                  <a:pt x="30567" y="1537272"/>
                </a:lnTo>
                <a:lnTo>
                  <a:pt x="0" y="1514856"/>
                </a:lnTo>
                <a:close/>
              </a:path>
              <a:path w="94487" h="1612392">
                <a:moveTo>
                  <a:pt x="30567" y="1537272"/>
                </a:moveTo>
                <a:lnTo>
                  <a:pt x="30479" y="1548384"/>
                </a:lnTo>
                <a:lnTo>
                  <a:pt x="45719" y="1548384"/>
                </a:lnTo>
                <a:lnTo>
                  <a:pt x="30567" y="1537272"/>
                </a:lnTo>
                <a:close/>
              </a:path>
              <a:path w="94487" h="1612392">
                <a:moveTo>
                  <a:pt x="73151" y="0"/>
                </a:moveTo>
                <a:lnTo>
                  <a:pt x="42672" y="0"/>
                </a:lnTo>
                <a:lnTo>
                  <a:pt x="30567" y="1537272"/>
                </a:lnTo>
                <a:lnTo>
                  <a:pt x="45719" y="1548384"/>
                </a:lnTo>
                <a:lnTo>
                  <a:pt x="61042" y="1537849"/>
                </a:lnTo>
                <a:lnTo>
                  <a:pt x="73151" y="0"/>
                </a:lnTo>
                <a:close/>
              </a:path>
              <a:path w="94487" h="1612392">
                <a:moveTo>
                  <a:pt x="61042" y="1537849"/>
                </a:moveTo>
                <a:lnTo>
                  <a:pt x="45719" y="1548384"/>
                </a:lnTo>
                <a:lnTo>
                  <a:pt x="60960" y="1548384"/>
                </a:lnTo>
                <a:lnTo>
                  <a:pt x="61042" y="1537849"/>
                </a:lnTo>
                <a:close/>
              </a:path>
              <a:path w="94487" h="1612392">
                <a:moveTo>
                  <a:pt x="94487" y="1514856"/>
                </a:moveTo>
                <a:lnTo>
                  <a:pt x="61042" y="1537849"/>
                </a:lnTo>
                <a:lnTo>
                  <a:pt x="60960" y="1548384"/>
                </a:lnTo>
                <a:lnTo>
                  <a:pt x="77724" y="1548384"/>
                </a:lnTo>
                <a:lnTo>
                  <a:pt x="94487" y="1514856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5" name="object 95"/>
          <p:cNvSpPr/>
          <p:nvPr/>
        </p:nvSpPr>
        <p:spPr>
          <a:xfrm>
            <a:off x="4560269" y="1676809"/>
            <a:ext cx="4044261" cy="1535269"/>
          </a:xfrm>
          <a:custGeom>
            <a:avLst/>
            <a:gdLst/>
            <a:ahLst/>
            <a:cxnLst/>
            <a:rect l="l" t="t" r="r" b="b"/>
            <a:pathLst>
              <a:path w="4456176" h="1691639">
                <a:moveTo>
                  <a:pt x="4379396" y="1669712"/>
                </a:moveTo>
                <a:lnTo>
                  <a:pt x="4349496" y="1691639"/>
                </a:lnTo>
                <a:lnTo>
                  <a:pt x="4456176" y="1682495"/>
                </a:lnTo>
                <a:lnTo>
                  <a:pt x="4447735" y="1673352"/>
                </a:lnTo>
                <a:lnTo>
                  <a:pt x="4389120" y="1673352"/>
                </a:lnTo>
                <a:lnTo>
                  <a:pt x="4379396" y="1669712"/>
                </a:lnTo>
                <a:close/>
              </a:path>
              <a:path w="4456176" h="1691639">
                <a:moveTo>
                  <a:pt x="4391706" y="1642317"/>
                </a:moveTo>
                <a:lnTo>
                  <a:pt x="4395216" y="1658112"/>
                </a:lnTo>
                <a:lnTo>
                  <a:pt x="4379396" y="1669712"/>
                </a:lnTo>
                <a:lnTo>
                  <a:pt x="4389120" y="1673352"/>
                </a:lnTo>
                <a:lnTo>
                  <a:pt x="4401312" y="1645919"/>
                </a:lnTo>
                <a:lnTo>
                  <a:pt x="4391706" y="1642317"/>
                </a:lnTo>
                <a:close/>
              </a:path>
              <a:path w="4456176" h="1691639">
                <a:moveTo>
                  <a:pt x="4383024" y="1603248"/>
                </a:moveTo>
                <a:lnTo>
                  <a:pt x="4391706" y="1642317"/>
                </a:lnTo>
                <a:lnTo>
                  <a:pt x="4401312" y="1645919"/>
                </a:lnTo>
                <a:lnTo>
                  <a:pt x="4389120" y="1673352"/>
                </a:lnTo>
                <a:lnTo>
                  <a:pt x="4447735" y="1673352"/>
                </a:lnTo>
                <a:lnTo>
                  <a:pt x="4383024" y="1603248"/>
                </a:lnTo>
                <a:close/>
              </a:path>
              <a:path w="4456176" h="1691639">
                <a:moveTo>
                  <a:pt x="12192" y="0"/>
                </a:moveTo>
                <a:lnTo>
                  <a:pt x="0" y="30479"/>
                </a:lnTo>
                <a:lnTo>
                  <a:pt x="4379396" y="1669712"/>
                </a:lnTo>
                <a:lnTo>
                  <a:pt x="4395216" y="1658112"/>
                </a:lnTo>
                <a:lnTo>
                  <a:pt x="4391706" y="1642317"/>
                </a:lnTo>
                <a:lnTo>
                  <a:pt x="12192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7" name="object 97"/>
          <p:cNvSpPr txBox="1"/>
          <p:nvPr/>
        </p:nvSpPr>
        <p:spPr>
          <a:xfrm>
            <a:off x="3525230" y="492855"/>
            <a:ext cx="5094514" cy="50541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tabLst>
                <a:tab pos="3330588" algn="l"/>
              </a:tabLst>
            </a:pPr>
            <a:r>
              <a:rPr sz="3267" spc="5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3267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3267" spc="-9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3267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3267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3267" spc="-9" dirty="0">
                <a:solidFill>
                  <a:srgbClr val="282828"/>
                </a:solidFill>
                <a:latin typeface="Arial"/>
                <a:cs typeface="Arial"/>
              </a:rPr>
              <a:t>non</a:t>
            </a:r>
            <a:r>
              <a:rPr sz="3267" dirty="0">
                <a:solidFill>
                  <a:srgbClr val="282828"/>
                </a:solidFill>
                <a:latin typeface="Arial"/>
                <a:cs typeface="Arial"/>
              </a:rPr>
              <a:t>-</a:t>
            </a:r>
            <a:r>
              <a:rPr sz="3267" spc="-9" dirty="0">
                <a:solidFill>
                  <a:srgbClr val="282828"/>
                </a:solidFill>
                <a:latin typeface="Arial"/>
                <a:cs typeface="Arial"/>
              </a:rPr>
              <a:t>CD</a:t>
            </a:r>
            <a:r>
              <a:rPr sz="3267" spc="27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3267" dirty="0">
                <a:solidFill>
                  <a:srgbClr val="282828"/>
                </a:solidFill>
                <a:latin typeface="Arial"/>
                <a:cs typeface="Arial"/>
              </a:rPr>
              <a:t>SC	</a:t>
            </a:r>
            <a:r>
              <a:rPr sz="3267" spc="5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3267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3267" spc="-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3267" spc="-9" dirty="0">
                <a:solidFill>
                  <a:srgbClr val="282828"/>
                </a:solidFill>
                <a:latin typeface="Arial"/>
                <a:cs typeface="Arial"/>
              </a:rPr>
              <a:t>CD</a:t>
            </a:r>
            <a:r>
              <a:rPr sz="3267" spc="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3267" dirty="0">
                <a:solidFill>
                  <a:srgbClr val="282828"/>
                </a:solidFill>
                <a:latin typeface="Arial"/>
                <a:cs typeface="Arial"/>
              </a:rPr>
              <a:t>SC</a:t>
            </a:r>
            <a:endParaRPr sz="3267">
              <a:latin typeface="Arial"/>
              <a:cs typeface="Arial"/>
            </a:endParaRPr>
          </a:p>
        </p:txBody>
      </p:sp>
      <p:sp>
        <p:nvSpPr>
          <p:cNvPr id="98" name="object 98"/>
          <p:cNvSpPr txBox="1">
            <a:spLocks noGrp="1"/>
          </p:cNvSpPr>
          <p:nvPr>
            <p:ph type="sldNum" sz="quarter" idx="4294967295"/>
          </p:nvPr>
        </p:nvSpPr>
        <p:spPr>
          <a:xfrm>
            <a:off x="9983967" y="6263256"/>
            <a:ext cx="201014" cy="1760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053"/>
            <a:fld id="{81D60167-4931-47E6-BA6A-407CBD079E47}" type="slidenum">
              <a:rPr sz="1089" dirty="0">
                <a:solidFill>
                  <a:srgbClr val="FFFFFF"/>
                </a:solidFill>
                <a:latin typeface="Arial"/>
                <a:cs typeface="Arial"/>
              </a:rPr>
              <a:pPr marL="23053"/>
              <a:t>15</a:t>
            </a:fld>
            <a:endParaRPr sz="10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430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3403" y="1780127"/>
            <a:ext cx="0" cy="248963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</a:path>
            </a:pathLst>
          </a:custGeom>
          <a:ln w="31750">
            <a:solidFill>
              <a:srgbClr val="F1F1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" name="object 3"/>
          <p:cNvSpPr/>
          <p:nvPr/>
        </p:nvSpPr>
        <p:spPr>
          <a:xfrm>
            <a:off x="8319952" y="1780127"/>
            <a:ext cx="31581" cy="248963"/>
          </a:xfrm>
          <a:custGeom>
            <a:avLst/>
            <a:gdLst/>
            <a:ahLst/>
            <a:cxnLst/>
            <a:rect l="l" t="t" r="r" b="b"/>
            <a:pathLst>
              <a:path w="34798" h="274320">
                <a:moveTo>
                  <a:pt x="0" y="274320"/>
                </a:moveTo>
                <a:lnTo>
                  <a:pt x="34798" y="274320"/>
                </a:lnTo>
                <a:lnTo>
                  <a:pt x="34798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" name="object 4"/>
          <p:cNvSpPr/>
          <p:nvPr/>
        </p:nvSpPr>
        <p:spPr>
          <a:xfrm>
            <a:off x="3377235" y="1780127"/>
            <a:ext cx="4943293" cy="248963"/>
          </a:xfrm>
          <a:custGeom>
            <a:avLst/>
            <a:gdLst/>
            <a:ahLst/>
            <a:cxnLst/>
            <a:rect l="l" t="t" r="r" b="b"/>
            <a:pathLst>
              <a:path w="5446776" h="274320">
                <a:moveTo>
                  <a:pt x="0" y="274320"/>
                </a:moveTo>
                <a:lnTo>
                  <a:pt x="5446776" y="274320"/>
                </a:lnTo>
                <a:lnTo>
                  <a:pt x="5446776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" name="object 5"/>
          <p:cNvSpPr/>
          <p:nvPr/>
        </p:nvSpPr>
        <p:spPr>
          <a:xfrm>
            <a:off x="3335741" y="1773211"/>
            <a:ext cx="5029046" cy="0"/>
          </a:xfrm>
          <a:custGeom>
            <a:avLst/>
            <a:gdLst/>
            <a:ahLst/>
            <a:cxnLst/>
            <a:rect l="l" t="t" r="r" b="b"/>
            <a:pathLst>
              <a:path w="5541264">
                <a:moveTo>
                  <a:pt x="0" y="0"/>
                </a:moveTo>
                <a:lnTo>
                  <a:pt x="5541264" y="0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" name="object 6"/>
          <p:cNvSpPr/>
          <p:nvPr/>
        </p:nvSpPr>
        <p:spPr>
          <a:xfrm>
            <a:off x="3332974" y="1763530"/>
            <a:ext cx="0" cy="279391"/>
          </a:xfrm>
          <a:custGeom>
            <a:avLst/>
            <a:gdLst/>
            <a:ahLst/>
            <a:cxnLst/>
            <a:rect l="l" t="t" r="r" b="b"/>
            <a:pathLst>
              <a:path h="307848">
                <a:moveTo>
                  <a:pt x="0" y="0"/>
                </a:moveTo>
                <a:lnTo>
                  <a:pt x="0" y="3078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7" name="object 7"/>
          <p:cNvSpPr/>
          <p:nvPr/>
        </p:nvSpPr>
        <p:spPr>
          <a:xfrm>
            <a:off x="3332975" y="1763530"/>
            <a:ext cx="5029045" cy="0"/>
          </a:xfrm>
          <a:custGeom>
            <a:avLst/>
            <a:gdLst/>
            <a:ahLst/>
            <a:cxnLst/>
            <a:rect l="l" t="t" r="r" b="b"/>
            <a:pathLst>
              <a:path w="5541263">
                <a:moveTo>
                  <a:pt x="0" y="0"/>
                </a:moveTo>
                <a:lnTo>
                  <a:pt x="554126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8" name="object 8"/>
          <p:cNvSpPr/>
          <p:nvPr/>
        </p:nvSpPr>
        <p:spPr>
          <a:xfrm>
            <a:off x="8348189" y="1763530"/>
            <a:ext cx="0" cy="279391"/>
          </a:xfrm>
          <a:custGeom>
            <a:avLst/>
            <a:gdLst/>
            <a:ahLst/>
            <a:cxnLst/>
            <a:rect l="l" t="t" r="r" b="b"/>
            <a:pathLst>
              <a:path h="307848">
                <a:moveTo>
                  <a:pt x="0" y="0"/>
                </a:moveTo>
                <a:lnTo>
                  <a:pt x="0" y="3078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" name="object 9"/>
          <p:cNvSpPr/>
          <p:nvPr/>
        </p:nvSpPr>
        <p:spPr>
          <a:xfrm>
            <a:off x="3342657" y="1780127"/>
            <a:ext cx="0" cy="248963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0" name="object 10"/>
          <p:cNvSpPr/>
          <p:nvPr/>
        </p:nvSpPr>
        <p:spPr>
          <a:xfrm>
            <a:off x="3335741" y="2036005"/>
            <a:ext cx="5029046" cy="0"/>
          </a:xfrm>
          <a:custGeom>
            <a:avLst/>
            <a:gdLst/>
            <a:ahLst/>
            <a:cxnLst/>
            <a:rect l="l" t="t" r="r" b="b"/>
            <a:pathLst>
              <a:path w="5541264">
                <a:moveTo>
                  <a:pt x="0" y="0"/>
                </a:moveTo>
                <a:lnTo>
                  <a:pt x="5541264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1" name="object 11"/>
          <p:cNvSpPr/>
          <p:nvPr/>
        </p:nvSpPr>
        <p:spPr>
          <a:xfrm>
            <a:off x="3332975" y="2029090"/>
            <a:ext cx="5029045" cy="0"/>
          </a:xfrm>
          <a:custGeom>
            <a:avLst/>
            <a:gdLst/>
            <a:ahLst/>
            <a:cxnLst/>
            <a:rect l="l" t="t" r="r" b="b"/>
            <a:pathLst>
              <a:path w="5541263">
                <a:moveTo>
                  <a:pt x="0" y="0"/>
                </a:moveTo>
                <a:lnTo>
                  <a:pt x="554126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2" name="object 12"/>
          <p:cNvSpPr/>
          <p:nvPr/>
        </p:nvSpPr>
        <p:spPr>
          <a:xfrm>
            <a:off x="8350380" y="1780127"/>
            <a:ext cx="14983" cy="248963"/>
          </a:xfrm>
          <a:custGeom>
            <a:avLst/>
            <a:gdLst/>
            <a:ahLst/>
            <a:cxnLst/>
            <a:rect l="l" t="t" r="r" b="b"/>
            <a:pathLst>
              <a:path w="16509" h="274320">
                <a:moveTo>
                  <a:pt x="0" y="274320"/>
                </a:moveTo>
                <a:lnTo>
                  <a:pt x="16509" y="274320"/>
                </a:lnTo>
                <a:lnTo>
                  <a:pt x="16509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3" name="object 13"/>
          <p:cNvSpPr/>
          <p:nvPr/>
        </p:nvSpPr>
        <p:spPr>
          <a:xfrm>
            <a:off x="3310844" y="2311247"/>
            <a:ext cx="5040111" cy="0"/>
          </a:xfrm>
          <a:custGeom>
            <a:avLst/>
            <a:gdLst/>
            <a:ahLst/>
            <a:cxnLst/>
            <a:rect l="l" t="t" r="r" b="b"/>
            <a:pathLst>
              <a:path w="5553456">
                <a:moveTo>
                  <a:pt x="0" y="0"/>
                </a:moveTo>
                <a:lnTo>
                  <a:pt x="5553456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4" name="object 14"/>
          <p:cNvSpPr/>
          <p:nvPr/>
        </p:nvSpPr>
        <p:spPr>
          <a:xfrm>
            <a:off x="3310844" y="2305715"/>
            <a:ext cx="5040111" cy="0"/>
          </a:xfrm>
          <a:custGeom>
            <a:avLst/>
            <a:gdLst/>
            <a:ahLst/>
            <a:cxnLst/>
            <a:rect l="l" t="t" r="r" b="b"/>
            <a:pathLst>
              <a:path w="5553456">
                <a:moveTo>
                  <a:pt x="0" y="0"/>
                </a:moveTo>
                <a:lnTo>
                  <a:pt x="555345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5" name="object 15"/>
          <p:cNvSpPr/>
          <p:nvPr/>
        </p:nvSpPr>
        <p:spPr>
          <a:xfrm>
            <a:off x="3310844" y="2305715"/>
            <a:ext cx="0" cy="810511"/>
          </a:xfrm>
          <a:custGeom>
            <a:avLst/>
            <a:gdLst/>
            <a:ahLst/>
            <a:cxnLst/>
            <a:rect l="l" t="t" r="r" b="b"/>
            <a:pathLst>
              <a:path h="893063">
                <a:moveTo>
                  <a:pt x="0" y="0"/>
                </a:moveTo>
                <a:lnTo>
                  <a:pt x="0" y="8930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6" name="object 16"/>
          <p:cNvSpPr/>
          <p:nvPr/>
        </p:nvSpPr>
        <p:spPr>
          <a:xfrm>
            <a:off x="3310844" y="3381786"/>
            <a:ext cx="0" cy="484094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7" name="object 17"/>
          <p:cNvSpPr/>
          <p:nvPr/>
        </p:nvSpPr>
        <p:spPr>
          <a:xfrm>
            <a:off x="3310844" y="4131440"/>
            <a:ext cx="0" cy="578147"/>
          </a:xfrm>
          <a:custGeom>
            <a:avLst/>
            <a:gdLst/>
            <a:ahLst/>
            <a:cxnLst/>
            <a:rect l="l" t="t" r="r" b="b"/>
            <a:pathLst>
              <a:path h="637031">
                <a:moveTo>
                  <a:pt x="0" y="0"/>
                </a:moveTo>
                <a:lnTo>
                  <a:pt x="0" y="6370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8" name="object 18"/>
          <p:cNvSpPr/>
          <p:nvPr/>
        </p:nvSpPr>
        <p:spPr>
          <a:xfrm>
            <a:off x="3310844" y="4972382"/>
            <a:ext cx="0" cy="1360995"/>
          </a:xfrm>
          <a:custGeom>
            <a:avLst/>
            <a:gdLst/>
            <a:ahLst/>
            <a:cxnLst/>
            <a:rect l="l" t="t" r="r" b="b"/>
            <a:pathLst>
              <a:path h="1499615">
                <a:moveTo>
                  <a:pt x="0" y="0"/>
                </a:moveTo>
                <a:lnTo>
                  <a:pt x="0" y="14996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9" name="object 19"/>
          <p:cNvSpPr/>
          <p:nvPr/>
        </p:nvSpPr>
        <p:spPr>
          <a:xfrm>
            <a:off x="8339891" y="2305716"/>
            <a:ext cx="0" cy="4027662"/>
          </a:xfrm>
          <a:custGeom>
            <a:avLst/>
            <a:gdLst/>
            <a:ahLst/>
            <a:cxnLst/>
            <a:rect l="l" t="t" r="r" b="b"/>
            <a:pathLst>
              <a:path h="4437887">
                <a:moveTo>
                  <a:pt x="0" y="0"/>
                </a:moveTo>
                <a:lnTo>
                  <a:pt x="0" y="443788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0" name="object 20"/>
          <p:cNvSpPr/>
          <p:nvPr/>
        </p:nvSpPr>
        <p:spPr>
          <a:xfrm>
            <a:off x="3316377" y="2316779"/>
            <a:ext cx="0" cy="799447"/>
          </a:xfrm>
          <a:custGeom>
            <a:avLst/>
            <a:gdLst/>
            <a:ahLst/>
            <a:cxnLst/>
            <a:rect l="l" t="t" r="r" b="b"/>
            <a:pathLst>
              <a:path h="880872">
                <a:moveTo>
                  <a:pt x="0" y="0"/>
                </a:moveTo>
                <a:lnTo>
                  <a:pt x="0" y="880872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1" name="object 21"/>
          <p:cNvSpPr/>
          <p:nvPr/>
        </p:nvSpPr>
        <p:spPr>
          <a:xfrm>
            <a:off x="3316377" y="3381786"/>
            <a:ext cx="0" cy="484094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2" name="object 22"/>
          <p:cNvSpPr/>
          <p:nvPr/>
        </p:nvSpPr>
        <p:spPr>
          <a:xfrm>
            <a:off x="3316377" y="4131440"/>
            <a:ext cx="0" cy="578147"/>
          </a:xfrm>
          <a:custGeom>
            <a:avLst/>
            <a:gdLst/>
            <a:ahLst/>
            <a:cxnLst/>
            <a:rect l="l" t="t" r="r" b="b"/>
            <a:pathLst>
              <a:path h="637031">
                <a:moveTo>
                  <a:pt x="0" y="0"/>
                </a:moveTo>
                <a:lnTo>
                  <a:pt x="0" y="637032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3" name="object 23"/>
          <p:cNvSpPr/>
          <p:nvPr/>
        </p:nvSpPr>
        <p:spPr>
          <a:xfrm>
            <a:off x="3316377" y="4972382"/>
            <a:ext cx="0" cy="1352696"/>
          </a:xfrm>
          <a:custGeom>
            <a:avLst/>
            <a:gdLst/>
            <a:ahLst/>
            <a:cxnLst/>
            <a:rect l="l" t="t" r="r" b="b"/>
            <a:pathLst>
              <a:path h="1490472">
                <a:moveTo>
                  <a:pt x="0" y="0"/>
                </a:moveTo>
                <a:lnTo>
                  <a:pt x="0" y="1490471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4" name="object 24"/>
          <p:cNvSpPr/>
          <p:nvPr/>
        </p:nvSpPr>
        <p:spPr>
          <a:xfrm>
            <a:off x="8346806" y="2316779"/>
            <a:ext cx="0" cy="4008299"/>
          </a:xfrm>
          <a:custGeom>
            <a:avLst/>
            <a:gdLst/>
            <a:ahLst/>
            <a:cxnLst/>
            <a:rect l="l" t="t" r="r" b="b"/>
            <a:pathLst>
              <a:path h="4416552">
                <a:moveTo>
                  <a:pt x="0" y="0"/>
                </a:moveTo>
                <a:lnTo>
                  <a:pt x="0" y="4416552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5" name="object 25"/>
          <p:cNvSpPr/>
          <p:nvPr/>
        </p:nvSpPr>
        <p:spPr>
          <a:xfrm>
            <a:off x="3310844" y="2576808"/>
            <a:ext cx="5040111" cy="0"/>
          </a:xfrm>
          <a:custGeom>
            <a:avLst/>
            <a:gdLst/>
            <a:ahLst/>
            <a:cxnLst/>
            <a:rect l="l" t="t" r="r" b="b"/>
            <a:pathLst>
              <a:path w="5553456">
                <a:moveTo>
                  <a:pt x="0" y="0"/>
                </a:moveTo>
                <a:lnTo>
                  <a:pt x="5553456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6" name="object 26"/>
          <p:cNvSpPr/>
          <p:nvPr/>
        </p:nvSpPr>
        <p:spPr>
          <a:xfrm>
            <a:off x="3310844" y="2571274"/>
            <a:ext cx="5040111" cy="0"/>
          </a:xfrm>
          <a:custGeom>
            <a:avLst/>
            <a:gdLst/>
            <a:ahLst/>
            <a:cxnLst/>
            <a:rect l="l" t="t" r="r" b="b"/>
            <a:pathLst>
              <a:path w="5553456">
                <a:moveTo>
                  <a:pt x="0" y="0"/>
                </a:moveTo>
                <a:lnTo>
                  <a:pt x="555345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7" name="object 27"/>
          <p:cNvSpPr/>
          <p:nvPr/>
        </p:nvSpPr>
        <p:spPr>
          <a:xfrm>
            <a:off x="3310844" y="2878328"/>
            <a:ext cx="5040111" cy="0"/>
          </a:xfrm>
          <a:custGeom>
            <a:avLst/>
            <a:gdLst/>
            <a:ahLst/>
            <a:cxnLst/>
            <a:rect l="l" t="t" r="r" b="b"/>
            <a:pathLst>
              <a:path w="5553456">
                <a:moveTo>
                  <a:pt x="0" y="0"/>
                </a:moveTo>
                <a:lnTo>
                  <a:pt x="5553456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8" name="object 28"/>
          <p:cNvSpPr/>
          <p:nvPr/>
        </p:nvSpPr>
        <p:spPr>
          <a:xfrm>
            <a:off x="3310844" y="2870029"/>
            <a:ext cx="5040111" cy="0"/>
          </a:xfrm>
          <a:custGeom>
            <a:avLst/>
            <a:gdLst/>
            <a:ahLst/>
            <a:cxnLst/>
            <a:rect l="l" t="t" r="r" b="b"/>
            <a:pathLst>
              <a:path w="5553456">
                <a:moveTo>
                  <a:pt x="0" y="0"/>
                </a:moveTo>
                <a:lnTo>
                  <a:pt x="555345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9" name="object 29"/>
          <p:cNvSpPr/>
          <p:nvPr/>
        </p:nvSpPr>
        <p:spPr>
          <a:xfrm>
            <a:off x="6240306" y="6330611"/>
            <a:ext cx="2110650" cy="0"/>
          </a:xfrm>
          <a:custGeom>
            <a:avLst/>
            <a:gdLst/>
            <a:ahLst/>
            <a:cxnLst/>
            <a:rect l="l" t="t" r="r" b="b"/>
            <a:pathLst>
              <a:path w="2325624">
                <a:moveTo>
                  <a:pt x="0" y="0"/>
                </a:moveTo>
                <a:lnTo>
                  <a:pt x="232562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0" name="object 30"/>
          <p:cNvSpPr/>
          <p:nvPr/>
        </p:nvSpPr>
        <p:spPr>
          <a:xfrm>
            <a:off x="4970595" y="6330611"/>
            <a:ext cx="381743" cy="0"/>
          </a:xfrm>
          <a:custGeom>
            <a:avLst/>
            <a:gdLst/>
            <a:ahLst/>
            <a:cxnLst/>
            <a:rect l="l" t="t" r="r" b="b"/>
            <a:pathLst>
              <a:path w="420624">
                <a:moveTo>
                  <a:pt x="0" y="0"/>
                </a:moveTo>
                <a:lnTo>
                  <a:pt x="42062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1" name="object 31"/>
          <p:cNvSpPr/>
          <p:nvPr/>
        </p:nvSpPr>
        <p:spPr>
          <a:xfrm>
            <a:off x="3310845" y="6330611"/>
            <a:ext cx="771783" cy="0"/>
          </a:xfrm>
          <a:custGeom>
            <a:avLst/>
            <a:gdLst/>
            <a:ahLst/>
            <a:cxnLst/>
            <a:rect l="l" t="t" r="r" b="b"/>
            <a:pathLst>
              <a:path w="850391">
                <a:moveTo>
                  <a:pt x="0" y="0"/>
                </a:moveTo>
                <a:lnTo>
                  <a:pt x="850391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2" name="object 32"/>
          <p:cNvSpPr/>
          <p:nvPr/>
        </p:nvSpPr>
        <p:spPr>
          <a:xfrm>
            <a:off x="6240306" y="6325079"/>
            <a:ext cx="2110650" cy="0"/>
          </a:xfrm>
          <a:custGeom>
            <a:avLst/>
            <a:gdLst/>
            <a:ahLst/>
            <a:cxnLst/>
            <a:rect l="l" t="t" r="r" b="b"/>
            <a:pathLst>
              <a:path w="2325624">
                <a:moveTo>
                  <a:pt x="0" y="0"/>
                </a:moveTo>
                <a:lnTo>
                  <a:pt x="23256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3" name="object 33"/>
          <p:cNvSpPr/>
          <p:nvPr/>
        </p:nvSpPr>
        <p:spPr>
          <a:xfrm>
            <a:off x="4970595" y="6325079"/>
            <a:ext cx="381743" cy="0"/>
          </a:xfrm>
          <a:custGeom>
            <a:avLst/>
            <a:gdLst/>
            <a:ahLst/>
            <a:cxnLst/>
            <a:rect l="l" t="t" r="r" b="b"/>
            <a:pathLst>
              <a:path w="420624">
                <a:moveTo>
                  <a:pt x="0" y="0"/>
                </a:moveTo>
                <a:lnTo>
                  <a:pt x="4206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4" name="object 34"/>
          <p:cNvSpPr/>
          <p:nvPr/>
        </p:nvSpPr>
        <p:spPr>
          <a:xfrm>
            <a:off x="3310845" y="6325079"/>
            <a:ext cx="771783" cy="0"/>
          </a:xfrm>
          <a:custGeom>
            <a:avLst/>
            <a:gdLst/>
            <a:ahLst/>
            <a:cxnLst/>
            <a:rect l="l" t="t" r="r" b="b"/>
            <a:pathLst>
              <a:path w="850391">
                <a:moveTo>
                  <a:pt x="0" y="0"/>
                </a:moveTo>
                <a:lnTo>
                  <a:pt x="85039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5" name="object 35"/>
          <p:cNvSpPr/>
          <p:nvPr/>
        </p:nvSpPr>
        <p:spPr>
          <a:xfrm>
            <a:off x="3122740" y="3116226"/>
            <a:ext cx="887967" cy="130013"/>
          </a:xfrm>
          <a:custGeom>
            <a:avLst/>
            <a:gdLst/>
            <a:ahLst/>
            <a:cxnLst/>
            <a:rect l="l" t="t" r="r" b="b"/>
            <a:pathLst>
              <a:path w="978408" h="143255">
                <a:moveTo>
                  <a:pt x="0" y="143255"/>
                </a:moveTo>
                <a:lnTo>
                  <a:pt x="978408" y="143255"/>
                </a:lnTo>
                <a:lnTo>
                  <a:pt x="978408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6" name="object 36"/>
          <p:cNvSpPr/>
          <p:nvPr/>
        </p:nvSpPr>
        <p:spPr>
          <a:xfrm>
            <a:off x="3122740" y="3246241"/>
            <a:ext cx="1264177" cy="135545"/>
          </a:xfrm>
          <a:custGeom>
            <a:avLst/>
            <a:gdLst/>
            <a:ahLst/>
            <a:cxnLst/>
            <a:rect l="l" t="t" r="r" b="b"/>
            <a:pathLst>
              <a:path w="1392936" h="149351">
                <a:moveTo>
                  <a:pt x="0" y="149351"/>
                </a:moveTo>
                <a:lnTo>
                  <a:pt x="1392936" y="149351"/>
                </a:lnTo>
                <a:lnTo>
                  <a:pt x="1392936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7" name="object 37"/>
          <p:cNvSpPr/>
          <p:nvPr/>
        </p:nvSpPr>
        <p:spPr>
          <a:xfrm>
            <a:off x="4082628" y="6211663"/>
            <a:ext cx="887967" cy="132779"/>
          </a:xfrm>
          <a:custGeom>
            <a:avLst/>
            <a:gdLst/>
            <a:ahLst/>
            <a:cxnLst/>
            <a:rect l="l" t="t" r="r" b="b"/>
            <a:pathLst>
              <a:path w="978408" h="146303">
                <a:moveTo>
                  <a:pt x="0" y="146303"/>
                </a:moveTo>
                <a:lnTo>
                  <a:pt x="978408" y="146303"/>
                </a:lnTo>
                <a:lnTo>
                  <a:pt x="978408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8" name="object 38"/>
          <p:cNvSpPr/>
          <p:nvPr/>
        </p:nvSpPr>
        <p:spPr>
          <a:xfrm>
            <a:off x="4082629" y="6344442"/>
            <a:ext cx="1134162" cy="127247"/>
          </a:xfrm>
          <a:custGeom>
            <a:avLst/>
            <a:gdLst/>
            <a:ahLst/>
            <a:cxnLst/>
            <a:rect l="l" t="t" r="r" b="b"/>
            <a:pathLst>
              <a:path w="1249679" h="140207">
                <a:moveTo>
                  <a:pt x="0" y="140207"/>
                </a:moveTo>
                <a:lnTo>
                  <a:pt x="1249679" y="140207"/>
                </a:lnTo>
                <a:lnTo>
                  <a:pt x="1249679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9" name="object 39"/>
          <p:cNvSpPr/>
          <p:nvPr/>
        </p:nvSpPr>
        <p:spPr>
          <a:xfrm>
            <a:off x="5352338" y="6228261"/>
            <a:ext cx="887967" cy="132779"/>
          </a:xfrm>
          <a:custGeom>
            <a:avLst/>
            <a:gdLst/>
            <a:ahLst/>
            <a:cxnLst/>
            <a:rect l="l" t="t" r="r" b="b"/>
            <a:pathLst>
              <a:path w="978408" h="146303">
                <a:moveTo>
                  <a:pt x="0" y="146303"/>
                </a:moveTo>
                <a:lnTo>
                  <a:pt x="978408" y="146303"/>
                </a:lnTo>
                <a:lnTo>
                  <a:pt x="978408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0" name="object 40"/>
          <p:cNvSpPr/>
          <p:nvPr/>
        </p:nvSpPr>
        <p:spPr>
          <a:xfrm>
            <a:off x="5352338" y="6361040"/>
            <a:ext cx="1131397" cy="110649"/>
          </a:xfrm>
          <a:custGeom>
            <a:avLst/>
            <a:gdLst/>
            <a:ahLst/>
            <a:cxnLst/>
            <a:rect l="l" t="t" r="r" b="b"/>
            <a:pathLst>
              <a:path w="1246632" h="121920">
                <a:moveTo>
                  <a:pt x="0" y="121920"/>
                </a:moveTo>
                <a:lnTo>
                  <a:pt x="1246632" y="121920"/>
                </a:lnTo>
                <a:lnTo>
                  <a:pt x="1246632" y="0"/>
                </a:lnTo>
                <a:lnTo>
                  <a:pt x="0" y="0"/>
                </a:lnTo>
                <a:lnTo>
                  <a:pt x="0" y="12192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1" name="object 41"/>
          <p:cNvSpPr/>
          <p:nvPr/>
        </p:nvSpPr>
        <p:spPr>
          <a:xfrm>
            <a:off x="3131039" y="4709587"/>
            <a:ext cx="887966" cy="130014"/>
          </a:xfrm>
          <a:custGeom>
            <a:avLst/>
            <a:gdLst/>
            <a:ahLst/>
            <a:cxnLst/>
            <a:rect l="l" t="t" r="r" b="b"/>
            <a:pathLst>
              <a:path w="978407" h="143255">
                <a:moveTo>
                  <a:pt x="0" y="143256"/>
                </a:moveTo>
                <a:lnTo>
                  <a:pt x="978407" y="143256"/>
                </a:lnTo>
                <a:lnTo>
                  <a:pt x="978407" y="0"/>
                </a:lnTo>
                <a:lnTo>
                  <a:pt x="0" y="0"/>
                </a:lnTo>
                <a:lnTo>
                  <a:pt x="0" y="143256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2" name="object 42"/>
          <p:cNvSpPr/>
          <p:nvPr/>
        </p:nvSpPr>
        <p:spPr>
          <a:xfrm>
            <a:off x="3131039" y="4839601"/>
            <a:ext cx="946058" cy="132780"/>
          </a:xfrm>
          <a:custGeom>
            <a:avLst/>
            <a:gdLst/>
            <a:ahLst/>
            <a:cxnLst/>
            <a:rect l="l" t="t" r="r" b="b"/>
            <a:pathLst>
              <a:path w="1042416" h="146303">
                <a:moveTo>
                  <a:pt x="0" y="146304"/>
                </a:moveTo>
                <a:lnTo>
                  <a:pt x="1042416" y="146304"/>
                </a:lnTo>
                <a:lnTo>
                  <a:pt x="1042416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3" name="object 43"/>
          <p:cNvSpPr/>
          <p:nvPr/>
        </p:nvSpPr>
        <p:spPr>
          <a:xfrm>
            <a:off x="3136571" y="3865881"/>
            <a:ext cx="890733" cy="130013"/>
          </a:xfrm>
          <a:custGeom>
            <a:avLst/>
            <a:gdLst/>
            <a:ahLst/>
            <a:cxnLst/>
            <a:rect l="l" t="t" r="r" b="b"/>
            <a:pathLst>
              <a:path w="981456" h="143255">
                <a:moveTo>
                  <a:pt x="0" y="143255"/>
                </a:moveTo>
                <a:lnTo>
                  <a:pt x="981456" y="143255"/>
                </a:lnTo>
                <a:lnTo>
                  <a:pt x="981456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4" name="object 44"/>
          <p:cNvSpPr/>
          <p:nvPr/>
        </p:nvSpPr>
        <p:spPr>
          <a:xfrm>
            <a:off x="3136572" y="3995895"/>
            <a:ext cx="1239280" cy="135545"/>
          </a:xfrm>
          <a:custGeom>
            <a:avLst/>
            <a:gdLst/>
            <a:ahLst/>
            <a:cxnLst/>
            <a:rect l="l" t="t" r="r" b="b"/>
            <a:pathLst>
              <a:path w="1365503" h="149351">
                <a:moveTo>
                  <a:pt x="0" y="149351"/>
                </a:moveTo>
                <a:lnTo>
                  <a:pt x="1365503" y="149351"/>
                </a:lnTo>
                <a:lnTo>
                  <a:pt x="1365503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5" name="object 45"/>
          <p:cNvSpPr/>
          <p:nvPr/>
        </p:nvSpPr>
        <p:spPr>
          <a:xfrm>
            <a:off x="6295630" y="3362423"/>
            <a:ext cx="907331" cy="130013"/>
          </a:xfrm>
          <a:custGeom>
            <a:avLst/>
            <a:gdLst/>
            <a:ahLst/>
            <a:cxnLst/>
            <a:rect l="l" t="t" r="r" b="b"/>
            <a:pathLst>
              <a:path w="999744" h="143255">
                <a:moveTo>
                  <a:pt x="0" y="143255"/>
                </a:moveTo>
                <a:lnTo>
                  <a:pt x="999744" y="143255"/>
                </a:lnTo>
                <a:lnTo>
                  <a:pt x="999744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6" name="object 46"/>
          <p:cNvSpPr/>
          <p:nvPr/>
        </p:nvSpPr>
        <p:spPr>
          <a:xfrm>
            <a:off x="6295630" y="3492437"/>
            <a:ext cx="1264177" cy="135545"/>
          </a:xfrm>
          <a:custGeom>
            <a:avLst/>
            <a:gdLst/>
            <a:ahLst/>
            <a:cxnLst/>
            <a:rect l="l" t="t" r="r" b="b"/>
            <a:pathLst>
              <a:path w="1392936" h="149351">
                <a:moveTo>
                  <a:pt x="0" y="149351"/>
                </a:moveTo>
                <a:lnTo>
                  <a:pt x="1392936" y="149351"/>
                </a:lnTo>
                <a:lnTo>
                  <a:pt x="1392936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7" name="object 47"/>
          <p:cNvSpPr/>
          <p:nvPr/>
        </p:nvSpPr>
        <p:spPr>
          <a:xfrm>
            <a:off x="6314995" y="4098246"/>
            <a:ext cx="907330" cy="132779"/>
          </a:xfrm>
          <a:custGeom>
            <a:avLst/>
            <a:gdLst/>
            <a:ahLst/>
            <a:cxnLst/>
            <a:rect l="l" t="t" r="r" b="b"/>
            <a:pathLst>
              <a:path w="999744" h="146303">
                <a:moveTo>
                  <a:pt x="0" y="146303"/>
                </a:moveTo>
                <a:lnTo>
                  <a:pt x="999743" y="146303"/>
                </a:lnTo>
                <a:lnTo>
                  <a:pt x="999743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8" name="object 48"/>
          <p:cNvSpPr/>
          <p:nvPr/>
        </p:nvSpPr>
        <p:spPr>
          <a:xfrm>
            <a:off x="6314995" y="4231026"/>
            <a:ext cx="1239281" cy="132780"/>
          </a:xfrm>
          <a:custGeom>
            <a:avLst/>
            <a:gdLst/>
            <a:ahLst/>
            <a:cxnLst/>
            <a:rect l="l" t="t" r="r" b="b"/>
            <a:pathLst>
              <a:path w="1365503" h="146303">
                <a:moveTo>
                  <a:pt x="0" y="146304"/>
                </a:moveTo>
                <a:lnTo>
                  <a:pt x="1365504" y="146304"/>
                </a:lnTo>
                <a:lnTo>
                  <a:pt x="1365504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9" name="object 49"/>
          <p:cNvSpPr/>
          <p:nvPr/>
        </p:nvSpPr>
        <p:spPr>
          <a:xfrm>
            <a:off x="4533529" y="3893544"/>
            <a:ext cx="824342" cy="132779"/>
          </a:xfrm>
          <a:custGeom>
            <a:avLst/>
            <a:gdLst/>
            <a:ahLst/>
            <a:cxnLst/>
            <a:rect l="l" t="t" r="r" b="b"/>
            <a:pathLst>
              <a:path w="908303" h="146303">
                <a:moveTo>
                  <a:pt x="0" y="146303"/>
                </a:moveTo>
                <a:lnTo>
                  <a:pt x="908303" y="146303"/>
                </a:lnTo>
                <a:lnTo>
                  <a:pt x="908303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0" name="object 50"/>
          <p:cNvSpPr/>
          <p:nvPr/>
        </p:nvSpPr>
        <p:spPr>
          <a:xfrm>
            <a:off x="4533529" y="4026324"/>
            <a:ext cx="1239280" cy="132779"/>
          </a:xfrm>
          <a:custGeom>
            <a:avLst/>
            <a:gdLst/>
            <a:ahLst/>
            <a:cxnLst/>
            <a:rect l="l" t="t" r="r" b="b"/>
            <a:pathLst>
              <a:path w="1365503" h="146303">
                <a:moveTo>
                  <a:pt x="0" y="146303"/>
                </a:moveTo>
                <a:lnTo>
                  <a:pt x="1365503" y="146303"/>
                </a:lnTo>
                <a:lnTo>
                  <a:pt x="1365503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1" name="object 51"/>
          <p:cNvSpPr/>
          <p:nvPr/>
        </p:nvSpPr>
        <p:spPr>
          <a:xfrm>
            <a:off x="6303929" y="4928121"/>
            <a:ext cx="907331" cy="130014"/>
          </a:xfrm>
          <a:custGeom>
            <a:avLst/>
            <a:gdLst/>
            <a:ahLst/>
            <a:cxnLst/>
            <a:rect l="l" t="t" r="r" b="b"/>
            <a:pathLst>
              <a:path w="999744" h="143255">
                <a:moveTo>
                  <a:pt x="0" y="143256"/>
                </a:moveTo>
                <a:lnTo>
                  <a:pt x="999744" y="143256"/>
                </a:lnTo>
                <a:lnTo>
                  <a:pt x="999744" y="0"/>
                </a:lnTo>
                <a:lnTo>
                  <a:pt x="0" y="0"/>
                </a:lnTo>
                <a:lnTo>
                  <a:pt x="0" y="143256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2" name="object 52"/>
          <p:cNvSpPr/>
          <p:nvPr/>
        </p:nvSpPr>
        <p:spPr>
          <a:xfrm>
            <a:off x="6303929" y="5058136"/>
            <a:ext cx="948824" cy="135545"/>
          </a:xfrm>
          <a:custGeom>
            <a:avLst/>
            <a:gdLst/>
            <a:ahLst/>
            <a:cxnLst/>
            <a:rect l="l" t="t" r="r" b="b"/>
            <a:pathLst>
              <a:path w="1045463" h="149351">
                <a:moveTo>
                  <a:pt x="0" y="149352"/>
                </a:moveTo>
                <a:lnTo>
                  <a:pt x="1045463" y="149352"/>
                </a:lnTo>
                <a:lnTo>
                  <a:pt x="1045463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3" name="object 53"/>
          <p:cNvSpPr/>
          <p:nvPr/>
        </p:nvSpPr>
        <p:spPr>
          <a:xfrm>
            <a:off x="6298397" y="5816088"/>
            <a:ext cx="907331" cy="130014"/>
          </a:xfrm>
          <a:custGeom>
            <a:avLst/>
            <a:gdLst/>
            <a:ahLst/>
            <a:cxnLst/>
            <a:rect l="l" t="t" r="r" b="b"/>
            <a:pathLst>
              <a:path w="999744" h="143255">
                <a:moveTo>
                  <a:pt x="0" y="143256"/>
                </a:moveTo>
                <a:lnTo>
                  <a:pt x="999744" y="143256"/>
                </a:lnTo>
                <a:lnTo>
                  <a:pt x="999744" y="0"/>
                </a:lnTo>
                <a:lnTo>
                  <a:pt x="0" y="0"/>
                </a:lnTo>
                <a:lnTo>
                  <a:pt x="0" y="143256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4" name="object 54"/>
          <p:cNvSpPr/>
          <p:nvPr/>
        </p:nvSpPr>
        <p:spPr>
          <a:xfrm>
            <a:off x="6298398" y="5946102"/>
            <a:ext cx="1828492" cy="132779"/>
          </a:xfrm>
          <a:custGeom>
            <a:avLst/>
            <a:gdLst/>
            <a:ahLst/>
            <a:cxnLst/>
            <a:rect l="l" t="t" r="r" b="b"/>
            <a:pathLst>
              <a:path w="2014727" h="146303">
                <a:moveTo>
                  <a:pt x="0" y="146303"/>
                </a:moveTo>
                <a:lnTo>
                  <a:pt x="2014727" y="146303"/>
                </a:lnTo>
                <a:lnTo>
                  <a:pt x="2014727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5" name="object 55"/>
          <p:cNvSpPr/>
          <p:nvPr/>
        </p:nvSpPr>
        <p:spPr>
          <a:xfrm>
            <a:off x="4638647" y="4712353"/>
            <a:ext cx="827108" cy="130014"/>
          </a:xfrm>
          <a:custGeom>
            <a:avLst/>
            <a:gdLst/>
            <a:ahLst/>
            <a:cxnLst/>
            <a:rect l="l" t="t" r="r" b="b"/>
            <a:pathLst>
              <a:path w="911351" h="143255">
                <a:moveTo>
                  <a:pt x="0" y="143256"/>
                </a:moveTo>
                <a:lnTo>
                  <a:pt x="911351" y="143256"/>
                </a:lnTo>
                <a:lnTo>
                  <a:pt x="911351" y="0"/>
                </a:lnTo>
                <a:lnTo>
                  <a:pt x="0" y="0"/>
                </a:lnTo>
                <a:lnTo>
                  <a:pt x="0" y="143256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6" name="object 56"/>
          <p:cNvSpPr/>
          <p:nvPr/>
        </p:nvSpPr>
        <p:spPr>
          <a:xfrm>
            <a:off x="4638646" y="4842368"/>
            <a:ext cx="948824" cy="135545"/>
          </a:xfrm>
          <a:custGeom>
            <a:avLst/>
            <a:gdLst/>
            <a:ahLst/>
            <a:cxnLst/>
            <a:rect l="l" t="t" r="r" b="b"/>
            <a:pathLst>
              <a:path w="1045463" h="149351">
                <a:moveTo>
                  <a:pt x="0" y="149351"/>
                </a:moveTo>
                <a:lnTo>
                  <a:pt x="1045463" y="149351"/>
                </a:lnTo>
                <a:lnTo>
                  <a:pt x="1045463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7" name="object 57"/>
          <p:cNvSpPr/>
          <p:nvPr/>
        </p:nvSpPr>
        <p:spPr>
          <a:xfrm>
            <a:off x="3927719" y="1840985"/>
            <a:ext cx="580912" cy="132779"/>
          </a:xfrm>
          <a:custGeom>
            <a:avLst/>
            <a:gdLst/>
            <a:ahLst/>
            <a:cxnLst/>
            <a:rect l="l" t="t" r="r" b="b"/>
            <a:pathLst>
              <a:path w="640079" h="146303">
                <a:moveTo>
                  <a:pt x="0" y="146303"/>
                </a:moveTo>
                <a:lnTo>
                  <a:pt x="640079" y="146303"/>
                </a:lnTo>
                <a:lnTo>
                  <a:pt x="640079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8" name="object 58"/>
          <p:cNvSpPr txBox="1"/>
          <p:nvPr/>
        </p:nvSpPr>
        <p:spPr>
          <a:xfrm>
            <a:off x="3365710" y="1813092"/>
            <a:ext cx="1160097" cy="1838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135" b="1" dirty="0">
                <a:latin typeface="Times New Roman"/>
                <a:cs typeface="Times New Roman"/>
              </a:rPr>
              <a:t>V</a:t>
            </a:r>
            <a:r>
              <a:rPr sz="1135" b="1" spc="-14" dirty="0">
                <a:latin typeface="Times New Roman"/>
                <a:cs typeface="Times New Roman"/>
              </a:rPr>
              <a:t>I</a:t>
            </a:r>
            <a:r>
              <a:rPr sz="1135" b="1" spc="14" dirty="0">
                <a:latin typeface="Times New Roman"/>
                <a:cs typeface="Times New Roman"/>
              </a:rPr>
              <a:t>S</a:t>
            </a:r>
            <a:r>
              <a:rPr sz="1135" b="1" spc="-14" dirty="0">
                <a:latin typeface="Times New Roman"/>
                <a:cs typeface="Times New Roman"/>
              </a:rPr>
              <a:t>I</a:t>
            </a:r>
            <a:r>
              <a:rPr sz="1135" b="1" spc="-9" dirty="0">
                <a:latin typeface="Times New Roman"/>
                <a:cs typeface="Times New Roman"/>
              </a:rPr>
              <a:t>T</a:t>
            </a:r>
            <a:r>
              <a:rPr sz="1135" b="1" spc="5" dirty="0">
                <a:latin typeface="Times New Roman"/>
                <a:cs typeface="Times New Roman"/>
              </a:rPr>
              <a:t> </a:t>
            </a:r>
            <a:r>
              <a:rPr sz="1135" b="1" spc="-9" dirty="0">
                <a:latin typeface="Times New Roman"/>
                <a:cs typeface="Times New Roman"/>
              </a:rPr>
              <a:t>1</a:t>
            </a:r>
            <a:r>
              <a:rPr sz="1135" b="1" spc="86" dirty="0">
                <a:latin typeface="Times New Roman"/>
                <a:cs typeface="Times New Roman"/>
              </a:rPr>
              <a:t> </a:t>
            </a:r>
            <a:r>
              <a:rPr sz="1293" b="1" spc="34" baseline="2923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1293" b="1" spc="6" baseline="2923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293" b="1" spc="20" baseline="2923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293" b="1" spc="6" baseline="2923" dirty="0">
                <a:solidFill>
                  <a:srgbClr val="FF0000"/>
                </a:solidFill>
                <a:latin typeface="Times New Roman"/>
                <a:cs typeface="Times New Roman"/>
              </a:rPr>
              <a:t>IT</a:t>
            </a:r>
            <a:r>
              <a:rPr sz="1293" b="1" spc="34" baseline="2923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293" b="1" baseline="2923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1293" b="1" spc="109" baseline="2923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sz="1293" baseline="2923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360175" y="2370490"/>
            <a:ext cx="637391" cy="1521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spc="23" dirty="0">
                <a:latin typeface="Times New Roman"/>
                <a:cs typeface="Times New Roman"/>
              </a:rPr>
              <a:t>N</a:t>
            </a:r>
            <a:r>
              <a:rPr sz="862" spc="-5" dirty="0">
                <a:latin typeface="Times New Roman"/>
                <a:cs typeface="Times New Roman"/>
              </a:rPr>
              <a:t>o</a:t>
            </a:r>
            <a:r>
              <a:rPr sz="862" spc="5" dirty="0">
                <a:latin typeface="Times New Roman"/>
                <a:cs typeface="Times New Roman"/>
              </a:rPr>
              <a:t>t</a:t>
            </a:r>
            <a:r>
              <a:rPr sz="862" spc="14" dirty="0">
                <a:latin typeface="Times New Roman"/>
                <a:cs typeface="Times New Roman"/>
              </a:rPr>
              <a:t> </a:t>
            </a:r>
            <a:r>
              <a:rPr sz="862" spc="18" dirty="0">
                <a:latin typeface="Times New Roman"/>
                <a:cs typeface="Times New Roman"/>
              </a:rPr>
              <a:t>d</a:t>
            </a:r>
            <a:r>
              <a:rPr sz="862" spc="-5" dirty="0">
                <a:latin typeface="Times New Roman"/>
                <a:cs typeface="Times New Roman"/>
              </a:rPr>
              <a:t>o</a:t>
            </a:r>
            <a:r>
              <a:rPr sz="862" spc="18" dirty="0">
                <a:latin typeface="Times New Roman"/>
                <a:cs typeface="Times New Roman"/>
              </a:rPr>
              <a:t>n</a:t>
            </a:r>
            <a:r>
              <a:rPr sz="862" spc="9" dirty="0">
                <a:latin typeface="Times New Roman"/>
                <a:cs typeface="Times New Roman"/>
              </a:rPr>
              <a:t>e </a:t>
            </a:r>
            <a:r>
              <a:rPr sz="862" spc="18" dirty="0">
                <a:latin typeface="Times New Roman"/>
                <a:cs typeface="Times New Roman"/>
              </a:rPr>
              <a:t> </a:t>
            </a:r>
            <a:r>
              <a:rPr sz="862" spc="154" dirty="0">
                <a:latin typeface="Arial"/>
                <a:cs typeface="Arial"/>
              </a:rPr>
              <a:t>D</a:t>
            </a:r>
            <a:r>
              <a:rPr sz="817" spc="6" baseline="-13888" dirty="0">
                <a:latin typeface="Times New Roman"/>
                <a:cs typeface="Times New Roman"/>
              </a:rPr>
              <a:t>0</a:t>
            </a:r>
            <a:endParaRPr sz="817" baseline="-13888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354645" y="2631902"/>
            <a:ext cx="952628" cy="1838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135" b="1" dirty="0">
                <a:latin typeface="Times New Roman"/>
                <a:cs typeface="Times New Roman"/>
              </a:rPr>
              <a:t>V</a:t>
            </a:r>
            <a:r>
              <a:rPr sz="1135" b="1" spc="-14" dirty="0">
                <a:latin typeface="Times New Roman"/>
                <a:cs typeface="Times New Roman"/>
              </a:rPr>
              <a:t>I</a:t>
            </a:r>
            <a:r>
              <a:rPr sz="1135" b="1" spc="-5" dirty="0">
                <a:latin typeface="Times New Roman"/>
                <a:cs typeface="Times New Roman"/>
              </a:rPr>
              <a:t>T</a:t>
            </a:r>
            <a:r>
              <a:rPr sz="1135" b="1" dirty="0">
                <a:latin typeface="Times New Roman"/>
                <a:cs typeface="Times New Roman"/>
              </a:rPr>
              <a:t>A</a:t>
            </a:r>
            <a:r>
              <a:rPr sz="1135" b="1" spc="-9" dirty="0">
                <a:latin typeface="Times New Roman"/>
                <a:cs typeface="Times New Roman"/>
              </a:rPr>
              <a:t>L</a:t>
            </a:r>
            <a:r>
              <a:rPr sz="1135" b="1" spc="5" dirty="0">
                <a:latin typeface="Times New Roman"/>
                <a:cs typeface="Times New Roman"/>
              </a:rPr>
              <a:t> </a:t>
            </a:r>
            <a:r>
              <a:rPr sz="1135" b="1" spc="-9" dirty="0">
                <a:latin typeface="Times New Roman"/>
                <a:cs typeface="Times New Roman"/>
              </a:rPr>
              <a:t>S</a:t>
            </a:r>
            <a:r>
              <a:rPr sz="1135" b="1" spc="9" dirty="0">
                <a:latin typeface="Times New Roman"/>
                <a:cs typeface="Times New Roman"/>
              </a:rPr>
              <a:t>I</a:t>
            </a:r>
            <a:r>
              <a:rPr sz="1135" b="1" spc="-23" dirty="0">
                <a:latin typeface="Times New Roman"/>
                <a:cs typeface="Times New Roman"/>
              </a:rPr>
              <a:t>G</a:t>
            </a:r>
            <a:r>
              <a:rPr sz="1135" b="1" dirty="0">
                <a:latin typeface="Times New Roman"/>
                <a:cs typeface="Times New Roman"/>
              </a:rPr>
              <a:t>N</a:t>
            </a:r>
            <a:r>
              <a:rPr sz="1135" b="1" spc="-9" dirty="0">
                <a:latin typeface="Times New Roman"/>
                <a:cs typeface="Times New Roman"/>
              </a:rPr>
              <a:t>S</a:t>
            </a:r>
            <a:endParaRPr sz="1135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515086" y="3399537"/>
            <a:ext cx="359036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spc="27" dirty="0">
                <a:latin typeface="Times New Roman"/>
                <a:cs typeface="Times New Roman"/>
              </a:rPr>
              <a:t>W</a:t>
            </a:r>
            <a:r>
              <a:rPr sz="862" spc="23" dirty="0">
                <a:latin typeface="Times New Roman"/>
                <a:cs typeface="Times New Roman"/>
              </a:rPr>
              <a:t>e</a:t>
            </a:r>
            <a:r>
              <a:rPr sz="862" spc="-5" dirty="0">
                <a:latin typeface="Times New Roman"/>
                <a:cs typeface="Times New Roman"/>
              </a:rPr>
              <a:t>i</a:t>
            </a:r>
            <a:r>
              <a:rPr sz="862" spc="18" dirty="0">
                <a:latin typeface="Times New Roman"/>
                <a:cs typeface="Times New Roman"/>
              </a:rPr>
              <a:t>g</a:t>
            </a:r>
            <a:r>
              <a:rPr sz="862" spc="-5" dirty="0">
                <a:latin typeface="Times New Roman"/>
                <a:cs typeface="Times New Roman"/>
              </a:rPr>
              <a:t>h</a:t>
            </a:r>
            <a:r>
              <a:rPr sz="862" spc="5" dirty="0">
                <a:latin typeface="Times New Roman"/>
                <a:cs typeface="Times New Roman"/>
              </a:rPr>
              <a:t>t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723939" y="3399537"/>
            <a:ext cx="1161826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tabLst>
                <a:tab pos="1034505" algn="l"/>
              </a:tabLst>
            </a:pPr>
            <a:r>
              <a:rPr sz="862" dirty="0">
                <a:latin typeface="Times New Roman"/>
                <a:cs typeface="Times New Roman"/>
              </a:rPr>
              <a:t>|</a:t>
            </a:r>
            <a:r>
              <a:rPr sz="862" spc="18" dirty="0">
                <a:latin typeface="Times New Roman"/>
                <a:cs typeface="Times New Roman"/>
              </a:rPr>
              <a:t>_</a:t>
            </a:r>
            <a:r>
              <a:rPr sz="862" u="sng" spc="5" dirty="0">
                <a:latin typeface="Times New Roman"/>
                <a:cs typeface="Times New Roman"/>
              </a:rPr>
              <a:t>   </a:t>
            </a:r>
            <a:r>
              <a:rPr sz="862" u="sng" spc="9" dirty="0">
                <a:latin typeface="Times New Roman"/>
                <a:cs typeface="Times New Roman"/>
              </a:rPr>
              <a:t> </a:t>
            </a:r>
            <a:r>
              <a:rPr sz="862" dirty="0">
                <a:latin typeface="Times New Roman"/>
                <a:cs typeface="Times New Roman"/>
              </a:rPr>
              <a:t>|</a:t>
            </a:r>
            <a:r>
              <a:rPr sz="862" spc="-5" dirty="0">
                <a:latin typeface="Times New Roman"/>
                <a:cs typeface="Times New Roman"/>
              </a:rPr>
              <a:t>_</a:t>
            </a:r>
            <a:r>
              <a:rPr sz="862" spc="18" dirty="0">
                <a:latin typeface="Times New Roman"/>
                <a:cs typeface="Times New Roman"/>
              </a:rPr>
              <a:t>__</a:t>
            </a:r>
            <a:r>
              <a:rPr sz="862" dirty="0">
                <a:latin typeface="Times New Roman"/>
                <a:cs typeface="Times New Roman"/>
              </a:rPr>
              <a:t>|</a:t>
            </a:r>
            <a:r>
              <a:rPr sz="862" spc="-5" dirty="0">
                <a:latin typeface="Times New Roman"/>
                <a:cs typeface="Times New Roman"/>
              </a:rPr>
              <a:t>_</a:t>
            </a:r>
            <a:r>
              <a:rPr sz="862" spc="18" dirty="0">
                <a:latin typeface="Times New Roman"/>
                <a:cs typeface="Times New Roman"/>
              </a:rPr>
              <a:t>__</a:t>
            </a:r>
            <a:r>
              <a:rPr sz="862" spc="5" dirty="0">
                <a:latin typeface="Times New Roman"/>
                <a:cs typeface="Times New Roman"/>
              </a:rPr>
              <a:t>|	</a:t>
            </a:r>
            <a:r>
              <a:rPr sz="862" spc="18" dirty="0">
                <a:latin typeface="Times New Roman"/>
                <a:cs typeface="Times New Roman"/>
              </a:rPr>
              <a:t>k</a:t>
            </a:r>
            <a:r>
              <a:rPr sz="862" spc="9" dirty="0">
                <a:latin typeface="Times New Roman"/>
                <a:cs typeface="Times New Roman"/>
              </a:rPr>
              <a:t>g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515086" y="4163022"/>
            <a:ext cx="334255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spc="23" dirty="0">
                <a:latin typeface="Times New Roman"/>
                <a:cs typeface="Times New Roman"/>
              </a:rPr>
              <a:t>H</a:t>
            </a:r>
            <a:r>
              <a:rPr sz="862" spc="5" dirty="0">
                <a:latin typeface="Times New Roman"/>
                <a:cs typeface="Times New Roman"/>
              </a:rPr>
              <a:t>e</a:t>
            </a:r>
            <a:r>
              <a:rPr sz="862" spc="14" dirty="0">
                <a:latin typeface="Times New Roman"/>
                <a:cs typeface="Times New Roman"/>
              </a:rPr>
              <a:t>i</a:t>
            </a:r>
            <a:r>
              <a:rPr sz="862" spc="-5" dirty="0">
                <a:latin typeface="Times New Roman"/>
                <a:cs typeface="Times New Roman"/>
              </a:rPr>
              <a:t>g</a:t>
            </a:r>
            <a:r>
              <a:rPr sz="862" spc="18" dirty="0">
                <a:latin typeface="Times New Roman"/>
                <a:cs typeface="Times New Roman"/>
              </a:rPr>
              <a:t>h</a:t>
            </a:r>
            <a:r>
              <a:rPr sz="862" spc="5" dirty="0">
                <a:latin typeface="Times New Roman"/>
                <a:cs typeface="Times New Roman"/>
              </a:rPr>
              <a:t>t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723939" y="4163022"/>
            <a:ext cx="1184302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tabLst>
                <a:tab pos="1034505" algn="l"/>
              </a:tabLst>
            </a:pPr>
            <a:r>
              <a:rPr sz="862" dirty="0">
                <a:latin typeface="Times New Roman"/>
                <a:cs typeface="Times New Roman"/>
              </a:rPr>
              <a:t>|</a:t>
            </a:r>
            <a:r>
              <a:rPr sz="862" spc="18" dirty="0">
                <a:latin typeface="Times New Roman"/>
                <a:cs typeface="Times New Roman"/>
              </a:rPr>
              <a:t>_</a:t>
            </a:r>
            <a:r>
              <a:rPr sz="862" u="sng" spc="5" dirty="0">
                <a:latin typeface="Times New Roman"/>
                <a:cs typeface="Times New Roman"/>
              </a:rPr>
              <a:t>   </a:t>
            </a:r>
            <a:r>
              <a:rPr sz="862" u="sng" spc="9" dirty="0">
                <a:latin typeface="Times New Roman"/>
                <a:cs typeface="Times New Roman"/>
              </a:rPr>
              <a:t> </a:t>
            </a:r>
            <a:r>
              <a:rPr sz="862" dirty="0">
                <a:latin typeface="Times New Roman"/>
                <a:cs typeface="Times New Roman"/>
              </a:rPr>
              <a:t>|</a:t>
            </a:r>
            <a:r>
              <a:rPr sz="862" spc="-5" dirty="0">
                <a:latin typeface="Times New Roman"/>
                <a:cs typeface="Times New Roman"/>
              </a:rPr>
              <a:t>_</a:t>
            </a:r>
            <a:r>
              <a:rPr sz="862" spc="18" dirty="0">
                <a:latin typeface="Times New Roman"/>
                <a:cs typeface="Times New Roman"/>
              </a:rPr>
              <a:t>__</a:t>
            </a:r>
            <a:r>
              <a:rPr sz="862" dirty="0">
                <a:latin typeface="Times New Roman"/>
                <a:cs typeface="Times New Roman"/>
              </a:rPr>
              <a:t>|</a:t>
            </a:r>
            <a:r>
              <a:rPr sz="862" spc="-5" dirty="0">
                <a:latin typeface="Times New Roman"/>
                <a:cs typeface="Times New Roman"/>
              </a:rPr>
              <a:t>_</a:t>
            </a:r>
            <a:r>
              <a:rPr sz="862" spc="18" dirty="0">
                <a:latin typeface="Times New Roman"/>
                <a:cs typeface="Times New Roman"/>
              </a:rPr>
              <a:t>__</a:t>
            </a:r>
            <a:r>
              <a:rPr sz="862" spc="5" dirty="0">
                <a:latin typeface="Times New Roman"/>
                <a:cs typeface="Times New Roman"/>
              </a:rPr>
              <a:t>|	</a:t>
            </a:r>
            <a:r>
              <a:rPr sz="862" spc="9" dirty="0">
                <a:latin typeface="Times New Roman"/>
                <a:cs typeface="Times New Roman"/>
              </a:rPr>
              <a:t>cm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515086" y="4984600"/>
            <a:ext cx="513486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spc="23" dirty="0">
                <a:latin typeface="Times New Roman"/>
                <a:cs typeface="Times New Roman"/>
              </a:rPr>
              <a:t>H</a:t>
            </a:r>
            <a:r>
              <a:rPr sz="862" spc="5" dirty="0">
                <a:latin typeface="Times New Roman"/>
                <a:cs typeface="Times New Roman"/>
              </a:rPr>
              <a:t>e</a:t>
            </a:r>
            <a:r>
              <a:rPr sz="862" spc="23" dirty="0">
                <a:latin typeface="Times New Roman"/>
                <a:cs typeface="Times New Roman"/>
              </a:rPr>
              <a:t>a</a:t>
            </a:r>
            <a:r>
              <a:rPr sz="862" spc="9" dirty="0">
                <a:latin typeface="Times New Roman"/>
                <a:cs typeface="Times New Roman"/>
              </a:rPr>
              <a:t>r</a:t>
            </a:r>
            <a:r>
              <a:rPr sz="862" spc="5" dirty="0">
                <a:latin typeface="Times New Roman"/>
                <a:cs typeface="Times New Roman"/>
              </a:rPr>
              <a:t>t</a:t>
            </a:r>
            <a:r>
              <a:rPr sz="862" spc="-9" dirty="0">
                <a:latin typeface="Times New Roman"/>
                <a:cs typeface="Times New Roman"/>
              </a:rPr>
              <a:t> </a:t>
            </a:r>
            <a:r>
              <a:rPr sz="862" spc="27" dirty="0">
                <a:latin typeface="Times New Roman"/>
                <a:cs typeface="Times New Roman"/>
              </a:rPr>
              <a:t>R</a:t>
            </a:r>
            <a:r>
              <a:rPr sz="862" spc="5" dirty="0">
                <a:latin typeface="Times New Roman"/>
                <a:cs typeface="Times New Roman"/>
              </a:rPr>
              <a:t>a</a:t>
            </a:r>
            <a:r>
              <a:rPr sz="862" spc="-5" dirty="0">
                <a:latin typeface="Times New Roman"/>
                <a:cs typeface="Times New Roman"/>
              </a:rPr>
              <a:t>t</a:t>
            </a:r>
            <a:r>
              <a:rPr sz="862" spc="9" dirty="0">
                <a:latin typeface="Times New Roman"/>
                <a:cs typeface="Times New Roman"/>
              </a:rPr>
              <a:t>e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723939" y="4984600"/>
            <a:ext cx="627017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dirty="0">
                <a:latin typeface="Times New Roman"/>
                <a:cs typeface="Times New Roman"/>
              </a:rPr>
              <a:t>|</a:t>
            </a:r>
            <a:r>
              <a:rPr sz="862" spc="18" dirty="0">
                <a:latin typeface="Times New Roman"/>
                <a:cs typeface="Times New Roman"/>
              </a:rPr>
              <a:t>_</a:t>
            </a:r>
            <a:r>
              <a:rPr sz="862" u="sng" spc="5" dirty="0">
                <a:latin typeface="Times New Roman"/>
                <a:cs typeface="Times New Roman"/>
              </a:rPr>
              <a:t>   </a:t>
            </a:r>
            <a:r>
              <a:rPr sz="862" u="sng" spc="9" dirty="0">
                <a:latin typeface="Times New Roman"/>
                <a:cs typeface="Times New Roman"/>
              </a:rPr>
              <a:t> </a:t>
            </a:r>
            <a:r>
              <a:rPr sz="862" dirty="0">
                <a:latin typeface="Times New Roman"/>
                <a:cs typeface="Times New Roman"/>
              </a:rPr>
              <a:t>|</a:t>
            </a:r>
            <a:r>
              <a:rPr sz="862" spc="-5" dirty="0">
                <a:latin typeface="Times New Roman"/>
                <a:cs typeface="Times New Roman"/>
              </a:rPr>
              <a:t>_</a:t>
            </a:r>
            <a:r>
              <a:rPr sz="862" spc="18" dirty="0">
                <a:latin typeface="Times New Roman"/>
                <a:cs typeface="Times New Roman"/>
              </a:rPr>
              <a:t>__</a:t>
            </a:r>
            <a:r>
              <a:rPr sz="862" dirty="0">
                <a:latin typeface="Times New Roman"/>
                <a:cs typeface="Times New Roman"/>
              </a:rPr>
              <a:t>|</a:t>
            </a:r>
            <a:r>
              <a:rPr sz="862" spc="-5" dirty="0">
                <a:latin typeface="Times New Roman"/>
                <a:cs typeface="Times New Roman"/>
              </a:rPr>
              <a:t>_</a:t>
            </a:r>
            <a:r>
              <a:rPr sz="862" spc="18" dirty="0">
                <a:latin typeface="Times New Roman"/>
                <a:cs typeface="Times New Roman"/>
              </a:rPr>
              <a:t>__</a:t>
            </a:r>
            <a:r>
              <a:rPr sz="862" spc="5" dirty="0">
                <a:latin typeface="Times New Roman"/>
                <a:cs typeface="Times New Roman"/>
              </a:rPr>
              <a:t>|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747452" y="4984600"/>
            <a:ext cx="464499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spc="18" dirty="0">
                <a:latin typeface="Times New Roman"/>
                <a:cs typeface="Times New Roman"/>
              </a:rPr>
              <a:t>b</a:t>
            </a:r>
            <a:r>
              <a:rPr sz="862" spc="5" dirty="0">
                <a:latin typeface="Times New Roman"/>
                <a:cs typeface="Times New Roman"/>
              </a:rPr>
              <a:t>ea</a:t>
            </a:r>
            <a:r>
              <a:rPr sz="862" spc="14" dirty="0">
                <a:latin typeface="Times New Roman"/>
                <a:cs typeface="Times New Roman"/>
              </a:rPr>
              <a:t>t</a:t>
            </a:r>
            <a:r>
              <a:rPr sz="862" spc="9" dirty="0">
                <a:latin typeface="Times New Roman"/>
                <a:cs typeface="Times New Roman"/>
              </a:rPr>
              <a:t>s</a:t>
            </a:r>
            <a:r>
              <a:rPr sz="862" spc="-5" dirty="0">
                <a:latin typeface="Times New Roman"/>
                <a:cs typeface="Times New Roman"/>
              </a:rPr>
              <a:t>/</a:t>
            </a:r>
            <a:r>
              <a:rPr sz="862" spc="18" dirty="0">
                <a:latin typeface="Times New Roman"/>
                <a:cs typeface="Times New Roman"/>
              </a:rPr>
              <a:t>m</a:t>
            </a:r>
            <a:r>
              <a:rPr sz="862" spc="-5" dirty="0">
                <a:latin typeface="Times New Roman"/>
                <a:cs typeface="Times New Roman"/>
              </a:rPr>
              <a:t>i</a:t>
            </a:r>
            <a:r>
              <a:rPr sz="862" spc="9" dirty="0">
                <a:latin typeface="Times New Roman"/>
                <a:cs typeface="Times New Roman"/>
              </a:rPr>
              <a:t>n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515086" y="5877869"/>
            <a:ext cx="410904" cy="267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 marR="11527">
              <a:lnSpc>
                <a:spcPts val="1026"/>
              </a:lnSpc>
            </a:pPr>
            <a:r>
              <a:rPr sz="862" spc="27" dirty="0">
                <a:latin typeface="Times New Roman"/>
                <a:cs typeface="Times New Roman"/>
              </a:rPr>
              <a:t>B</a:t>
            </a:r>
            <a:r>
              <a:rPr sz="862" spc="-5" dirty="0">
                <a:latin typeface="Times New Roman"/>
                <a:cs typeface="Times New Roman"/>
              </a:rPr>
              <a:t>l</a:t>
            </a:r>
            <a:r>
              <a:rPr sz="862" spc="18" dirty="0">
                <a:latin typeface="Times New Roman"/>
                <a:cs typeface="Times New Roman"/>
              </a:rPr>
              <a:t>oo</a:t>
            </a:r>
            <a:r>
              <a:rPr sz="862" spc="9" dirty="0">
                <a:latin typeface="Times New Roman"/>
                <a:cs typeface="Times New Roman"/>
              </a:rPr>
              <a:t>d Pr</a:t>
            </a:r>
            <a:r>
              <a:rPr sz="862" spc="23" dirty="0">
                <a:latin typeface="Times New Roman"/>
                <a:cs typeface="Times New Roman"/>
              </a:rPr>
              <a:t>e</a:t>
            </a:r>
            <a:r>
              <a:rPr sz="862" spc="9" dirty="0">
                <a:latin typeface="Times New Roman"/>
                <a:cs typeface="Times New Roman"/>
              </a:rPr>
              <a:t>s</a:t>
            </a:r>
            <a:r>
              <a:rPr sz="862" spc="-14" dirty="0">
                <a:latin typeface="Times New Roman"/>
                <a:cs typeface="Times New Roman"/>
              </a:rPr>
              <a:t>s</a:t>
            </a:r>
            <a:r>
              <a:rPr sz="862" spc="18" dirty="0">
                <a:latin typeface="Times New Roman"/>
                <a:cs typeface="Times New Roman"/>
              </a:rPr>
              <a:t>u</a:t>
            </a:r>
            <a:r>
              <a:rPr sz="862" spc="9" dirty="0">
                <a:latin typeface="Times New Roman"/>
                <a:cs typeface="Times New Roman"/>
              </a:rPr>
              <a:t>re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314533" y="5813043"/>
            <a:ext cx="799331" cy="3936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9845" marR="11527" indent="-138318">
              <a:lnSpc>
                <a:spcPct val="145300"/>
              </a:lnSpc>
              <a:tabLst>
                <a:tab pos="755563" algn="l"/>
              </a:tabLst>
            </a:pPr>
            <a:r>
              <a:rPr sz="862" dirty="0">
                <a:latin typeface="Times New Roman"/>
                <a:cs typeface="Times New Roman"/>
              </a:rPr>
              <a:t>|</a:t>
            </a:r>
            <a:r>
              <a:rPr sz="862" spc="18" dirty="0">
                <a:latin typeface="Times New Roman"/>
                <a:cs typeface="Times New Roman"/>
              </a:rPr>
              <a:t>_</a:t>
            </a:r>
            <a:r>
              <a:rPr sz="862" u="sng" spc="5" dirty="0">
                <a:latin typeface="Times New Roman"/>
                <a:cs typeface="Times New Roman"/>
              </a:rPr>
              <a:t>   </a:t>
            </a:r>
            <a:r>
              <a:rPr sz="862" u="sng" spc="9" dirty="0">
                <a:latin typeface="Times New Roman"/>
                <a:cs typeface="Times New Roman"/>
              </a:rPr>
              <a:t> </a:t>
            </a:r>
            <a:r>
              <a:rPr sz="862" dirty="0">
                <a:latin typeface="Times New Roman"/>
                <a:cs typeface="Times New Roman"/>
              </a:rPr>
              <a:t>|</a:t>
            </a:r>
            <a:r>
              <a:rPr sz="862" spc="18" dirty="0">
                <a:latin typeface="Times New Roman"/>
                <a:cs typeface="Times New Roman"/>
              </a:rPr>
              <a:t>_</a:t>
            </a:r>
            <a:r>
              <a:rPr sz="862" u="sng" spc="5" dirty="0">
                <a:latin typeface="Times New Roman"/>
                <a:cs typeface="Times New Roman"/>
              </a:rPr>
              <a:t>   </a:t>
            </a:r>
            <a:r>
              <a:rPr sz="862" u="sng" spc="9" dirty="0">
                <a:latin typeface="Times New Roman"/>
                <a:cs typeface="Times New Roman"/>
              </a:rPr>
              <a:t> </a:t>
            </a:r>
            <a:r>
              <a:rPr sz="862" dirty="0">
                <a:latin typeface="Times New Roman"/>
                <a:cs typeface="Times New Roman"/>
              </a:rPr>
              <a:t>|</a:t>
            </a:r>
            <a:r>
              <a:rPr sz="862" spc="18" dirty="0">
                <a:latin typeface="Times New Roman"/>
                <a:cs typeface="Times New Roman"/>
              </a:rPr>
              <a:t>_</a:t>
            </a:r>
            <a:r>
              <a:rPr sz="862" u="sng" spc="5" dirty="0">
                <a:latin typeface="Times New Roman"/>
                <a:cs typeface="Times New Roman"/>
              </a:rPr>
              <a:t>   </a:t>
            </a:r>
            <a:r>
              <a:rPr sz="862" u="sng" spc="9" dirty="0">
                <a:latin typeface="Times New Roman"/>
                <a:cs typeface="Times New Roman"/>
              </a:rPr>
              <a:t> </a:t>
            </a:r>
            <a:r>
              <a:rPr sz="862" spc="5" dirty="0">
                <a:latin typeface="Times New Roman"/>
                <a:cs typeface="Times New Roman"/>
              </a:rPr>
              <a:t>|	/ s</a:t>
            </a:r>
            <a:r>
              <a:rPr sz="862" spc="18" dirty="0">
                <a:latin typeface="Times New Roman"/>
                <a:cs typeface="Times New Roman"/>
              </a:rPr>
              <a:t>y</a:t>
            </a:r>
            <a:r>
              <a:rPr sz="862" spc="9" dirty="0">
                <a:latin typeface="Times New Roman"/>
                <a:cs typeface="Times New Roman"/>
              </a:rPr>
              <a:t>s</a:t>
            </a:r>
            <a:r>
              <a:rPr sz="862" spc="-5" dirty="0">
                <a:latin typeface="Times New Roman"/>
                <a:cs typeface="Times New Roman"/>
              </a:rPr>
              <a:t>t</a:t>
            </a:r>
            <a:r>
              <a:rPr sz="862" spc="18" dirty="0">
                <a:latin typeface="Times New Roman"/>
                <a:cs typeface="Times New Roman"/>
              </a:rPr>
              <a:t>o</a:t>
            </a:r>
            <a:r>
              <a:rPr sz="862" spc="-5" dirty="0">
                <a:latin typeface="Times New Roman"/>
                <a:cs typeface="Times New Roman"/>
              </a:rPr>
              <a:t>l</a:t>
            </a:r>
            <a:r>
              <a:rPr sz="862" spc="14" dirty="0">
                <a:latin typeface="Times New Roman"/>
                <a:cs typeface="Times New Roman"/>
              </a:rPr>
              <a:t>i</a:t>
            </a:r>
            <a:r>
              <a:rPr sz="862" spc="9" dirty="0">
                <a:latin typeface="Times New Roman"/>
                <a:cs typeface="Times New Roman"/>
              </a:rPr>
              <a:t>c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188934" y="5813043"/>
            <a:ext cx="627017" cy="3936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682" marR="11527" indent="-35732">
              <a:lnSpc>
                <a:spcPct val="145300"/>
              </a:lnSpc>
            </a:pPr>
            <a:r>
              <a:rPr sz="862" dirty="0">
                <a:latin typeface="Times New Roman"/>
                <a:cs typeface="Times New Roman"/>
              </a:rPr>
              <a:t>|</a:t>
            </a:r>
            <a:r>
              <a:rPr sz="862" spc="18" dirty="0">
                <a:latin typeface="Times New Roman"/>
                <a:cs typeface="Times New Roman"/>
              </a:rPr>
              <a:t>_</a:t>
            </a:r>
            <a:r>
              <a:rPr sz="862" u="sng" spc="5" dirty="0">
                <a:latin typeface="Times New Roman"/>
                <a:cs typeface="Times New Roman"/>
              </a:rPr>
              <a:t>   </a:t>
            </a:r>
            <a:r>
              <a:rPr sz="862" u="sng" spc="9" dirty="0">
                <a:latin typeface="Times New Roman"/>
                <a:cs typeface="Times New Roman"/>
              </a:rPr>
              <a:t> </a:t>
            </a:r>
            <a:r>
              <a:rPr sz="862" dirty="0">
                <a:latin typeface="Times New Roman"/>
                <a:cs typeface="Times New Roman"/>
              </a:rPr>
              <a:t>|</a:t>
            </a:r>
            <a:r>
              <a:rPr sz="862" spc="18" dirty="0">
                <a:latin typeface="Times New Roman"/>
                <a:cs typeface="Times New Roman"/>
              </a:rPr>
              <a:t>_</a:t>
            </a:r>
            <a:r>
              <a:rPr sz="862" u="sng" spc="5" dirty="0">
                <a:latin typeface="Times New Roman"/>
                <a:cs typeface="Times New Roman"/>
              </a:rPr>
              <a:t>   </a:t>
            </a:r>
            <a:r>
              <a:rPr sz="862" u="sng" spc="9" dirty="0">
                <a:latin typeface="Times New Roman"/>
                <a:cs typeface="Times New Roman"/>
              </a:rPr>
              <a:t> </a:t>
            </a:r>
            <a:r>
              <a:rPr sz="862" dirty="0">
                <a:latin typeface="Times New Roman"/>
                <a:cs typeface="Times New Roman"/>
              </a:rPr>
              <a:t>|</a:t>
            </a:r>
            <a:r>
              <a:rPr sz="862" spc="-5" dirty="0">
                <a:latin typeface="Times New Roman"/>
                <a:cs typeface="Times New Roman"/>
              </a:rPr>
              <a:t>_</a:t>
            </a:r>
            <a:r>
              <a:rPr sz="862" spc="18" dirty="0">
                <a:latin typeface="Times New Roman"/>
                <a:cs typeface="Times New Roman"/>
              </a:rPr>
              <a:t>__</a:t>
            </a:r>
            <a:r>
              <a:rPr sz="862" spc="5" dirty="0">
                <a:latin typeface="Times New Roman"/>
                <a:cs typeface="Times New Roman"/>
              </a:rPr>
              <a:t>| </a:t>
            </a:r>
            <a:r>
              <a:rPr sz="862" spc="18" dirty="0">
                <a:latin typeface="Times New Roman"/>
                <a:cs typeface="Times New Roman"/>
              </a:rPr>
              <a:t>d</a:t>
            </a:r>
            <a:r>
              <a:rPr sz="862" spc="14" dirty="0">
                <a:latin typeface="Times New Roman"/>
                <a:cs typeface="Times New Roman"/>
              </a:rPr>
              <a:t>i</a:t>
            </a:r>
            <a:r>
              <a:rPr sz="862" spc="5" dirty="0">
                <a:latin typeface="Times New Roman"/>
                <a:cs typeface="Times New Roman"/>
              </a:rPr>
              <a:t>a</a:t>
            </a:r>
            <a:r>
              <a:rPr sz="862" spc="9" dirty="0">
                <a:latin typeface="Times New Roman"/>
                <a:cs typeface="Times New Roman"/>
              </a:rPr>
              <a:t>s</a:t>
            </a:r>
            <a:r>
              <a:rPr sz="862" spc="-5" dirty="0">
                <a:latin typeface="Times New Roman"/>
                <a:cs typeface="Times New Roman"/>
              </a:rPr>
              <a:t>t</a:t>
            </a:r>
            <a:r>
              <a:rPr sz="862" spc="18" dirty="0">
                <a:latin typeface="Times New Roman"/>
                <a:cs typeface="Times New Roman"/>
              </a:rPr>
              <a:t>o</a:t>
            </a:r>
            <a:r>
              <a:rPr sz="862" spc="-5" dirty="0">
                <a:latin typeface="Times New Roman"/>
                <a:cs typeface="Times New Roman"/>
              </a:rPr>
              <a:t>l</a:t>
            </a:r>
            <a:r>
              <a:rPr sz="862" spc="14" dirty="0">
                <a:latin typeface="Times New Roman"/>
                <a:cs typeface="Times New Roman"/>
              </a:rPr>
              <a:t>i</a:t>
            </a:r>
            <a:r>
              <a:rPr sz="862" spc="9" dirty="0">
                <a:latin typeface="Times New Roman"/>
                <a:cs typeface="Times New Roman"/>
              </a:rPr>
              <a:t>c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905671" y="5811709"/>
            <a:ext cx="1318004" cy="2045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293" spc="27" baseline="-32163" dirty="0">
                <a:latin typeface="Times New Roman"/>
                <a:cs typeface="Times New Roman"/>
              </a:rPr>
              <a:t>mm</a:t>
            </a:r>
            <a:r>
              <a:rPr sz="1293" spc="34" baseline="-32163" dirty="0">
                <a:latin typeface="Times New Roman"/>
                <a:cs typeface="Times New Roman"/>
              </a:rPr>
              <a:t>H</a:t>
            </a:r>
            <a:r>
              <a:rPr sz="1293" spc="14" baseline="-32163" dirty="0">
                <a:latin typeface="Times New Roman"/>
                <a:cs typeface="Times New Roman"/>
              </a:rPr>
              <a:t>g </a:t>
            </a:r>
            <a:r>
              <a:rPr sz="1293" spc="109" baseline="-32163" dirty="0">
                <a:latin typeface="Times New Roman"/>
                <a:cs typeface="Times New Roman"/>
              </a:rPr>
              <a:t> 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862" b="1" spc="27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54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862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spc="4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111214" y="3111848"/>
            <a:ext cx="914591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27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862" b="1" spc="54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862" b="1" spc="-2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spc="4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111214" y="3244627"/>
            <a:ext cx="1289189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27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862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“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862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EIGH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spc="36" dirty="0">
                <a:solidFill>
                  <a:srgbClr val="FF0000"/>
                </a:solidFill>
                <a:latin typeface="Times New Roman"/>
                <a:cs typeface="Times New Roman"/>
              </a:rPr>
              <a:t>“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071103" y="6207284"/>
            <a:ext cx="917473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TE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27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862" b="1" spc="54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862" b="1" spc="-2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spc="4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071102" y="6340063"/>
            <a:ext cx="1159521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TE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27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862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“</a:t>
            </a:r>
            <a:r>
              <a:rPr sz="862" b="1" spc="-9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27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862" b="1" spc="9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862" b="1" spc="36" dirty="0">
                <a:solidFill>
                  <a:srgbClr val="FF0000"/>
                </a:solidFill>
                <a:latin typeface="Times New Roman"/>
                <a:cs typeface="Times New Roman"/>
              </a:rPr>
              <a:t>”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340812" y="6223881"/>
            <a:ext cx="914591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spc="27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862" b="1" spc="54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862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62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spc="4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340812" y="6356660"/>
            <a:ext cx="1159521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spc="27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D=</a:t>
            </a:r>
            <a:r>
              <a:rPr sz="862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“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862" b="1" spc="27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862" b="1" spc="32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862" b="1" spc="36" dirty="0">
                <a:solidFill>
                  <a:srgbClr val="FF0000"/>
                </a:solidFill>
                <a:latin typeface="Times New Roman"/>
                <a:cs typeface="Times New Roman"/>
              </a:rPr>
              <a:t>”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119513" y="4705208"/>
            <a:ext cx="914591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spc="27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862" b="1" spc="54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862" b="1" spc="-2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62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spc="4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119513" y="4837988"/>
            <a:ext cx="973951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spc="27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862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“H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862" b="1" spc="36" dirty="0">
                <a:solidFill>
                  <a:srgbClr val="FF0000"/>
                </a:solidFill>
                <a:latin typeface="Times New Roman"/>
                <a:cs typeface="Times New Roman"/>
              </a:rPr>
              <a:t>“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125045" y="3861502"/>
            <a:ext cx="917473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TE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27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862" b="1" spc="54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862" b="1" spc="-2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spc="4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125046" y="3994282"/>
            <a:ext cx="1267289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TE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27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862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“H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EI</a:t>
            </a:r>
            <a:r>
              <a:rPr sz="862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GH</a:t>
            </a:r>
            <a:r>
              <a:rPr sz="862" b="1" spc="27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spc="36" dirty="0">
                <a:solidFill>
                  <a:srgbClr val="FF0000"/>
                </a:solidFill>
                <a:latin typeface="Times New Roman"/>
                <a:cs typeface="Times New Roman"/>
              </a:rPr>
              <a:t>“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284104" y="3358043"/>
            <a:ext cx="933610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54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862" b="1" spc="-2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spc="4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284104" y="3490824"/>
            <a:ext cx="1292070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TE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CD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=“</a:t>
            </a:r>
            <a:r>
              <a:rPr sz="862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EI</a:t>
            </a:r>
            <a:r>
              <a:rPr sz="862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GH</a:t>
            </a:r>
            <a:r>
              <a:rPr sz="862" b="1" spc="27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spc="36" dirty="0">
                <a:solidFill>
                  <a:srgbClr val="FF0000"/>
                </a:solidFill>
                <a:latin typeface="Times New Roman"/>
                <a:cs typeface="Times New Roman"/>
              </a:rPr>
              <a:t>”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303469" y="4096633"/>
            <a:ext cx="933610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41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54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862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62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spc="4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303469" y="4229413"/>
            <a:ext cx="1264408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27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“H</a:t>
            </a:r>
            <a:r>
              <a:rPr sz="862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EIGH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spc="36" dirty="0">
                <a:solidFill>
                  <a:srgbClr val="FF0000"/>
                </a:solidFill>
                <a:latin typeface="Times New Roman"/>
                <a:cs typeface="Times New Roman"/>
              </a:rPr>
              <a:t>”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522002" y="3889164"/>
            <a:ext cx="850623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41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spc="4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-2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spc="4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522002" y="4024710"/>
            <a:ext cx="1264408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27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“H</a:t>
            </a:r>
            <a:r>
              <a:rPr sz="862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EIGH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spc="36" dirty="0">
                <a:solidFill>
                  <a:srgbClr val="FF0000"/>
                </a:solidFill>
                <a:latin typeface="Times New Roman"/>
                <a:cs typeface="Times New Roman"/>
              </a:rPr>
              <a:t>”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292403" y="4926509"/>
            <a:ext cx="933610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RR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54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862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62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spc="4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292403" y="5059288"/>
            <a:ext cx="974528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27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“H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862" b="1" spc="36" dirty="0">
                <a:solidFill>
                  <a:srgbClr val="FF0000"/>
                </a:solidFill>
                <a:latin typeface="Times New Roman"/>
                <a:cs typeface="Times New Roman"/>
              </a:rPr>
              <a:t>”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286872" y="5944489"/>
            <a:ext cx="1853965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spc="27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spc="-9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27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862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“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862" b="1" spc="9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862" b="1" spc="36" dirty="0">
                <a:solidFill>
                  <a:srgbClr val="FF0000"/>
                </a:solidFill>
                <a:latin typeface="Times New Roman"/>
                <a:cs typeface="Times New Roman"/>
              </a:rPr>
              <a:t>”</a:t>
            </a:r>
            <a:r>
              <a:rPr sz="862" b="1" spc="-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62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862" b="1" spc="54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862" b="1" spc="-2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62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“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862" b="1" spc="27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862" b="1" spc="9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862" b="1" spc="36" dirty="0">
                <a:solidFill>
                  <a:srgbClr val="FF0000"/>
                </a:solidFill>
                <a:latin typeface="Times New Roman"/>
                <a:cs typeface="Times New Roman"/>
              </a:rPr>
              <a:t>”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627120" y="4710741"/>
            <a:ext cx="853504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862" b="1" spc="27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spc="4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62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spc="4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627120" y="4843520"/>
            <a:ext cx="976833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spc="27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spc="-9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27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862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“H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862" b="1" spc="36" dirty="0">
                <a:solidFill>
                  <a:srgbClr val="FF0000"/>
                </a:solidFill>
                <a:latin typeface="Times New Roman"/>
                <a:cs typeface="Times New Roman"/>
              </a:rPr>
              <a:t>”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4049434" y="2341676"/>
            <a:ext cx="835408" cy="185338"/>
          </a:xfrm>
          <a:custGeom>
            <a:avLst/>
            <a:gdLst/>
            <a:ahLst/>
            <a:cxnLst/>
            <a:rect l="l" t="t" r="r" b="b"/>
            <a:pathLst>
              <a:path w="920496" h="204215">
                <a:moveTo>
                  <a:pt x="0" y="204215"/>
                </a:moveTo>
                <a:lnTo>
                  <a:pt x="920496" y="204215"/>
                </a:lnTo>
                <a:lnTo>
                  <a:pt x="920496" y="0"/>
                </a:lnTo>
                <a:lnTo>
                  <a:pt x="0" y="0"/>
                </a:lnTo>
                <a:lnTo>
                  <a:pt x="0" y="2042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4" name="object 94"/>
          <p:cNvSpPr/>
          <p:nvPr/>
        </p:nvSpPr>
        <p:spPr>
          <a:xfrm>
            <a:off x="4124123" y="2377638"/>
            <a:ext cx="439833" cy="110650"/>
          </a:xfrm>
          <a:custGeom>
            <a:avLst/>
            <a:gdLst/>
            <a:ahLst/>
            <a:cxnLst/>
            <a:rect l="l" t="t" r="r" b="b"/>
            <a:pathLst>
              <a:path w="484631" h="121920">
                <a:moveTo>
                  <a:pt x="0" y="121920"/>
                </a:moveTo>
                <a:lnTo>
                  <a:pt x="484631" y="121920"/>
                </a:lnTo>
                <a:lnTo>
                  <a:pt x="484631" y="0"/>
                </a:lnTo>
                <a:lnTo>
                  <a:pt x="0" y="0"/>
                </a:lnTo>
                <a:lnTo>
                  <a:pt x="0" y="12192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5" name="object 95"/>
          <p:cNvSpPr txBox="1"/>
          <p:nvPr/>
        </p:nvSpPr>
        <p:spPr>
          <a:xfrm>
            <a:off x="4112597" y="2373257"/>
            <a:ext cx="465076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SS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AT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4610983" y="3124525"/>
            <a:ext cx="824342" cy="130013"/>
          </a:xfrm>
          <a:custGeom>
            <a:avLst/>
            <a:gdLst/>
            <a:ahLst/>
            <a:cxnLst/>
            <a:rect l="l" t="t" r="r" b="b"/>
            <a:pathLst>
              <a:path w="908303" h="143255">
                <a:moveTo>
                  <a:pt x="0" y="143255"/>
                </a:moveTo>
                <a:lnTo>
                  <a:pt x="908303" y="143255"/>
                </a:lnTo>
                <a:lnTo>
                  <a:pt x="908303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7" name="object 97"/>
          <p:cNvSpPr txBox="1"/>
          <p:nvPr/>
        </p:nvSpPr>
        <p:spPr>
          <a:xfrm>
            <a:off x="4599456" y="3120146"/>
            <a:ext cx="850623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RR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spc="4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-2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spc="4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4610983" y="3254539"/>
            <a:ext cx="1264177" cy="132779"/>
          </a:xfrm>
          <a:custGeom>
            <a:avLst/>
            <a:gdLst/>
            <a:ahLst/>
            <a:cxnLst/>
            <a:rect l="l" t="t" r="r" b="b"/>
            <a:pathLst>
              <a:path w="1392936" h="146303">
                <a:moveTo>
                  <a:pt x="0" y="146303"/>
                </a:moveTo>
                <a:lnTo>
                  <a:pt x="1392936" y="146303"/>
                </a:lnTo>
                <a:lnTo>
                  <a:pt x="1392936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9" name="object 99"/>
          <p:cNvSpPr txBox="1"/>
          <p:nvPr/>
        </p:nvSpPr>
        <p:spPr>
          <a:xfrm>
            <a:off x="4599457" y="3252926"/>
            <a:ext cx="1284002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spc="27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D=</a:t>
            </a:r>
            <a:r>
              <a:rPr sz="862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“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862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EIGH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T”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4082629" y="5531164"/>
            <a:ext cx="827108" cy="132780"/>
          </a:xfrm>
          <a:custGeom>
            <a:avLst/>
            <a:gdLst/>
            <a:ahLst/>
            <a:cxnLst/>
            <a:rect l="l" t="t" r="r" b="b"/>
            <a:pathLst>
              <a:path w="911351" h="146303">
                <a:moveTo>
                  <a:pt x="0" y="146304"/>
                </a:moveTo>
                <a:lnTo>
                  <a:pt x="911351" y="146304"/>
                </a:lnTo>
                <a:lnTo>
                  <a:pt x="911351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01" name="object 101"/>
          <p:cNvSpPr txBox="1"/>
          <p:nvPr/>
        </p:nvSpPr>
        <p:spPr>
          <a:xfrm>
            <a:off x="4071103" y="5526785"/>
            <a:ext cx="853504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spc="4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-2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62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862" b="1" spc="-9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spc="4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4082629" y="5663944"/>
            <a:ext cx="1134162" cy="132780"/>
          </a:xfrm>
          <a:custGeom>
            <a:avLst/>
            <a:gdLst/>
            <a:ahLst/>
            <a:cxnLst/>
            <a:rect l="l" t="t" r="r" b="b"/>
            <a:pathLst>
              <a:path w="1249679" h="146303">
                <a:moveTo>
                  <a:pt x="0" y="146304"/>
                </a:moveTo>
                <a:lnTo>
                  <a:pt x="1249679" y="146304"/>
                </a:lnTo>
                <a:lnTo>
                  <a:pt x="1249679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03" name="object 103"/>
          <p:cNvSpPr txBox="1"/>
          <p:nvPr/>
        </p:nvSpPr>
        <p:spPr>
          <a:xfrm>
            <a:off x="4071102" y="5662332"/>
            <a:ext cx="1159521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TE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27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862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“</a:t>
            </a:r>
            <a:r>
              <a:rPr sz="862" b="1" spc="-9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27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862" b="1" spc="9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862" b="1" spc="36" dirty="0">
                <a:solidFill>
                  <a:srgbClr val="FF0000"/>
                </a:solidFill>
                <a:latin typeface="Times New Roman"/>
                <a:cs typeface="Times New Roman"/>
              </a:rPr>
              <a:t>”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5332976" y="5536697"/>
            <a:ext cx="827108" cy="130014"/>
          </a:xfrm>
          <a:custGeom>
            <a:avLst/>
            <a:gdLst/>
            <a:ahLst/>
            <a:cxnLst/>
            <a:rect l="l" t="t" r="r" b="b"/>
            <a:pathLst>
              <a:path w="911351" h="143255">
                <a:moveTo>
                  <a:pt x="0" y="143256"/>
                </a:moveTo>
                <a:lnTo>
                  <a:pt x="911351" y="143256"/>
                </a:lnTo>
                <a:lnTo>
                  <a:pt x="911351" y="0"/>
                </a:lnTo>
                <a:lnTo>
                  <a:pt x="0" y="0"/>
                </a:lnTo>
                <a:lnTo>
                  <a:pt x="0" y="143256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05" name="object 105"/>
          <p:cNvSpPr txBox="1"/>
          <p:nvPr/>
        </p:nvSpPr>
        <p:spPr>
          <a:xfrm>
            <a:off x="5321450" y="5532318"/>
            <a:ext cx="853504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862" b="1" spc="27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spc="4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62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spc="4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5332976" y="5666711"/>
            <a:ext cx="1134162" cy="135546"/>
          </a:xfrm>
          <a:custGeom>
            <a:avLst/>
            <a:gdLst/>
            <a:ahLst/>
            <a:cxnLst/>
            <a:rect l="l" t="t" r="r" b="b"/>
            <a:pathLst>
              <a:path w="1249679" h="149351">
                <a:moveTo>
                  <a:pt x="0" y="149352"/>
                </a:moveTo>
                <a:lnTo>
                  <a:pt x="1249679" y="149352"/>
                </a:lnTo>
                <a:lnTo>
                  <a:pt x="1249679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07" name="object 107"/>
          <p:cNvSpPr txBox="1"/>
          <p:nvPr/>
        </p:nvSpPr>
        <p:spPr>
          <a:xfrm>
            <a:off x="5321449" y="5665097"/>
            <a:ext cx="1159521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TE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27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862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“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862" b="1" spc="27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862" b="1" spc="9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862" b="1" spc="36" dirty="0">
                <a:solidFill>
                  <a:srgbClr val="FF0000"/>
                </a:solidFill>
                <a:latin typeface="Times New Roman"/>
                <a:cs typeface="Times New Roman"/>
              </a:rPr>
              <a:t>”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566723" y="858792"/>
            <a:ext cx="4283657" cy="50541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tabLst>
                <a:tab pos="2341036" algn="l"/>
              </a:tabLst>
            </a:pPr>
            <a:r>
              <a:rPr sz="3267" dirty="0">
                <a:solidFill>
                  <a:srgbClr val="282828"/>
                </a:solidFill>
                <a:latin typeface="Arial"/>
                <a:cs typeface="Arial"/>
              </a:rPr>
              <a:t>VS</a:t>
            </a:r>
            <a:r>
              <a:rPr sz="3267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3267" dirty="0">
                <a:solidFill>
                  <a:srgbClr val="282828"/>
                </a:solidFill>
                <a:latin typeface="Arial"/>
                <a:cs typeface="Arial"/>
              </a:rPr>
              <a:t>-</a:t>
            </a:r>
            <a:r>
              <a:rPr sz="3267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3267" spc="-9" dirty="0">
                <a:solidFill>
                  <a:srgbClr val="282828"/>
                </a:solidFill>
                <a:latin typeface="Arial"/>
                <a:cs typeface="Arial"/>
              </a:rPr>
              <a:t>CD</a:t>
            </a:r>
            <a:r>
              <a:rPr sz="3267" spc="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3267" dirty="0">
                <a:solidFill>
                  <a:srgbClr val="282828"/>
                </a:solidFill>
                <a:latin typeface="Arial"/>
                <a:cs typeface="Arial"/>
              </a:rPr>
              <a:t>SC	</a:t>
            </a:r>
            <a:r>
              <a:rPr sz="3267" spc="-9" dirty="0">
                <a:solidFill>
                  <a:srgbClr val="282828"/>
                </a:solidFill>
                <a:latin typeface="Arial"/>
                <a:cs typeface="Arial"/>
              </a:rPr>
              <a:t>anno</a:t>
            </a:r>
            <a:r>
              <a:rPr sz="3267" spc="5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3267" spc="-9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3267" spc="5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3267" spc="-9" dirty="0">
                <a:solidFill>
                  <a:srgbClr val="282828"/>
                </a:solidFill>
                <a:latin typeface="Arial"/>
                <a:cs typeface="Arial"/>
              </a:rPr>
              <a:t>ion</a:t>
            </a:r>
            <a:endParaRPr sz="3267" dirty="0">
              <a:latin typeface="Arial"/>
              <a:cs typeface="Arial"/>
            </a:endParaRPr>
          </a:p>
        </p:txBody>
      </p:sp>
      <p:sp>
        <p:nvSpPr>
          <p:cNvPr id="110" name="object 110"/>
          <p:cNvSpPr txBox="1">
            <a:spLocks noGrp="1"/>
          </p:cNvSpPr>
          <p:nvPr>
            <p:ph type="sldNum" sz="quarter" idx="4294967295"/>
          </p:nvPr>
        </p:nvSpPr>
        <p:spPr>
          <a:xfrm>
            <a:off x="9370781" y="6681926"/>
            <a:ext cx="201014" cy="1760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053"/>
            <a:fld id="{81D60167-4931-47E6-BA6A-407CBD079E47}" type="slidenum">
              <a:rPr sz="1089" dirty="0">
                <a:solidFill>
                  <a:srgbClr val="FFFFFF"/>
                </a:solidFill>
                <a:latin typeface="Arial"/>
                <a:cs typeface="Arial"/>
              </a:rPr>
              <a:pPr marL="23053"/>
              <a:t>16</a:t>
            </a:fld>
            <a:endParaRPr sz="10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198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27304" y="477658"/>
            <a:ext cx="4971186" cy="8817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 marR="11527" indent="447805"/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904" spc="-14" dirty="0">
                <a:solidFill>
                  <a:srgbClr val="282828"/>
                </a:solidFill>
                <a:latin typeface="Arial"/>
                <a:cs typeface="Arial"/>
              </a:rPr>
              <a:t>nnotat</a:t>
            </a:r>
            <a:r>
              <a:rPr sz="2904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ng</a:t>
            </a:r>
            <a:r>
              <a:rPr sz="2904" spc="-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ea</a:t>
            </a:r>
            <a:r>
              <a:rPr sz="2904" spc="-9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2904" spc="-27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904" spc="-9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904" spc="-23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904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ab</a:t>
            </a:r>
            <a:r>
              <a:rPr sz="2904" spc="-5" dirty="0">
                <a:solidFill>
                  <a:srgbClr val="282828"/>
                </a:solidFill>
                <a:latin typeface="Arial"/>
                <a:cs typeface="Arial"/>
              </a:rPr>
              <a:t>le</a:t>
            </a:r>
            <a:r>
              <a:rPr sz="290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data</a:t>
            </a:r>
            <a:r>
              <a:rPr sz="2904" spc="-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904" spc="-9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904" spc="-23" dirty="0">
                <a:solidFill>
                  <a:srgbClr val="282828"/>
                </a:solidFill>
                <a:latin typeface="Arial"/>
                <a:cs typeface="Arial"/>
              </a:rPr>
              <a:t>rom 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904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904" spc="-14" dirty="0">
                <a:solidFill>
                  <a:srgbClr val="282828"/>
                </a:solidFill>
                <a:latin typeface="Arial"/>
                <a:cs typeface="Arial"/>
              </a:rPr>
              <a:t>ffe</a:t>
            </a:r>
            <a:r>
              <a:rPr sz="2904" spc="-23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904" spc="-14" dirty="0">
                <a:solidFill>
                  <a:srgbClr val="282828"/>
                </a:solidFill>
                <a:latin typeface="Arial"/>
                <a:cs typeface="Arial"/>
              </a:rPr>
              <a:t>ent</a:t>
            </a:r>
            <a:r>
              <a:rPr sz="2904" spc="-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904" spc="-23" dirty="0">
                <a:solidFill>
                  <a:srgbClr val="282828"/>
                </a:solidFill>
                <a:latin typeface="Arial"/>
                <a:cs typeface="Arial"/>
              </a:rPr>
              <a:t>CRF</a:t>
            </a:r>
            <a:r>
              <a:rPr sz="2904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pages</a:t>
            </a:r>
            <a:endParaRPr sz="2904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4080" y="1834793"/>
            <a:ext cx="7325958" cy="1247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2541" spc="-14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po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ion</a:t>
            </a:r>
            <a:r>
              <a:rPr sz="2541" spc="-1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(</a:t>
            </a:r>
            <a:r>
              <a:rPr sz="2541" spc="-14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S)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541" spc="-36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541" spc="-14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ain:</a:t>
            </a:r>
            <a:endParaRPr sz="2541" dirty="0">
              <a:latin typeface="Arial"/>
              <a:cs typeface="Arial"/>
            </a:endParaRPr>
          </a:p>
          <a:p>
            <a:pPr>
              <a:lnSpc>
                <a:spcPts val="590"/>
              </a:lnSpc>
              <a:spcBef>
                <a:spcPts val="20"/>
              </a:spcBef>
            </a:pPr>
            <a:endParaRPr sz="590" dirty="0"/>
          </a:p>
          <a:p>
            <a:pPr marL="260499" marR="11527" indent="-248973">
              <a:buClr>
                <a:srgbClr val="6A9A7A"/>
              </a:buClr>
              <a:buFont typeface="Arial"/>
              <a:buChar char="•"/>
              <a:tabLst>
                <a:tab pos="216122" algn="l"/>
                <a:tab pos="1685176" algn="l"/>
                <a:tab pos="2291472" algn="l"/>
                <a:tab pos="4101136" algn="l"/>
                <a:tab pos="4724144" algn="l"/>
                <a:tab pos="5291249" algn="l"/>
                <a:tab pos="6724572" algn="l"/>
              </a:tabLst>
            </a:pP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pro</a:t>
            </a:r>
            <a:r>
              <a:rPr sz="2541" spc="-36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ides	an	a</a:t>
            </a:r>
            <a:r>
              <a:rPr sz="2541" spc="-14" dirty="0">
                <a:solidFill>
                  <a:srgbClr val="282828"/>
                </a:solidFill>
                <a:latin typeface="Arial"/>
                <a:cs typeface="Arial"/>
              </a:rPr>
              <a:t>cc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oun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ing	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or	all	</a:t>
            </a:r>
            <a:r>
              <a:rPr sz="2541" spc="-14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ubje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541" spc="-14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s	</a:t>
            </a:r>
            <a:r>
              <a:rPr sz="2541" spc="-36" dirty="0">
                <a:solidFill>
                  <a:srgbClr val="282828"/>
                </a:solidFill>
                <a:latin typeface="Arial"/>
                <a:cs typeface="Arial"/>
              </a:rPr>
              <a:t>w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ho en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ered</a:t>
            </a:r>
            <a:r>
              <a:rPr sz="2541" spc="-1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he</a:t>
            </a:r>
            <a:r>
              <a:rPr sz="2541" spc="-1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st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ud</a:t>
            </a:r>
            <a:r>
              <a:rPr sz="2541" spc="-36" dirty="0">
                <a:solidFill>
                  <a:srgbClr val="282828"/>
                </a:solidFill>
                <a:latin typeface="Arial"/>
                <a:cs typeface="Arial"/>
              </a:rPr>
              <a:t>y.</a:t>
            </a:r>
            <a:endParaRPr sz="2541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080" y="3151530"/>
            <a:ext cx="3903873" cy="11704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0499" marR="11527" indent="-248973">
              <a:buClr>
                <a:srgbClr val="6A9A7A"/>
              </a:buClr>
              <a:buFont typeface="Arial"/>
              <a:buChar char="•"/>
              <a:tabLst>
                <a:tab pos="216122" algn="l"/>
                <a:tab pos="1173400" algn="l"/>
                <a:tab pos="2551395" algn="l"/>
              </a:tabLst>
            </a:pPr>
            <a:r>
              <a:rPr sz="2541" spc="-14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ay	in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lude	pro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ol 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pe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541" spc="-23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ied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541" spc="-36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en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), 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541" spc="-27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541" spc="-27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s rando</a:t>
            </a:r>
            <a:r>
              <a:rPr sz="2541" spc="-14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z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ion, as</a:t>
            </a:r>
            <a:r>
              <a:rPr sz="2541" spc="-23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541" spc="-36" dirty="0">
                <a:solidFill>
                  <a:srgbClr val="282828"/>
                </a:solidFill>
                <a:latin typeface="Arial"/>
                <a:cs typeface="Arial"/>
              </a:rPr>
              <a:t>w</a:t>
            </a:r>
            <a:r>
              <a:rPr sz="2541" spc="1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ll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as</a:t>
            </a:r>
            <a:endParaRPr sz="2541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9311" y="3151530"/>
            <a:ext cx="3282043" cy="39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tabLst>
                <a:tab pos="1903605" algn="l"/>
              </a:tabLst>
            </a:pPr>
            <a:r>
              <a:rPr sz="2541" spc="-14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il</a:t>
            </a:r>
            <a:r>
              <a:rPr sz="2541" spc="-27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st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on</a:t>
            </a:r>
            <a:r>
              <a:rPr sz="2541" spc="-27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s	(pro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541" spc="-27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ol-</a:t>
            </a:r>
            <a:endParaRPr sz="2541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14357" y="3538805"/>
            <a:ext cx="3176003" cy="783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 marR="11527" indent="-576">
              <a:tabLst>
                <a:tab pos="1917437" algn="l"/>
              </a:tabLst>
            </a:pP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in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or</a:t>
            </a:r>
            <a:r>
              <a:rPr sz="2541" spc="-14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ed</a:t>
            </a:r>
            <a:r>
              <a:rPr sz="2541" spc="163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on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541" spc="-27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541" spc="172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541" spc="-27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nd 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he	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ubj</a:t>
            </a:r>
            <a:r>
              <a:rPr sz="2541" spc="-27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ct</a:t>
            </a:r>
            <a:r>
              <a:rPr sz="2541" spc="-32" dirty="0">
                <a:solidFill>
                  <a:srgbClr val="282828"/>
                </a:solidFill>
                <a:latin typeface="Arial"/>
                <a:cs typeface="Arial"/>
              </a:rPr>
              <a:t>'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endParaRPr sz="2541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3042" y="4313355"/>
            <a:ext cx="6803827" cy="39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541" spc="-14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ple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ion</a:t>
            </a:r>
            <a:r>
              <a:rPr sz="2541" spc="-1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st</a:t>
            </a:r>
            <a:r>
              <a:rPr sz="2541" spc="-27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541" spc="-27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541" spc="23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541" spc="-27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rea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on</a:t>
            </a:r>
            <a:r>
              <a:rPr sz="2541" spc="-1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or</a:t>
            </a:r>
            <a:r>
              <a:rPr sz="2541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di</a:t>
            </a:r>
            <a:r>
              <a:rPr sz="2541" spc="-14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on</a:t>
            </a:r>
            <a:r>
              <a:rPr sz="2541" spc="-14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inua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ion.</a:t>
            </a:r>
            <a:endParaRPr sz="2541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8682292" y="6478409"/>
            <a:ext cx="201014" cy="1760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053"/>
            <a:fld id="{81D60167-4931-47E6-BA6A-407CBD079E47}" type="slidenum">
              <a:rPr sz="1089" dirty="0">
                <a:solidFill>
                  <a:srgbClr val="FFFFFF"/>
                </a:solidFill>
                <a:latin typeface="Arial"/>
                <a:cs typeface="Arial"/>
              </a:rPr>
              <a:pPr marL="23053"/>
              <a:t>17</a:t>
            </a:fld>
            <a:endParaRPr sz="10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114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5879" y="608114"/>
            <a:ext cx="4464616" cy="4506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2904" spc="-23" dirty="0">
                <a:solidFill>
                  <a:srgbClr val="282828"/>
                </a:solidFill>
                <a:latin typeface="Arial"/>
                <a:cs typeface="Arial"/>
              </a:rPr>
              <a:t>DS Dom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904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904" spc="-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904" spc="-23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904" spc="-5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904" spc="-23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IG</a:t>
            </a:r>
            <a:r>
              <a:rPr sz="2904" spc="-14" dirty="0">
                <a:solidFill>
                  <a:srgbClr val="282828"/>
                </a:solidFill>
                <a:latin typeface="Arial"/>
                <a:cs typeface="Arial"/>
              </a:rPr>
              <a:t> 3.</a:t>
            </a:r>
            <a:r>
              <a:rPr lang="en-US" sz="2904" spc="-14" dirty="0">
                <a:solidFill>
                  <a:srgbClr val="282828"/>
                </a:solidFill>
                <a:latin typeface="Arial"/>
                <a:cs typeface="Arial"/>
              </a:rPr>
              <a:t>2</a:t>
            </a:r>
            <a:endParaRPr sz="2904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9983967" y="6263256"/>
            <a:ext cx="201014" cy="1760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053"/>
            <a:fld id="{81D60167-4931-47E6-BA6A-407CBD079E47}" type="slidenum">
              <a:rPr sz="1089" dirty="0">
                <a:solidFill>
                  <a:srgbClr val="FFFFFF"/>
                </a:solidFill>
                <a:latin typeface="Arial"/>
                <a:cs typeface="Arial"/>
              </a:rPr>
              <a:pPr marL="23053"/>
              <a:t>18</a:t>
            </a:fld>
            <a:endParaRPr sz="1089"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84" y="1354311"/>
            <a:ext cx="9059476" cy="445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8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353723" y="550945"/>
            <a:ext cx="5028239" cy="50541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3267" spc="-9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3267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3267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3267" spc="-9" dirty="0">
                <a:solidFill>
                  <a:srgbClr val="282828"/>
                </a:solidFill>
                <a:latin typeface="Arial"/>
                <a:cs typeface="Arial"/>
              </a:rPr>
              <a:t>Do</a:t>
            </a:r>
            <a:r>
              <a:rPr sz="3267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3267" spc="-9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3267" spc="14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3267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3267" spc="-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3267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3267" spc="14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3267" spc="27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3267" spc="-23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3267" spc="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3267" dirty="0">
                <a:solidFill>
                  <a:srgbClr val="282828"/>
                </a:solidFill>
                <a:latin typeface="Arial"/>
                <a:cs typeface="Arial"/>
              </a:rPr>
              <a:t>G</a:t>
            </a:r>
            <a:r>
              <a:rPr sz="3267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3267" spc="-9" dirty="0">
                <a:solidFill>
                  <a:srgbClr val="282828"/>
                </a:solidFill>
                <a:latin typeface="Arial"/>
                <a:cs typeface="Arial"/>
              </a:rPr>
              <a:t>3</a:t>
            </a:r>
            <a:r>
              <a:rPr sz="3267" spc="5" dirty="0">
                <a:solidFill>
                  <a:srgbClr val="282828"/>
                </a:solidFill>
                <a:latin typeface="Arial"/>
                <a:cs typeface="Arial"/>
              </a:rPr>
              <a:t>.</a:t>
            </a:r>
            <a:r>
              <a:rPr lang="en-US" sz="3267" spc="-9" dirty="0">
                <a:solidFill>
                  <a:srgbClr val="282828"/>
                </a:solidFill>
                <a:latin typeface="Arial"/>
                <a:cs typeface="Arial"/>
              </a:rPr>
              <a:t>2</a:t>
            </a:r>
            <a:endParaRPr sz="3267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9983967" y="6263256"/>
            <a:ext cx="201014" cy="1760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053"/>
            <a:fld id="{81D60167-4931-47E6-BA6A-407CBD079E47}" type="slidenum">
              <a:rPr sz="1089" dirty="0">
                <a:solidFill>
                  <a:srgbClr val="FFFFFF"/>
                </a:solidFill>
                <a:latin typeface="Arial"/>
                <a:cs typeface="Arial"/>
              </a:rPr>
              <a:pPr marL="23053"/>
              <a:t>19</a:t>
            </a:fld>
            <a:endParaRPr sz="1089"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153" y="1215999"/>
            <a:ext cx="8324690" cy="435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2561" y="989857"/>
            <a:ext cx="3360420" cy="4506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2904" spc="-36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904" spc="-14" dirty="0">
                <a:solidFill>
                  <a:srgbClr val="282828"/>
                </a:solidFill>
                <a:latin typeface="Arial"/>
                <a:cs typeface="Arial"/>
              </a:rPr>
              <a:t>ut</a:t>
            </a:r>
            <a:r>
              <a:rPr sz="2904" dirty="0">
                <a:solidFill>
                  <a:srgbClr val="282828"/>
                </a:solidFill>
                <a:latin typeface="Arial"/>
                <a:cs typeface="Arial"/>
              </a:rPr>
              <a:t>li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ne</a:t>
            </a:r>
            <a:endParaRPr sz="2904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0873" y="2000460"/>
            <a:ext cx="4074459" cy="19317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5577" indent="-174627">
              <a:buClr>
                <a:srgbClr val="6A9A7A"/>
              </a:buClr>
              <a:buFont typeface="Arial"/>
              <a:buChar char="•"/>
              <a:tabLst>
                <a:tab pos="185577" algn="l"/>
                <a:tab pos="1447155" algn="l"/>
              </a:tabLst>
            </a:pP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FD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A	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q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14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spc="-18" dirty="0">
                <a:solidFill>
                  <a:srgbClr val="282828"/>
                </a:solidFill>
                <a:latin typeface="Arial"/>
                <a:cs typeface="Arial"/>
              </a:rPr>
              <a:t>ts</a:t>
            </a:r>
            <a:endParaRPr sz="2178" dirty="0">
              <a:latin typeface="Arial"/>
              <a:cs typeface="Arial"/>
            </a:endParaRPr>
          </a:p>
          <a:p>
            <a:pPr>
              <a:lnSpc>
                <a:spcPts val="499"/>
              </a:lnSpc>
              <a:spcBef>
                <a:spcPts val="23"/>
              </a:spcBef>
              <a:buClr>
                <a:srgbClr val="6A9A7A"/>
              </a:buClr>
              <a:buFont typeface="Arial"/>
              <a:buChar char="•"/>
            </a:pPr>
            <a:endParaRPr sz="499" dirty="0"/>
          </a:p>
          <a:p>
            <a:pPr marL="185577" indent="-174627">
              <a:buClr>
                <a:srgbClr val="6A9A7A"/>
              </a:buClr>
              <a:buFont typeface="Arial"/>
              <a:buChar char="•"/>
              <a:tabLst>
                <a:tab pos="185577" algn="l"/>
              </a:tabLst>
            </a:pP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CD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 G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de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nes</a:t>
            </a:r>
            <a:endParaRPr sz="2178" dirty="0">
              <a:latin typeface="Arial"/>
              <a:cs typeface="Arial"/>
            </a:endParaRPr>
          </a:p>
          <a:p>
            <a:pPr marL="580937" marR="11527">
              <a:lnSpc>
                <a:spcPct val="120000"/>
              </a:lnSpc>
            </a:pP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14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27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w</a:t>
            </a:r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g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ene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l 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es Spe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178" spc="-27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23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 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 </a:t>
            </a:r>
            <a:r>
              <a:rPr sz="2178" spc="-27" dirty="0">
                <a:solidFill>
                  <a:srgbClr val="282828"/>
                </a:solidFill>
                <a:latin typeface="Arial"/>
                <a:cs typeface="Arial"/>
              </a:rPr>
              <a:t>w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th</a:t>
            </a:r>
            <a:r>
              <a:rPr sz="2178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x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spc="14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p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es</a:t>
            </a:r>
            <a:endParaRPr sz="2178" dirty="0">
              <a:latin typeface="Arial"/>
              <a:cs typeface="Arial"/>
            </a:endParaRPr>
          </a:p>
          <a:p>
            <a:pPr>
              <a:lnSpc>
                <a:spcPts val="499"/>
              </a:lnSpc>
              <a:spcBef>
                <a:spcPts val="2"/>
              </a:spcBef>
            </a:pPr>
            <a:endParaRPr sz="499" dirty="0"/>
          </a:p>
          <a:p>
            <a:pPr marL="185577" indent="-174627">
              <a:buClr>
                <a:srgbClr val="6A9A7A"/>
              </a:buClr>
              <a:buFont typeface="Arial"/>
              <a:buChar char="•"/>
              <a:tabLst>
                <a:tab pos="185577" algn="l"/>
              </a:tabLst>
            </a:pP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Ap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p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ea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ce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&amp;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rm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at</a:t>
            </a:r>
            <a:endParaRPr sz="2178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9983967" y="6263256"/>
            <a:ext cx="201014" cy="1760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053"/>
            <a:fld id="{81D60167-4931-47E6-BA6A-407CBD079E47}" type="slidenum">
              <a:rPr sz="1089" dirty="0">
                <a:solidFill>
                  <a:srgbClr val="FFFFFF"/>
                </a:solidFill>
                <a:latin typeface="Arial"/>
                <a:cs typeface="Arial"/>
              </a:rPr>
              <a:pPr marL="23053"/>
              <a:t>2</a:t>
            </a:fld>
            <a:endParaRPr sz="10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938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7419" y="3339327"/>
            <a:ext cx="1311203" cy="636238"/>
          </a:xfrm>
          <a:custGeom>
            <a:avLst/>
            <a:gdLst/>
            <a:ahLst/>
            <a:cxnLst/>
            <a:rect l="l" t="t" r="r" b="b"/>
            <a:pathLst>
              <a:path w="1444752" h="701040">
                <a:moveTo>
                  <a:pt x="0" y="701040"/>
                </a:moveTo>
                <a:lnTo>
                  <a:pt x="1444752" y="701040"/>
                </a:lnTo>
                <a:lnTo>
                  <a:pt x="1444752" y="0"/>
                </a:lnTo>
                <a:lnTo>
                  <a:pt x="0" y="0"/>
                </a:lnTo>
                <a:lnTo>
                  <a:pt x="0" y="701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" name="object 3"/>
          <p:cNvSpPr/>
          <p:nvPr/>
        </p:nvSpPr>
        <p:spPr>
          <a:xfrm>
            <a:off x="5777419" y="2714153"/>
            <a:ext cx="1311203" cy="625173"/>
          </a:xfrm>
          <a:custGeom>
            <a:avLst/>
            <a:gdLst/>
            <a:ahLst/>
            <a:cxnLst/>
            <a:rect l="l" t="t" r="r" b="b"/>
            <a:pathLst>
              <a:path w="1444752" h="688848">
                <a:moveTo>
                  <a:pt x="0" y="688848"/>
                </a:moveTo>
                <a:lnTo>
                  <a:pt x="1444752" y="688848"/>
                </a:lnTo>
                <a:lnTo>
                  <a:pt x="1444752" y="0"/>
                </a:lnTo>
                <a:lnTo>
                  <a:pt x="0" y="0"/>
                </a:lnTo>
                <a:lnTo>
                  <a:pt x="0" y="6888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" name="object 4"/>
          <p:cNvSpPr/>
          <p:nvPr/>
        </p:nvSpPr>
        <p:spPr>
          <a:xfrm>
            <a:off x="5777419" y="2008760"/>
            <a:ext cx="1311203" cy="705393"/>
          </a:xfrm>
          <a:custGeom>
            <a:avLst/>
            <a:gdLst/>
            <a:ahLst/>
            <a:cxnLst/>
            <a:rect l="l" t="t" r="r" b="b"/>
            <a:pathLst>
              <a:path w="1444752" h="777239">
                <a:moveTo>
                  <a:pt x="0" y="777239"/>
                </a:moveTo>
                <a:lnTo>
                  <a:pt x="1444752" y="777239"/>
                </a:lnTo>
                <a:lnTo>
                  <a:pt x="1444752" y="0"/>
                </a:lnTo>
                <a:lnTo>
                  <a:pt x="0" y="0"/>
                </a:lnTo>
                <a:lnTo>
                  <a:pt x="0" y="777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" name="object 5"/>
          <p:cNvSpPr/>
          <p:nvPr/>
        </p:nvSpPr>
        <p:spPr>
          <a:xfrm>
            <a:off x="7088622" y="3339327"/>
            <a:ext cx="973721" cy="636238"/>
          </a:xfrm>
          <a:custGeom>
            <a:avLst/>
            <a:gdLst/>
            <a:ahLst/>
            <a:cxnLst/>
            <a:rect l="l" t="t" r="r" b="b"/>
            <a:pathLst>
              <a:path w="1072896" h="701040">
                <a:moveTo>
                  <a:pt x="0" y="701040"/>
                </a:moveTo>
                <a:lnTo>
                  <a:pt x="1072896" y="701040"/>
                </a:lnTo>
                <a:lnTo>
                  <a:pt x="1072896" y="0"/>
                </a:lnTo>
                <a:lnTo>
                  <a:pt x="0" y="0"/>
                </a:lnTo>
                <a:lnTo>
                  <a:pt x="0" y="701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" name="object 6"/>
          <p:cNvSpPr/>
          <p:nvPr/>
        </p:nvSpPr>
        <p:spPr>
          <a:xfrm>
            <a:off x="7088622" y="2714153"/>
            <a:ext cx="973721" cy="625173"/>
          </a:xfrm>
          <a:custGeom>
            <a:avLst/>
            <a:gdLst/>
            <a:ahLst/>
            <a:cxnLst/>
            <a:rect l="l" t="t" r="r" b="b"/>
            <a:pathLst>
              <a:path w="1072896" h="688848">
                <a:moveTo>
                  <a:pt x="0" y="688848"/>
                </a:moveTo>
                <a:lnTo>
                  <a:pt x="1072896" y="688848"/>
                </a:lnTo>
                <a:lnTo>
                  <a:pt x="1072896" y="0"/>
                </a:lnTo>
                <a:lnTo>
                  <a:pt x="0" y="0"/>
                </a:lnTo>
                <a:lnTo>
                  <a:pt x="0" y="6888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7" name="object 7"/>
          <p:cNvSpPr/>
          <p:nvPr/>
        </p:nvSpPr>
        <p:spPr>
          <a:xfrm>
            <a:off x="7088622" y="2008760"/>
            <a:ext cx="973721" cy="705393"/>
          </a:xfrm>
          <a:custGeom>
            <a:avLst/>
            <a:gdLst/>
            <a:ahLst/>
            <a:cxnLst/>
            <a:rect l="l" t="t" r="r" b="b"/>
            <a:pathLst>
              <a:path w="1072896" h="777239">
                <a:moveTo>
                  <a:pt x="0" y="777239"/>
                </a:moveTo>
                <a:lnTo>
                  <a:pt x="1072896" y="777239"/>
                </a:lnTo>
                <a:lnTo>
                  <a:pt x="1072896" y="0"/>
                </a:lnTo>
                <a:lnTo>
                  <a:pt x="0" y="0"/>
                </a:lnTo>
                <a:lnTo>
                  <a:pt x="0" y="777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8" name="object 8"/>
          <p:cNvSpPr/>
          <p:nvPr/>
        </p:nvSpPr>
        <p:spPr>
          <a:xfrm>
            <a:off x="8062344" y="3339327"/>
            <a:ext cx="1128630" cy="636238"/>
          </a:xfrm>
          <a:custGeom>
            <a:avLst/>
            <a:gdLst/>
            <a:ahLst/>
            <a:cxnLst/>
            <a:rect l="l" t="t" r="r" b="b"/>
            <a:pathLst>
              <a:path w="1243583" h="701040">
                <a:moveTo>
                  <a:pt x="0" y="701040"/>
                </a:moveTo>
                <a:lnTo>
                  <a:pt x="1243583" y="701040"/>
                </a:lnTo>
                <a:lnTo>
                  <a:pt x="1243583" y="0"/>
                </a:lnTo>
                <a:lnTo>
                  <a:pt x="0" y="0"/>
                </a:lnTo>
                <a:lnTo>
                  <a:pt x="0" y="701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" name="object 9"/>
          <p:cNvSpPr/>
          <p:nvPr/>
        </p:nvSpPr>
        <p:spPr>
          <a:xfrm>
            <a:off x="8062344" y="2714153"/>
            <a:ext cx="1128630" cy="625173"/>
          </a:xfrm>
          <a:custGeom>
            <a:avLst/>
            <a:gdLst/>
            <a:ahLst/>
            <a:cxnLst/>
            <a:rect l="l" t="t" r="r" b="b"/>
            <a:pathLst>
              <a:path w="1243583" h="688848">
                <a:moveTo>
                  <a:pt x="0" y="688848"/>
                </a:moveTo>
                <a:lnTo>
                  <a:pt x="1243583" y="688848"/>
                </a:lnTo>
                <a:lnTo>
                  <a:pt x="1243583" y="0"/>
                </a:lnTo>
                <a:lnTo>
                  <a:pt x="0" y="0"/>
                </a:lnTo>
                <a:lnTo>
                  <a:pt x="0" y="6888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0" name="object 10"/>
          <p:cNvSpPr/>
          <p:nvPr/>
        </p:nvSpPr>
        <p:spPr>
          <a:xfrm>
            <a:off x="8062344" y="2008760"/>
            <a:ext cx="1128630" cy="705393"/>
          </a:xfrm>
          <a:custGeom>
            <a:avLst/>
            <a:gdLst/>
            <a:ahLst/>
            <a:cxnLst/>
            <a:rect l="l" t="t" r="r" b="b"/>
            <a:pathLst>
              <a:path w="1243583" h="777239">
                <a:moveTo>
                  <a:pt x="0" y="777239"/>
                </a:moveTo>
                <a:lnTo>
                  <a:pt x="1243583" y="777239"/>
                </a:lnTo>
                <a:lnTo>
                  <a:pt x="1243583" y="0"/>
                </a:lnTo>
                <a:lnTo>
                  <a:pt x="0" y="0"/>
                </a:lnTo>
                <a:lnTo>
                  <a:pt x="0" y="777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3" name="object 13"/>
          <p:cNvSpPr txBox="1"/>
          <p:nvPr/>
        </p:nvSpPr>
        <p:spPr>
          <a:xfrm>
            <a:off x="3807388" y="550945"/>
            <a:ext cx="4123445" cy="50541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3267" spc="-9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3267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3267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3267" spc="-9" dirty="0">
                <a:solidFill>
                  <a:srgbClr val="282828"/>
                </a:solidFill>
                <a:latin typeface="Arial"/>
                <a:cs typeface="Arial"/>
              </a:rPr>
              <a:t>Do</a:t>
            </a:r>
            <a:r>
              <a:rPr sz="3267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3267" spc="-9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3267" spc="14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3267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3267" spc="-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3267" dirty="0">
                <a:solidFill>
                  <a:srgbClr val="282828"/>
                </a:solidFill>
                <a:latin typeface="Arial"/>
                <a:cs typeface="Arial"/>
              </a:rPr>
              <a:t>-</a:t>
            </a:r>
            <a:r>
              <a:rPr sz="3267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3267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3267" spc="-23" dirty="0">
                <a:solidFill>
                  <a:srgbClr val="282828"/>
                </a:solidFill>
                <a:latin typeface="Arial"/>
                <a:cs typeface="Arial"/>
              </a:rPr>
              <a:t>x</a:t>
            </a:r>
            <a:r>
              <a:rPr sz="3267" spc="-9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3267" spc="23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3267" spc="-9" dirty="0">
                <a:solidFill>
                  <a:srgbClr val="282828"/>
                </a:solidFill>
                <a:latin typeface="Arial"/>
                <a:cs typeface="Arial"/>
              </a:rPr>
              <a:t>ple</a:t>
            </a:r>
            <a:endParaRPr sz="3267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9983967" y="6263256"/>
            <a:ext cx="201014" cy="1760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053"/>
            <a:fld id="{81D60167-4931-47E6-BA6A-407CBD079E47}" type="slidenum">
              <a:rPr sz="1089" dirty="0">
                <a:solidFill>
                  <a:srgbClr val="FFFFFF"/>
                </a:solidFill>
                <a:latin typeface="Arial"/>
                <a:cs typeface="Arial"/>
              </a:rPr>
              <a:pPr marL="23053"/>
              <a:t>20</a:t>
            </a:fld>
            <a:endParaRPr sz="1089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961374" y="1495620"/>
          <a:ext cx="8271092" cy="3061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1162"/>
                <a:gridCol w="1435684"/>
                <a:gridCol w="1446750"/>
                <a:gridCol w="1311203"/>
                <a:gridCol w="973721"/>
                <a:gridCol w="1128630"/>
                <a:gridCol w="1053942"/>
              </a:tblGrid>
              <a:tr h="500692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300" b="1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300" b="1" spc="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UB</a:t>
                      </a:r>
                      <a:r>
                        <a:rPr sz="1300" b="1" spc="-1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J</a:t>
                      </a:r>
                      <a:r>
                        <a:rPr sz="1300" b="1" spc="-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9BCB7"/>
                    </a:solidFill>
                  </a:tcPr>
                </a:tc>
                <a:tc>
                  <a:txBody>
                    <a:bodyPr/>
                    <a:lstStyle/>
                    <a:p>
                      <a:pPr marL="408305">
                        <a:lnSpc>
                          <a:spcPct val="100000"/>
                        </a:lnSpc>
                      </a:pPr>
                      <a:r>
                        <a:rPr sz="1300" b="1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300" b="1" spc="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-1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RM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9BCB7"/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</a:pPr>
                      <a:r>
                        <a:rPr sz="1300" b="1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300" b="1" spc="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300" b="1" spc="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-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OD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9BCB7"/>
                    </a:solidFill>
                  </a:tcPr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ct val="100000"/>
                        </a:lnSpc>
                      </a:pPr>
                      <a:r>
                        <a:rPr sz="1300" b="1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300" b="1" spc="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2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-2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AT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9BCB7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300" b="1" spc="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300" b="1" spc="-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-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-1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NUM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9BCB7"/>
                    </a:solidFill>
                  </a:tcPr>
                </a:tc>
                <a:tc>
                  <a:txBody>
                    <a:bodyPr/>
                    <a:lstStyle/>
                    <a:p>
                      <a:pPr marL="310515">
                        <a:lnSpc>
                          <a:spcPct val="100000"/>
                        </a:lnSpc>
                      </a:pPr>
                      <a:r>
                        <a:rPr sz="1300" b="1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300" b="1" spc="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300" b="1" spc="-1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TC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9BCB7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300" b="1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300" b="1" spc="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SS</a:t>
                      </a:r>
                      <a:r>
                        <a:rPr sz="1300" b="1" spc="-1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300" b="1" spc="1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TC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T w="2743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9BCB7"/>
                    </a:solidFill>
                  </a:tcPr>
                </a:tc>
              </a:tr>
              <a:tr h="705394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1400" b="1" spc="-1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CH</a:t>
                      </a:r>
                      <a:r>
                        <a:rPr sz="14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-001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4320" marR="275590" algn="ctr">
                        <a:lnSpc>
                          <a:spcPct val="100000"/>
                        </a:lnSpc>
                      </a:pPr>
                      <a:r>
                        <a:rPr sz="1400" b="1" spc="1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-1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NF</a:t>
                      </a:r>
                      <a:r>
                        <a:rPr sz="14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-4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1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ED </a:t>
                      </a:r>
                      <a:r>
                        <a:rPr sz="1400" b="1" spc="-1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-1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400" b="1" spc="-1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NT </a:t>
                      </a:r>
                      <a:r>
                        <a:rPr sz="14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-1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BTA</a:t>
                      </a:r>
                      <a:r>
                        <a:rPr sz="1400" b="1" spc="1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-1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3210" marR="278765" indent="0" algn="ctr">
                        <a:lnSpc>
                          <a:spcPct val="100000"/>
                        </a:lnSpc>
                      </a:pPr>
                      <a:r>
                        <a:rPr sz="1400" b="1" spc="1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-1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NF</a:t>
                      </a:r>
                      <a:r>
                        <a:rPr sz="14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-4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1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ED </a:t>
                      </a:r>
                      <a:r>
                        <a:rPr sz="1400" b="1" spc="-1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-1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400" b="1" spc="-1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NT </a:t>
                      </a:r>
                      <a:r>
                        <a:rPr sz="14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-1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BTA</a:t>
                      </a:r>
                      <a:r>
                        <a:rPr sz="1400" b="1" spc="1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-1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 marR="159385" indent="17780">
                        <a:lnSpc>
                          <a:spcPct val="100000"/>
                        </a:lnSpc>
                      </a:pPr>
                      <a:r>
                        <a:rPr sz="1400" b="1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-1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-1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-1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OL </a:t>
                      </a:r>
                      <a:r>
                        <a:rPr sz="1400" b="1" spc="-1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spc="1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-1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ES</a:t>
                      </a:r>
                      <a:r>
                        <a:rPr sz="1400" b="1" spc="-4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-1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400" b="1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</a:pPr>
                      <a:r>
                        <a:rPr sz="1400" b="1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2009-01-12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1400" b="1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2009-01-12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5173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1400" b="1" spc="-1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CH</a:t>
                      </a:r>
                      <a:r>
                        <a:rPr sz="14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-001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1400" b="1" spc="-1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RAND</a:t>
                      </a:r>
                      <a:r>
                        <a:rPr sz="14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1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MI</a:t>
                      </a:r>
                      <a:r>
                        <a:rPr sz="1400" b="1" spc="-1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Z</a:t>
                      </a:r>
                      <a:r>
                        <a:rPr sz="14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400" b="1" spc="-1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RAND</a:t>
                      </a:r>
                      <a:r>
                        <a:rPr sz="14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1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MI</a:t>
                      </a:r>
                      <a:r>
                        <a:rPr sz="1400" b="1" spc="-1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Z</a:t>
                      </a:r>
                      <a:r>
                        <a:rPr sz="14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 marR="159385" indent="17780">
                        <a:lnSpc>
                          <a:spcPct val="100000"/>
                        </a:lnSpc>
                      </a:pPr>
                      <a:r>
                        <a:rPr sz="1400" b="1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-1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-1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-1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OL </a:t>
                      </a:r>
                      <a:r>
                        <a:rPr sz="1400" b="1" spc="-1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spc="1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-1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ES</a:t>
                      </a:r>
                      <a:r>
                        <a:rPr sz="1400" b="1" spc="-4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-1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400" b="1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</a:pPr>
                      <a:r>
                        <a:rPr sz="1400" b="1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2009-01-26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1400" b="1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2009-01-26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6237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1400" b="1" spc="-1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CH</a:t>
                      </a:r>
                      <a:r>
                        <a:rPr sz="14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-001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2434" marR="340995" indent="-94615">
                        <a:lnSpc>
                          <a:spcPct val="100000"/>
                        </a:lnSpc>
                      </a:pPr>
                      <a:r>
                        <a:rPr sz="1400" b="1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1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UB</a:t>
                      </a:r>
                      <a:r>
                        <a:rPr sz="14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JE</a:t>
                      </a:r>
                      <a:r>
                        <a:rPr sz="1400" b="1" spc="-1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CT </a:t>
                      </a:r>
                      <a:r>
                        <a:rPr sz="1400" b="1" spc="1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spc="-2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VED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339725">
                        <a:lnSpc>
                          <a:spcPct val="100000"/>
                        </a:lnSpc>
                      </a:pPr>
                      <a:r>
                        <a:rPr sz="1400" b="1" spc="-1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OST</a:t>
                      </a:r>
                      <a:r>
                        <a:rPr sz="1400" b="1" spc="-2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O </a:t>
                      </a:r>
                      <a:r>
                        <a:rPr sz="1400" b="1" spc="-1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4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-1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LL</a:t>
                      </a:r>
                      <a:r>
                        <a:rPr sz="1400" b="1" spc="-2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1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4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400" b="1" spc="-1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UP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8780" marR="95885" indent="-292735">
                        <a:lnSpc>
                          <a:spcPct val="100000"/>
                        </a:lnSpc>
                      </a:pPr>
                      <a:r>
                        <a:rPr sz="1400" b="1" spc="-1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1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2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-2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1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-4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1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0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ON EVE</a:t>
                      </a:r>
                      <a:r>
                        <a:rPr sz="1400" b="1" spc="-15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400" b="1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</a:pPr>
                      <a:r>
                        <a:rPr sz="1400" b="1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2009-03-06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1400" b="1" dirty="0" smtClean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2009-03-06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T w="12192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91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51786" y="1854815"/>
            <a:ext cx="0" cy="365145"/>
          </a:xfrm>
          <a:custGeom>
            <a:avLst/>
            <a:gdLst/>
            <a:ahLst/>
            <a:cxnLst/>
            <a:rect l="l" t="t" r="r" b="b"/>
            <a:pathLst>
              <a:path h="402336">
                <a:moveTo>
                  <a:pt x="0" y="0"/>
                </a:moveTo>
                <a:lnTo>
                  <a:pt x="0" y="402336"/>
                </a:lnTo>
              </a:path>
            </a:pathLst>
          </a:custGeom>
          <a:ln w="40894">
            <a:solidFill>
              <a:srgbClr val="F1F1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" name="object 4"/>
          <p:cNvSpPr/>
          <p:nvPr/>
        </p:nvSpPr>
        <p:spPr>
          <a:xfrm>
            <a:off x="8721635" y="1854815"/>
            <a:ext cx="0" cy="365145"/>
          </a:xfrm>
          <a:custGeom>
            <a:avLst/>
            <a:gdLst/>
            <a:ahLst/>
            <a:cxnLst/>
            <a:rect l="l" t="t" r="r" b="b"/>
            <a:pathLst>
              <a:path h="402336">
                <a:moveTo>
                  <a:pt x="0" y="0"/>
                </a:moveTo>
                <a:lnTo>
                  <a:pt x="0" y="402336"/>
                </a:lnTo>
              </a:path>
            </a:pathLst>
          </a:custGeom>
          <a:ln w="37845">
            <a:solidFill>
              <a:srgbClr val="F1F1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" name="object 5"/>
          <p:cNvSpPr/>
          <p:nvPr/>
        </p:nvSpPr>
        <p:spPr>
          <a:xfrm>
            <a:off x="3169767" y="1854815"/>
            <a:ext cx="5535270" cy="226833"/>
          </a:xfrm>
          <a:custGeom>
            <a:avLst/>
            <a:gdLst/>
            <a:ahLst/>
            <a:cxnLst/>
            <a:rect l="l" t="t" r="r" b="b"/>
            <a:pathLst>
              <a:path w="6099048" h="249936">
                <a:moveTo>
                  <a:pt x="0" y="249936"/>
                </a:moveTo>
                <a:lnTo>
                  <a:pt x="6099047" y="249936"/>
                </a:lnTo>
                <a:lnTo>
                  <a:pt x="6099047" y="0"/>
                </a:lnTo>
                <a:lnTo>
                  <a:pt x="0" y="0"/>
                </a:lnTo>
                <a:lnTo>
                  <a:pt x="0" y="2499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" name="object 6"/>
          <p:cNvSpPr/>
          <p:nvPr/>
        </p:nvSpPr>
        <p:spPr>
          <a:xfrm>
            <a:off x="3169767" y="2081648"/>
            <a:ext cx="5535270" cy="141079"/>
          </a:xfrm>
          <a:custGeom>
            <a:avLst/>
            <a:gdLst/>
            <a:ahLst/>
            <a:cxnLst/>
            <a:rect l="l" t="t" r="r" b="b"/>
            <a:pathLst>
              <a:path w="6099048" h="155448">
                <a:moveTo>
                  <a:pt x="0" y="155448"/>
                </a:moveTo>
                <a:lnTo>
                  <a:pt x="6099047" y="155448"/>
                </a:lnTo>
                <a:lnTo>
                  <a:pt x="6099047" y="0"/>
                </a:lnTo>
                <a:lnTo>
                  <a:pt x="0" y="0"/>
                </a:lnTo>
                <a:lnTo>
                  <a:pt x="0" y="15544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7" name="object 7"/>
          <p:cNvSpPr/>
          <p:nvPr/>
        </p:nvSpPr>
        <p:spPr>
          <a:xfrm>
            <a:off x="3117207" y="1845134"/>
            <a:ext cx="5640388" cy="0"/>
          </a:xfrm>
          <a:custGeom>
            <a:avLst/>
            <a:gdLst/>
            <a:ahLst/>
            <a:cxnLst/>
            <a:rect l="l" t="t" r="r" b="b"/>
            <a:pathLst>
              <a:path w="6214872">
                <a:moveTo>
                  <a:pt x="0" y="0"/>
                </a:moveTo>
                <a:lnTo>
                  <a:pt x="6214872" y="0"/>
                </a:lnTo>
              </a:path>
            </a:pathLst>
          </a:custGeom>
          <a:ln w="226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8" name="object 8"/>
          <p:cNvSpPr/>
          <p:nvPr/>
        </p:nvSpPr>
        <p:spPr>
          <a:xfrm>
            <a:off x="3114442" y="1832686"/>
            <a:ext cx="0" cy="403873"/>
          </a:xfrm>
          <a:custGeom>
            <a:avLst/>
            <a:gdLst/>
            <a:ahLst/>
            <a:cxnLst/>
            <a:rect l="l" t="t" r="r" b="b"/>
            <a:pathLst>
              <a:path h="445008">
                <a:moveTo>
                  <a:pt x="0" y="0"/>
                </a:moveTo>
                <a:lnTo>
                  <a:pt x="0" y="4450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" name="object 9"/>
          <p:cNvSpPr/>
          <p:nvPr/>
        </p:nvSpPr>
        <p:spPr>
          <a:xfrm>
            <a:off x="3114442" y="1832686"/>
            <a:ext cx="5640388" cy="0"/>
          </a:xfrm>
          <a:custGeom>
            <a:avLst/>
            <a:gdLst/>
            <a:ahLst/>
            <a:cxnLst/>
            <a:rect l="l" t="t" r="r" b="b"/>
            <a:pathLst>
              <a:path w="6214872">
                <a:moveTo>
                  <a:pt x="0" y="0"/>
                </a:moveTo>
                <a:lnTo>
                  <a:pt x="62148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0" name="object 10"/>
          <p:cNvSpPr/>
          <p:nvPr/>
        </p:nvSpPr>
        <p:spPr>
          <a:xfrm>
            <a:off x="3133805" y="1853433"/>
            <a:ext cx="5604427" cy="0"/>
          </a:xfrm>
          <a:custGeom>
            <a:avLst/>
            <a:gdLst/>
            <a:ahLst/>
            <a:cxnLst/>
            <a:rect l="l" t="t" r="r" b="b"/>
            <a:pathLst>
              <a:path w="6175248">
                <a:moveTo>
                  <a:pt x="0" y="0"/>
                </a:moveTo>
                <a:lnTo>
                  <a:pt x="6175248" y="0"/>
                </a:lnTo>
              </a:path>
            </a:pathLst>
          </a:custGeom>
          <a:ln w="4318">
            <a:solidFill>
              <a:srgbClr val="F1F1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1" name="object 11"/>
          <p:cNvSpPr/>
          <p:nvPr/>
        </p:nvSpPr>
        <p:spPr>
          <a:xfrm>
            <a:off x="8738233" y="1832686"/>
            <a:ext cx="0" cy="403873"/>
          </a:xfrm>
          <a:custGeom>
            <a:avLst/>
            <a:gdLst/>
            <a:ahLst/>
            <a:cxnLst/>
            <a:rect l="l" t="t" r="r" b="b"/>
            <a:pathLst>
              <a:path h="445008">
                <a:moveTo>
                  <a:pt x="0" y="0"/>
                </a:moveTo>
                <a:lnTo>
                  <a:pt x="0" y="4450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2" name="object 12"/>
          <p:cNvSpPr/>
          <p:nvPr/>
        </p:nvSpPr>
        <p:spPr>
          <a:xfrm>
            <a:off x="3125506" y="1854815"/>
            <a:ext cx="0" cy="365145"/>
          </a:xfrm>
          <a:custGeom>
            <a:avLst/>
            <a:gdLst/>
            <a:ahLst/>
            <a:cxnLst/>
            <a:rect l="l" t="t" r="r" b="b"/>
            <a:pathLst>
              <a:path h="402336">
                <a:moveTo>
                  <a:pt x="0" y="0"/>
                </a:moveTo>
                <a:lnTo>
                  <a:pt x="0" y="402336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3" name="object 13"/>
          <p:cNvSpPr/>
          <p:nvPr/>
        </p:nvSpPr>
        <p:spPr>
          <a:xfrm>
            <a:off x="3117207" y="2229642"/>
            <a:ext cx="5640388" cy="0"/>
          </a:xfrm>
          <a:custGeom>
            <a:avLst/>
            <a:gdLst/>
            <a:ahLst/>
            <a:cxnLst/>
            <a:rect l="l" t="t" r="r" b="b"/>
            <a:pathLst>
              <a:path w="6214872">
                <a:moveTo>
                  <a:pt x="0" y="0"/>
                </a:moveTo>
                <a:lnTo>
                  <a:pt x="6214872" y="0"/>
                </a:lnTo>
              </a:path>
            </a:pathLst>
          </a:custGeom>
          <a:ln w="226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4" name="object 14"/>
          <p:cNvSpPr/>
          <p:nvPr/>
        </p:nvSpPr>
        <p:spPr>
          <a:xfrm>
            <a:off x="3114442" y="2219960"/>
            <a:ext cx="5640388" cy="0"/>
          </a:xfrm>
          <a:custGeom>
            <a:avLst/>
            <a:gdLst/>
            <a:ahLst/>
            <a:cxnLst/>
            <a:rect l="l" t="t" r="r" b="b"/>
            <a:pathLst>
              <a:path w="6214872">
                <a:moveTo>
                  <a:pt x="0" y="0"/>
                </a:moveTo>
                <a:lnTo>
                  <a:pt x="62148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5" name="object 15"/>
          <p:cNvSpPr/>
          <p:nvPr/>
        </p:nvSpPr>
        <p:spPr>
          <a:xfrm>
            <a:off x="8747914" y="1825771"/>
            <a:ext cx="0" cy="394190"/>
          </a:xfrm>
          <a:custGeom>
            <a:avLst/>
            <a:gdLst/>
            <a:ahLst/>
            <a:cxnLst/>
            <a:rect l="l" t="t" r="r" b="b"/>
            <a:pathLst>
              <a:path h="434339">
                <a:moveTo>
                  <a:pt x="0" y="0"/>
                </a:moveTo>
                <a:lnTo>
                  <a:pt x="0" y="434339"/>
                </a:lnTo>
              </a:path>
            </a:pathLst>
          </a:custGeom>
          <a:ln w="226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6" name="object 16"/>
          <p:cNvSpPr/>
          <p:nvPr/>
        </p:nvSpPr>
        <p:spPr>
          <a:xfrm>
            <a:off x="4265202" y="2403917"/>
            <a:ext cx="4544952" cy="0"/>
          </a:xfrm>
          <a:custGeom>
            <a:avLst/>
            <a:gdLst/>
            <a:ahLst/>
            <a:cxnLst/>
            <a:rect l="l" t="t" r="r" b="b"/>
            <a:pathLst>
              <a:path w="5007864">
                <a:moveTo>
                  <a:pt x="0" y="0"/>
                </a:moveTo>
                <a:lnTo>
                  <a:pt x="5007864" y="0"/>
                </a:lnTo>
              </a:path>
            </a:pathLst>
          </a:custGeom>
          <a:ln w="1041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7" name="object 17"/>
          <p:cNvSpPr/>
          <p:nvPr/>
        </p:nvSpPr>
        <p:spPr>
          <a:xfrm>
            <a:off x="3125506" y="2403917"/>
            <a:ext cx="182573" cy="0"/>
          </a:xfrm>
          <a:custGeom>
            <a:avLst/>
            <a:gdLst/>
            <a:ahLst/>
            <a:cxnLst/>
            <a:rect l="l" t="t" r="r" b="b"/>
            <a:pathLst>
              <a:path w="201168">
                <a:moveTo>
                  <a:pt x="0" y="0"/>
                </a:moveTo>
                <a:lnTo>
                  <a:pt x="201168" y="0"/>
                </a:lnTo>
              </a:path>
            </a:pathLst>
          </a:custGeom>
          <a:ln w="1041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8" name="object 18"/>
          <p:cNvSpPr/>
          <p:nvPr/>
        </p:nvSpPr>
        <p:spPr>
          <a:xfrm>
            <a:off x="4265202" y="2399768"/>
            <a:ext cx="4542186" cy="0"/>
          </a:xfrm>
          <a:custGeom>
            <a:avLst/>
            <a:gdLst/>
            <a:ahLst/>
            <a:cxnLst/>
            <a:rect l="l" t="t" r="r" b="b"/>
            <a:pathLst>
              <a:path w="5004816">
                <a:moveTo>
                  <a:pt x="0" y="0"/>
                </a:moveTo>
                <a:lnTo>
                  <a:pt x="500481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9" name="object 19"/>
          <p:cNvSpPr/>
          <p:nvPr/>
        </p:nvSpPr>
        <p:spPr>
          <a:xfrm>
            <a:off x="3122741" y="2399768"/>
            <a:ext cx="185338" cy="0"/>
          </a:xfrm>
          <a:custGeom>
            <a:avLst/>
            <a:gdLst/>
            <a:ahLst/>
            <a:cxnLst/>
            <a:rect l="l" t="t" r="r" b="b"/>
            <a:pathLst>
              <a:path w="204215">
                <a:moveTo>
                  <a:pt x="0" y="0"/>
                </a:moveTo>
                <a:lnTo>
                  <a:pt x="2042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0" name="object 20"/>
          <p:cNvSpPr/>
          <p:nvPr/>
        </p:nvSpPr>
        <p:spPr>
          <a:xfrm>
            <a:off x="3126486" y="2399767"/>
            <a:ext cx="0" cy="699862"/>
          </a:xfrm>
          <a:custGeom>
            <a:avLst/>
            <a:gdLst/>
            <a:ahLst/>
            <a:cxnLst/>
            <a:rect l="l" t="t" r="r" b="b"/>
            <a:pathLst>
              <a:path h="771144">
                <a:moveTo>
                  <a:pt x="0" y="0"/>
                </a:moveTo>
                <a:lnTo>
                  <a:pt x="0" y="771144"/>
                </a:lnTo>
              </a:path>
            </a:pathLst>
          </a:custGeom>
          <a:ln w="113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1" name="object 21"/>
          <p:cNvSpPr/>
          <p:nvPr/>
        </p:nvSpPr>
        <p:spPr>
          <a:xfrm>
            <a:off x="8801856" y="2399768"/>
            <a:ext cx="0" cy="3236515"/>
          </a:xfrm>
          <a:custGeom>
            <a:avLst/>
            <a:gdLst/>
            <a:ahLst/>
            <a:cxnLst/>
            <a:rect l="l" t="t" r="r" b="b"/>
            <a:pathLst>
              <a:path h="3566160">
                <a:moveTo>
                  <a:pt x="0" y="0"/>
                </a:moveTo>
                <a:lnTo>
                  <a:pt x="0" y="35661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2" name="object 22"/>
          <p:cNvSpPr/>
          <p:nvPr/>
        </p:nvSpPr>
        <p:spPr>
          <a:xfrm>
            <a:off x="3126486" y="2405300"/>
            <a:ext cx="0" cy="3230982"/>
          </a:xfrm>
          <a:custGeom>
            <a:avLst/>
            <a:gdLst/>
            <a:ahLst/>
            <a:cxnLst/>
            <a:rect l="l" t="t" r="r" b="b"/>
            <a:pathLst>
              <a:path h="3560064">
                <a:moveTo>
                  <a:pt x="0" y="0"/>
                </a:moveTo>
                <a:lnTo>
                  <a:pt x="0" y="3560064"/>
                </a:lnTo>
              </a:path>
            </a:pathLst>
          </a:custGeom>
          <a:ln w="113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3" name="object 23"/>
          <p:cNvSpPr/>
          <p:nvPr/>
        </p:nvSpPr>
        <p:spPr>
          <a:xfrm>
            <a:off x="8806006" y="2408066"/>
            <a:ext cx="0" cy="3228216"/>
          </a:xfrm>
          <a:custGeom>
            <a:avLst/>
            <a:gdLst/>
            <a:ahLst/>
            <a:cxnLst/>
            <a:rect l="l" t="t" r="r" b="b"/>
            <a:pathLst>
              <a:path h="3557016">
                <a:moveTo>
                  <a:pt x="0" y="0"/>
                </a:moveTo>
                <a:lnTo>
                  <a:pt x="0" y="3557016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4" name="object 24"/>
          <p:cNvSpPr/>
          <p:nvPr/>
        </p:nvSpPr>
        <p:spPr>
          <a:xfrm>
            <a:off x="3122741" y="2767679"/>
            <a:ext cx="5687414" cy="0"/>
          </a:xfrm>
          <a:custGeom>
            <a:avLst/>
            <a:gdLst/>
            <a:ahLst/>
            <a:cxnLst/>
            <a:rect l="l" t="t" r="r" b="b"/>
            <a:pathLst>
              <a:path w="6266688">
                <a:moveTo>
                  <a:pt x="0" y="0"/>
                </a:moveTo>
                <a:lnTo>
                  <a:pt x="626668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5" name="object 25"/>
          <p:cNvSpPr/>
          <p:nvPr/>
        </p:nvSpPr>
        <p:spPr>
          <a:xfrm>
            <a:off x="3128273" y="2764912"/>
            <a:ext cx="5679116" cy="0"/>
          </a:xfrm>
          <a:custGeom>
            <a:avLst/>
            <a:gdLst/>
            <a:ahLst/>
            <a:cxnLst/>
            <a:rect l="l" t="t" r="r" b="b"/>
            <a:pathLst>
              <a:path w="6257544">
                <a:moveTo>
                  <a:pt x="0" y="0"/>
                </a:moveTo>
                <a:lnTo>
                  <a:pt x="625754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6" name="object 26"/>
          <p:cNvSpPr/>
          <p:nvPr/>
        </p:nvSpPr>
        <p:spPr>
          <a:xfrm>
            <a:off x="3125506" y="3103779"/>
            <a:ext cx="5684648" cy="0"/>
          </a:xfrm>
          <a:custGeom>
            <a:avLst/>
            <a:gdLst/>
            <a:ahLst/>
            <a:cxnLst/>
            <a:rect l="l" t="t" r="r" b="b"/>
            <a:pathLst>
              <a:path w="6263640">
                <a:moveTo>
                  <a:pt x="0" y="0"/>
                </a:moveTo>
                <a:lnTo>
                  <a:pt x="6263640" y="0"/>
                </a:lnTo>
              </a:path>
            </a:pathLst>
          </a:custGeom>
          <a:ln w="1041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7" name="object 27"/>
          <p:cNvSpPr/>
          <p:nvPr/>
        </p:nvSpPr>
        <p:spPr>
          <a:xfrm>
            <a:off x="3122741" y="3099629"/>
            <a:ext cx="5684648" cy="0"/>
          </a:xfrm>
          <a:custGeom>
            <a:avLst/>
            <a:gdLst/>
            <a:ahLst/>
            <a:cxnLst/>
            <a:rect l="l" t="t" r="r" b="b"/>
            <a:pathLst>
              <a:path w="6263640">
                <a:moveTo>
                  <a:pt x="0" y="0"/>
                </a:moveTo>
                <a:lnTo>
                  <a:pt x="62636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8" name="object 28"/>
          <p:cNvSpPr/>
          <p:nvPr/>
        </p:nvSpPr>
        <p:spPr>
          <a:xfrm>
            <a:off x="3121357" y="3102395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9" name="object 29"/>
          <p:cNvSpPr/>
          <p:nvPr/>
        </p:nvSpPr>
        <p:spPr>
          <a:xfrm>
            <a:off x="8800473" y="3102395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0" name="object 30"/>
          <p:cNvSpPr/>
          <p:nvPr/>
        </p:nvSpPr>
        <p:spPr>
          <a:xfrm>
            <a:off x="3128273" y="3107929"/>
            <a:ext cx="0" cy="946057"/>
          </a:xfrm>
          <a:custGeom>
            <a:avLst/>
            <a:gdLst/>
            <a:ahLst/>
            <a:cxnLst/>
            <a:rect l="l" t="t" r="r" b="b"/>
            <a:pathLst>
              <a:path h="1042415">
                <a:moveTo>
                  <a:pt x="0" y="0"/>
                </a:moveTo>
                <a:lnTo>
                  <a:pt x="0" y="1042415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1" name="object 31"/>
          <p:cNvSpPr/>
          <p:nvPr/>
        </p:nvSpPr>
        <p:spPr>
          <a:xfrm>
            <a:off x="8353723" y="4054966"/>
            <a:ext cx="456432" cy="0"/>
          </a:xfrm>
          <a:custGeom>
            <a:avLst/>
            <a:gdLst/>
            <a:ahLst/>
            <a:cxnLst/>
            <a:rect l="l" t="t" r="r" b="b"/>
            <a:pathLst>
              <a:path w="502920">
                <a:moveTo>
                  <a:pt x="0" y="0"/>
                </a:moveTo>
                <a:lnTo>
                  <a:pt x="502920" y="0"/>
                </a:lnTo>
              </a:path>
            </a:pathLst>
          </a:custGeom>
          <a:ln w="113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2" name="object 32"/>
          <p:cNvSpPr/>
          <p:nvPr/>
        </p:nvSpPr>
        <p:spPr>
          <a:xfrm>
            <a:off x="3122741" y="4054966"/>
            <a:ext cx="2860304" cy="0"/>
          </a:xfrm>
          <a:custGeom>
            <a:avLst/>
            <a:gdLst/>
            <a:ahLst/>
            <a:cxnLst/>
            <a:rect l="l" t="t" r="r" b="b"/>
            <a:pathLst>
              <a:path w="3151631">
                <a:moveTo>
                  <a:pt x="0" y="0"/>
                </a:moveTo>
                <a:lnTo>
                  <a:pt x="3151631" y="0"/>
                </a:lnTo>
              </a:path>
            </a:pathLst>
          </a:custGeom>
          <a:ln w="113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3" name="object 33"/>
          <p:cNvSpPr/>
          <p:nvPr/>
        </p:nvSpPr>
        <p:spPr>
          <a:xfrm>
            <a:off x="8801856" y="4051220"/>
            <a:ext cx="5533" cy="0"/>
          </a:xfrm>
          <a:custGeom>
            <a:avLst/>
            <a:gdLst/>
            <a:ahLst/>
            <a:cxnLst/>
            <a:rect l="l" t="t" r="r" b="b"/>
            <a:pathLst>
              <a:path w="6096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4" name="object 34"/>
          <p:cNvSpPr/>
          <p:nvPr/>
        </p:nvSpPr>
        <p:spPr>
          <a:xfrm>
            <a:off x="3122741" y="4059519"/>
            <a:ext cx="0" cy="1576764"/>
          </a:xfrm>
          <a:custGeom>
            <a:avLst/>
            <a:gdLst/>
            <a:ahLst/>
            <a:cxnLst/>
            <a:rect l="l" t="t" r="r" b="b"/>
            <a:pathLst>
              <a:path h="1737360">
                <a:moveTo>
                  <a:pt x="0" y="0"/>
                </a:moveTo>
                <a:lnTo>
                  <a:pt x="0" y="17373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5" name="object 35"/>
          <p:cNvSpPr/>
          <p:nvPr/>
        </p:nvSpPr>
        <p:spPr>
          <a:xfrm>
            <a:off x="3122741" y="4796321"/>
            <a:ext cx="5687414" cy="0"/>
          </a:xfrm>
          <a:custGeom>
            <a:avLst/>
            <a:gdLst/>
            <a:ahLst/>
            <a:cxnLst/>
            <a:rect l="l" t="t" r="r" b="b"/>
            <a:pathLst>
              <a:path w="6266688">
                <a:moveTo>
                  <a:pt x="0" y="0"/>
                </a:moveTo>
                <a:lnTo>
                  <a:pt x="6266688" y="0"/>
                </a:lnTo>
              </a:path>
            </a:pathLst>
          </a:custGeom>
          <a:ln w="113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6" name="object 36"/>
          <p:cNvSpPr/>
          <p:nvPr/>
        </p:nvSpPr>
        <p:spPr>
          <a:xfrm>
            <a:off x="8801856" y="4792576"/>
            <a:ext cx="5533" cy="0"/>
          </a:xfrm>
          <a:custGeom>
            <a:avLst/>
            <a:gdLst/>
            <a:ahLst/>
            <a:cxnLst/>
            <a:rect l="l" t="t" r="r" b="b"/>
            <a:pathLst>
              <a:path w="6096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7" name="object 37"/>
          <p:cNvSpPr/>
          <p:nvPr/>
        </p:nvSpPr>
        <p:spPr>
          <a:xfrm>
            <a:off x="3121357" y="5639049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8" name="object 38"/>
          <p:cNvSpPr/>
          <p:nvPr/>
        </p:nvSpPr>
        <p:spPr>
          <a:xfrm>
            <a:off x="3121357" y="5639049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9" name="object 39"/>
          <p:cNvSpPr/>
          <p:nvPr/>
        </p:nvSpPr>
        <p:spPr>
          <a:xfrm>
            <a:off x="3122741" y="5636772"/>
            <a:ext cx="5687414" cy="0"/>
          </a:xfrm>
          <a:custGeom>
            <a:avLst/>
            <a:gdLst/>
            <a:ahLst/>
            <a:cxnLst/>
            <a:rect l="l" t="t" r="r" b="b"/>
            <a:pathLst>
              <a:path w="6266688">
                <a:moveTo>
                  <a:pt x="0" y="0"/>
                </a:moveTo>
                <a:lnTo>
                  <a:pt x="6266688" y="0"/>
                </a:lnTo>
              </a:path>
            </a:pathLst>
          </a:custGeom>
          <a:ln w="4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0" name="object 40"/>
          <p:cNvSpPr/>
          <p:nvPr/>
        </p:nvSpPr>
        <p:spPr>
          <a:xfrm>
            <a:off x="8800473" y="5639049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1" name="object 41"/>
          <p:cNvSpPr/>
          <p:nvPr/>
        </p:nvSpPr>
        <p:spPr>
          <a:xfrm>
            <a:off x="8800473" y="5639049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2" name="object 42"/>
          <p:cNvSpPr/>
          <p:nvPr/>
        </p:nvSpPr>
        <p:spPr>
          <a:xfrm>
            <a:off x="5983045" y="3962700"/>
            <a:ext cx="2370677" cy="146611"/>
          </a:xfrm>
          <a:custGeom>
            <a:avLst/>
            <a:gdLst/>
            <a:ahLst/>
            <a:cxnLst/>
            <a:rect l="l" t="t" r="r" b="b"/>
            <a:pathLst>
              <a:path w="2612135" h="161544">
                <a:moveTo>
                  <a:pt x="0" y="161544"/>
                </a:moveTo>
                <a:lnTo>
                  <a:pt x="2612135" y="161544"/>
                </a:lnTo>
                <a:lnTo>
                  <a:pt x="2612135" y="0"/>
                </a:lnTo>
                <a:lnTo>
                  <a:pt x="0" y="0"/>
                </a:lnTo>
                <a:lnTo>
                  <a:pt x="0" y="161544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3" name="object 43"/>
          <p:cNvSpPr/>
          <p:nvPr/>
        </p:nvSpPr>
        <p:spPr>
          <a:xfrm>
            <a:off x="5983045" y="4109312"/>
            <a:ext cx="1394191" cy="146611"/>
          </a:xfrm>
          <a:custGeom>
            <a:avLst/>
            <a:gdLst/>
            <a:ahLst/>
            <a:cxnLst/>
            <a:rect l="l" t="t" r="r" b="b"/>
            <a:pathLst>
              <a:path w="1536192" h="161544">
                <a:moveTo>
                  <a:pt x="0" y="161544"/>
                </a:moveTo>
                <a:lnTo>
                  <a:pt x="1536192" y="161544"/>
                </a:lnTo>
                <a:lnTo>
                  <a:pt x="1536192" y="0"/>
                </a:lnTo>
                <a:lnTo>
                  <a:pt x="0" y="0"/>
                </a:lnTo>
                <a:lnTo>
                  <a:pt x="0" y="161544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4" name="object 44"/>
          <p:cNvSpPr/>
          <p:nvPr/>
        </p:nvSpPr>
        <p:spPr>
          <a:xfrm>
            <a:off x="3308080" y="2278052"/>
            <a:ext cx="957123" cy="163209"/>
          </a:xfrm>
          <a:custGeom>
            <a:avLst/>
            <a:gdLst/>
            <a:ahLst/>
            <a:cxnLst/>
            <a:rect l="l" t="t" r="r" b="b"/>
            <a:pathLst>
              <a:path w="1054608" h="179832">
                <a:moveTo>
                  <a:pt x="0" y="179832"/>
                </a:moveTo>
                <a:lnTo>
                  <a:pt x="1054608" y="179832"/>
                </a:lnTo>
                <a:lnTo>
                  <a:pt x="1054608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5" name="object 45"/>
          <p:cNvSpPr/>
          <p:nvPr/>
        </p:nvSpPr>
        <p:spPr>
          <a:xfrm>
            <a:off x="3308080" y="2441260"/>
            <a:ext cx="1532503" cy="160443"/>
          </a:xfrm>
          <a:custGeom>
            <a:avLst/>
            <a:gdLst/>
            <a:ahLst/>
            <a:cxnLst/>
            <a:rect l="l" t="t" r="r" b="b"/>
            <a:pathLst>
              <a:path w="1688591" h="176784">
                <a:moveTo>
                  <a:pt x="0" y="176784"/>
                </a:moveTo>
                <a:lnTo>
                  <a:pt x="1688591" y="176784"/>
                </a:lnTo>
                <a:lnTo>
                  <a:pt x="1688591" y="0"/>
                </a:lnTo>
                <a:lnTo>
                  <a:pt x="0" y="0"/>
                </a:lnTo>
                <a:lnTo>
                  <a:pt x="0" y="176784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6" name="object 46"/>
          <p:cNvSpPr/>
          <p:nvPr/>
        </p:nvSpPr>
        <p:spPr>
          <a:xfrm>
            <a:off x="3308080" y="2601704"/>
            <a:ext cx="1532503" cy="165974"/>
          </a:xfrm>
          <a:custGeom>
            <a:avLst/>
            <a:gdLst/>
            <a:ahLst/>
            <a:cxnLst/>
            <a:rect l="l" t="t" r="r" b="b"/>
            <a:pathLst>
              <a:path w="1688591" h="182879">
                <a:moveTo>
                  <a:pt x="0" y="182879"/>
                </a:moveTo>
                <a:lnTo>
                  <a:pt x="1688591" y="182879"/>
                </a:lnTo>
                <a:lnTo>
                  <a:pt x="1688591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7" name="object 47"/>
          <p:cNvSpPr/>
          <p:nvPr/>
        </p:nvSpPr>
        <p:spPr>
          <a:xfrm>
            <a:off x="3841966" y="1904608"/>
            <a:ext cx="719225" cy="143845"/>
          </a:xfrm>
          <a:custGeom>
            <a:avLst/>
            <a:gdLst/>
            <a:ahLst/>
            <a:cxnLst/>
            <a:rect l="l" t="t" r="r" b="b"/>
            <a:pathLst>
              <a:path w="792479" h="158496">
                <a:moveTo>
                  <a:pt x="0" y="158496"/>
                </a:moveTo>
                <a:lnTo>
                  <a:pt x="792479" y="158496"/>
                </a:lnTo>
                <a:lnTo>
                  <a:pt x="792479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8" name="object 48"/>
          <p:cNvSpPr txBox="1"/>
          <p:nvPr/>
        </p:nvSpPr>
        <p:spPr>
          <a:xfrm>
            <a:off x="3387840" y="1884783"/>
            <a:ext cx="1186031" cy="2051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770" b="1" spc="14" baseline="-4273" dirty="0">
                <a:latin typeface="Times New Roman"/>
                <a:cs typeface="Times New Roman"/>
              </a:rPr>
              <a:t>V</a:t>
            </a:r>
            <a:r>
              <a:rPr sz="1770" b="1" spc="20" baseline="-4273" dirty="0">
                <a:latin typeface="Times New Roman"/>
                <a:cs typeface="Times New Roman"/>
              </a:rPr>
              <a:t>I</a:t>
            </a:r>
            <a:r>
              <a:rPr sz="1770" b="1" spc="14" baseline="-4273" dirty="0">
                <a:latin typeface="Times New Roman"/>
                <a:cs typeface="Times New Roman"/>
              </a:rPr>
              <a:t>S</a:t>
            </a:r>
            <a:r>
              <a:rPr sz="1770" b="1" spc="-14" baseline="-4273" dirty="0">
                <a:latin typeface="Times New Roman"/>
                <a:cs typeface="Times New Roman"/>
              </a:rPr>
              <a:t>I</a:t>
            </a:r>
            <a:r>
              <a:rPr sz="1770" b="1" spc="54" baseline="-4273" dirty="0">
                <a:latin typeface="Times New Roman"/>
                <a:cs typeface="Times New Roman"/>
              </a:rPr>
              <a:t>T</a:t>
            </a:r>
            <a:r>
              <a:rPr sz="1770" b="1" spc="-190" baseline="-4273" dirty="0">
                <a:latin typeface="Times New Roman"/>
                <a:cs typeface="Times New Roman"/>
              </a:rPr>
              <a:t> </a:t>
            </a:r>
            <a:r>
              <a:rPr sz="1089" b="1" spc="9" dirty="0">
                <a:solidFill>
                  <a:srgbClr val="FF0000"/>
                </a:solidFill>
                <a:latin typeface="Times New Roman"/>
                <a:cs typeface="Times New Roman"/>
              </a:rPr>
              <a:t>VI</a:t>
            </a:r>
            <a:r>
              <a:rPr sz="1089" b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089" b="1" spc="9" dirty="0">
                <a:solidFill>
                  <a:srgbClr val="FF0000"/>
                </a:solidFill>
                <a:latin typeface="Times New Roman"/>
                <a:cs typeface="Times New Roman"/>
              </a:rPr>
              <a:t>IT</a:t>
            </a:r>
            <a:r>
              <a:rPr sz="1089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089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UM</a:t>
            </a:r>
            <a:endParaRPr sz="1089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841965" y="1898614"/>
            <a:ext cx="719226" cy="1798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255">
              <a:lnSpc>
                <a:spcPts val="1416"/>
              </a:lnSpc>
            </a:pPr>
            <a:r>
              <a:rPr sz="1180" b="1" spc="27" dirty="0">
                <a:latin typeface="Times New Roman"/>
                <a:cs typeface="Times New Roman"/>
              </a:rPr>
              <a:t>1</a:t>
            </a:r>
            <a:endParaRPr sz="118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297937" y="1910140"/>
            <a:ext cx="2325957" cy="177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089" spc="5" dirty="0">
                <a:latin typeface="Times New Roman"/>
                <a:cs typeface="Times New Roman"/>
              </a:rPr>
              <a:t>V</a:t>
            </a:r>
            <a:r>
              <a:rPr sz="1089" spc="-5" dirty="0">
                <a:latin typeface="Times New Roman"/>
                <a:cs typeface="Times New Roman"/>
              </a:rPr>
              <a:t>i</a:t>
            </a:r>
            <a:r>
              <a:rPr sz="1089" dirty="0">
                <a:latin typeface="Times New Roman"/>
                <a:cs typeface="Times New Roman"/>
              </a:rPr>
              <a:t>s</a:t>
            </a:r>
            <a:r>
              <a:rPr sz="1089" spc="-5" dirty="0">
                <a:latin typeface="Times New Roman"/>
                <a:cs typeface="Times New Roman"/>
              </a:rPr>
              <a:t>i</a:t>
            </a:r>
            <a:r>
              <a:rPr sz="1089" dirty="0">
                <a:latin typeface="Times New Roman"/>
                <a:cs typeface="Times New Roman"/>
              </a:rPr>
              <a:t>t</a:t>
            </a:r>
            <a:r>
              <a:rPr sz="1089" spc="5" dirty="0">
                <a:latin typeface="Times New Roman"/>
                <a:cs typeface="Times New Roman"/>
              </a:rPr>
              <a:t> </a:t>
            </a:r>
            <a:r>
              <a:rPr sz="1089" spc="-14" dirty="0">
                <a:latin typeface="Times New Roman"/>
                <a:cs typeface="Times New Roman"/>
              </a:rPr>
              <a:t>D</a:t>
            </a:r>
            <a:r>
              <a:rPr sz="1089" spc="9" dirty="0">
                <a:latin typeface="Times New Roman"/>
                <a:cs typeface="Times New Roman"/>
              </a:rPr>
              <a:t>a</a:t>
            </a:r>
            <a:r>
              <a:rPr sz="1089" spc="-5" dirty="0">
                <a:latin typeface="Times New Roman"/>
                <a:cs typeface="Times New Roman"/>
              </a:rPr>
              <a:t>t</a:t>
            </a:r>
            <a:r>
              <a:rPr sz="1089" spc="9" dirty="0">
                <a:latin typeface="Times New Roman"/>
                <a:cs typeface="Times New Roman"/>
              </a:rPr>
              <a:t>e</a:t>
            </a:r>
            <a:r>
              <a:rPr sz="1089" dirty="0">
                <a:latin typeface="Times New Roman"/>
                <a:cs typeface="Times New Roman"/>
              </a:rPr>
              <a:t>:</a:t>
            </a:r>
            <a:r>
              <a:rPr sz="1089" spc="5" dirty="0">
                <a:latin typeface="Times New Roman"/>
                <a:cs typeface="Times New Roman"/>
              </a:rPr>
              <a:t> </a:t>
            </a:r>
            <a:r>
              <a:rPr sz="1089" spc="-27" dirty="0">
                <a:latin typeface="Times New Roman"/>
                <a:cs typeface="Times New Roman"/>
              </a:rPr>
              <a:t>|</a:t>
            </a:r>
            <a:r>
              <a:rPr sz="1089" spc="14" dirty="0">
                <a:latin typeface="Times New Roman"/>
                <a:cs typeface="Times New Roman"/>
              </a:rPr>
              <a:t>_</a:t>
            </a:r>
            <a:r>
              <a:rPr sz="1089" u="sng" dirty="0">
                <a:latin typeface="Times New Roman"/>
                <a:cs typeface="Times New Roman"/>
              </a:rPr>
              <a:t>   </a:t>
            </a:r>
            <a:r>
              <a:rPr sz="1089" u="sng" spc="5" dirty="0">
                <a:latin typeface="Times New Roman"/>
                <a:cs typeface="Times New Roman"/>
              </a:rPr>
              <a:t> </a:t>
            </a:r>
            <a:r>
              <a:rPr sz="1089" spc="-27" dirty="0">
                <a:latin typeface="Times New Roman"/>
                <a:cs typeface="Times New Roman"/>
              </a:rPr>
              <a:t>|</a:t>
            </a:r>
            <a:r>
              <a:rPr sz="1089" spc="-9" dirty="0">
                <a:latin typeface="Times New Roman"/>
                <a:cs typeface="Times New Roman"/>
              </a:rPr>
              <a:t>_</a:t>
            </a:r>
            <a:r>
              <a:rPr sz="1089" spc="14" dirty="0">
                <a:latin typeface="Times New Roman"/>
                <a:cs typeface="Times New Roman"/>
              </a:rPr>
              <a:t>__</a:t>
            </a:r>
            <a:r>
              <a:rPr sz="1089" dirty="0">
                <a:latin typeface="Times New Roman"/>
                <a:cs typeface="Times New Roman"/>
              </a:rPr>
              <a:t>|</a:t>
            </a:r>
            <a:r>
              <a:rPr sz="1089" spc="5" dirty="0">
                <a:latin typeface="Times New Roman"/>
                <a:cs typeface="Times New Roman"/>
              </a:rPr>
              <a:t> </a:t>
            </a:r>
            <a:r>
              <a:rPr sz="1089" spc="-27" dirty="0">
                <a:latin typeface="Times New Roman"/>
                <a:cs typeface="Times New Roman"/>
              </a:rPr>
              <a:t>|</a:t>
            </a:r>
            <a:r>
              <a:rPr sz="1089" spc="14" dirty="0">
                <a:latin typeface="Times New Roman"/>
                <a:cs typeface="Times New Roman"/>
              </a:rPr>
              <a:t>_</a:t>
            </a:r>
            <a:r>
              <a:rPr sz="1089" u="sng" dirty="0">
                <a:latin typeface="Times New Roman"/>
                <a:cs typeface="Times New Roman"/>
              </a:rPr>
              <a:t>   </a:t>
            </a:r>
            <a:r>
              <a:rPr sz="1089" u="sng" spc="5" dirty="0">
                <a:latin typeface="Times New Roman"/>
                <a:cs typeface="Times New Roman"/>
              </a:rPr>
              <a:t> </a:t>
            </a:r>
            <a:r>
              <a:rPr sz="1089" spc="-27" dirty="0">
                <a:latin typeface="Times New Roman"/>
                <a:cs typeface="Times New Roman"/>
              </a:rPr>
              <a:t>|</a:t>
            </a:r>
            <a:r>
              <a:rPr sz="1089" spc="14" dirty="0">
                <a:latin typeface="Times New Roman"/>
                <a:cs typeface="Times New Roman"/>
              </a:rPr>
              <a:t>__</a:t>
            </a:r>
            <a:r>
              <a:rPr sz="1089" spc="-9" dirty="0">
                <a:latin typeface="Times New Roman"/>
                <a:cs typeface="Times New Roman"/>
              </a:rPr>
              <a:t>_</a:t>
            </a:r>
            <a:r>
              <a:rPr sz="1089" spc="-5" dirty="0">
                <a:latin typeface="Times New Roman"/>
                <a:cs typeface="Times New Roman"/>
              </a:rPr>
              <a:t>|</a:t>
            </a:r>
            <a:r>
              <a:rPr sz="1089" spc="-9" dirty="0">
                <a:latin typeface="Times New Roman"/>
                <a:cs typeface="Times New Roman"/>
              </a:rPr>
              <a:t>_</a:t>
            </a:r>
            <a:r>
              <a:rPr sz="1089" spc="14" dirty="0">
                <a:latin typeface="Times New Roman"/>
                <a:cs typeface="Times New Roman"/>
              </a:rPr>
              <a:t>__</a:t>
            </a:r>
            <a:r>
              <a:rPr sz="1089" dirty="0">
                <a:latin typeface="Times New Roman"/>
                <a:cs typeface="Times New Roman"/>
              </a:rPr>
              <a:t>|</a:t>
            </a:r>
            <a:r>
              <a:rPr sz="1089" spc="5" dirty="0">
                <a:latin typeface="Times New Roman"/>
                <a:cs typeface="Times New Roman"/>
              </a:rPr>
              <a:t> </a:t>
            </a:r>
            <a:r>
              <a:rPr sz="1089" spc="-27" dirty="0">
                <a:latin typeface="Times New Roman"/>
                <a:cs typeface="Times New Roman"/>
              </a:rPr>
              <a:t>|</a:t>
            </a:r>
            <a:r>
              <a:rPr sz="1089" spc="-9" dirty="0">
                <a:latin typeface="Times New Roman"/>
                <a:cs typeface="Times New Roman"/>
              </a:rPr>
              <a:t>_</a:t>
            </a:r>
            <a:r>
              <a:rPr sz="1089" spc="14" dirty="0">
                <a:latin typeface="Times New Roman"/>
                <a:cs typeface="Times New Roman"/>
              </a:rPr>
              <a:t>__</a:t>
            </a:r>
            <a:r>
              <a:rPr sz="1089" spc="-27" dirty="0">
                <a:latin typeface="Times New Roman"/>
                <a:cs typeface="Times New Roman"/>
              </a:rPr>
              <a:t>|</a:t>
            </a:r>
            <a:r>
              <a:rPr sz="1089" spc="5" dirty="0">
                <a:latin typeface="Times New Roman"/>
                <a:cs typeface="Times New Roman"/>
              </a:rPr>
              <a:t>_</a:t>
            </a:r>
            <a:endParaRPr sz="1089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036526" y="2100782"/>
            <a:ext cx="1423467" cy="1020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tabLst>
                <a:tab pos="240904" algn="l"/>
                <a:tab pos="534254" algn="l"/>
                <a:tab pos="788414" algn="l"/>
                <a:tab pos="1037387" algn="l"/>
                <a:tab pos="1355519" algn="l"/>
              </a:tabLst>
            </a:pPr>
            <a:r>
              <a:rPr sz="590" spc="9" dirty="0">
                <a:latin typeface="Times New Roman"/>
                <a:cs typeface="Times New Roman"/>
              </a:rPr>
              <a:t>D	D	</a:t>
            </a:r>
            <a:r>
              <a:rPr sz="590" spc="14" dirty="0">
                <a:latin typeface="Times New Roman"/>
                <a:cs typeface="Times New Roman"/>
              </a:rPr>
              <a:t>M	M	M	</a:t>
            </a:r>
            <a:r>
              <a:rPr sz="590" spc="9" dirty="0">
                <a:latin typeface="Times New Roman"/>
                <a:cs typeface="Times New Roman"/>
              </a:rPr>
              <a:t>Y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613289" y="2100782"/>
            <a:ext cx="79530" cy="1020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90" spc="9" dirty="0">
                <a:latin typeface="Times New Roman"/>
                <a:cs typeface="Times New Roman"/>
              </a:rPr>
              <a:t>Y</a:t>
            </a:r>
            <a:endParaRPr sz="59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006097" y="2470077"/>
            <a:ext cx="1923698" cy="2253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407" b="1" spc="-9" dirty="0">
                <a:latin typeface="Times New Roman"/>
                <a:cs typeface="Times New Roman"/>
              </a:rPr>
              <a:t>I</a:t>
            </a:r>
            <a:r>
              <a:rPr sz="1407" b="1" dirty="0">
                <a:latin typeface="Times New Roman"/>
                <a:cs typeface="Times New Roman"/>
              </a:rPr>
              <a:t>N</a:t>
            </a:r>
            <a:r>
              <a:rPr sz="1407" b="1" spc="-18" dirty="0">
                <a:latin typeface="Times New Roman"/>
                <a:cs typeface="Times New Roman"/>
              </a:rPr>
              <a:t>F</a:t>
            </a:r>
            <a:r>
              <a:rPr sz="1407" b="1" spc="-14" dirty="0">
                <a:latin typeface="Times New Roman"/>
                <a:cs typeface="Times New Roman"/>
              </a:rPr>
              <a:t>O</a:t>
            </a:r>
            <a:r>
              <a:rPr sz="1407" b="1" dirty="0">
                <a:latin typeface="Times New Roman"/>
                <a:cs typeface="Times New Roman"/>
              </a:rPr>
              <a:t>R</a:t>
            </a:r>
            <a:r>
              <a:rPr sz="1407" b="1" spc="-9" dirty="0">
                <a:latin typeface="Times New Roman"/>
                <a:cs typeface="Times New Roman"/>
              </a:rPr>
              <a:t>ME</a:t>
            </a:r>
            <a:r>
              <a:rPr sz="1407" b="1" dirty="0">
                <a:latin typeface="Times New Roman"/>
                <a:cs typeface="Times New Roman"/>
              </a:rPr>
              <a:t>D</a:t>
            </a:r>
            <a:r>
              <a:rPr sz="1407" b="1" spc="-27" dirty="0">
                <a:latin typeface="Times New Roman"/>
                <a:cs typeface="Times New Roman"/>
              </a:rPr>
              <a:t> </a:t>
            </a:r>
            <a:r>
              <a:rPr sz="1407" b="1" dirty="0">
                <a:latin typeface="Times New Roman"/>
                <a:cs typeface="Times New Roman"/>
              </a:rPr>
              <a:t>C</a:t>
            </a:r>
            <a:r>
              <a:rPr sz="1407" b="1" spc="-14" dirty="0">
                <a:latin typeface="Times New Roman"/>
                <a:cs typeface="Times New Roman"/>
              </a:rPr>
              <a:t>O</a:t>
            </a:r>
            <a:r>
              <a:rPr sz="1407" b="1" dirty="0">
                <a:latin typeface="Times New Roman"/>
                <a:cs typeface="Times New Roman"/>
              </a:rPr>
              <a:t>N</a:t>
            </a:r>
            <a:r>
              <a:rPr sz="1407" b="1" spc="-5" dirty="0">
                <a:latin typeface="Times New Roman"/>
                <a:cs typeface="Times New Roman"/>
              </a:rPr>
              <a:t>S</a:t>
            </a:r>
            <a:r>
              <a:rPr sz="1407" b="1" spc="-9" dirty="0">
                <a:latin typeface="Times New Roman"/>
                <a:cs typeface="Times New Roman"/>
              </a:rPr>
              <a:t>E</a:t>
            </a:r>
            <a:r>
              <a:rPr sz="1407" b="1" dirty="0">
                <a:latin typeface="Times New Roman"/>
                <a:cs typeface="Times New Roman"/>
              </a:rPr>
              <a:t>NT</a:t>
            </a:r>
            <a:endParaRPr sz="1407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555659" y="3323695"/>
            <a:ext cx="1278008" cy="165974"/>
          </a:xfrm>
          <a:custGeom>
            <a:avLst/>
            <a:gdLst/>
            <a:ahLst/>
            <a:cxnLst/>
            <a:rect l="l" t="t" r="r" b="b"/>
            <a:pathLst>
              <a:path w="1408176" h="182879">
                <a:moveTo>
                  <a:pt x="0" y="182879"/>
                </a:moveTo>
                <a:lnTo>
                  <a:pt x="1408176" y="182879"/>
                </a:lnTo>
                <a:lnTo>
                  <a:pt x="1408176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5" name="object 55"/>
          <p:cNvSpPr txBox="1"/>
          <p:nvPr/>
        </p:nvSpPr>
        <p:spPr>
          <a:xfrm>
            <a:off x="3185903" y="2839141"/>
            <a:ext cx="5563625" cy="18067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180" b="1" spc="-14" dirty="0">
                <a:latin typeface="Times New Roman"/>
                <a:cs typeface="Times New Roman"/>
              </a:rPr>
              <a:t>P</a:t>
            </a:r>
            <a:r>
              <a:rPr sz="1180" b="1" spc="9" dirty="0">
                <a:latin typeface="Times New Roman"/>
                <a:cs typeface="Times New Roman"/>
              </a:rPr>
              <a:t>a</a:t>
            </a:r>
            <a:r>
              <a:rPr sz="1180" b="1" spc="-14" dirty="0">
                <a:latin typeface="Times New Roman"/>
                <a:cs typeface="Times New Roman"/>
              </a:rPr>
              <a:t>r</a:t>
            </a:r>
            <a:r>
              <a:rPr sz="1180" b="1" spc="14" dirty="0">
                <a:latin typeface="Times New Roman"/>
                <a:cs typeface="Times New Roman"/>
              </a:rPr>
              <a:t>t</a:t>
            </a:r>
            <a:r>
              <a:rPr sz="1180" b="1" spc="-9" dirty="0">
                <a:latin typeface="Times New Roman"/>
                <a:cs typeface="Times New Roman"/>
              </a:rPr>
              <a:t>i</a:t>
            </a:r>
            <a:r>
              <a:rPr sz="1180" b="1" spc="9" dirty="0">
                <a:latin typeface="Times New Roman"/>
                <a:cs typeface="Times New Roman"/>
              </a:rPr>
              <a:t>c</a:t>
            </a:r>
            <a:r>
              <a:rPr sz="1180" b="1" dirty="0">
                <a:latin typeface="Times New Roman"/>
                <a:cs typeface="Times New Roman"/>
              </a:rPr>
              <a:t>ip</a:t>
            </a:r>
            <a:r>
              <a:rPr sz="1180" b="1" spc="9" dirty="0">
                <a:latin typeface="Times New Roman"/>
                <a:cs typeface="Times New Roman"/>
              </a:rPr>
              <a:t>a</a:t>
            </a:r>
            <a:r>
              <a:rPr sz="1180" b="1" spc="-9" dirty="0">
                <a:latin typeface="Times New Roman"/>
                <a:cs typeface="Times New Roman"/>
              </a:rPr>
              <a:t>t</a:t>
            </a:r>
            <a:r>
              <a:rPr sz="1180" b="1" spc="14" dirty="0">
                <a:latin typeface="Times New Roman"/>
                <a:cs typeface="Times New Roman"/>
              </a:rPr>
              <a:t>i</a:t>
            </a:r>
            <a:r>
              <a:rPr sz="1180" b="1" spc="-14" dirty="0">
                <a:latin typeface="Times New Roman"/>
                <a:cs typeface="Times New Roman"/>
              </a:rPr>
              <a:t>o</a:t>
            </a:r>
            <a:r>
              <a:rPr sz="1180" b="1" spc="32" dirty="0">
                <a:latin typeface="Times New Roman"/>
                <a:cs typeface="Times New Roman"/>
              </a:rPr>
              <a:t>n</a:t>
            </a:r>
            <a:r>
              <a:rPr sz="1180" b="1" spc="-14" dirty="0">
                <a:latin typeface="Times New Roman"/>
                <a:cs typeface="Times New Roman"/>
              </a:rPr>
              <a:t> </a:t>
            </a:r>
            <a:r>
              <a:rPr sz="1180" b="1" spc="9" dirty="0">
                <a:latin typeface="Times New Roman"/>
                <a:cs typeface="Times New Roman"/>
              </a:rPr>
              <a:t>a</a:t>
            </a:r>
            <a:r>
              <a:rPr sz="1180" b="1" spc="-14" dirty="0">
                <a:latin typeface="Times New Roman"/>
                <a:cs typeface="Times New Roman"/>
              </a:rPr>
              <a:t>g</a:t>
            </a:r>
            <a:r>
              <a:rPr sz="1180" b="1" spc="9" dirty="0">
                <a:latin typeface="Times New Roman"/>
                <a:cs typeface="Times New Roman"/>
              </a:rPr>
              <a:t>r</a:t>
            </a:r>
            <a:r>
              <a:rPr sz="1180" b="1" spc="-14" dirty="0">
                <a:latin typeface="Times New Roman"/>
                <a:cs typeface="Times New Roman"/>
              </a:rPr>
              <a:t>e</a:t>
            </a:r>
            <a:r>
              <a:rPr sz="1180" b="1" spc="9" dirty="0">
                <a:latin typeface="Times New Roman"/>
                <a:cs typeface="Times New Roman"/>
              </a:rPr>
              <a:t>e</a:t>
            </a:r>
            <a:r>
              <a:rPr sz="1180" b="1" spc="5" dirty="0">
                <a:latin typeface="Times New Roman"/>
                <a:cs typeface="Times New Roman"/>
              </a:rPr>
              <a:t>m</a:t>
            </a:r>
            <a:r>
              <a:rPr sz="1180" b="1" spc="-14" dirty="0">
                <a:latin typeface="Times New Roman"/>
                <a:cs typeface="Times New Roman"/>
              </a:rPr>
              <a:t>e</a:t>
            </a:r>
            <a:r>
              <a:rPr sz="1180" b="1" spc="23" dirty="0">
                <a:latin typeface="Times New Roman"/>
                <a:cs typeface="Times New Roman"/>
              </a:rPr>
              <a:t>nt</a:t>
            </a:r>
            <a:r>
              <a:rPr sz="1180" b="1" spc="-18" dirty="0">
                <a:latin typeface="Times New Roman"/>
                <a:cs typeface="Times New Roman"/>
              </a:rPr>
              <a:t> </a:t>
            </a:r>
            <a:r>
              <a:rPr sz="1180" b="1" spc="9" dirty="0">
                <a:latin typeface="Times New Roman"/>
                <a:cs typeface="Times New Roman"/>
              </a:rPr>
              <a:t>a</a:t>
            </a:r>
            <a:r>
              <a:rPr sz="1180" b="1" spc="-9" dirty="0">
                <a:latin typeface="Times New Roman"/>
                <a:cs typeface="Times New Roman"/>
              </a:rPr>
              <a:t>tt</a:t>
            </a:r>
            <a:r>
              <a:rPr sz="1180" b="1" spc="9" dirty="0">
                <a:latin typeface="Times New Roman"/>
                <a:cs typeface="Times New Roman"/>
              </a:rPr>
              <a:t>e</a:t>
            </a:r>
            <a:r>
              <a:rPr sz="1180" b="1" spc="14" dirty="0">
                <a:latin typeface="Times New Roman"/>
                <a:cs typeface="Times New Roman"/>
              </a:rPr>
              <a:t>s</a:t>
            </a:r>
            <a:r>
              <a:rPr sz="1180" b="1" spc="-9" dirty="0">
                <a:latin typeface="Times New Roman"/>
                <a:cs typeface="Times New Roman"/>
              </a:rPr>
              <a:t>t</a:t>
            </a:r>
            <a:r>
              <a:rPr sz="1180" b="1" spc="9" dirty="0">
                <a:latin typeface="Times New Roman"/>
                <a:cs typeface="Times New Roman"/>
              </a:rPr>
              <a:t>a</a:t>
            </a:r>
            <a:r>
              <a:rPr sz="1180" b="1" spc="-9" dirty="0">
                <a:latin typeface="Times New Roman"/>
                <a:cs typeface="Times New Roman"/>
              </a:rPr>
              <a:t>t</a:t>
            </a:r>
            <a:r>
              <a:rPr sz="1180" b="1" spc="14" dirty="0">
                <a:latin typeface="Times New Roman"/>
                <a:cs typeface="Times New Roman"/>
              </a:rPr>
              <a:t>i</a:t>
            </a:r>
            <a:r>
              <a:rPr sz="1180" b="1" spc="-14" dirty="0">
                <a:latin typeface="Times New Roman"/>
                <a:cs typeface="Times New Roman"/>
              </a:rPr>
              <a:t>o</a:t>
            </a:r>
            <a:r>
              <a:rPr sz="1180" b="1" spc="9" dirty="0">
                <a:latin typeface="Times New Roman"/>
                <a:cs typeface="Times New Roman"/>
              </a:rPr>
              <a:t>n</a:t>
            </a:r>
            <a:r>
              <a:rPr sz="1180" b="1" spc="18" dirty="0">
                <a:latin typeface="Times New Roman"/>
                <a:cs typeface="Times New Roman"/>
              </a:rPr>
              <a:t>:</a:t>
            </a:r>
            <a:endParaRPr sz="1180">
              <a:latin typeface="Times New Roman"/>
              <a:cs typeface="Times New Roman"/>
            </a:endParaRPr>
          </a:p>
          <a:p>
            <a:pPr>
              <a:lnSpc>
                <a:spcPts val="1180"/>
              </a:lnSpc>
              <a:spcBef>
                <a:spcPts val="40"/>
              </a:spcBef>
            </a:pPr>
            <a:endParaRPr sz="1180"/>
          </a:p>
          <a:p>
            <a:pPr marL="11527">
              <a:lnSpc>
                <a:spcPts val="1384"/>
              </a:lnSpc>
            </a:pPr>
            <a:r>
              <a:rPr sz="1180" dirty="0">
                <a:latin typeface="Times New Roman"/>
                <a:cs typeface="Times New Roman"/>
              </a:rPr>
              <a:t>I </a:t>
            </a:r>
            <a:r>
              <a:rPr sz="1180" spc="9" dirty="0">
                <a:latin typeface="Times New Roman"/>
                <a:cs typeface="Times New Roman"/>
              </a:rPr>
              <a:t> </a:t>
            </a:r>
            <a:r>
              <a:rPr sz="1180" spc="14" dirty="0">
                <a:latin typeface="Times New Roman"/>
                <a:cs typeface="Times New Roman"/>
              </a:rPr>
              <a:t>th</a:t>
            </a:r>
            <a:r>
              <a:rPr sz="1180" spc="5" dirty="0">
                <a:latin typeface="Times New Roman"/>
                <a:cs typeface="Times New Roman"/>
              </a:rPr>
              <a:t>e </a:t>
            </a:r>
            <a:r>
              <a:rPr sz="1180" spc="32" dirty="0">
                <a:latin typeface="Times New Roman"/>
                <a:cs typeface="Times New Roman"/>
              </a:rPr>
              <a:t> </a:t>
            </a:r>
            <a:r>
              <a:rPr sz="1180" spc="14" dirty="0">
                <a:latin typeface="Times New Roman"/>
                <a:cs typeface="Times New Roman"/>
              </a:rPr>
              <a:t>u</a:t>
            </a:r>
            <a:r>
              <a:rPr sz="1180" spc="-9" dirty="0">
                <a:latin typeface="Times New Roman"/>
                <a:cs typeface="Times New Roman"/>
              </a:rPr>
              <a:t>n</a:t>
            </a:r>
            <a:r>
              <a:rPr sz="1180" spc="14" dirty="0">
                <a:latin typeface="Times New Roman"/>
                <a:cs typeface="Times New Roman"/>
              </a:rPr>
              <a:t>de</a:t>
            </a:r>
            <a:r>
              <a:rPr sz="1180" spc="-9" dirty="0">
                <a:latin typeface="Times New Roman"/>
                <a:cs typeface="Times New Roman"/>
              </a:rPr>
              <a:t>r</a:t>
            </a:r>
            <a:r>
              <a:rPr sz="1180" spc="14" dirty="0">
                <a:latin typeface="Times New Roman"/>
                <a:cs typeface="Times New Roman"/>
              </a:rPr>
              <a:t>s</a:t>
            </a:r>
            <a:r>
              <a:rPr sz="1180" spc="-9" dirty="0">
                <a:latin typeface="Times New Roman"/>
                <a:cs typeface="Times New Roman"/>
              </a:rPr>
              <a:t>i</a:t>
            </a:r>
            <a:r>
              <a:rPr sz="1180" spc="14" dirty="0">
                <a:latin typeface="Times New Roman"/>
                <a:cs typeface="Times New Roman"/>
              </a:rPr>
              <a:t>gn</a:t>
            </a:r>
            <a:r>
              <a:rPr sz="1180" spc="-5" dirty="0">
                <a:latin typeface="Times New Roman"/>
                <a:cs typeface="Times New Roman"/>
              </a:rPr>
              <a:t>e</a:t>
            </a:r>
            <a:r>
              <a:rPr sz="1180" spc="14" dirty="0">
                <a:latin typeface="Times New Roman"/>
                <a:cs typeface="Times New Roman"/>
              </a:rPr>
              <a:t>d</a:t>
            </a:r>
            <a:r>
              <a:rPr sz="1180" dirty="0">
                <a:latin typeface="Times New Roman"/>
                <a:cs typeface="Times New Roman"/>
              </a:rPr>
              <a:t>, </a:t>
            </a:r>
            <a:r>
              <a:rPr sz="1180" spc="23" dirty="0">
                <a:latin typeface="Times New Roman"/>
                <a:cs typeface="Times New Roman"/>
              </a:rPr>
              <a:t> </a:t>
            </a:r>
            <a:r>
              <a:rPr sz="1180" spc="27" dirty="0">
                <a:latin typeface="Times New Roman"/>
                <a:cs typeface="Times New Roman"/>
              </a:rPr>
              <a:t>……</a:t>
            </a:r>
            <a:r>
              <a:rPr sz="1180" spc="9" dirty="0">
                <a:latin typeface="Times New Roman"/>
                <a:cs typeface="Times New Roman"/>
              </a:rPr>
              <a:t>…</a:t>
            </a:r>
            <a:r>
              <a:rPr sz="1180" spc="27" dirty="0">
                <a:latin typeface="Times New Roman"/>
                <a:cs typeface="Times New Roman"/>
              </a:rPr>
              <a:t>…</a:t>
            </a:r>
            <a:r>
              <a:rPr sz="1180" spc="9" dirty="0">
                <a:latin typeface="Times New Roman"/>
                <a:cs typeface="Times New Roman"/>
              </a:rPr>
              <a:t>……</a:t>
            </a:r>
            <a:r>
              <a:rPr sz="1180" spc="27" dirty="0">
                <a:latin typeface="Times New Roman"/>
                <a:cs typeface="Times New Roman"/>
              </a:rPr>
              <a:t>…</a:t>
            </a:r>
            <a:r>
              <a:rPr sz="1180" spc="9" dirty="0">
                <a:latin typeface="Times New Roman"/>
                <a:cs typeface="Times New Roman"/>
              </a:rPr>
              <a:t>……</a:t>
            </a:r>
            <a:r>
              <a:rPr sz="1180" spc="5" dirty="0">
                <a:latin typeface="Times New Roman"/>
                <a:cs typeface="Times New Roman"/>
              </a:rPr>
              <a:t>.</a:t>
            </a:r>
            <a:r>
              <a:rPr sz="1180" dirty="0">
                <a:latin typeface="Times New Roman"/>
                <a:cs typeface="Times New Roman"/>
              </a:rPr>
              <a:t>, </a:t>
            </a:r>
            <a:r>
              <a:rPr sz="1180" spc="45" dirty="0">
                <a:latin typeface="Times New Roman"/>
                <a:cs typeface="Times New Roman"/>
              </a:rPr>
              <a:t> </a:t>
            </a:r>
            <a:r>
              <a:rPr sz="1180" spc="-5" dirty="0">
                <a:latin typeface="Times New Roman"/>
                <a:cs typeface="Times New Roman"/>
              </a:rPr>
              <a:t>c</a:t>
            </a:r>
            <a:r>
              <a:rPr sz="1180" spc="14" dirty="0">
                <a:latin typeface="Times New Roman"/>
                <a:cs typeface="Times New Roman"/>
              </a:rPr>
              <a:t>e</a:t>
            </a:r>
            <a:r>
              <a:rPr sz="1180" spc="-9" dirty="0">
                <a:latin typeface="Times New Roman"/>
                <a:cs typeface="Times New Roman"/>
              </a:rPr>
              <a:t>r</a:t>
            </a:r>
            <a:r>
              <a:rPr sz="1180" spc="14" dirty="0">
                <a:latin typeface="Times New Roman"/>
                <a:cs typeface="Times New Roman"/>
              </a:rPr>
              <a:t>t</a:t>
            </a:r>
            <a:r>
              <a:rPr sz="1180" spc="-9" dirty="0">
                <a:latin typeface="Times New Roman"/>
                <a:cs typeface="Times New Roman"/>
              </a:rPr>
              <a:t>i</a:t>
            </a:r>
            <a:r>
              <a:rPr sz="1180" spc="14" dirty="0">
                <a:latin typeface="Times New Roman"/>
                <a:cs typeface="Times New Roman"/>
              </a:rPr>
              <a:t>f</a:t>
            </a:r>
            <a:r>
              <a:rPr sz="1180" spc="5" dirty="0">
                <a:latin typeface="Times New Roman"/>
                <a:cs typeface="Times New Roman"/>
              </a:rPr>
              <a:t>y </a:t>
            </a:r>
            <a:r>
              <a:rPr sz="1180" spc="27" dirty="0">
                <a:latin typeface="Times New Roman"/>
                <a:cs typeface="Times New Roman"/>
              </a:rPr>
              <a:t> </a:t>
            </a:r>
            <a:r>
              <a:rPr sz="1180" spc="-9" dirty="0">
                <a:latin typeface="Times New Roman"/>
                <a:cs typeface="Times New Roman"/>
              </a:rPr>
              <a:t>t</a:t>
            </a:r>
            <a:r>
              <a:rPr sz="1180" spc="14" dirty="0">
                <a:latin typeface="Times New Roman"/>
                <a:cs typeface="Times New Roman"/>
              </a:rPr>
              <a:t>ha</a:t>
            </a:r>
            <a:r>
              <a:rPr sz="1180" dirty="0">
                <a:latin typeface="Times New Roman"/>
                <a:cs typeface="Times New Roman"/>
              </a:rPr>
              <a:t>t </a:t>
            </a:r>
            <a:r>
              <a:rPr sz="1180" spc="32" dirty="0">
                <a:latin typeface="Times New Roman"/>
                <a:cs typeface="Times New Roman"/>
              </a:rPr>
              <a:t> </a:t>
            </a:r>
            <a:r>
              <a:rPr sz="1180" spc="14" dirty="0">
                <a:latin typeface="Times New Roman"/>
                <a:cs typeface="Times New Roman"/>
              </a:rPr>
              <a:t>t</a:t>
            </a:r>
            <a:r>
              <a:rPr sz="1180" spc="-9" dirty="0">
                <a:latin typeface="Times New Roman"/>
                <a:cs typeface="Times New Roman"/>
              </a:rPr>
              <a:t>h</a:t>
            </a:r>
            <a:r>
              <a:rPr sz="1180" spc="5" dirty="0">
                <a:latin typeface="Times New Roman"/>
                <a:cs typeface="Times New Roman"/>
              </a:rPr>
              <a:t>e </a:t>
            </a:r>
            <a:r>
              <a:rPr sz="1180" spc="32" dirty="0">
                <a:latin typeface="Times New Roman"/>
                <a:cs typeface="Times New Roman"/>
              </a:rPr>
              <a:t> </a:t>
            </a:r>
            <a:r>
              <a:rPr sz="1180" spc="36" dirty="0">
                <a:latin typeface="Times New Roman"/>
                <a:cs typeface="Times New Roman"/>
              </a:rPr>
              <a:t>p</a:t>
            </a:r>
            <a:r>
              <a:rPr sz="1180" spc="-5" dirty="0">
                <a:latin typeface="Times New Roman"/>
                <a:cs typeface="Times New Roman"/>
              </a:rPr>
              <a:t>a</a:t>
            </a:r>
            <a:r>
              <a:rPr sz="1180" spc="14" dirty="0">
                <a:latin typeface="Times New Roman"/>
                <a:cs typeface="Times New Roman"/>
              </a:rPr>
              <a:t>t</a:t>
            </a:r>
            <a:r>
              <a:rPr sz="1180" spc="-9" dirty="0">
                <a:latin typeface="Times New Roman"/>
                <a:cs typeface="Times New Roman"/>
              </a:rPr>
              <a:t>i</a:t>
            </a:r>
            <a:r>
              <a:rPr sz="1180" spc="-5" dirty="0">
                <a:latin typeface="Times New Roman"/>
                <a:cs typeface="Times New Roman"/>
              </a:rPr>
              <a:t>e</a:t>
            </a:r>
            <a:r>
              <a:rPr sz="1180" spc="14" dirty="0">
                <a:latin typeface="Times New Roman"/>
                <a:cs typeface="Times New Roman"/>
              </a:rPr>
              <a:t>nt</a:t>
            </a:r>
            <a:r>
              <a:rPr sz="1180" spc="-9" dirty="0">
                <a:latin typeface="Times New Roman"/>
                <a:cs typeface="Times New Roman"/>
              </a:rPr>
              <a:t>’</a:t>
            </a:r>
            <a:r>
              <a:rPr sz="1180" spc="5" dirty="0">
                <a:latin typeface="Times New Roman"/>
                <a:cs typeface="Times New Roman"/>
              </a:rPr>
              <a:t>s </a:t>
            </a:r>
            <a:r>
              <a:rPr sz="1180" spc="54" dirty="0">
                <a:latin typeface="Times New Roman"/>
                <a:cs typeface="Times New Roman"/>
              </a:rPr>
              <a:t> </a:t>
            </a:r>
            <a:r>
              <a:rPr sz="1180" spc="9" dirty="0">
                <a:latin typeface="Times New Roman"/>
                <a:cs typeface="Times New Roman"/>
              </a:rPr>
              <a:t>w</a:t>
            </a:r>
            <a:r>
              <a:rPr sz="1180" spc="-9" dirty="0">
                <a:latin typeface="Times New Roman"/>
                <a:cs typeface="Times New Roman"/>
              </a:rPr>
              <a:t>r</a:t>
            </a:r>
            <a:r>
              <a:rPr sz="1180" spc="14" dirty="0">
                <a:latin typeface="Times New Roman"/>
                <a:cs typeface="Times New Roman"/>
              </a:rPr>
              <a:t>i</a:t>
            </a:r>
            <a:r>
              <a:rPr sz="1180" spc="-9" dirty="0">
                <a:latin typeface="Times New Roman"/>
                <a:cs typeface="Times New Roman"/>
              </a:rPr>
              <a:t>t</a:t>
            </a:r>
            <a:r>
              <a:rPr sz="1180" spc="14" dirty="0">
                <a:latin typeface="Times New Roman"/>
                <a:cs typeface="Times New Roman"/>
              </a:rPr>
              <a:t>t</a:t>
            </a:r>
            <a:r>
              <a:rPr sz="1180" spc="-5" dirty="0">
                <a:latin typeface="Times New Roman"/>
                <a:cs typeface="Times New Roman"/>
              </a:rPr>
              <a:t>e</a:t>
            </a:r>
            <a:r>
              <a:rPr sz="1180" spc="5" dirty="0">
                <a:latin typeface="Times New Roman"/>
                <a:cs typeface="Times New Roman"/>
              </a:rPr>
              <a:t>n </a:t>
            </a:r>
            <a:r>
              <a:rPr sz="1180" spc="27" dirty="0">
                <a:latin typeface="Times New Roman"/>
                <a:cs typeface="Times New Roman"/>
              </a:rPr>
              <a:t> </a:t>
            </a:r>
            <a:r>
              <a:rPr sz="1180" spc="14" dirty="0">
                <a:latin typeface="Times New Roman"/>
                <a:cs typeface="Times New Roman"/>
              </a:rPr>
              <a:t>in</a:t>
            </a:r>
            <a:r>
              <a:rPr sz="1180" spc="-9" dirty="0">
                <a:latin typeface="Times New Roman"/>
                <a:cs typeface="Times New Roman"/>
              </a:rPr>
              <a:t>f</a:t>
            </a:r>
            <a:r>
              <a:rPr sz="1180" spc="14" dirty="0">
                <a:latin typeface="Times New Roman"/>
                <a:cs typeface="Times New Roman"/>
              </a:rPr>
              <a:t>o</a:t>
            </a:r>
            <a:r>
              <a:rPr sz="1180" spc="-9" dirty="0">
                <a:latin typeface="Times New Roman"/>
                <a:cs typeface="Times New Roman"/>
              </a:rPr>
              <a:t>r</a:t>
            </a:r>
            <a:r>
              <a:rPr sz="1180" spc="14" dirty="0">
                <a:latin typeface="Times New Roman"/>
                <a:cs typeface="Times New Roman"/>
              </a:rPr>
              <a:t>m</a:t>
            </a:r>
            <a:r>
              <a:rPr sz="1180" spc="-5" dirty="0">
                <a:latin typeface="Times New Roman"/>
                <a:cs typeface="Times New Roman"/>
              </a:rPr>
              <a:t>e</a:t>
            </a:r>
            <a:r>
              <a:rPr sz="1180" spc="5" dirty="0">
                <a:latin typeface="Times New Roman"/>
                <a:cs typeface="Times New Roman"/>
              </a:rPr>
              <a:t>d</a:t>
            </a:r>
            <a:endParaRPr sz="1180">
              <a:latin typeface="Times New Roman"/>
              <a:cs typeface="Times New Roman"/>
            </a:endParaRPr>
          </a:p>
          <a:p>
            <a:pPr marL="1369351">
              <a:lnSpc>
                <a:spcPts val="1003"/>
              </a:lnSpc>
            </a:pPr>
            <a:r>
              <a:rPr sz="1089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sz="1089" b="1" spc="-1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089" b="1" spc="9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089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089" b="1" spc="-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89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089" b="1" spc="-14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1089" b="1" spc="5" dirty="0">
                <a:solidFill>
                  <a:srgbClr val="FF0000"/>
                </a:solidFill>
                <a:latin typeface="Times New Roman"/>
                <a:cs typeface="Times New Roman"/>
              </a:rPr>
              <a:t>BMITT</a:t>
            </a:r>
            <a:r>
              <a:rPr sz="1089" b="1" spc="-18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089" b="1" spc="5" dirty="0">
                <a:solidFill>
                  <a:srgbClr val="FF0000"/>
                </a:solidFill>
                <a:latin typeface="Times New Roman"/>
                <a:cs typeface="Times New Roman"/>
              </a:rPr>
              <a:t>D]</a:t>
            </a:r>
            <a:endParaRPr sz="1089">
              <a:latin typeface="Times New Roman"/>
              <a:cs typeface="Times New Roman"/>
            </a:endParaRPr>
          </a:p>
          <a:p>
            <a:pPr marL="11527">
              <a:lnSpc>
                <a:spcPts val="1121"/>
              </a:lnSpc>
            </a:pPr>
            <a:r>
              <a:rPr sz="1180" spc="-5" dirty="0">
                <a:latin typeface="Times New Roman"/>
                <a:cs typeface="Times New Roman"/>
              </a:rPr>
              <a:t>c</a:t>
            </a:r>
            <a:r>
              <a:rPr sz="1180" spc="14" dirty="0">
                <a:latin typeface="Times New Roman"/>
                <a:cs typeface="Times New Roman"/>
              </a:rPr>
              <a:t>o</a:t>
            </a:r>
            <a:r>
              <a:rPr sz="1180" spc="-9" dirty="0">
                <a:latin typeface="Times New Roman"/>
                <a:cs typeface="Times New Roman"/>
              </a:rPr>
              <a:t>n</a:t>
            </a:r>
            <a:r>
              <a:rPr sz="1180" spc="14" dirty="0">
                <a:latin typeface="Times New Roman"/>
                <a:cs typeface="Times New Roman"/>
              </a:rPr>
              <a:t>s</a:t>
            </a:r>
            <a:r>
              <a:rPr sz="1180" spc="-5" dirty="0">
                <a:latin typeface="Times New Roman"/>
                <a:cs typeface="Times New Roman"/>
              </a:rPr>
              <a:t>e</a:t>
            </a:r>
            <a:r>
              <a:rPr sz="1180" spc="14" dirty="0">
                <a:latin typeface="Times New Roman"/>
                <a:cs typeface="Times New Roman"/>
              </a:rPr>
              <a:t>n</a:t>
            </a:r>
            <a:r>
              <a:rPr sz="1180" dirty="0">
                <a:latin typeface="Times New Roman"/>
                <a:cs typeface="Times New Roman"/>
              </a:rPr>
              <a:t>t</a:t>
            </a:r>
            <a:r>
              <a:rPr sz="1180" spc="91" dirty="0">
                <a:latin typeface="Times New Roman"/>
                <a:cs typeface="Times New Roman"/>
              </a:rPr>
              <a:t> </a:t>
            </a:r>
            <a:r>
              <a:rPr sz="1180" spc="-9" dirty="0">
                <a:latin typeface="Times New Roman"/>
                <a:cs typeface="Times New Roman"/>
              </a:rPr>
              <a:t>f</a:t>
            </a:r>
            <a:r>
              <a:rPr sz="1180" spc="14" dirty="0">
                <a:latin typeface="Times New Roman"/>
                <a:cs typeface="Times New Roman"/>
              </a:rPr>
              <a:t>o</a:t>
            </a:r>
            <a:r>
              <a:rPr sz="1180" spc="-9" dirty="0">
                <a:latin typeface="Times New Roman"/>
                <a:cs typeface="Times New Roman"/>
              </a:rPr>
              <a:t>r</a:t>
            </a:r>
            <a:r>
              <a:rPr sz="1180" spc="9" dirty="0">
                <a:latin typeface="Times New Roman"/>
                <a:cs typeface="Times New Roman"/>
              </a:rPr>
              <a:t>m</a:t>
            </a:r>
            <a:r>
              <a:rPr sz="1180" spc="77" dirty="0">
                <a:latin typeface="Times New Roman"/>
                <a:cs typeface="Times New Roman"/>
              </a:rPr>
              <a:t> </a:t>
            </a:r>
            <a:r>
              <a:rPr sz="1180" spc="14" dirty="0">
                <a:latin typeface="Times New Roman"/>
                <a:cs typeface="Times New Roman"/>
              </a:rPr>
              <a:t>h</a:t>
            </a:r>
            <a:r>
              <a:rPr sz="1180" spc="-5" dirty="0">
                <a:latin typeface="Times New Roman"/>
                <a:cs typeface="Times New Roman"/>
              </a:rPr>
              <a:t>a</a:t>
            </a:r>
            <a:r>
              <a:rPr sz="1180" spc="5" dirty="0">
                <a:latin typeface="Times New Roman"/>
                <a:cs typeface="Times New Roman"/>
              </a:rPr>
              <a:t>s</a:t>
            </a:r>
            <a:r>
              <a:rPr sz="1180" spc="86" dirty="0">
                <a:latin typeface="Times New Roman"/>
                <a:cs typeface="Times New Roman"/>
              </a:rPr>
              <a:t> </a:t>
            </a:r>
            <a:r>
              <a:rPr sz="1180" spc="14" dirty="0">
                <a:latin typeface="Times New Roman"/>
                <a:cs typeface="Times New Roman"/>
              </a:rPr>
              <a:t>be</a:t>
            </a:r>
            <a:r>
              <a:rPr sz="1180" spc="-5" dirty="0">
                <a:latin typeface="Times New Roman"/>
                <a:cs typeface="Times New Roman"/>
              </a:rPr>
              <a:t>e</a:t>
            </a:r>
            <a:r>
              <a:rPr sz="1180" spc="5" dirty="0">
                <a:latin typeface="Times New Roman"/>
                <a:cs typeface="Times New Roman"/>
              </a:rPr>
              <a:t>n</a:t>
            </a:r>
            <a:r>
              <a:rPr sz="1180" spc="86" dirty="0">
                <a:latin typeface="Times New Roman"/>
                <a:cs typeface="Times New Roman"/>
              </a:rPr>
              <a:t> </a:t>
            </a:r>
            <a:r>
              <a:rPr sz="1180" spc="-9" dirty="0">
                <a:latin typeface="Times New Roman"/>
                <a:cs typeface="Times New Roman"/>
              </a:rPr>
              <a:t>r</a:t>
            </a:r>
            <a:r>
              <a:rPr sz="1180" spc="14" dirty="0">
                <a:latin typeface="Times New Roman"/>
                <a:cs typeface="Times New Roman"/>
              </a:rPr>
              <a:t>e</a:t>
            </a:r>
            <a:r>
              <a:rPr sz="1180" spc="-5" dirty="0">
                <a:latin typeface="Times New Roman"/>
                <a:cs typeface="Times New Roman"/>
              </a:rPr>
              <a:t>a</a:t>
            </a:r>
            <a:r>
              <a:rPr sz="1180" spc="14" dirty="0">
                <a:latin typeface="Times New Roman"/>
                <a:cs typeface="Times New Roman"/>
              </a:rPr>
              <a:t>d</a:t>
            </a:r>
            <a:r>
              <a:rPr sz="1180" dirty="0">
                <a:latin typeface="Times New Roman"/>
                <a:cs typeface="Times New Roman"/>
              </a:rPr>
              <a:t>,</a:t>
            </a:r>
            <a:r>
              <a:rPr sz="1180" spc="77" dirty="0">
                <a:latin typeface="Times New Roman"/>
                <a:cs typeface="Times New Roman"/>
              </a:rPr>
              <a:t> </a:t>
            </a:r>
            <a:r>
              <a:rPr sz="1180" spc="14" dirty="0">
                <a:latin typeface="Times New Roman"/>
                <a:cs typeface="Times New Roman"/>
              </a:rPr>
              <a:t>un</a:t>
            </a:r>
            <a:r>
              <a:rPr sz="1180" spc="-9" dirty="0">
                <a:latin typeface="Times New Roman"/>
                <a:cs typeface="Times New Roman"/>
              </a:rPr>
              <a:t>d</a:t>
            </a:r>
            <a:r>
              <a:rPr sz="1180" spc="14" dirty="0">
                <a:latin typeface="Times New Roman"/>
                <a:cs typeface="Times New Roman"/>
              </a:rPr>
              <a:t>e</a:t>
            </a:r>
            <a:r>
              <a:rPr sz="1180" spc="-9" dirty="0">
                <a:latin typeface="Times New Roman"/>
                <a:cs typeface="Times New Roman"/>
              </a:rPr>
              <a:t>r</a:t>
            </a:r>
            <a:r>
              <a:rPr sz="1180" spc="14" dirty="0">
                <a:latin typeface="Times New Roman"/>
                <a:cs typeface="Times New Roman"/>
              </a:rPr>
              <a:t>s</a:t>
            </a:r>
            <a:r>
              <a:rPr sz="1180" spc="-9" dirty="0">
                <a:latin typeface="Times New Roman"/>
                <a:cs typeface="Times New Roman"/>
              </a:rPr>
              <a:t>t</a:t>
            </a:r>
            <a:r>
              <a:rPr sz="1180" spc="14" dirty="0">
                <a:latin typeface="Times New Roman"/>
                <a:cs typeface="Times New Roman"/>
              </a:rPr>
              <a:t>o</a:t>
            </a:r>
            <a:r>
              <a:rPr sz="1180" spc="-9" dirty="0">
                <a:latin typeface="Times New Roman"/>
                <a:cs typeface="Times New Roman"/>
              </a:rPr>
              <a:t>o</a:t>
            </a:r>
            <a:r>
              <a:rPr sz="1180" spc="14" dirty="0">
                <a:latin typeface="Times New Roman"/>
                <a:cs typeface="Times New Roman"/>
              </a:rPr>
              <a:t>d</a:t>
            </a:r>
            <a:r>
              <a:rPr sz="1180" dirty="0">
                <a:latin typeface="Times New Roman"/>
                <a:cs typeface="Times New Roman"/>
              </a:rPr>
              <a:t>,</a:t>
            </a:r>
            <a:r>
              <a:rPr sz="1180" spc="77" dirty="0">
                <a:latin typeface="Times New Roman"/>
                <a:cs typeface="Times New Roman"/>
              </a:rPr>
              <a:t> </a:t>
            </a:r>
            <a:r>
              <a:rPr sz="1180" spc="-5" dirty="0">
                <a:latin typeface="Times New Roman"/>
                <a:cs typeface="Times New Roman"/>
              </a:rPr>
              <a:t>a</a:t>
            </a:r>
            <a:r>
              <a:rPr sz="1180" spc="14" dirty="0">
                <a:latin typeface="Times New Roman"/>
                <a:cs typeface="Times New Roman"/>
              </a:rPr>
              <a:t>pp</a:t>
            </a:r>
            <a:r>
              <a:rPr sz="1180" spc="-9" dirty="0">
                <a:latin typeface="Times New Roman"/>
                <a:cs typeface="Times New Roman"/>
              </a:rPr>
              <a:t>r</a:t>
            </a:r>
            <a:r>
              <a:rPr sz="1180" spc="14" dirty="0">
                <a:latin typeface="Times New Roman"/>
                <a:cs typeface="Times New Roman"/>
              </a:rPr>
              <a:t>ov</a:t>
            </a:r>
            <a:r>
              <a:rPr sz="1180" spc="-5" dirty="0">
                <a:latin typeface="Times New Roman"/>
                <a:cs typeface="Times New Roman"/>
              </a:rPr>
              <a:t>e</a:t>
            </a:r>
            <a:r>
              <a:rPr sz="1180" spc="5" dirty="0">
                <a:latin typeface="Times New Roman"/>
                <a:cs typeface="Times New Roman"/>
              </a:rPr>
              <a:t>d</a:t>
            </a:r>
            <a:r>
              <a:rPr sz="1180" spc="103" dirty="0">
                <a:latin typeface="Times New Roman"/>
                <a:cs typeface="Times New Roman"/>
              </a:rPr>
              <a:t> </a:t>
            </a:r>
            <a:r>
              <a:rPr sz="1180" spc="-5" dirty="0">
                <a:latin typeface="Times New Roman"/>
                <a:cs typeface="Times New Roman"/>
              </a:rPr>
              <a:t>a</a:t>
            </a:r>
            <a:r>
              <a:rPr sz="1180" spc="14" dirty="0">
                <a:latin typeface="Times New Roman"/>
                <a:cs typeface="Times New Roman"/>
              </a:rPr>
              <a:t>n</a:t>
            </a:r>
            <a:r>
              <a:rPr sz="1180" spc="5" dirty="0">
                <a:latin typeface="Times New Roman"/>
                <a:cs typeface="Times New Roman"/>
              </a:rPr>
              <a:t>d</a:t>
            </a:r>
            <a:r>
              <a:rPr sz="1180" spc="86" dirty="0">
                <a:latin typeface="Times New Roman"/>
                <a:cs typeface="Times New Roman"/>
              </a:rPr>
              <a:t> </a:t>
            </a:r>
            <a:r>
              <a:rPr sz="1180" spc="-5" dirty="0">
                <a:latin typeface="Times New Roman"/>
                <a:cs typeface="Times New Roman"/>
              </a:rPr>
              <a:t>s</a:t>
            </a:r>
            <a:r>
              <a:rPr sz="1180" spc="14" dirty="0">
                <a:latin typeface="Times New Roman"/>
                <a:cs typeface="Times New Roman"/>
              </a:rPr>
              <a:t>i</a:t>
            </a:r>
            <a:r>
              <a:rPr sz="1180" spc="-9" dirty="0">
                <a:latin typeface="Times New Roman"/>
                <a:cs typeface="Times New Roman"/>
              </a:rPr>
              <a:t>g</a:t>
            </a:r>
            <a:r>
              <a:rPr sz="1180" spc="14" dirty="0">
                <a:latin typeface="Times New Roman"/>
                <a:cs typeface="Times New Roman"/>
              </a:rPr>
              <a:t>n</a:t>
            </a:r>
            <a:r>
              <a:rPr sz="1180" spc="-5" dirty="0">
                <a:latin typeface="Times New Roman"/>
                <a:cs typeface="Times New Roman"/>
              </a:rPr>
              <a:t>e</a:t>
            </a:r>
            <a:r>
              <a:rPr sz="1180" spc="5" dirty="0">
                <a:latin typeface="Times New Roman"/>
                <a:cs typeface="Times New Roman"/>
              </a:rPr>
              <a:t>d</a:t>
            </a:r>
            <a:r>
              <a:rPr sz="1180" spc="86" dirty="0">
                <a:latin typeface="Times New Roman"/>
                <a:cs typeface="Times New Roman"/>
              </a:rPr>
              <a:t> </a:t>
            </a:r>
            <a:r>
              <a:rPr sz="1180" spc="36" dirty="0">
                <a:latin typeface="Times New Roman"/>
                <a:cs typeface="Times New Roman"/>
              </a:rPr>
              <a:t>b</a:t>
            </a:r>
            <a:r>
              <a:rPr sz="1180" spc="5" dirty="0">
                <a:latin typeface="Times New Roman"/>
                <a:cs typeface="Times New Roman"/>
              </a:rPr>
              <a:t>y</a:t>
            </a:r>
            <a:r>
              <a:rPr sz="1180" spc="41" dirty="0">
                <a:latin typeface="Times New Roman"/>
                <a:cs typeface="Times New Roman"/>
              </a:rPr>
              <a:t> </a:t>
            </a:r>
            <a:r>
              <a:rPr sz="1180" spc="14" dirty="0">
                <a:latin typeface="Times New Roman"/>
                <a:cs typeface="Times New Roman"/>
              </a:rPr>
              <a:t>th</a:t>
            </a:r>
            <a:r>
              <a:rPr sz="1180" spc="5" dirty="0">
                <a:latin typeface="Times New Roman"/>
                <a:cs typeface="Times New Roman"/>
              </a:rPr>
              <a:t>e</a:t>
            </a:r>
            <a:r>
              <a:rPr sz="1180" spc="64" dirty="0">
                <a:latin typeface="Times New Roman"/>
                <a:cs typeface="Times New Roman"/>
              </a:rPr>
              <a:t> </a:t>
            </a:r>
            <a:r>
              <a:rPr sz="1180" spc="14" dirty="0">
                <a:latin typeface="Times New Roman"/>
                <a:cs typeface="Times New Roman"/>
              </a:rPr>
              <a:t>pa</a:t>
            </a:r>
            <a:r>
              <a:rPr sz="1180" spc="-9" dirty="0">
                <a:latin typeface="Times New Roman"/>
                <a:cs typeface="Times New Roman"/>
              </a:rPr>
              <a:t>t</a:t>
            </a:r>
            <a:r>
              <a:rPr sz="1180" spc="14" dirty="0">
                <a:latin typeface="Times New Roman"/>
                <a:cs typeface="Times New Roman"/>
              </a:rPr>
              <a:t>i</a:t>
            </a:r>
            <a:r>
              <a:rPr sz="1180" spc="-5" dirty="0">
                <a:latin typeface="Times New Roman"/>
                <a:cs typeface="Times New Roman"/>
              </a:rPr>
              <a:t>e</a:t>
            </a:r>
            <a:r>
              <a:rPr sz="1180" spc="14" dirty="0">
                <a:latin typeface="Times New Roman"/>
                <a:cs typeface="Times New Roman"/>
              </a:rPr>
              <a:t>n</a:t>
            </a:r>
            <a:r>
              <a:rPr sz="1180" dirty="0">
                <a:latin typeface="Times New Roman"/>
                <a:cs typeface="Times New Roman"/>
              </a:rPr>
              <a:t>t</a:t>
            </a:r>
            <a:r>
              <a:rPr sz="1180" spc="91" dirty="0">
                <a:latin typeface="Times New Roman"/>
                <a:cs typeface="Times New Roman"/>
              </a:rPr>
              <a:t> </a:t>
            </a:r>
            <a:r>
              <a:rPr sz="1180" spc="-5" dirty="0">
                <a:latin typeface="Times New Roman"/>
                <a:cs typeface="Times New Roman"/>
              </a:rPr>
              <a:t>a</a:t>
            </a:r>
            <a:r>
              <a:rPr sz="1180" spc="-9" dirty="0">
                <a:latin typeface="Times New Roman"/>
                <a:cs typeface="Times New Roman"/>
              </a:rPr>
              <a:t>f</a:t>
            </a:r>
            <a:r>
              <a:rPr sz="1180" spc="14" dirty="0">
                <a:latin typeface="Times New Roman"/>
                <a:cs typeface="Times New Roman"/>
              </a:rPr>
              <a:t>t</a:t>
            </a:r>
            <a:r>
              <a:rPr sz="1180" spc="-5" dirty="0">
                <a:latin typeface="Times New Roman"/>
                <a:cs typeface="Times New Roman"/>
              </a:rPr>
              <a:t>e</a:t>
            </a:r>
            <a:r>
              <a:rPr sz="1180" dirty="0">
                <a:latin typeface="Times New Roman"/>
                <a:cs typeface="Times New Roman"/>
              </a:rPr>
              <a:t>r</a:t>
            </a:r>
            <a:r>
              <a:rPr sz="1180" spc="68" dirty="0">
                <a:latin typeface="Times New Roman"/>
                <a:cs typeface="Times New Roman"/>
              </a:rPr>
              <a:t> </a:t>
            </a:r>
            <a:r>
              <a:rPr sz="1180" spc="14" dirty="0">
                <a:latin typeface="Times New Roman"/>
                <a:cs typeface="Times New Roman"/>
              </a:rPr>
              <a:t>ha</a:t>
            </a:r>
            <a:r>
              <a:rPr sz="1180" spc="-9" dirty="0">
                <a:latin typeface="Times New Roman"/>
                <a:cs typeface="Times New Roman"/>
              </a:rPr>
              <a:t>v</a:t>
            </a:r>
            <a:r>
              <a:rPr sz="1180" spc="14" dirty="0">
                <a:latin typeface="Times New Roman"/>
                <a:cs typeface="Times New Roman"/>
              </a:rPr>
              <a:t>ing</a:t>
            </a:r>
            <a:endParaRPr sz="1180">
              <a:latin typeface="Times New Roman"/>
              <a:cs typeface="Times New Roman"/>
            </a:endParaRPr>
          </a:p>
          <a:p>
            <a:pPr>
              <a:lnSpc>
                <a:spcPts val="635"/>
              </a:lnSpc>
              <a:spcBef>
                <a:spcPts val="18"/>
              </a:spcBef>
            </a:pPr>
            <a:endParaRPr sz="635"/>
          </a:p>
          <a:p>
            <a:pPr marL="11527"/>
            <a:r>
              <a:rPr sz="1180" spc="-9" dirty="0">
                <a:latin typeface="Times New Roman"/>
                <a:cs typeface="Times New Roman"/>
              </a:rPr>
              <a:t>r</a:t>
            </a:r>
            <a:r>
              <a:rPr sz="1180" spc="-5" dirty="0">
                <a:latin typeface="Times New Roman"/>
                <a:cs typeface="Times New Roman"/>
              </a:rPr>
              <a:t>e</a:t>
            </a:r>
            <a:r>
              <a:rPr sz="1180" spc="14" dirty="0">
                <a:latin typeface="Times New Roman"/>
                <a:cs typeface="Times New Roman"/>
              </a:rPr>
              <a:t>c</a:t>
            </a:r>
            <a:r>
              <a:rPr sz="1180" spc="-5" dirty="0">
                <a:latin typeface="Times New Roman"/>
                <a:cs typeface="Times New Roman"/>
              </a:rPr>
              <a:t>e</a:t>
            </a:r>
            <a:r>
              <a:rPr sz="1180" spc="-9" dirty="0">
                <a:latin typeface="Times New Roman"/>
                <a:cs typeface="Times New Roman"/>
              </a:rPr>
              <a:t>i</a:t>
            </a:r>
            <a:r>
              <a:rPr sz="1180" spc="36" dirty="0">
                <a:latin typeface="Times New Roman"/>
                <a:cs typeface="Times New Roman"/>
              </a:rPr>
              <a:t>v</a:t>
            </a:r>
            <a:r>
              <a:rPr sz="1180" spc="-5" dirty="0">
                <a:latin typeface="Times New Roman"/>
                <a:cs typeface="Times New Roman"/>
              </a:rPr>
              <a:t>e</a:t>
            </a:r>
            <a:r>
              <a:rPr sz="1180" spc="5" dirty="0">
                <a:latin typeface="Times New Roman"/>
                <a:cs typeface="Times New Roman"/>
              </a:rPr>
              <a:t>d</a:t>
            </a:r>
            <a:r>
              <a:rPr sz="1180" spc="18" dirty="0">
                <a:latin typeface="Times New Roman"/>
                <a:cs typeface="Times New Roman"/>
              </a:rPr>
              <a:t> </a:t>
            </a:r>
            <a:r>
              <a:rPr sz="1180" spc="-9" dirty="0">
                <a:latin typeface="Times New Roman"/>
                <a:cs typeface="Times New Roman"/>
              </a:rPr>
              <a:t>i</a:t>
            </a:r>
            <a:r>
              <a:rPr sz="1180" spc="14" dirty="0">
                <a:latin typeface="Times New Roman"/>
                <a:cs typeface="Times New Roman"/>
              </a:rPr>
              <a:t>n</a:t>
            </a:r>
            <a:r>
              <a:rPr sz="1180" spc="-9" dirty="0">
                <a:latin typeface="Times New Roman"/>
                <a:cs typeface="Times New Roman"/>
              </a:rPr>
              <a:t>f</a:t>
            </a:r>
            <a:r>
              <a:rPr sz="1180" spc="14" dirty="0">
                <a:latin typeface="Times New Roman"/>
                <a:cs typeface="Times New Roman"/>
              </a:rPr>
              <a:t>o</a:t>
            </a:r>
            <a:r>
              <a:rPr sz="1180" spc="-9" dirty="0">
                <a:latin typeface="Times New Roman"/>
                <a:cs typeface="Times New Roman"/>
              </a:rPr>
              <a:t>r</a:t>
            </a:r>
            <a:r>
              <a:rPr sz="1180" spc="14" dirty="0">
                <a:latin typeface="Times New Roman"/>
                <a:cs typeface="Times New Roman"/>
              </a:rPr>
              <a:t>ma</a:t>
            </a:r>
            <a:r>
              <a:rPr sz="1180" spc="-9" dirty="0">
                <a:latin typeface="Times New Roman"/>
                <a:cs typeface="Times New Roman"/>
              </a:rPr>
              <a:t>t</a:t>
            </a:r>
            <a:r>
              <a:rPr sz="1180" spc="14" dirty="0">
                <a:latin typeface="Times New Roman"/>
                <a:cs typeface="Times New Roman"/>
              </a:rPr>
              <a:t>i</a:t>
            </a:r>
            <a:r>
              <a:rPr sz="1180" spc="-9" dirty="0">
                <a:latin typeface="Times New Roman"/>
                <a:cs typeface="Times New Roman"/>
              </a:rPr>
              <a:t>o</a:t>
            </a:r>
            <a:r>
              <a:rPr sz="1180" spc="14" dirty="0">
                <a:latin typeface="Times New Roman"/>
                <a:cs typeface="Times New Roman"/>
              </a:rPr>
              <a:t>n</a:t>
            </a:r>
            <a:r>
              <a:rPr sz="1180" dirty="0">
                <a:latin typeface="Times New Roman"/>
                <a:cs typeface="Times New Roman"/>
              </a:rPr>
              <a:t>.</a:t>
            </a:r>
            <a:endParaRPr sz="1180">
              <a:latin typeface="Times New Roman"/>
              <a:cs typeface="Times New Roman"/>
            </a:endParaRPr>
          </a:p>
          <a:p>
            <a:pPr>
              <a:lnSpc>
                <a:spcPts val="590"/>
              </a:lnSpc>
              <a:spcBef>
                <a:spcPts val="15"/>
              </a:spcBef>
            </a:pPr>
            <a:endParaRPr sz="590"/>
          </a:p>
          <a:p>
            <a:pPr marL="2799792" marR="399394">
              <a:lnSpc>
                <a:spcPts val="1180"/>
              </a:lnSpc>
            </a:pPr>
            <a:r>
              <a:rPr sz="998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998" b="1" spc="-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998" b="1" spc="9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998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998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998" b="1" spc="-1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998" b="1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998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98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998" b="1" spc="9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998" b="1" spc="-1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998" b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998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98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998" b="1" spc="-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998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TE</a:t>
            </a:r>
            <a:r>
              <a:rPr sz="998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998" b="1" spc="9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998" b="1" spc="-9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998" b="1" dirty="0">
                <a:solidFill>
                  <a:srgbClr val="FF0000"/>
                </a:solidFill>
                <a:latin typeface="Times New Roman"/>
                <a:cs typeface="Times New Roman"/>
              </a:rPr>
              <a:t>”</a:t>
            </a:r>
            <a:r>
              <a:rPr sz="998" b="1" spc="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98" b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998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NF</a:t>
            </a:r>
            <a:r>
              <a:rPr sz="998" b="1" spc="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998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998" b="1" spc="9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998" b="1" spc="-18" dirty="0">
                <a:solidFill>
                  <a:srgbClr val="FF0000"/>
                </a:solidFill>
                <a:latin typeface="Times New Roman"/>
                <a:cs typeface="Times New Roman"/>
              </a:rPr>
              <a:t>ED </a:t>
            </a:r>
            <a:r>
              <a:rPr sz="998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998" b="1" spc="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998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998" b="1" spc="-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998" b="1" spc="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998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998" b="1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998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98" b="1" spc="5" dirty="0">
                <a:solidFill>
                  <a:srgbClr val="FF0000"/>
                </a:solidFill>
                <a:latin typeface="Times New Roman"/>
                <a:cs typeface="Times New Roman"/>
              </a:rPr>
              <a:t>OB</a:t>
            </a:r>
            <a:r>
              <a:rPr sz="998" b="1" spc="-1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998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998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998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998" b="1" spc="-18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998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998" b="1" dirty="0">
                <a:solidFill>
                  <a:srgbClr val="FF0000"/>
                </a:solidFill>
                <a:latin typeface="Times New Roman"/>
                <a:cs typeface="Times New Roman"/>
              </a:rPr>
              <a:t>”</a:t>
            </a:r>
            <a:endParaRPr sz="998">
              <a:latin typeface="Times New Roman"/>
              <a:cs typeface="Times New Roman"/>
            </a:endParaRPr>
          </a:p>
          <a:p>
            <a:pPr marL="11527">
              <a:spcBef>
                <a:spcPts val="150"/>
              </a:spcBef>
            </a:pPr>
            <a:r>
              <a:rPr sz="1180" spc="-14" dirty="0">
                <a:latin typeface="Times New Roman"/>
                <a:cs typeface="Times New Roman"/>
              </a:rPr>
              <a:t>D</a:t>
            </a:r>
            <a:r>
              <a:rPr sz="1180" spc="14" dirty="0">
                <a:latin typeface="Times New Roman"/>
                <a:cs typeface="Times New Roman"/>
              </a:rPr>
              <a:t>a</a:t>
            </a:r>
            <a:r>
              <a:rPr sz="1180" spc="-9" dirty="0">
                <a:latin typeface="Times New Roman"/>
                <a:cs typeface="Times New Roman"/>
              </a:rPr>
              <a:t>t</a:t>
            </a:r>
            <a:r>
              <a:rPr sz="1180" spc="5" dirty="0">
                <a:latin typeface="Times New Roman"/>
                <a:cs typeface="Times New Roman"/>
              </a:rPr>
              <a:t>e</a:t>
            </a:r>
            <a:r>
              <a:rPr sz="1180" spc="23" dirty="0">
                <a:latin typeface="Times New Roman"/>
                <a:cs typeface="Times New Roman"/>
              </a:rPr>
              <a:t> </a:t>
            </a:r>
            <a:r>
              <a:rPr sz="1180" spc="-9" dirty="0">
                <a:latin typeface="Times New Roman"/>
                <a:cs typeface="Times New Roman"/>
              </a:rPr>
              <a:t>o</a:t>
            </a:r>
            <a:r>
              <a:rPr sz="1180" dirty="0">
                <a:latin typeface="Times New Roman"/>
                <a:cs typeface="Times New Roman"/>
              </a:rPr>
              <a:t>f </a:t>
            </a:r>
            <a:r>
              <a:rPr sz="1180" spc="32" dirty="0">
                <a:latin typeface="Times New Roman"/>
                <a:cs typeface="Times New Roman"/>
              </a:rPr>
              <a:t>w</a:t>
            </a:r>
            <a:r>
              <a:rPr sz="1180" spc="-9" dirty="0">
                <a:latin typeface="Times New Roman"/>
                <a:cs typeface="Times New Roman"/>
              </a:rPr>
              <a:t>r</a:t>
            </a:r>
            <a:r>
              <a:rPr sz="1180" spc="14" dirty="0">
                <a:latin typeface="Times New Roman"/>
                <a:cs typeface="Times New Roman"/>
              </a:rPr>
              <a:t>i</a:t>
            </a:r>
            <a:r>
              <a:rPr sz="1180" spc="-9" dirty="0">
                <a:latin typeface="Times New Roman"/>
                <a:cs typeface="Times New Roman"/>
              </a:rPr>
              <a:t>t</a:t>
            </a:r>
            <a:r>
              <a:rPr sz="1180" spc="14" dirty="0">
                <a:latin typeface="Times New Roman"/>
                <a:cs typeface="Times New Roman"/>
              </a:rPr>
              <a:t>t</a:t>
            </a:r>
            <a:r>
              <a:rPr sz="1180" spc="-5" dirty="0">
                <a:latin typeface="Times New Roman"/>
                <a:cs typeface="Times New Roman"/>
              </a:rPr>
              <a:t>e</a:t>
            </a:r>
            <a:r>
              <a:rPr sz="1180" spc="5" dirty="0">
                <a:latin typeface="Times New Roman"/>
                <a:cs typeface="Times New Roman"/>
              </a:rPr>
              <a:t>n</a:t>
            </a:r>
            <a:r>
              <a:rPr sz="1180" spc="-5" dirty="0">
                <a:latin typeface="Times New Roman"/>
                <a:cs typeface="Times New Roman"/>
              </a:rPr>
              <a:t> </a:t>
            </a:r>
            <a:r>
              <a:rPr sz="1180" spc="14" dirty="0">
                <a:latin typeface="Times New Roman"/>
                <a:cs typeface="Times New Roman"/>
              </a:rPr>
              <a:t>in</a:t>
            </a:r>
            <a:r>
              <a:rPr sz="1180" spc="-9" dirty="0">
                <a:latin typeface="Times New Roman"/>
                <a:cs typeface="Times New Roman"/>
              </a:rPr>
              <a:t>f</a:t>
            </a:r>
            <a:r>
              <a:rPr sz="1180" spc="14" dirty="0">
                <a:latin typeface="Times New Roman"/>
                <a:cs typeface="Times New Roman"/>
              </a:rPr>
              <a:t>o</a:t>
            </a:r>
            <a:r>
              <a:rPr sz="1180" spc="-9" dirty="0">
                <a:latin typeface="Times New Roman"/>
                <a:cs typeface="Times New Roman"/>
              </a:rPr>
              <a:t>r</a:t>
            </a:r>
            <a:r>
              <a:rPr sz="1180" spc="14" dirty="0">
                <a:latin typeface="Times New Roman"/>
                <a:cs typeface="Times New Roman"/>
              </a:rPr>
              <a:t>m</a:t>
            </a:r>
            <a:r>
              <a:rPr sz="1180" spc="-5" dirty="0">
                <a:latin typeface="Times New Roman"/>
                <a:cs typeface="Times New Roman"/>
              </a:rPr>
              <a:t>e</a:t>
            </a:r>
            <a:r>
              <a:rPr sz="1180" spc="5" dirty="0">
                <a:latin typeface="Times New Roman"/>
                <a:cs typeface="Times New Roman"/>
              </a:rPr>
              <a:t>d</a:t>
            </a:r>
            <a:r>
              <a:rPr sz="1180" spc="41" dirty="0">
                <a:latin typeface="Times New Roman"/>
                <a:cs typeface="Times New Roman"/>
              </a:rPr>
              <a:t> </a:t>
            </a:r>
            <a:r>
              <a:rPr sz="1180" spc="-5" dirty="0">
                <a:latin typeface="Times New Roman"/>
                <a:cs typeface="Times New Roman"/>
              </a:rPr>
              <a:t>c</a:t>
            </a:r>
            <a:r>
              <a:rPr sz="1180" spc="14" dirty="0">
                <a:latin typeface="Times New Roman"/>
                <a:cs typeface="Times New Roman"/>
              </a:rPr>
              <a:t>o</a:t>
            </a:r>
            <a:r>
              <a:rPr sz="1180" spc="-9" dirty="0">
                <a:latin typeface="Times New Roman"/>
                <a:cs typeface="Times New Roman"/>
              </a:rPr>
              <a:t>n</a:t>
            </a:r>
            <a:r>
              <a:rPr sz="1180" spc="14" dirty="0">
                <a:latin typeface="Times New Roman"/>
                <a:cs typeface="Times New Roman"/>
              </a:rPr>
              <a:t>s</a:t>
            </a:r>
            <a:r>
              <a:rPr sz="1180" spc="-5" dirty="0">
                <a:latin typeface="Times New Roman"/>
                <a:cs typeface="Times New Roman"/>
              </a:rPr>
              <a:t>e</a:t>
            </a:r>
            <a:r>
              <a:rPr sz="1180" spc="14" dirty="0">
                <a:latin typeface="Times New Roman"/>
                <a:cs typeface="Times New Roman"/>
              </a:rPr>
              <a:t>n</a:t>
            </a:r>
            <a:r>
              <a:rPr sz="1180" dirty="0">
                <a:latin typeface="Times New Roman"/>
                <a:cs typeface="Times New Roman"/>
              </a:rPr>
              <a:t>t </a:t>
            </a:r>
            <a:r>
              <a:rPr sz="1180" spc="14" dirty="0">
                <a:latin typeface="Times New Roman"/>
                <a:cs typeface="Times New Roman"/>
              </a:rPr>
              <a:t>s</a:t>
            </a:r>
            <a:r>
              <a:rPr sz="1180" spc="-9" dirty="0">
                <a:latin typeface="Times New Roman"/>
                <a:cs typeface="Times New Roman"/>
              </a:rPr>
              <a:t>i</a:t>
            </a:r>
            <a:r>
              <a:rPr sz="1180" spc="14" dirty="0">
                <a:latin typeface="Times New Roman"/>
                <a:cs typeface="Times New Roman"/>
              </a:rPr>
              <a:t>gn</a:t>
            </a:r>
            <a:r>
              <a:rPr sz="1180" spc="-5" dirty="0">
                <a:latin typeface="Times New Roman"/>
                <a:cs typeface="Times New Roman"/>
              </a:rPr>
              <a:t>a</a:t>
            </a:r>
            <a:r>
              <a:rPr sz="1180" spc="14" dirty="0">
                <a:latin typeface="Times New Roman"/>
                <a:cs typeface="Times New Roman"/>
              </a:rPr>
              <a:t>t</a:t>
            </a:r>
            <a:r>
              <a:rPr sz="1180" spc="-9" dirty="0">
                <a:latin typeface="Times New Roman"/>
                <a:cs typeface="Times New Roman"/>
              </a:rPr>
              <a:t>u</a:t>
            </a:r>
            <a:r>
              <a:rPr sz="1180" spc="14" dirty="0">
                <a:latin typeface="Times New Roman"/>
                <a:cs typeface="Times New Roman"/>
              </a:rPr>
              <a:t>r</a:t>
            </a:r>
            <a:r>
              <a:rPr sz="1180" spc="5" dirty="0">
                <a:latin typeface="Times New Roman"/>
                <a:cs typeface="Times New Roman"/>
              </a:rPr>
              <a:t>e  </a:t>
            </a:r>
            <a:r>
              <a:rPr sz="1180" spc="-5" dirty="0">
                <a:latin typeface="Times New Roman"/>
                <a:cs typeface="Times New Roman"/>
              </a:rPr>
              <a:t> </a:t>
            </a:r>
            <a:r>
              <a:rPr sz="1180" spc="-23" dirty="0">
                <a:latin typeface="Times New Roman"/>
                <a:cs typeface="Times New Roman"/>
              </a:rPr>
              <a:t>|</a:t>
            </a:r>
            <a:r>
              <a:rPr sz="1180" spc="14" dirty="0">
                <a:latin typeface="Times New Roman"/>
                <a:cs typeface="Times New Roman"/>
              </a:rPr>
              <a:t>___</a:t>
            </a:r>
            <a:r>
              <a:rPr sz="1180" dirty="0">
                <a:latin typeface="Times New Roman"/>
                <a:cs typeface="Times New Roman"/>
              </a:rPr>
              <a:t>|</a:t>
            </a:r>
            <a:r>
              <a:rPr sz="1180" spc="-9" dirty="0">
                <a:latin typeface="Times New Roman"/>
                <a:cs typeface="Times New Roman"/>
              </a:rPr>
              <a:t>_</a:t>
            </a:r>
            <a:r>
              <a:rPr sz="1180" spc="14" dirty="0">
                <a:latin typeface="Times New Roman"/>
                <a:cs typeface="Times New Roman"/>
              </a:rPr>
              <a:t>__</a:t>
            </a:r>
            <a:r>
              <a:rPr sz="1180" dirty="0">
                <a:latin typeface="Times New Roman"/>
                <a:cs typeface="Times New Roman"/>
              </a:rPr>
              <a:t>|</a:t>
            </a:r>
            <a:r>
              <a:rPr sz="1180" spc="9" dirty="0">
                <a:latin typeface="Times New Roman"/>
                <a:cs typeface="Times New Roman"/>
              </a:rPr>
              <a:t> </a:t>
            </a:r>
            <a:r>
              <a:rPr sz="1180" dirty="0">
                <a:latin typeface="Times New Roman"/>
                <a:cs typeface="Times New Roman"/>
              </a:rPr>
              <a:t>|</a:t>
            </a:r>
            <a:r>
              <a:rPr sz="1180" spc="-9" dirty="0">
                <a:latin typeface="Times New Roman"/>
                <a:cs typeface="Times New Roman"/>
              </a:rPr>
              <a:t>_</a:t>
            </a:r>
            <a:r>
              <a:rPr sz="1180" spc="14" dirty="0">
                <a:latin typeface="Times New Roman"/>
                <a:cs typeface="Times New Roman"/>
              </a:rPr>
              <a:t>__</a:t>
            </a:r>
            <a:r>
              <a:rPr sz="1180" dirty="0">
                <a:latin typeface="Times New Roman"/>
                <a:cs typeface="Times New Roman"/>
              </a:rPr>
              <a:t>|</a:t>
            </a:r>
            <a:r>
              <a:rPr sz="1180" spc="14" dirty="0">
                <a:latin typeface="Times New Roman"/>
                <a:cs typeface="Times New Roman"/>
              </a:rPr>
              <a:t>_</a:t>
            </a:r>
            <a:r>
              <a:rPr sz="1180" u="sng" dirty="0">
                <a:latin typeface="Times New Roman"/>
                <a:cs typeface="Times New Roman"/>
              </a:rPr>
              <a:t>    </a:t>
            </a:r>
            <a:r>
              <a:rPr sz="1180" dirty="0">
                <a:latin typeface="Times New Roman"/>
                <a:cs typeface="Times New Roman"/>
              </a:rPr>
              <a:t>|</a:t>
            </a:r>
            <a:r>
              <a:rPr sz="1180" spc="14" dirty="0">
                <a:latin typeface="Times New Roman"/>
                <a:cs typeface="Times New Roman"/>
              </a:rPr>
              <a:t>_</a:t>
            </a:r>
            <a:r>
              <a:rPr sz="1180" u="sng" dirty="0">
                <a:latin typeface="Times New Roman"/>
                <a:cs typeface="Times New Roman"/>
              </a:rPr>
              <a:t>    </a:t>
            </a:r>
            <a:r>
              <a:rPr sz="1180" dirty="0">
                <a:latin typeface="Times New Roman"/>
                <a:cs typeface="Times New Roman"/>
              </a:rPr>
              <a:t>|</a:t>
            </a:r>
            <a:r>
              <a:rPr sz="1180" spc="9" dirty="0">
                <a:latin typeface="Times New Roman"/>
                <a:cs typeface="Times New Roman"/>
              </a:rPr>
              <a:t> </a:t>
            </a:r>
            <a:r>
              <a:rPr sz="1180" spc="-23" dirty="0">
                <a:latin typeface="Times New Roman"/>
                <a:cs typeface="Times New Roman"/>
              </a:rPr>
              <a:t>|</a:t>
            </a:r>
            <a:r>
              <a:rPr sz="1180" spc="14" dirty="0">
                <a:latin typeface="Times New Roman"/>
                <a:cs typeface="Times New Roman"/>
              </a:rPr>
              <a:t>___</a:t>
            </a:r>
            <a:r>
              <a:rPr sz="1180" spc="-23" dirty="0">
                <a:latin typeface="Times New Roman"/>
                <a:cs typeface="Times New Roman"/>
              </a:rPr>
              <a:t>|</a:t>
            </a:r>
            <a:r>
              <a:rPr sz="1180" spc="14" dirty="0">
                <a:latin typeface="Times New Roman"/>
                <a:cs typeface="Times New Roman"/>
              </a:rPr>
              <a:t>___</a:t>
            </a:r>
            <a:r>
              <a:rPr sz="1180" spc="-23" dirty="0">
                <a:latin typeface="Times New Roman"/>
                <a:cs typeface="Times New Roman"/>
              </a:rPr>
              <a:t>|</a:t>
            </a:r>
            <a:r>
              <a:rPr sz="1180" spc="14" dirty="0">
                <a:latin typeface="Times New Roman"/>
                <a:cs typeface="Times New Roman"/>
              </a:rPr>
              <a:t>___</a:t>
            </a:r>
            <a:r>
              <a:rPr sz="1180" spc="-23" dirty="0">
                <a:latin typeface="Times New Roman"/>
                <a:cs typeface="Times New Roman"/>
              </a:rPr>
              <a:t>|</a:t>
            </a:r>
            <a:r>
              <a:rPr sz="1180" spc="14" dirty="0">
                <a:latin typeface="Times New Roman"/>
                <a:cs typeface="Times New Roman"/>
              </a:rPr>
              <a:t>___</a:t>
            </a:r>
            <a:r>
              <a:rPr sz="1180" dirty="0">
                <a:latin typeface="Times New Roman"/>
                <a:cs typeface="Times New Roman"/>
              </a:rPr>
              <a:t>|</a:t>
            </a:r>
            <a:endParaRPr sz="1180">
              <a:latin typeface="Times New Roman"/>
              <a:cs typeface="Times New Roman"/>
            </a:endParaRPr>
          </a:p>
          <a:p>
            <a:pPr marL="2874714">
              <a:lnSpc>
                <a:spcPts val="1393"/>
              </a:lnSpc>
              <a:tabLst>
                <a:tab pos="3101787" algn="l"/>
                <a:tab pos="3403205" algn="l"/>
                <a:tab pos="3655059" algn="l"/>
                <a:tab pos="4271728" algn="l"/>
                <a:tab pos="4534533" algn="l"/>
                <a:tab pos="4797338" algn="l"/>
                <a:tab pos="5059566" algn="l"/>
              </a:tabLst>
            </a:pPr>
            <a:r>
              <a:rPr sz="1180" spc="5" dirty="0">
                <a:latin typeface="Times New Roman"/>
                <a:cs typeface="Times New Roman"/>
              </a:rPr>
              <a:t>D	D	</a:t>
            </a:r>
            <a:r>
              <a:rPr sz="1180" spc="9" dirty="0">
                <a:latin typeface="Times New Roman"/>
                <a:cs typeface="Times New Roman"/>
              </a:rPr>
              <a:t>M	M   M	</a:t>
            </a:r>
            <a:r>
              <a:rPr sz="1180" spc="5" dirty="0">
                <a:latin typeface="Times New Roman"/>
                <a:cs typeface="Times New Roman"/>
              </a:rPr>
              <a:t>Y	Y	Y	Y</a:t>
            </a:r>
            <a:endParaRPr sz="118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877467" y="5118533"/>
            <a:ext cx="4178193" cy="446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180" spc="-9" dirty="0">
                <a:latin typeface="Times New Roman"/>
                <a:cs typeface="Times New Roman"/>
              </a:rPr>
              <a:t>I</a:t>
            </a:r>
            <a:r>
              <a:rPr sz="1180" spc="14" dirty="0">
                <a:latin typeface="Times New Roman"/>
                <a:cs typeface="Times New Roman"/>
              </a:rPr>
              <a:t>nv</a:t>
            </a:r>
            <a:r>
              <a:rPr sz="1180" spc="-5" dirty="0">
                <a:latin typeface="Times New Roman"/>
                <a:cs typeface="Times New Roman"/>
              </a:rPr>
              <a:t>e</a:t>
            </a:r>
            <a:r>
              <a:rPr sz="1180" spc="14" dirty="0">
                <a:latin typeface="Times New Roman"/>
                <a:cs typeface="Times New Roman"/>
              </a:rPr>
              <a:t>st</a:t>
            </a:r>
            <a:r>
              <a:rPr sz="1180" spc="-9" dirty="0">
                <a:latin typeface="Times New Roman"/>
                <a:cs typeface="Times New Roman"/>
              </a:rPr>
              <a:t>i</a:t>
            </a:r>
            <a:r>
              <a:rPr sz="1180" spc="14" dirty="0">
                <a:latin typeface="Times New Roman"/>
                <a:cs typeface="Times New Roman"/>
              </a:rPr>
              <a:t>g</a:t>
            </a:r>
            <a:r>
              <a:rPr sz="1180" spc="-5" dirty="0">
                <a:latin typeface="Times New Roman"/>
                <a:cs typeface="Times New Roman"/>
              </a:rPr>
              <a:t>a</a:t>
            </a:r>
            <a:r>
              <a:rPr sz="1180" spc="14" dirty="0">
                <a:latin typeface="Times New Roman"/>
                <a:cs typeface="Times New Roman"/>
              </a:rPr>
              <a:t>t</a:t>
            </a:r>
            <a:r>
              <a:rPr sz="1180" spc="-9" dirty="0">
                <a:latin typeface="Times New Roman"/>
                <a:cs typeface="Times New Roman"/>
              </a:rPr>
              <a:t>o</a:t>
            </a:r>
            <a:r>
              <a:rPr sz="1180" spc="14" dirty="0">
                <a:latin typeface="Times New Roman"/>
                <a:cs typeface="Times New Roman"/>
              </a:rPr>
              <a:t>r</a:t>
            </a:r>
            <a:r>
              <a:rPr sz="1180" spc="-9" dirty="0">
                <a:latin typeface="Times New Roman"/>
                <a:cs typeface="Times New Roman"/>
              </a:rPr>
              <a:t>’</a:t>
            </a:r>
            <a:r>
              <a:rPr sz="1180" spc="5" dirty="0">
                <a:latin typeface="Times New Roman"/>
                <a:cs typeface="Times New Roman"/>
              </a:rPr>
              <a:t>s </a:t>
            </a:r>
            <a:r>
              <a:rPr sz="1180" spc="14" dirty="0">
                <a:latin typeface="Times New Roman"/>
                <a:cs typeface="Times New Roman"/>
              </a:rPr>
              <a:t>Si</a:t>
            </a:r>
            <a:r>
              <a:rPr sz="1180" spc="-9" dirty="0">
                <a:latin typeface="Times New Roman"/>
                <a:cs typeface="Times New Roman"/>
              </a:rPr>
              <a:t>g</a:t>
            </a:r>
            <a:r>
              <a:rPr sz="1180" spc="14" dirty="0">
                <a:latin typeface="Times New Roman"/>
                <a:cs typeface="Times New Roman"/>
              </a:rPr>
              <a:t>na</a:t>
            </a:r>
            <a:r>
              <a:rPr sz="1180" spc="-9" dirty="0">
                <a:latin typeface="Times New Roman"/>
                <a:cs typeface="Times New Roman"/>
              </a:rPr>
              <a:t>t</a:t>
            </a:r>
            <a:r>
              <a:rPr sz="1180" spc="14" dirty="0">
                <a:latin typeface="Times New Roman"/>
                <a:cs typeface="Times New Roman"/>
              </a:rPr>
              <a:t>u</a:t>
            </a:r>
            <a:r>
              <a:rPr sz="1180" spc="-9" dirty="0">
                <a:latin typeface="Times New Roman"/>
                <a:cs typeface="Times New Roman"/>
              </a:rPr>
              <a:t>r</a:t>
            </a:r>
            <a:r>
              <a:rPr sz="1180" spc="-5" dirty="0">
                <a:latin typeface="Times New Roman"/>
                <a:cs typeface="Times New Roman"/>
              </a:rPr>
              <a:t>e</a:t>
            </a:r>
            <a:r>
              <a:rPr sz="1180" dirty="0">
                <a:latin typeface="Times New Roman"/>
                <a:cs typeface="Times New Roman"/>
              </a:rPr>
              <a:t>:</a:t>
            </a:r>
            <a:r>
              <a:rPr sz="1180" spc="23" dirty="0">
                <a:latin typeface="Times New Roman"/>
                <a:cs typeface="Times New Roman"/>
              </a:rPr>
              <a:t> </a:t>
            </a:r>
            <a:r>
              <a:rPr sz="1180" spc="5" dirty="0">
                <a:latin typeface="Times New Roman"/>
                <a:cs typeface="Times New Roman"/>
              </a:rPr>
              <a:t>..</a:t>
            </a:r>
            <a:r>
              <a:rPr sz="1180" spc="9" dirty="0">
                <a:latin typeface="Times New Roman"/>
                <a:cs typeface="Times New Roman"/>
              </a:rPr>
              <a:t>…</a:t>
            </a:r>
            <a:r>
              <a:rPr sz="1180" spc="27" dirty="0">
                <a:latin typeface="Times New Roman"/>
                <a:cs typeface="Times New Roman"/>
              </a:rPr>
              <a:t>…</a:t>
            </a:r>
            <a:r>
              <a:rPr sz="1180" spc="9" dirty="0">
                <a:latin typeface="Times New Roman"/>
                <a:cs typeface="Times New Roman"/>
              </a:rPr>
              <a:t>…</a:t>
            </a:r>
            <a:r>
              <a:rPr sz="1180" spc="27" dirty="0">
                <a:latin typeface="Times New Roman"/>
                <a:cs typeface="Times New Roman"/>
              </a:rPr>
              <a:t>…</a:t>
            </a:r>
            <a:r>
              <a:rPr sz="1180" spc="9" dirty="0">
                <a:latin typeface="Times New Roman"/>
                <a:cs typeface="Times New Roman"/>
              </a:rPr>
              <a:t>……</a:t>
            </a:r>
            <a:r>
              <a:rPr sz="1180" spc="27" dirty="0">
                <a:latin typeface="Times New Roman"/>
                <a:cs typeface="Times New Roman"/>
              </a:rPr>
              <a:t>…</a:t>
            </a:r>
            <a:r>
              <a:rPr sz="1180" spc="9" dirty="0">
                <a:latin typeface="Times New Roman"/>
                <a:cs typeface="Times New Roman"/>
              </a:rPr>
              <a:t>……</a:t>
            </a:r>
            <a:r>
              <a:rPr sz="1180" spc="27" dirty="0">
                <a:latin typeface="Times New Roman"/>
                <a:cs typeface="Times New Roman"/>
              </a:rPr>
              <a:t>…</a:t>
            </a:r>
            <a:r>
              <a:rPr sz="1180" spc="9" dirty="0">
                <a:latin typeface="Times New Roman"/>
                <a:cs typeface="Times New Roman"/>
              </a:rPr>
              <a:t>…</a:t>
            </a:r>
            <a:r>
              <a:rPr sz="1180" spc="27" dirty="0">
                <a:latin typeface="Times New Roman"/>
                <a:cs typeface="Times New Roman"/>
              </a:rPr>
              <a:t>…</a:t>
            </a:r>
            <a:r>
              <a:rPr sz="1180" spc="9" dirty="0">
                <a:latin typeface="Times New Roman"/>
                <a:cs typeface="Times New Roman"/>
              </a:rPr>
              <a:t>……</a:t>
            </a:r>
            <a:r>
              <a:rPr sz="1180" spc="27" dirty="0">
                <a:latin typeface="Times New Roman"/>
                <a:cs typeface="Times New Roman"/>
              </a:rPr>
              <a:t>…</a:t>
            </a:r>
            <a:r>
              <a:rPr sz="1180" spc="9" dirty="0">
                <a:latin typeface="Times New Roman"/>
                <a:cs typeface="Times New Roman"/>
              </a:rPr>
              <a:t>…</a:t>
            </a:r>
            <a:r>
              <a:rPr sz="1180" spc="5" dirty="0">
                <a:latin typeface="Times New Roman"/>
                <a:cs typeface="Times New Roman"/>
              </a:rPr>
              <a:t>..</a:t>
            </a:r>
            <a:endParaRPr sz="1180">
              <a:latin typeface="Times New Roman"/>
              <a:cs typeface="Times New Roman"/>
            </a:endParaRPr>
          </a:p>
          <a:p>
            <a:pPr>
              <a:lnSpc>
                <a:spcPts val="681"/>
              </a:lnSpc>
              <a:spcBef>
                <a:spcPts val="20"/>
              </a:spcBef>
            </a:pPr>
            <a:endParaRPr sz="681"/>
          </a:p>
          <a:p>
            <a:pPr marL="88754"/>
            <a:r>
              <a:rPr sz="1089" b="1" spc="5" dirty="0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sz="1089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089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089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089" b="1" spc="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89" b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089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1089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BM</a:t>
            </a:r>
            <a:r>
              <a:rPr sz="1089" b="1" spc="9" dirty="0">
                <a:solidFill>
                  <a:srgbClr val="FF0000"/>
                </a:solidFill>
                <a:latin typeface="Times New Roman"/>
                <a:cs typeface="Times New Roman"/>
              </a:rPr>
              <a:t>ITTE</a:t>
            </a:r>
            <a:r>
              <a:rPr sz="1089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089" b="1" spc="5" dirty="0">
                <a:solidFill>
                  <a:srgbClr val="FF0000"/>
                </a:solidFill>
                <a:latin typeface="Times New Roman"/>
                <a:cs typeface="Times New Roman"/>
              </a:rPr>
              <a:t>]</a:t>
            </a:r>
            <a:endParaRPr sz="1089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296554" y="2269754"/>
            <a:ext cx="981443" cy="177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089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089" b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089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089" b="1" spc="-9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089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RM</a:t>
            </a:r>
            <a:r>
              <a:rPr sz="1089" b="1" spc="-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89" b="1" spc="36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1089" b="1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1089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089" b="1" spc="9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1089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296553" y="2432963"/>
            <a:ext cx="1555440" cy="177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089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089" b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089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089" b="1" spc="-9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089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RM</a:t>
            </a:r>
            <a:r>
              <a:rPr sz="1089" b="1" spc="9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089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”</a:t>
            </a:r>
            <a:r>
              <a:rPr sz="1089" b="1" spc="9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1089" b="1" spc="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089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089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089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MED</a:t>
            </a:r>
            <a:endParaRPr sz="1089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296554" y="2596172"/>
            <a:ext cx="1557169" cy="177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089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089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089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089" b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089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ENT</a:t>
            </a:r>
            <a:r>
              <a:rPr sz="1089" b="1" spc="-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89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089" b="1" spc="9" dirty="0">
                <a:solidFill>
                  <a:srgbClr val="FF0000"/>
                </a:solidFill>
                <a:latin typeface="Times New Roman"/>
                <a:cs typeface="Times New Roman"/>
              </a:rPr>
              <a:t>BTAI</a:t>
            </a:r>
            <a:r>
              <a:rPr sz="1089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089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089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089" b="1" spc="9" dirty="0">
                <a:solidFill>
                  <a:srgbClr val="FF0000"/>
                </a:solidFill>
                <a:latin typeface="Times New Roman"/>
                <a:cs typeface="Times New Roman"/>
              </a:rPr>
              <a:t>”</a:t>
            </a:r>
            <a:endParaRPr sz="1089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966448" y="5392851"/>
            <a:ext cx="1275241" cy="165975"/>
          </a:xfrm>
          <a:custGeom>
            <a:avLst/>
            <a:gdLst/>
            <a:ahLst/>
            <a:cxnLst/>
            <a:rect l="l" t="t" r="r" b="b"/>
            <a:pathLst>
              <a:path w="1405127" h="182879">
                <a:moveTo>
                  <a:pt x="0" y="182880"/>
                </a:moveTo>
                <a:lnTo>
                  <a:pt x="1405127" y="182880"/>
                </a:lnTo>
                <a:lnTo>
                  <a:pt x="1405127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1" name="object 61"/>
          <p:cNvSpPr txBox="1"/>
          <p:nvPr/>
        </p:nvSpPr>
        <p:spPr>
          <a:xfrm>
            <a:off x="3387840" y="685387"/>
            <a:ext cx="4308438" cy="50541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tabLst>
                <a:tab pos="2362937" algn="l"/>
              </a:tabLst>
            </a:pPr>
            <a:r>
              <a:rPr sz="3267" spc="-9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3267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3267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3267" dirty="0">
                <a:solidFill>
                  <a:srgbClr val="282828"/>
                </a:solidFill>
                <a:latin typeface="Arial"/>
                <a:cs typeface="Arial"/>
              </a:rPr>
              <a:t>-</a:t>
            </a:r>
            <a:r>
              <a:rPr sz="3267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3267" spc="-9" dirty="0">
                <a:solidFill>
                  <a:srgbClr val="282828"/>
                </a:solidFill>
                <a:latin typeface="Arial"/>
                <a:cs typeface="Arial"/>
              </a:rPr>
              <a:t>CD</a:t>
            </a:r>
            <a:r>
              <a:rPr sz="3267" spc="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3267" dirty="0">
                <a:solidFill>
                  <a:srgbClr val="282828"/>
                </a:solidFill>
                <a:latin typeface="Arial"/>
                <a:cs typeface="Arial"/>
              </a:rPr>
              <a:t>SC	</a:t>
            </a:r>
            <a:r>
              <a:rPr sz="3267" spc="-9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3267" spc="9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3267" spc="-9" dirty="0">
                <a:solidFill>
                  <a:srgbClr val="282828"/>
                </a:solidFill>
                <a:latin typeface="Arial"/>
                <a:cs typeface="Arial"/>
              </a:rPr>
              <a:t>no</a:t>
            </a:r>
            <a:r>
              <a:rPr sz="3267" spc="5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3267" spc="-9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3267" spc="5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3267" spc="-9" dirty="0">
                <a:solidFill>
                  <a:srgbClr val="282828"/>
                </a:solidFill>
                <a:latin typeface="Arial"/>
                <a:cs typeface="Arial"/>
              </a:rPr>
              <a:t>ion</a:t>
            </a:r>
            <a:endParaRPr sz="3267" dirty="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613751" y="2076104"/>
            <a:ext cx="139696" cy="0"/>
          </a:xfrm>
          <a:custGeom>
            <a:avLst/>
            <a:gdLst/>
            <a:ahLst/>
            <a:cxnLst/>
            <a:rect l="l" t="t" r="r" b="b"/>
            <a:pathLst>
              <a:path w="15392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62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4294967295"/>
          </p:nvPr>
        </p:nvSpPr>
        <p:spPr>
          <a:xfrm>
            <a:off x="9854876" y="6681926"/>
            <a:ext cx="201014" cy="1760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053"/>
            <a:fld id="{81D60167-4931-47E6-BA6A-407CBD079E47}" type="slidenum">
              <a:rPr sz="1089" dirty="0">
                <a:solidFill>
                  <a:srgbClr val="FFFFFF"/>
                </a:solidFill>
                <a:latin typeface="Arial"/>
                <a:cs typeface="Arial"/>
              </a:rPr>
              <a:pPr marL="23053"/>
              <a:t>21</a:t>
            </a:fld>
            <a:endParaRPr sz="10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558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8321" y="1774594"/>
            <a:ext cx="0" cy="221299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839"/>
                </a:lnTo>
              </a:path>
            </a:pathLst>
          </a:custGeom>
          <a:ln w="37845">
            <a:solidFill>
              <a:srgbClr val="F1F1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" name="object 4"/>
          <p:cNvSpPr/>
          <p:nvPr/>
        </p:nvSpPr>
        <p:spPr>
          <a:xfrm>
            <a:off x="8907742" y="1774594"/>
            <a:ext cx="0" cy="221299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839"/>
                </a:lnTo>
              </a:path>
            </a:pathLst>
          </a:custGeom>
          <a:ln w="40894">
            <a:solidFill>
              <a:srgbClr val="F1F1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" name="object 5"/>
          <p:cNvSpPr/>
          <p:nvPr/>
        </p:nvSpPr>
        <p:spPr>
          <a:xfrm>
            <a:off x="3351723" y="1995894"/>
            <a:ext cx="5573998" cy="218533"/>
          </a:xfrm>
          <a:custGeom>
            <a:avLst/>
            <a:gdLst/>
            <a:ahLst/>
            <a:cxnLst/>
            <a:rect l="l" t="t" r="r" b="b"/>
            <a:pathLst>
              <a:path w="6141720" h="240791">
                <a:moveTo>
                  <a:pt x="0" y="240791"/>
                </a:moveTo>
                <a:lnTo>
                  <a:pt x="6141720" y="240791"/>
                </a:lnTo>
                <a:lnTo>
                  <a:pt x="6141720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" name="object 6"/>
          <p:cNvSpPr/>
          <p:nvPr/>
        </p:nvSpPr>
        <p:spPr>
          <a:xfrm>
            <a:off x="3384918" y="1774594"/>
            <a:ext cx="5504842" cy="221299"/>
          </a:xfrm>
          <a:custGeom>
            <a:avLst/>
            <a:gdLst/>
            <a:ahLst/>
            <a:cxnLst/>
            <a:rect l="l" t="t" r="r" b="b"/>
            <a:pathLst>
              <a:path w="6065520" h="243839">
                <a:moveTo>
                  <a:pt x="0" y="243839"/>
                </a:moveTo>
                <a:lnTo>
                  <a:pt x="6065520" y="243839"/>
                </a:lnTo>
                <a:lnTo>
                  <a:pt x="6065520" y="0"/>
                </a:lnTo>
                <a:lnTo>
                  <a:pt x="0" y="0"/>
                </a:lnTo>
                <a:lnTo>
                  <a:pt x="0" y="24383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7" name="object 7"/>
          <p:cNvSpPr/>
          <p:nvPr/>
        </p:nvSpPr>
        <p:spPr>
          <a:xfrm>
            <a:off x="3332361" y="1764913"/>
            <a:ext cx="5609959" cy="0"/>
          </a:xfrm>
          <a:custGeom>
            <a:avLst/>
            <a:gdLst/>
            <a:ahLst/>
            <a:cxnLst/>
            <a:rect l="l" t="t" r="r" b="b"/>
            <a:pathLst>
              <a:path w="6181344">
                <a:moveTo>
                  <a:pt x="0" y="0"/>
                </a:moveTo>
                <a:lnTo>
                  <a:pt x="6181344" y="0"/>
                </a:lnTo>
              </a:path>
            </a:pathLst>
          </a:custGeom>
          <a:ln w="226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8" name="object 8"/>
          <p:cNvSpPr/>
          <p:nvPr/>
        </p:nvSpPr>
        <p:spPr>
          <a:xfrm>
            <a:off x="3332360" y="1755230"/>
            <a:ext cx="0" cy="475795"/>
          </a:xfrm>
          <a:custGeom>
            <a:avLst/>
            <a:gdLst/>
            <a:ahLst/>
            <a:cxnLst/>
            <a:rect l="l" t="t" r="r" b="b"/>
            <a:pathLst>
              <a:path h="524256">
                <a:moveTo>
                  <a:pt x="0" y="0"/>
                </a:moveTo>
                <a:lnTo>
                  <a:pt x="0" y="5242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" name="object 9"/>
          <p:cNvSpPr/>
          <p:nvPr/>
        </p:nvSpPr>
        <p:spPr>
          <a:xfrm>
            <a:off x="3332361" y="1755230"/>
            <a:ext cx="5609959" cy="0"/>
          </a:xfrm>
          <a:custGeom>
            <a:avLst/>
            <a:gdLst/>
            <a:ahLst/>
            <a:cxnLst/>
            <a:rect l="l" t="t" r="r" b="b"/>
            <a:pathLst>
              <a:path w="6181344">
                <a:moveTo>
                  <a:pt x="0" y="0"/>
                </a:moveTo>
                <a:lnTo>
                  <a:pt x="618134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0" name="object 10"/>
          <p:cNvSpPr/>
          <p:nvPr/>
        </p:nvSpPr>
        <p:spPr>
          <a:xfrm>
            <a:off x="8922956" y="1755230"/>
            <a:ext cx="0" cy="475795"/>
          </a:xfrm>
          <a:custGeom>
            <a:avLst/>
            <a:gdLst/>
            <a:ahLst/>
            <a:cxnLst/>
            <a:rect l="l" t="t" r="r" b="b"/>
            <a:pathLst>
              <a:path h="524256">
                <a:moveTo>
                  <a:pt x="0" y="0"/>
                </a:moveTo>
                <a:lnTo>
                  <a:pt x="0" y="5242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1" name="object 11"/>
          <p:cNvSpPr/>
          <p:nvPr/>
        </p:nvSpPr>
        <p:spPr>
          <a:xfrm>
            <a:off x="3342041" y="1774594"/>
            <a:ext cx="0" cy="439834"/>
          </a:xfrm>
          <a:custGeom>
            <a:avLst/>
            <a:gdLst/>
            <a:ahLst/>
            <a:cxnLst/>
            <a:rect l="l" t="t" r="r" b="b"/>
            <a:pathLst>
              <a:path h="484632">
                <a:moveTo>
                  <a:pt x="0" y="0"/>
                </a:moveTo>
                <a:lnTo>
                  <a:pt x="0" y="484632"/>
                </a:lnTo>
              </a:path>
            </a:pathLst>
          </a:custGeom>
          <a:ln w="226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2" name="object 12"/>
          <p:cNvSpPr/>
          <p:nvPr/>
        </p:nvSpPr>
        <p:spPr>
          <a:xfrm>
            <a:off x="3332361" y="2224110"/>
            <a:ext cx="5609959" cy="0"/>
          </a:xfrm>
          <a:custGeom>
            <a:avLst/>
            <a:gdLst/>
            <a:ahLst/>
            <a:cxnLst/>
            <a:rect l="l" t="t" r="r" b="b"/>
            <a:pathLst>
              <a:path w="6181344">
                <a:moveTo>
                  <a:pt x="0" y="0"/>
                </a:moveTo>
                <a:lnTo>
                  <a:pt x="6181344" y="0"/>
                </a:lnTo>
              </a:path>
            </a:pathLst>
          </a:custGeom>
          <a:ln w="226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3" name="object 13"/>
          <p:cNvSpPr/>
          <p:nvPr/>
        </p:nvSpPr>
        <p:spPr>
          <a:xfrm>
            <a:off x="3332361" y="2214429"/>
            <a:ext cx="5609959" cy="0"/>
          </a:xfrm>
          <a:custGeom>
            <a:avLst/>
            <a:gdLst/>
            <a:ahLst/>
            <a:cxnLst/>
            <a:rect l="l" t="t" r="r" b="b"/>
            <a:pathLst>
              <a:path w="6181344">
                <a:moveTo>
                  <a:pt x="0" y="0"/>
                </a:moveTo>
                <a:lnTo>
                  <a:pt x="618134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4" name="object 14"/>
          <p:cNvSpPr/>
          <p:nvPr/>
        </p:nvSpPr>
        <p:spPr>
          <a:xfrm>
            <a:off x="8934020" y="1774594"/>
            <a:ext cx="0" cy="439834"/>
          </a:xfrm>
          <a:custGeom>
            <a:avLst/>
            <a:gdLst/>
            <a:ahLst/>
            <a:cxnLst/>
            <a:rect l="l" t="t" r="r" b="b"/>
            <a:pathLst>
              <a:path h="484632">
                <a:moveTo>
                  <a:pt x="0" y="0"/>
                </a:moveTo>
                <a:lnTo>
                  <a:pt x="0" y="484632"/>
                </a:lnTo>
              </a:path>
            </a:pathLst>
          </a:custGeom>
          <a:ln w="195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5" name="object 15"/>
          <p:cNvSpPr/>
          <p:nvPr/>
        </p:nvSpPr>
        <p:spPr>
          <a:xfrm>
            <a:off x="3395984" y="2397000"/>
            <a:ext cx="5573998" cy="0"/>
          </a:xfrm>
          <a:custGeom>
            <a:avLst/>
            <a:gdLst/>
            <a:ahLst/>
            <a:cxnLst/>
            <a:rect l="l" t="t" r="r" b="b"/>
            <a:pathLst>
              <a:path w="6141720">
                <a:moveTo>
                  <a:pt x="0" y="0"/>
                </a:moveTo>
                <a:lnTo>
                  <a:pt x="6141720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6" name="object 16"/>
          <p:cNvSpPr/>
          <p:nvPr/>
        </p:nvSpPr>
        <p:spPr>
          <a:xfrm>
            <a:off x="3395984" y="2391469"/>
            <a:ext cx="5573998" cy="0"/>
          </a:xfrm>
          <a:custGeom>
            <a:avLst/>
            <a:gdLst/>
            <a:ahLst/>
            <a:cxnLst/>
            <a:rect l="l" t="t" r="r" b="b"/>
            <a:pathLst>
              <a:path w="6141720">
                <a:moveTo>
                  <a:pt x="0" y="0"/>
                </a:moveTo>
                <a:lnTo>
                  <a:pt x="61417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7" name="object 17"/>
          <p:cNvSpPr/>
          <p:nvPr/>
        </p:nvSpPr>
        <p:spPr>
          <a:xfrm>
            <a:off x="3395984" y="2391469"/>
            <a:ext cx="0" cy="22129"/>
          </a:xfrm>
          <a:custGeom>
            <a:avLst/>
            <a:gdLst/>
            <a:ahLst/>
            <a:cxnLst/>
            <a:rect l="l" t="t" r="r" b="b"/>
            <a:pathLst>
              <a:path h="24383">
                <a:moveTo>
                  <a:pt x="0" y="0"/>
                </a:moveTo>
                <a:lnTo>
                  <a:pt x="0" y="2438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8" name="object 18"/>
          <p:cNvSpPr/>
          <p:nvPr/>
        </p:nvSpPr>
        <p:spPr>
          <a:xfrm>
            <a:off x="3395984" y="2731717"/>
            <a:ext cx="0" cy="3640387"/>
          </a:xfrm>
          <a:custGeom>
            <a:avLst/>
            <a:gdLst/>
            <a:ahLst/>
            <a:cxnLst/>
            <a:rect l="l" t="t" r="r" b="b"/>
            <a:pathLst>
              <a:path h="4011167">
                <a:moveTo>
                  <a:pt x="0" y="0"/>
                </a:moveTo>
                <a:lnTo>
                  <a:pt x="0" y="401116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9" name="object 19"/>
          <p:cNvSpPr/>
          <p:nvPr/>
        </p:nvSpPr>
        <p:spPr>
          <a:xfrm>
            <a:off x="8956151" y="2391469"/>
            <a:ext cx="0" cy="1297372"/>
          </a:xfrm>
          <a:custGeom>
            <a:avLst/>
            <a:gdLst/>
            <a:ahLst/>
            <a:cxnLst/>
            <a:rect l="l" t="t" r="r" b="b"/>
            <a:pathLst>
              <a:path h="1429512">
                <a:moveTo>
                  <a:pt x="0" y="0"/>
                </a:moveTo>
                <a:lnTo>
                  <a:pt x="0" y="14295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0" name="object 20"/>
          <p:cNvSpPr/>
          <p:nvPr/>
        </p:nvSpPr>
        <p:spPr>
          <a:xfrm>
            <a:off x="8956151" y="3805023"/>
            <a:ext cx="0" cy="2567081"/>
          </a:xfrm>
          <a:custGeom>
            <a:avLst/>
            <a:gdLst/>
            <a:ahLst/>
            <a:cxnLst/>
            <a:rect l="l" t="t" r="r" b="b"/>
            <a:pathLst>
              <a:path h="2828544">
                <a:moveTo>
                  <a:pt x="0" y="0"/>
                </a:moveTo>
                <a:lnTo>
                  <a:pt x="0" y="28285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1" name="object 21"/>
          <p:cNvSpPr/>
          <p:nvPr/>
        </p:nvSpPr>
        <p:spPr>
          <a:xfrm>
            <a:off x="3395408" y="2408066"/>
            <a:ext cx="14983" cy="0"/>
          </a:xfrm>
          <a:custGeom>
            <a:avLst/>
            <a:gdLst/>
            <a:ahLst/>
            <a:cxnLst/>
            <a:rect l="l" t="t" r="r" b="b"/>
            <a:pathLst>
              <a:path w="16509">
                <a:moveTo>
                  <a:pt x="0" y="0"/>
                </a:moveTo>
                <a:lnTo>
                  <a:pt x="16509" y="0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2" name="object 22"/>
          <p:cNvSpPr/>
          <p:nvPr/>
        </p:nvSpPr>
        <p:spPr>
          <a:xfrm>
            <a:off x="3402899" y="2731717"/>
            <a:ext cx="0" cy="3629323"/>
          </a:xfrm>
          <a:custGeom>
            <a:avLst/>
            <a:gdLst/>
            <a:ahLst/>
            <a:cxnLst/>
            <a:rect l="l" t="t" r="r" b="b"/>
            <a:pathLst>
              <a:path h="3998976">
                <a:moveTo>
                  <a:pt x="0" y="0"/>
                </a:moveTo>
                <a:lnTo>
                  <a:pt x="0" y="3998976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3" name="object 23"/>
          <p:cNvSpPr/>
          <p:nvPr/>
        </p:nvSpPr>
        <p:spPr>
          <a:xfrm>
            <a:off x="8964450" y="2402533"/>
            <a:ext cx="0" cy="1286307"/>
          </a:xfrm>
          <a:custGeom>
            <a:avLst/>
            <a:gdLst/>
            <a:ahLst/>
            <a:cxnLst/>
            <a:rect l="l" t="t" r="r" b="b"/>
            <a:pathLst>
              <a:path h="1417320">
                <a:moveTo>
                  <a:pt x="0" y="0"/>
                </a:moveTo>
                <a:lnTo>
                  <a:pt x="0" y="141732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4" name="object 24"/>
          <p:cNvSpPr/>
          <p:nvPr/>
        </p:nvSpPr>
        <p:spPr>
          <a:xfrm>
            <a:off x="8964450" y="3805023"/>
            <a:ext cx="0" cy="2556017"/>
          </a:xfrm>
          <a:custGeom>
            <a:avLst/>
            <a:gdLst/>
            <a:ahLst/>
            <a:cxnLst/>
            <a:rect l="l" t="t" r="r" b="b"/>
            <a:pathLst>
              <a:path h="2816352">
                <a:moveTo>
                  <a:pt x="0" y="0"/>
                </a:moveTo>
                <a:lnTo>
                  <a:pt x="0" y="2816352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5" name="object 25"/>
          <p:cNvSpPr/>
          <p:nvPr/>
        </p:nvSpPr>
        <p:spPr>
          <a:xfrm>
            <a:off x="3395984" y="2731717"/>
            <a:ext cx="5573998" cy="0"/>
          </a:xfrm>
          <a:custGeom>
            <a:avLst/>
            <a:gdLst/>
            <a:ahLst/>
            <a:cxnLst/>
            <a:rect l="l" t="t" r="r" b="b"/>
            <a:pathLst>
              <a:path w="6141720">
                <a:moveTo>
                  <a:pt x="0" y="0"/>
                </a:moveTo>
                <a:lnTo>
                  <a:pt x="6141720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6" name="object 26"/>
          <p:cNvSpPr/>
          <p:nvPr/>
        </p:nvSpPr>
        <p:spPr>
          <a:xfrm>
            <a:off x="3395984" y="2726184"/>
            <a:ext cx="5573998" cy="0"/>
          </a:xfrm>
          <a:custGeom>
            <a:avLst/>
            <a:gdLst/>
            <a:ahLst/>
            <a:cxnLst/>
            <a:rect l="l" t="t" r="r" b="b"/>
            <a:pathLst>
              <a:path w="6141720">
                <a:moveTo>
                  <a:pt x="0" y="0"/>
                </a:moveTo>
                <a:lnTo>
                  <a:pt x="61417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7" name="object 27"/>
          <p:cNvSpPr/>
          <p:nvPr/>
        </p:nvSpPr>
        <p:spPr>
          <a:xfrm>
            <a:off x="5695719" y="2726185"/>
            <a:ext cx="0" cy="359612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13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8" name="object 28"/>
          <p:cNvSpPr/>
          <p:nvPr/>
        </p:nvSpPr>
        <p:spPr>
          <a:xfrm>
            <a:off x="5691973" y="2737251"/>
            <a:ext cx="0" cy="354079"/>
          </a:xfrm>
          <a:custGeom>
            <a:avLst/>
            <a:gdLst/>
            <a:ahLst/>
            <a:cxnLst/>
            <a:rect l="l" t="t" r="r" b="b"/>
            <a:pathLst>
              <a:path h="390143">
                <a:moveTo>
                  <a:pt x="0" y="0"/>
                </a:moveTo>
                <a:lnTo>
                  <a:pt x="0" y="3901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9" name="object 29"/>
          <p:cNvSpPr txBox="1"/>
          <p:nvPr/>
        </p:nvSpPr>
        <p:spPr>
          <a:xfrm>
            <a:off x="5262742" y="3634668"/>
            <a:ext cx="2259106" cy="32215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tabLst>
                <a:tab pos="226495" algn="l"/>
                <a:tab pos="453569" algn="l"/>
                <a:tab pos="984365" algn="l"/>
                <a:tab pos="1740505" algn="l"/>
              </a:tabLst>
            </a:pPr>
            <a:r>
              <a:rPr sz="862" spc="14" dirty="0">
                <a:latin typeface="Tahoma"/>
                <a:cs typeface="Tahoma"/>
              </a:rPr>
              <a:t>|</a:t>
            </a:r>
            <a:r>
              <a:rPr sz="862" u="sng" spc="5" dirty="0">
                <a:latin typeface="Tahoma"/>
                <a:cs typeface="Tahoma"/>
              </a:rPr>
              <a:t> 	</a:t>
            </a:r>
            <a:r>
              <a:rPr sz="862" spc="14" dirty="0">
                <a:latin typeface="Tahoma"/>
                <a:cs typeface="Tahoma"/>
              </a:rPr>
              <a:t>|</a:t>
            </a:r>
            <a:r>
              <a:rPr sz="862" u="sng" spc="5" dirty="0">
                <a:latin typeface="Tahoma"/>
                <a:cs typeface="Tahoma"/>
              </a:rPr>
              <a:t> 	</a:t>
            </a:r>
            <a:r>
              <a:rPr sz="862" spc="9" dirty="0">
                <a:latin typeface="Tahoma"/>
                <a:cs typeface="Tahoma"/>
              </a:rPr>
              <a:t>|</a:t>
            </a:r>
            <a:r>
              <a:rPr sz="862" spc="-5" dirty="0">
                <a:latin typeface="Tahoma"/>
                <a:cs typeface="Tahoma"/>
              </a:rPr>
              <a:t> </a:t>
            </a:r>
            <a:r>
              <a:rPr sz="862" spc="-9" dirty="0">
                <a:latin typeface="Tahoma"/>
                <a:cs typeface="Tahoma"/>
              </a:rPr>
              <a:t>|</a:t>
            </a:r>
            <a:r>
              <a:rPr sz="862" spc="23" dirty="0">
                <a:latin typeface="Tahoma"/>
                <a:cs typeface="Tahoma"/>
              </a:rPr>
              <a:t>_</a:t>
            </a:r>
            <a:r>
              <a:rPr sz="862" u="sng" spc="5" dirty="0">
                <a:latin typeface="Tahoma"/>
                <a:cs typeface="Tahoma"/>
              </a:rPr>
              <a:t>   </a:t>
            </a:r>
            <a:r>
              <a:rPr sz="862" u="sng" spc="-132" dirty="0">
                <a:latin typeface="Tahoma"/>
                <a:cs typeface="Tahoma"/>
              </a:rPr>
              <a:t> </a:t>
            </a:r>
            <a:r>
              <a:rPr sz="862" spc="14" dirty="0">
                <a:latin typeface="Tahoma"/>
                <a:cs typeface="Tahoma"/>
              </a:rPr>
              <a:t>|</a:t>
            </a:r>
            <a:r>
              <a:rPr sz="862" u="sng" spc="5" dirty="0">
                <a:latin typeface="Tahoma"/>
                <a:cs typeface="Tahoma"/>
              </a:rPr>
              <a:t> 	</a:t>
            </a:r>
            <a:r>
              <a:rPr sz="862" spc="-9" dirty="0">
                <a:latin typeface="Tahoma"/>
                <a:cs typeface="Tahoma"/>
              </a:rPr>
              <a:t>|</a:t>
            </a:r>
            <a:r>
              <a:rPr sz="862" u="sng" spc="5" dirty="0">
                <a:latin typeface="Tahoma"/>
                <a:cs typeface="Tahoma"/>
              </a:rPr>
              <a:t>   </a:t>
            </a:r>
            <a:r>
              <a:rPr sz="862" u="sng" spc="-123" dirty="0">
                <a:latin typeface="Tahoma"/>
                <a:cs typeface="Tahoma"/>
              </a:rPr>
              <a:t> </a:t>
            </a:r>
            <a:r>
              <a:rPr sz="862" spc="5" dirty="0">
                <a:latin typeface="Tahoma"/>
                <a:cs typeface="Tahoma"/>
              </a:rPr>
              <a:t>_</a:t>
            </a:r>
            <a:r>
              <a:rPr sz="862" spc="9" dirty="0">
                <a:latin typeface="Tahoma"/>
                <a:cs typeface="Tahoma"/>
              </a:rPr>
              <a:t>|</a:t>
            </a:r>
            <a:r>
              <a:rPr sz="862" spc="-5" dirty="0">
                <a:latin typeface="Tahoma"/>
                <a:cs typeface="Tahoma"/>
              </a:rPr>
              <a:t> </a:t>
            </a:r>
            <a:r>
              <a:rPr sz="862" spc="-9" dirty="0">
                <a:latin typeface="Tahoma"/>
                <a:cs typeface="Tahoma"/>
              </a:rPr>
              <a:t>|</a:t>
            </a:r>
            <a:r>
              <a:rPr sz="862" spc="23" dirty="0">
                <a:latin typeface="Tahoma"/>
                <a:cs typeface="Tahoma"/>
              </a:rPr>
              <a:t>_</a:t>
            </a:r>
            <a:r>
              <a:rPr sz="862" u="sng" spc="5" dirty="0">
                <a:latin typeface="Tahoma"/>
                <a:cs typeface="Tahoma"/>
              </a:rPr>
              <a:t>  </a:t>
            </a:r>
            <a:r>
              <a:rPr sz="862" u="sng" spc="123" dirty="0">
                <a:latin typeface="Tahoma"/>
                <a:cs typeface="Tahoma"/>
              </a:rPr>
              <a:t> </a:t>
            </a:r>
            <a:r>
              <a:rPr sz="862" spc="14" dirty="0">
                <a:latin typeface="Tahoma"/>
                <a:cs typeface="Tahoma"/>
              </a:rPr>
              <a:t>|</a:t>
            </a:r>
            <a:r>
              <a:rPr sz="862" u="sng" spc="5" dirty="0">
                <a:latin typeface="Tahoma"/>
                <a:cs typeface="Tahoma"/>
              </a:rPr>
              <a:t> 	</a:t>
            </a:r>
            <a:r>
              <a:rPr sz="862" spc="-9" dirty="0">
                <a:latin typeface="Tahoma"/>
                <a:cs typeface="Tahoma"/>
              </a:rPr>
              <a:t>|</a:t>
            </a:r>
            <a:r>
              <a:rPr sz="862" u="sng" spc="5" dirty="0">
                <a:latin typeface="Tahoma"/>
                <a:cs typeface="Tahoma"/>
              </a:rPr>
              <a:t>   </a:t>
            </a:r>
            <a:r>
              <a:rPr sz="862" u="sng" spc="-123" dirty="0">
                <a:latin typeface="Tahoma"/>
                <a:cs typeface="Tahoma"/>
              </a:rPr>
              <a:t> </a:t>
            </a:r>
            <a:r>
              <a:rPr sz="862" spc="5" dirty="0">
                <a:latin typeface="Tahoma"/>
                <a:cs typeface="Tahoma"/>
              </a:rPr>
              <a:t>_</a:t>
            </a:r>
            <a:r>
              <a:rPr sz="862" spc="-9" dirty="0">
                <a:latin typeface="Tahoma"/>
                <a:cs typeface="Tahoma"/>
              </a:rPr>
              <a:t>|</a:t>
            </a:r>
            <a:r>
              <a:rPr sz="862" spc="23" dirty="0">
                <a:latin typeface="Tahoma"/>
                <a:cs typeface="Tahoma"/>
              </a:rPr>
              <a:t>_</a:t>
            </a:r>
            <a:r>
              <a:rPr sz="862" spc="-18" dirty="0">
                <a:latin typeface="Tahoma"/>
                <a:cs typeface="Tahoma"/>
              </a:rPr>
              <a:t>_</a:t>
            </a:r>
            <a:r>
              <a:rPr sz="862" dirty="0">
                <a:latin typeface="Tahoma"/>
                <a:cs typeface="Tahoma"/>
              </a:rPr>
              <a:t>_|</a:t>
            </a:r>
            <a:endParaRPr sz="862">
              <a:latin typeface="Tahoma"/>
              <a:cs typeface="Tahoma"/>
            </a:endParaRPr>
          </a:p>
          <a:p>
            <a:pPr marL="12679" algn="ctr">
              <a:lnSpc>
                <a:spcPts val="1416"/>
              </a:lnSpc>
              <a:tabLst>
                <a:tab pos="283552" algn="l"/>
                <a:tab pos="541170" algn="l"/>
                <a:tab pos="1315752" algn="l"/>
                <a:tab pos="1791221" algn="l"/>
              </a:tabLst>
            </a:pPr>
            <a:r>
              <a:rPr sz="1180" spc="-9" dirty="0">
                <a:latin typeface="Times New Roman"/>
                <a:cs typeface="Times New Roman"/>
              </a:rPr>
              <a:t>D	D	</a:t>
            </a:r>
            <a:r>
              <a:rPr sz="1180" spc="-14" dirty="0">
                <a:latin typeface="Times New Roman"/>
                <a:cs typeface="Times New Roman"/>
              </a:rPr>
              <a:t>M </a:t>
            </a:r>
            <a:r>
              <a:rPr sz="1180" spc="-5" dirty="0">
                <a:latin typeface="Times New Roman"/>
                <a:cs typeface="Times New Roman"/>
              </a:rPr>
              <a:t> </a:t>
            </a:r>
            <a:r>
              <a:rPr sz="1180" spc="-14" dirty="0">
                <a:latin typeface="Times New Roman"/>
                <a:cs typeface="Times New Roman"/>
              </a:rPr>
              <a:t>M  </a:t>
            </a:r>
            <a:r>
              <a:rPr sz="1180" spc="5" dirty="0">
                <a:latin typeface="Times New Roman"/>
                <a:cs typeface="Times New Roman"/>
              </a:rPr>
              <a:t> </a:t>
            </a:r>
            <a:r>
              <a:rPr sz="1180" spc="-14" dirty="0">
                <a:latin typeface="Times New Roman"/>
                <a:cs typeface="Times New Roman"/>
              </a:rPr>
              <a:t>M	</a:t>
            </a:r>
            <a:r>
              <a:rPr sz="1180" spc="-9" dirty="0">
                <a:latin typeface="Times New Roman"/>
                <a:cs typeface="Times New Roman"/>
              </a:rPr>
              <a:t>Y  </a:t>
            </a:r>
            <a:r>
              <a:rPr sz="1180" spc="-14" dirty="0">
                <a:latin typeface="Times New Roman"/>
                <a:cs typeface="Times New Roman"/>
              </a:rPr>
              <a:t> </a:t>
            </a:r>
            <a:r>
              <a:rPr sz="1180" spc="-9" dirty="0">
                <a:latin typeface="Times New Roman"/>
                <a:cs typeface="Times New Roman"/>
              </a:rPr>
              <a:t>Y	Y  </a:t>
            </a:r>
            <a:r>
              <a:rPr sz="1180" spc="-14" dirty="0">
                <a:latin typeface="Times New Roman"/>
                <a:cs typeface="Times New Roman"/>
              </a:rPr>
              <a:t> </a:t>
            </a:r>
            <a:r>
              <a:rPr sz="1180" spc="-9" dirty="0">
                <a:latin typeface="Times New Roman"/>
                <a:cs typeface="Times New Roman"/>
              </a:rPr>
              <a:t>Y</a:t>
            </a:r>
            <a:endParaRPr sz="118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33420" y="4108851"/>
            <a:ext cx="1984210" cy="1907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tabLst>
                <a:tab pos="1433323" algn="l"/>
                <a:tab pos="1939337" algn="l"/>
              </a:tabLst>
            </a:pPr>
            <a:r>
              <a:rPr sz="1180" spc="-9" dirty="0">
                <a:latin typeface="Times New Roman"/>
                <a:cs typeface="Times New Roman"/>
              </a:rPr>
              <a:t>Random</a:t>
            </a:r>
            <a:r>
              <a:rPr sz="1180" spc="14" dirty="0">
                <a:latin typeface="Times New Roman"/>
                <a:cs typeface="Times New Roman"/>
              </a:rPr>
              <a:t>i</a:t>
            </a:r>
            <a:r>
              <a:rPr sz="1180" spc="-5" dirty="0">
                <a:latin typeface="Times New Roman"/>
                <a:cs typeface="Times New Roman"/>
              </a:rPr>
              <a:t>s</a:t>
            </a:r>
            <a:r>
              <a:rPr sz="1180" spc="-32" dirty="0">
                <a:latin typeface="Times New Roman"/>
                <a:cs typeface="Times New Roman"/>
              </a:rPr>
              <a:t>a</a:t>
            </a:r>
            <a:r>
              <a:rPr sz="1180" spc="14" dirty="0">
                <a:latin typeface="Times New Roman"/>
                <a:cs typeface="Times New Roman"/>
              </a:rPr>
              <a:t>t</a:t>
            </a:r>
            <a:r>
              <a:rPr sz="1180" spc="-9" dirty="0">
                <a:latin typeface="Times New Roman"/>
                <a:cs typeface="Times New Roman"/>
              </a:rPr>
              <a:t>ion</a:t>
            </a:r>
            <a:r>
              <a:rPr sz="1180" spc="-14" dirty="0">
                <a:latin typeface="Times New Roman"/>
                <a:cs typeface="Times New Roman"/>
              </a:rPr>
              <a:t> </a:t>
            </a:r>
            <a:r>
              <a:rPr sz="1180" spc="-9" dirty="0">
                <a:latin typeface="Times New Roman"/>
                <a:cs typeface="Times New Roman"/>
              </a:rPr>
              <a:t>no.</a:t>
            </a:r>
            <a:r>
              <a:rPr sz="1180" spc="18" dirty="0">
                <a:latin typeface="Times New Roman"/>
                <a:cs typeface="Times New Roman"/>
              </a:rPr>
              <a:t> </a:t>
            </a:r>
            <a:r>
              <a:rPr sz="1180" spc="-23" dirty="0">
                <a:latin typeface="Times New Roman"/>
                <a:cs typeface="Times New Roman"/>
              </a:rPr>
              <a:t>|</a:t>
            </a:r>
            <a:r>
              <a:rPr sz="1180" u="sng" spc="-5" dirty="0">
                <a:latin typeface="Times New Roman"/>
                <a:cs typeface="Times New Roman"/>
              </a:rPr>
              <a:t> 	</a:t>
            </a:r>
            <a:r>
              <a:rPr sz="1180" spc="-23" dirty="0">
                <a:latin typeface="Times New Roman"/>
                <a:cs typeface="Times New Roman"/>
              </a:rPr>
              <a:t>|</a:t>
            </a:r>
            <a:r>
              <a:rPr sz="1180" spc="9" dirty="0">
                <a:latin typeface="Times New Roman"/>
                <a:cs typeface="Times New Roman"/>
              </a:rPr>
              <a:t>_</a:t>
            </a:r>
            <a:r>
              <a:rPr sz="1180" u="sng" spc="-5" dirty="0">
                <a:latin typeface="Times New Roman"/>
                <a:cs typeface="Times New Roman"/>
              </a:rPr>
              <a:t>   </a:t>
            </a:r>
            <a:r>
              <a:rPr sz="1180" u="sng" spc="18" dirty="0">
                <a:latin typeface="Times New Roman"/>
                <a:cs typeface="Times New Roman"/>
              </a:rPr>
              <a:t> </a:t>
            </a:r>
            <a:r>
              <a:rPr sz="1180" u="sng" spc="-5" dirty="0">
                <a:latin typeface="Times New Roman"/>
                <a:cs typeface="Times New Roman"/>
              </a:rPr>
              <a:t>| 	</a:t>
            </a:r>
            <a:r>
              <a:rPr sz="1180" spc="-5" dirty="0">
                <a:latin typeface="Times New Roman"/>
                <a:cs typeface="Times New Roman"/>
              </a:rPr>
              <a:t>|</a:t>
            </a:r>
            <a:endParaRPr sz="118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33420" y="6000967"/>
            <a:ext cx="3070539" cy="1907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180" spc="-27" dirty="0">
                <a:latin typeface="Times New Roman"/>
                <a:cs typeface="Times New Roman"/>
              </a:rPr>
              <a:t>I</a:t>
            </a:r>
            <a:r>
              <a:rPr sz="1180" spc="-5" dirty="0">
                <a:latin typeface="Times New Roman"/>
                <a:cs typeface="Times New Roman"/>
              </a:rPr>
              <a:t>f</a:t>
            </a:r>
            <a:r>
              <a:rPr sz="1180" spc="9" dirty="0">
                <a:latin typeface="Times New Roman"/>
                <a:cs typeface="Times New Roman"/>
              </a:rPr>
              <a:t> </a:t>
            </a:r>
            <a:r>
              <a:rPr sz="1180" spc="-9" dirty="0">
                <a:latin typeface="Times New Roman"/>
                <a:cs typeface="Times New Roman"/>
              </a:rPr>
              <a:t>“N</a:t>
            </a:r>
            <a:r>
              <a:rPr sz="1180" spc="9" dirty="0">
                <a:latin typeface="Times New Roman"/>
                <a:cs typeface="Times New Roman"/>
              </a:rPr>
              <a:t>o</a:t>
            </a:r>
            <a:r>
              <a:rPr sz="1180" spc="-32" dirty="0">
                <a:latin typeface="Times New Roman"/>
                <a:cs typeface="Times New Roman"/>
              </a:rPr>
              <a:t>”</a:t>
            </a:r>
            <a:r>
              <a:rPr sz="1180" spc="-5" dirty="0">
                <a:latin typeface="Times New Roman"/>
                <a:cs typeface="Times New Roman"/>
              </a:rPr>
              <a:t>, </a:t>
            </a:r>
            <a:r>
              <a:rPr sz="1180" spc="-9" dirty="0">
                <a:latin typeface="Times New Roman"/>
                <a:cs typeface="Times New Roman"/>
              </a:rPr>
              <a:t>p</a:t>
            </a:r>
            <a:r>
              <a:rPr sz="1180" spc="14" dirty="0">
                <a:latin typeface="Times New Roman"/>
                <a:cs typeface="Times New Roman"/>
              </a:rPr>
              <a:t>l</a:t>
            </a:r>
            <a:r>
              <a:rPr sz="1180" spc="-32" dirty="0">
                <a:latin typeface="Times New Roman"/>
                <a:cs typeface="Times New Roman"/>
              </a:rPr>
              <a:t>e</a:t>
            </a:r>
            <a:r>
              <a:rPr sz="1180" spc="-9" dirty="0">
                <a:latin typeface="Times New Roman"/>
                <a:cs typeface="Times New Roman"/>
              </a:rPr>
              <a:t>ase</a:t>
            </a:r>
            <a:r>
              <a:rPr sz="1180" spc="9" dirty="0">
                <a:latin typeface="Times New Roman"/>
                <a:cs typeface="Times New Roman"/>
              </a:rPr>
              <a:t> </a:t>
            </a:r>
            <a:r>
              <a:rPr sz="1180" spc="-5" dirty="0">
                <a:latin typeface="Times New Roman"/>
                <a:cs typeface="Times New Roman"/>
              </a:rPr>
              <a:t>fill</a:t>
            </a:r>
            <a:r>
              <a:rPr sz="1180" spc="9" dirty="0">
                <a:latin typeface="Times New Roman"/>
                <a:cs typeface="Times New Roman"/>
              </a:rPr>
              <a:t> </a:t>
            </a:r>
            <a:r>
              <a:rPr sz="1180" spc="-5" dirty="0">
                <a:latin typeface="Times New Roman"/>
                <a:cs typeface="Times New Roman"/>
              </a:rPr>
              <a:t>in</a:t>
            </a:r>
            <a:r>
              <a:rPr sz="1180" spc="9" dirty="0">
                <a:latin typeface="Times New Roman"/>
                <a:cs typeface="Times New Roman"/>
              </a:rPr>
              <a:t> </a:t>
            </a:r>
            <a:r>
              <a:rPr sz="1180" spc="-9" dirty="0">
                <a:latin typeface="Times New Roman"/>
                <a:cs typeface="Times New Roman"/>
              </a:rPr>
              <a:t>the</a:t>
            </a:r>
            <a:r>
              <a:rPr sz="1180" spc="-14" dirty="0">
                <a:latin typeface="Times New Roman"/>
                <a:cs typeface="Times New Roman"/>
              </a:rPr>
              <a:t> </a:t>
            </a:r>
            <a:r>
              <a:rPr sz="1180" spc="-9" dirty="0">
                <a:latin typeface="Times New Roman"/>
                <a:cs typeface="Times New Roman"/>
              </a:rPr>
              <a:t>Stu</a:t>
            </a:r>
            <a:r>
              <a:rPr sz="1180" spc="9" dirty="0">
                <a:latin typeface="Times New Roman"/>
                <a:cs typeface="Times New Roman"/>
              </a:rPr>
              <a:t>d</a:t>
            </a:r>
            <a:r>
              <a:rPr sz="1180" spc="-9" dirty="0">
                <a:latin typeface="Times New Roman"/>
                <a:cs typeface="Times New Roman"/>
              </a:rPr>
              <a:t>y</a:t>
            </a:r>
            <a:r>
              <a:rPr sz="1180" spc="-36" dirty="0">
                <a:latin typeface="Times New Roman"/>
                <a:cs typeface="Times New Roman"/>
              </a:rPr>
              <a:t> </a:t>
            </a:r>
            <a:r>
              <a:rPr sz="1180" spc="-9" dirty="0">
                <a:latin typeface="Times New Roman"/>
                <a:cs typeface="Times New Roman"/>
              </a:rPr>
              <a:t>Termination</a:t>
            </a:r>
            <a:r>
              <a:rPr sz="1180" spc="9" dirty="0">
                <a:latin typeface="Times New Roman"/>
                <a:cs typeface="Times New Roman"/>
              </a:rPr>
              <a:t> </a:t>
            </a:r>
            <a:r>
              <a:rPr sz="1180" spc="-9" dirty="0">
                <a:latin typeface="Times New Roman"/>
                <a:cs typeface="Times New Roman"/>
              </a:rPr>
              <a:t>Form.</a:t>
            </a:r>
            <a:endParaRPr sz="118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395984" y="3088160"/>
            <a:ext cx="5573998" cy="0"/>
          </a:xfrm>
          <a:custGeom>
            <a:avLst/>
            <a:gdLst/>
            <a:ahLst/>
            <a:cxnLst/>
            <a:rect l="l" t="t" r="r" b="b"/>
            <a:pathLst>
              <a:path w="6141720">
                <a:moveTo>
                  <a:pt x="0" y="0"/>
                </a:moveTo>
                <a:lnTo>
                  <a:pt x="614172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3" name="object 33"/>
          <p:cNvSpPr/>
          <p:nvPr/>
        </p:nvSpPr>
        <p:spPr>
          <a:xfrm>
            <a:off x="3407048" y="3085797"/>
            <a:ext cx="5562933" cy="0"/>
          </a:xfrm>
          <a:custGeom>
            <a:avLst/>
            <a:gdLst/>
            <a:ahLst/>
            <a:cxnLst/>
            <a:rect l="l" t="t" r="r" b="b"/>
            <a:pathLst>
              <a:path w="6129528">
                <a:moveTo>
                  <a:pt x="0" y="0"/>
                </a:moveTo>
                <a:lnTo>
                  <a:pt x="612952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4" name="object 34"/>
          <p:cNvSpPr/>
          <p:nvPr/>
        </p:nvSpPr>
        <p:spPr>
          <a:xfrm>
            <a:off x="3395984" y="6366572"/>
            <a:ext cx="5573998" cy="0"/>
          </a:xfrm>
          <a:custGeom>
            <a:avLst/>
            <a:gdLst/>
            <a:ahLst/>
            <a:cxnLst/>
            <a:rect l="l" t="t" r="r" b="b"/>
            <a:pathLst>
              <a:path w="6141720">
                <a:moveTo>
                  <a:pt x="0" y="0"/>
                </a:moveTo>
                <a:lnTo>
                  <a:pt x="6141720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5" name="object 35"/>
          <p:cNvSpPr/>
          <p:nvPr/>
        </p:nvSpPr>
        <p:spPr>
          <a:xfrm>
            <a:off x="3395984" y="6358274"/>
            <a:ext cx="5573998" cy="0"/>
          </a:xfrm>
          <a:custGeom>
            <a:avLst/>
            <a:gdLst/>
            <a:ahLst/>
            <a:cxnLst/>
            <a:rect l="l" t="t" r="r" b="b"/>
            <a:pathLst>
              <a:path w="6141720">
                <a:moveTo>
                  <a:pt x="0" y="0"/>
                </a:moveTo>
                <a:lnTo>
                  <a:pt x="61417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6" name="object 36"/>
          <p:cNvSpPr/>
          <p:nvPr/>
        </p:nvSpPr>
        <p:spPr>
          <a:xfrm>
            <a:off x="4604837" y="4610003"/>
            <a:ext cx="3441217" cy="946058"/>
          </a:xfrm>
          <a:custGeom>
            <a:avLst/>
            <a:gdLst/>
            <a:ahLst/>
            <a:cxnLst/>
            <a:rect l="l" t="t" r="r" b="b"/>
            <a:pathLst>
              <a:path w="3791711" h="1042416">
                <a:moveTo>
                  <a:pt x="0" y="1042416"/>
                </a:moveTo>
                <a:lnTo>
                  <a:pt x="3791711" y="1042416"/>
                </a:lnTo>
                <a:lnTo>
                  <a:pt x="3791711" y="0"/>
                </a:lnTo>
                <a:lnTo>
                  <a:pt x="0" y="0"/>
                </a:lnTo>
                <a:lnTo>
                  <a:pt x="0" y="104241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7" name="object 37"/>
          <p:cNvSpPr/>
          <p:nvPr/>
        </p:nvSpPr>
        <p:spPr>
          <a:xfrm>
            <a:off x="4604836" y="4610003"/>
            <a:ext cx="3441218" cy="946058"/>
          </a:xfrm>
          <a:custGeom>
            <a:avLst/>
            <a:gdLst/>
            <a:ahLst/>
            <a:cxnLst/>
            <a:rect l="l" t="t" r="r" b="b"/>
            <a:pathLst>
              <a:path w="3791712" h="1042416">
                <a:moveTo>
                  <a:pt x="0" y="0"/>
                </a:moveTo>
                <a:lnTo>
                  <a:pt x="0" y="1042416"/>
                </a:lnTo>
                <a:lnTo>
                  <a:pt x="3791712" y="1042416"/>
                </a:lnTo>
                <a:lnTo>
                  <a:pt x="3791712" y="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8" name="object 38"/>
          <p:cNvSpPr txBox="1"/>
          <p:nvPr/>
        </p:nvSpPr>
        <p:spPr>
          <a:xfrm>
            <a:off x="4781415" y="4988518"/>
            <a:ext cx="3087828" cy="1907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180" spc="9" dirty="0">
                <a:latin typeface="Times New Roman"/>
                <a:cs typeface="Times New Roman"/>
              </a:rPr>
              <a:t>P</a:t>
            </a:r>
            <a:r>
              <a:rPr sz="1180" spc="-5" dirty="0">
                <a:latin typeface="Times New Roman"/>
                <a:cs typeface="Times New Roman"/>
              </a:rPr>
              <a:t>l</a:t>
            </a:r>
            <a:r>
              <a:rPr sz="1180" spc="-32" dirty="0">
                <a:latin typeface="Times New Roman"/>
                <a:cs typeface="Times New Roman"/>
              </a:rPr>
              <a:t>e</a:t>
            </a:r>
            <a:r>
              <a:rPr sz="1180" spc="-9" dirty="0">
                <a:latin typeface="Times New Roman"/>
                <a:cs typeface="Times New Roman"/>
              </a:rPr>
              <a:t>ase</a:t>
            </a:r>
            <a:r>
              <a:rPr sz="1180" spc="9" dirty="0">
                <a:latin typeface="Times New Roman"/>
                <a:cs typeface="Times New Roman"/>
              </a:rPr>
              <a:t> </a:t>
            </a:r>
            <a:r>
              <a:rPr sz="1180" spc="-32" dirty="0">
                <a:latin typeface="Times New Roman"/>
                <a:cs typeface="Times New Roman"/>
              </a:rPr>
              <a:t>a</a:t>
            </a:r>
            <a:r>
              <a:rPr sz="1180" spc="14" dirty="0">
                <a:latin typeface="Times New Roman"/>
                <a:cs typeface="Times New Roman"/>
              </a:rPr>
              <a:t>t</a:t>
            </a:r>
            <a:r>
              <a:rPr sz="1180" spc="-5" dirty="0">
                <a:latin typeface="Times New Roman"/>
                <a:cs typeface="Times New Roman"/>
              </a:rPr>
              <a:t>t</a:t>
            </a:r>
            <a:r>
              <a:rPr sz="1180" spc="-32" dirty="0">
                <a:latin typeface="Times New Roman"/>
                <a:cs typeface="Times New Roman"/>
              </a:rPr>
              <a:t>a</a:t>
            </a:r>
            <a:r>
              <a:rPr sz="1180" spc="-9" dirty="0">
                <a:latin typeface="Times New Roman"/>
                <a:cs typeface="Times New Roman"/>
              </a:rPr>
              <a:t>ch</a:t>
            </a:r>
            <a:r>
              <a:rPr sz="1180" spc="9" dirty="0">
                <a:latin typeface="Times New Roman"/>
                <a:cs typeface="Times New Roman"/>
              </a:rPr>
              <a:t> </a:t>
            </a:r>
            <a:r>
              <a:rPr sz="1180" spc="-9" dirty="0">
                <a:latin typeface="Times New Roman"/>
                <a:cs typeface="Times New Roman"/>
              </a:rPr>
              <a:t>the</a:t>
            </a:r>
            <a:r>
              <a:rPr sz="1180" spc="-14" dirty="0">
                <a:latin typeface="Times New Roman"/>
                <a:cs typeface="Times New Roman"/>
              </a:rPr>
              <a:t> </a:t>
            </a:r>
            <a:r>
              <a:rPr sz="1180" spc="14" dirty="0">
                <a:latin typeface="Times New Roman"/>
                <a:cs typeface="Times New Roman"/>
              </a:rPr>
              <a:t>l</a:t>
            </a:r>
            <a:r>
              <a:rPr sz="1180" spc="-9" dirty="0">
                <a:latin typeface="Times New Roman"/>
                <a:cs typeface="Times New Roman"/>
              </a:rPr>
              <a:t>abel</a:t>
            </a:r>
            <a:r>
              <a:rPr sz="1180" spc="-14" dirty="0">
                <a:latin typeface="Times New Roman"/>
                <a:cs typeface="Times New Roman"/>
              </a:rPr>
              <a:t> </a:t>
            </a:r>
            <a:r>
              <a:rPr sz="1180" spc="-9" dirty="0">
                <a:latin typeface="Times New Roman"/>
                <a:cs typeface="Times New Roman"/>
              </a:rPr>
              <a:t>of</a:t>
            </a:r>
            <a:r>
              <a:rPr sz="1180" spc="9" dirty="0">
                <a:latin typeface="Times New Roman"/>
                <a:cs typeface="Times New Roman"/>
              </a:rPr>
              <a:t> </a:t>
            </a:r>
            <a:r>
              <a:rPr sz="1180" spc="-9" dirty="0">
                <a:latin typeface="Times New Roman"/>
                <a:cs typeface="Times New Roman"/>
              </a:rPr>
              <a:t>the</a:t>
            </a:r>
            <a:r>
              <a:rPr sz="1180" spc="9" dirty="0">
                <a:latin typeface="Times New Roman"/>
                <a:cs typeface="Times New Roman"/>
              </a:rPr>
              <a:t> </a:t>
            </a:r>
            <a:r>
              <a:rPr sz="1180" spc="-9" dirty="0">
                <a:latin typeface="Times New Roman"/>
                <a:cs typeface="Times New Roman"/>
              </a:rPr>
              <a:t>study</a:t>
            </a:r>
            <a:r>
              <a:rPr sz="1180" spc="-14" dirty="0">
                <a:latin typeface="Times New Roman"/>
                <a:cs typeface="Times New Roman"/>
              </a:rPr>
              <a:t> </a:t>
            </a:r>
            <a:r>
              <a:rPr sz="1180" spc="-9" dirty="0">
                <a:latin typeface="Times New Roman"/>
                <a:cs typeface="Times New Roman"/>
              </a:rPr>
              <a:t>medication</a:t>
            </a:r>
            <a:r>
              <a:rPr sz="1180" spc="9" dirty="0">
                <a:latin typeface="Times New Roman"/>
                <a:cs typeface="Times New Roman"/>
              </a:rPr>
              <a:t> </a:t>
            </a:r>
            <a:r>
              <a:rPr sz="1180" spc="-9" dirty="0">
                <a:latin typeface="Times New Roman"/>
                <a:cs typeface="Times New Roman"/>
              </a:rPr>
              <a:t>here</a:t>
            </a:r>
            <a:endParaRPr sz="118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169151" y="2413599"/>
            <a:ext cx="934993" cy="157676"/>
          </a:xfrm>
          <a:custGeom>
            <a:avLst/>
            <a:gdLst/>
            <a:ahLst/>
            <a:cxnLst/>
            <a:rect l="l" t="t" r="r" b="b"/>
            <a:pathLst>
              <a:path w="1030224" h="173736">
                <a:moveTo>
                  <a:pt x="0" y="173736"/>
                </a:moveTo>
                <a:lnTo>
                  <a:pt x="1030224" y="173736"/>
                </a:lnTo>
                <a:lnTo>
                  <a:pt x="1030224" y="0"/>
                </a:lnTo>
                <a:lnTo>
                  <a:pt x="0" y="0"/>
                </a:lnTo>
                <a:lnTo>
                  <a:pt x="0" y="173736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0" name="object 40"/>
          <p:cNvSpPr/>
          <p:nvPr/>
        </p:nvSpPr>
        <p:spPr>
          <a:xfrm>
            <a:off x="3169151" y="2571274"/>
            <a:ext cx="1803595" cy="160443"/>
          </a:xfrm>
          <a:custGeom>
            <a:avLst/>
            <a:gdLst/>
            <a:ahLst/>
            <a:cxnLst/>
            <a:rect l="l" t="t" r="r" b="b"/>
            <a:pathLst>
              <a:path w="1987295" h="176784">
                <a:moveTo>
                  <a:pt x="0" y="176784"/>
                </a:moveTo>
                <a:lnTo>
                  <a:pt x="1987295" y="176784"/>
                </a:lnTo>
                <a:lnTo>
                  <a:pt x="1987295" y="0"/>
                </a:lnTo>
                <a:lnTo>
                  <a:pt x="0" y="0"/>
                </a:lnTo>
                <a:lnTo>
                  <a:pt x="0" y="176784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1" name="object 41"/>
          <p:cNvSpPr/>
          <p:nvPr/>
        </p:nvSpPr>
        <p:spPr>
          <a:xfrm>
            <a:off x="7736234" y="3547762"/>
            <a:ext cx="887966" cy="141079"/>
          </a:xfrm>
          <a:custGeom>
            <a:avLst/>
            <a:gdLst/>
            <a:ahLst/>
            <a:cxnLst/>
            <a:rect l="l" t="t" r="r" b="b"/>
            <a:pathLst>
              <a:path w="978407" h="155448">
                <a:moveTo>
                  <a:pt x="0" y="155448"/>
                </a:moveTo>
                <a:lnTo>
                  <a:pt x="978407" y="155448"/>
                </a:lnTo>
                <a:lnTo>
                  <a:pt x="978407" y="0"/>
                </a:lnTo>
                <a:lnTo>
                  <a:pt x="0" y="0"/>
                </a:lnTo>
                <a:lnTo>
                  <a:pt x="0" y="155448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2" name="object 42"/>
          <p:cNvSpPr/>
          <p:nvPr/>
        </p:nvSpPr>
        <p:spPr>
          <a:xfrm>
            <a:off x="7736234" y="3688841"/>
            <a:ext cx="1593361" cy="116182"/>
          </a:xfrm>
          <a:custGeom>
            <a:avLst/>
            <a:gdLst/>
            <a:ahLst/>
            <a:cxnLst/>
            <a:rect l="l" t="t" r="r" b="b"/>
            <a:pathLst>
              <a:path w="1755648" h="128015">
                <a:moveTo>
                  <a:pt x="0" y="128015"/>
                </a:moveTo>
                <a:lnTo>
                  <a:pt x="1755648" y="128015"/>
                </a:lnTo>
                <a:lnTo>
                  <a:pt x="1755648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3" name="object 43"/>
          <p:cNvSpPr txBox="1"/>
          <p:nvPr/>
        </p:nvSpPr>
        <p:spPr>
          <a:xfrm>
            <a:off x="7724708" y="3683999"/>
            <a:ext cx="1614223" cy="1573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953" b="1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953" b="1" spc="9" dirty="0">
                <a:solidFill>
                  <a:srgbClr val="FF0000"/>
                </a:solidFill>
                <a:latin typeface="Times New Roman"/>
                <a:cs typeface="Times New Roman"/>
              </a:rPr>
              <a:t>STE</a:t>
            </a:r>
            <a:r>
              <a:rPr sz="953" b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953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953" b="1" spc="-9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953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”</a:t>
            </a:r>
            <a:r>
              <a:rPr sz="953" b="1" dirty="0">
                <a:solidFill>
                  <a:srgbClr val="FF0000"/>
                </a:solidFill>
                <a:latin typeface="Times New Roman"/>
                <a:cs typeface="Times New Roman"/>
              </a:rPr>
              <a:t>RA</a:t>
            </a:r>
            <a:r>
              <a:rPr sz="953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953" b="1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953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953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953" b="1" spc="-9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953" b="1" spc="9" dirty="0">
                <a:solidFill>
                  <a:srgbClr val="FF0000"/>
                </a:solidFill>
                <a:latin typeface="Times New Roman"/>
                <a:cs typeface="Times New Roman"/>
              </a:rPr>
              <a:t>SE</a:t>
            </a:r>
            <a:r>
              <a:rPr sz="953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D”</a:t>
            </a:r>
            <a:endParaRPr sz="953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007325" y="1843750"/>
            <a:ext cx="702628" cy="143845"/>
          </a:xfrm>
          <a:custGeom>
            <a:avLst/>
            <a:gdLst/>
            <a:ahLst/>
            <a:cxnLst/>
            <a:rect l="l" t="t" r="r" b="b"/>
            <a:pathLst>
              <a:path w="774192" h="158496">
                <a:moveTo>
                  <a:pt x="0" y="158496"/>
                </a:moveTo>
                <a:lnTo>
                  <a:pt x="774192" y="158496"/>
                </a:lnTo>
                <a:lnTo>
                  <a:pt x="774192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5" name="object 45"/>
          <p:cNvSpPr txBox="1"/>
          <p:nvPr/>
        </p:nvSpPr>
        <p:spPr>
          <a:xfrm>
            <a:off x="3448082" y="1821159"/>
            <a:ext cx="1274205" cy="1884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770" b="1" spc="-14" baseline="2136" dirty="0">
                <a:latin typeface="Times New Roman"/>
                <a:cs typeface="Times New Roman"/>
              </a:rPr>
              <a:t>VISIT</a:t>
            </a:r>
            <a:r>
              <a:rPr sz="1770" b="1" spc="14" baseline="2136" dirty="0">
                <a:latin typeface="Times New Roman"/>
                <a:cs typeface="Times New Roman"/>
              </a:rPr>
              <a:t> </a:t>
            </a:r>
            <a:r>
              <a:rPr sz="1770" b="1" spc="-14" baseline="2136" dirty="0">
                <a:latin typeface="Times New Roman"/>
                <a:cs typeface="Times New Roman"/>
              </a:rPr>
              <a:t>2</a:t>
            </a:r>
            <a:r>
              <a:rPr sz="1770" b="1" spc="-88" baseline="2136" dirty="0">
                <a:latin typeface="Times New Roman"/>
                <a:cs typeface="Times New Roman"/>
              </a:rPr>
              <a:t> </a:t>
            </a:r>
            <a:r>
              <a:rPr sz="1089" b="1" spc="-27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1089" b="1" spc="9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089" b="1" spc="-18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089" b="1" spc="9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089" b="1" spc="-9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089" b="1" spc="-27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089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UM</a:t>
            </a:r>
            <a:endParaRPr sz="1089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4294967295"/>
          </p:nvPr>
        </p:nvSpPr>
        <p:spPr>
          <a:xfrm>
            <a:off x="10166847" y="6681926"/>
            <a:ext cx="201014" cy="1760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053"/>
            <a:fld id="{81D60167-4931-47E6-BA6A-407CBD079E47}" type="slidenum">
              <a:rPr sz="1089" dirty="0">
                <a:solidFill>
                  <a:srgbClr val="FFFFFF"/>
                </a:solidFill>
                <a:latin typeface="Arial"/>
                <a:cs typeface="Arial"/>
              </a:rPr>
              <a:pPr marL="23053"/>
              <a:t>22</a:t>
            </a:fld>
            <a:endParaRPr sz="1089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511706" y="2465697"/>
            <a:ext cx="1342785" cy="53653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180" b="1" spc="-32" dirty="0">
                <a:latin typeface="Times New Roman"/>
                <a:cs typeface="Times New Roman"/>
              </a:rPr>
              <a:t>R</a:t>
            </a:r>
            <a:r>
              <a:rPr sz="1180" b="1" spc="-9" dirty="0">
                <a:latin typeface="Times New Roman"/>
                <a:cs typeface="Times New Roman"/>
              </a:rPr>
              <a:t>ANDOMI</a:t>
            </a:r>
            <a:r>
              <a:rPr sz="1180" b="1" spc="9" dirty="0">
                <a:latin typeface="Times New Roman"/>
                <a:cs typeface="Times New Roman"/>
              </a:rPr>
              <a:t>S</a:t>
            </a:r>
            <a:r>
              <a:rPr sz="1180" b="1" spc="-32" dirty="0">
                <a:latin typeface="Times New Roman"/>
                <a:cs typeface="Times New Roman"/>
              </a:rPr>
              <a:t>A</a:t>
            </a:r>
            <a:r>
              <a:rPr sz="1180" b="1" spc="9" dirty="0">
                <a:latin typeface="Times New Roman"/>
                <a:cs typeface="Times New Roman"/>
              </a:rPr>
              <a:t>T</a:t>
            </a:r>
            <a:r>
              <a:rPr sz="1180" b="1" spc="-9" dirty="0">
                <a:latin typeface="Times New Roman"/>
                <a:cs typeface="Times New Roman"/>
              </a:rPr>
              <a:t>ION</a:t>
            </a:r>
            <a:endParaRPr sz="1180">
              <a:latin typeface="Times New Roman"/>
              <a:cs typeface="Times New Roman"/>
            </a:endParaRPr>
          </a:p>
          <a:p>
            <a:pPr>
              <a:lnSpc>
                <a:spcPts val="1271"/>
              </a:lnSpc>
              <a:spcBef>
                <a:spcPts val="35"/>
              </a:spcBef>
            </a:pPr>
            <a:endParaRPr sz="1271"/>
          </a:p>
          <a:p>
            <a:pPr marL="91636" algn="ctr">
              <a:tabLst>
                <a:tab pos="719255" algn="l"/>
              </a:tabLst>
            </a:pPr>
            <a:r>
              <a:rPr sz="1180" spc="-9" dirty="0">
                <a:latin typeface="Times New Roman"/>
                <a:cs typeface="Times New Roman"/>
              </a:rPr>
              <a:t>Yes</a:t>
            </a:r>
            <a:r>
              <a:rPr sz="1180" spc="9" dirty="0">
                <a:latin typeface="Times New Roman"/>
                <a:cs typeface="Times New Roman"/>
              </a:rPr>
              <a:t> </a:t>
            </a:r>
            <a:r>
              <a:rPr sz="1180" spc="195" dirty="0">
                <a:latin typeface="Arial"/>
                <a:cs typeface="Arial"/>
              </a:rPr>
              <a:t>D	</a:t>
            </a:r>
            <a:r>
              <a:rPr sz="1180" spc="-9" dirty="0">
                <a:latin typeface="Times New Roman"/>
                <a:cs typeface="Times New Roman"/>
              </a:rPr>
              <a:t>No</a:t>
            </a:r>
            <a:r>
              <a:rPr sz="1180" spc="-14" dirty="0">
                <a:latin typeface="Times New Roman"/>
                <a:cs typeface="Times New Roman"/>
              </a:rPr>
              <a:t> </a:t>
            </a:r>
            <a:r>
              <a:rPr sz="1180" spc="195" dirty="0">
                <a:latin typeface="Arial"/>
                <a:cs typeface="Arial"/>
              </a:rPr>
              <a:t>D</a:t>
            </a:r>
            <a:endParaRPr sz="118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22771" y="2811479"/>
            <a:ext cx="1906985" cy="1907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180" spc="-9" dirty="0">
                <a:latin typeface="Times New Roman"/>
                <a:cs typeface="Times New Roman"/>
              </a:rPr>
              <a:t>Can</a:t>
            </a:r>
            <a:r>
              <a:rPr sz="1180" spc="-14" dirty="0">
                <a:latin typeface="Times New Roman"/>
                <a:cs typeface="Times New Roman"/>
              </a:rPr>
              <a:t> </a:t>
            </a:r>
            <a:r>
              <a:rPr sz="1180" spc="-9" dirty="0">
                <a:latin typeface="Times New Roman"/>
                <a:cs typeface="Times New Roman"/>
              </a:rPr>
              <a:t>the</a:t>
            </a:r>
            <a:r>
              <a:rPr sz="1180" spc="9" dirty="0">
                <a:latin typeface="Times New Roman"/>
                <a:cs typeface="Times New Roman"/>
              </a:rPr>
              <a:t> </a:t>
            </a:r>
            <a:r>
              <a:rPr sz="1180" spc="-9" dirty="0">
                <a:latin typeface="Times New Roman"/>
                <a:cs typeface="Times New Roman"/>
              </a:rPr>
              <a:t>p</a:t>
            </a:r>
            <a:r>
              <a:rPr sz="1180" spc="-32" dirty="0">
                <a:latin typeface="Times New Roman"/>
                <a:cs typeface="Times New Roman"/>
              </a:rPr>
              <a:t>a</a:t>
            </a:r>
            <a:r>
              <a:rPr sz="1180" spc="14" dirty="0">
                <a:latin typeface="Times New Roman"/>
                <a:cs typeface="Times New Roman"/>
              </a:rPr>
              <a:t>t</a:t>
            </a:r>
            <a:r>
              <a:rPr sz="1180" spc="-5" dirty="0">
                <a:latin typeface="Times New Roman"/>
                <a:cs typeface="Times New Roman"/>
              </a:rPr>
              <a:t>i</a:t>
            </a:r>
            <a:r>
              <a:rPr sz="1180" spc="-32" dirty="0">
                <a:latin typeface="Times New Roman"/>
                <a:cs typeface="Times New Roman"/>
              </a:rPr>
              <a:t>e</a:t>
            </a:r>
            <a:r>
              <a:rPr sz="1180" spc="-5" dirty="0">
                <a:latin typeface="Times New Roman"/>
                <a:cs typeface="Times New Roman"/>
              </a:rPr>
              <a:t>nt</a:t>
            </a:r>
            <a:r>
              <a:rPr sz="1180" spc="9" dirty="0">
                <a:latin typeface="Times New Roman"/>
                <a:cs typeface="Times New Roman"/>
              </a:rPr>
              <a:t> </a:t>
            </a:r>
            <a:r>
              <a:rPr sz="1180" spc="-9" dirty="0">
                <a:latin typeface="Times New Roman"/>
                <a:cs typeface="Times New Roman"/>
              </a:rPr>
              <a:t>be</a:t>
            </a:r>
            <a:r>
              <a:rPr sz="1180" spc="-14" dirty="0">
                <a:latin typeface="Times New Roman"/>
                <a:cs typeface="Times New Roman"/>
              </a:rPr>
              <a:t> </a:t>
            </a:r>
            <a:r>
              <a:rPr sz="1180" spc="14" dirty="0">
                <a:latin typeface="Times New Roman"/>
                <a:cs typeface="Times New Roman"/>
              </a:rPr>
              <a:t>r</a:t>
            </a:r>
            <a:r>
              <a:rPr sz="1180" spc="-9" dirty="0">
                <a:latin typeface="Times New Roman"/>
                <a:cs typeface="Times New Roman"/>
              </a:rPr>
              <a:t>andom</a:t>
            </a:r>
            <a:r>
              <a:rPr sz="1180" spc="14" dirty="0">
                <a:latin typeface="Times New Roman"/>
                <a:cs typeface="Times New Roman"/>
              </a:rPr>
              <a:t>i</a:t>
            </a:r>
            <a:r>
              <a:rPr sz="1180" spc="-5" dirty="0">
                <a:latin typeface="Times New Roman"/>
                <a:cs typeface="Times New Roman"/>
              </a:rPr>
              <a:t>s</a:t>
            </a:r>
            <a:r>
              <a:rPr sz="1180" spc="-32" dirty="0">
                <a:latin typeface="Times New Roman"/>
                <a:cs typeface="Times New Roman"/>
              </a:rPr>
              <a:t>e</a:t>
            </a:r>
            <a:r>
              <a:rPr sz="1180" spc="-9" dirty="0">
                <a:latin typeface="Times New Roman"/>
                <a:cs typeface="Times New Roman"/>
              </a:rPr>
              <a:t>d?</a:t>
            </a:r>
            <a:endParaRPr sz="118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633420" y="3248546"/>
            <a:ext cx="1350853" cy="1907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180" spc="-27" dirty="0">
                <a:latin typeface="Times New Roman"/>
                <a:cs typeface="Times New Roman"/>
              </a:rPr>
              <a:t>I</a:t>
            </a:r>
            <a:r>
              <a:rPr sz="1180" spc="-5" dirty="0">
                <a:latin typeface="Times New Roman"/>
                <a:cs typeface="Times New Roman"/>
              </a:rPr>
              <a:t>f</a:t>
            </a:r>
            <a:r>
              <a:rPr sz="1180" spc="9" dirty="0">
                <a:latin typeface="Times New Roman"/>
                <a:cs typeface="Times New Roman"/>
              </a:rPr>
              <a:t> </a:t>
            </a:r>
            <a:r>
              <a:rPr sz="1180" spc="-9" dirty="0">
                <a:latin typeface="Times New Roman"/>
                <a:cs typeface="Times New Roman"/>
              </a:rPr>
              <a:t>“</a:t>
            </a:r>
            <a:r>
              <a:rPr sz="1180" spc="9" dirty="0">
                <a:latin typeface="Times New Roman"/>
                <a:cs typeface="Times New Roman"/>
              </a:rPr>
              <a:t>Y</a:t>
            </a:r>
            <a:r>
              <a:rPr sz="1180" spc="-32" dirty="0">
                <a:latin typeface="Times New Roman"/>
                <a:cs typeface="Times New Roman"/>
              </a:rPr>
              <a:t>e</a:t>
            </a:r>
            <a:r>
              <a:rPr sz="1180" spc="-5" dirty="0">
                <a:latin typeface="Times New Roman"/>
                <a:cs typeface="Times New Roman"/>
              </a:rPr>
              <a:t>s”, </a:t>
            </a:r>
            <a:r>
              <a:rPr sz="1180" spc="-9" dirty="0">
                <a:latin typeface="Times New Roman"/>
                <a:cs typeface="Times New Roman"/>
              </a:rPr>
              <a:t>plea</a:t>
            </a:r>
            <a:r>
              <a:rPr sz="1180" spc="9" dirty="0">
                <a:latin typeface="Times New Roman"/>
                <a:cs typeface="Times New Roman"/>
              </a:rPr>
              <a:t>s</a:t>
            </a:r>
            <a:r>
              <a:rPr sz="1180" spc="-9" dirty="0">
                <a:latin typeface="Times New Roman"/>
                <a:cs typeface="Times New Roman"/>
              </a:rPr>
              <a:t>e</a:t>
            </a:r>
            <a:r>
              <a:rPr sz="1180" spc="-14" dirty="0">
                <a:latin typeface="Times New Roman"/>
                <a:cs typeface="Times New Roman"/>
              </a:rPr>
              <a:t> </a:t>
            </a:r>
            <a:r>
              <a:rPr sz="1180" spc="-5" dirty="0">
                <a:latin typeface="Times New Roman"/>
                <a:cs typeface="Times New Roman"/>
              </a:rPr>
              <a:t>enter:</a:t>
            </a:r>
            <a:endParaRPr sz="118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33421" y="3594327"/>
            <a:ext cx="1290341" cy="1907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180" spc="-9" dirty="0">
                <a:latin typeface="Times New Roman"/>
                <a:cs typeface="Times New Roman"/>
              </a:rPr>
              <a:t>Random</a:t>
            </a:r>
            <a:r>
              <a:rPr sz="1180" spc="14" dirty="0">
                <a:latin typeface="Times New Roman"/>
                <a:cs typeface="Times New Roman"/>
              </a:rPr>
              <a:t>i</a:t>
            </a:r>
            <a:r>
              <a:rPr sz="1180" spc="-5" dirty="0">
                <a:latin typeface="Times New Roman"/>
                <a:cs typeface="Times New Roman"/>
              </a:rPr>
              <a:t>s</a:t>
            </a:r>
            <a:r>
              <a:rPr sz="1180" spc="-32" dirty="0">
                <a:latin typeface="Times New Roman"/>
                <a:cs typeface="Times New Roman"/>
              </a:rPr>
              <a:t>a</a:t>
            </a:r>
            <a:r>
              <a:rPr sz="1180" spc="14" dirty="0">
                <a:latin typeface="Times New Roman"/>
                <a:cs typeface="Times New Roman"/>
              </a:rPr>
              <a:t>t</a:t>
            </a:r>
            <a:r>
              <a:rPr sz="1180" spc="-9" dirty="0">
                <a:latin typeface="Times New Roman"/>
                <a:cs typeface="Times New Roman"/>
              </a:rPr>
              <a:t>ion</a:t>
            </a:r>
            <a:r>
              <a:rPr sz="1180" spc="-14" dirty="0">
                <a:latin typeface="Times New Roman"/>
                <a:cs typeface="Times New Roman"/>
              </a:rPr>
              <a:t> </a:t>
            </a:r>
            <a:r>
              <a:rPr sz="1180" spc="-9" dirty="0">
                <a:latin typeface="Times New Roman"/>
                <a:cs typeface="Times New Roman"/>
              </a:rPr>
              <a:t>Date:</a:t>
            </a:r>
            <a:endParaRPr sz="118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157625" y="2402533"/>
            <a:ext cx="960696" cy="1769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089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089" b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089" b="1" spc="-32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089" b="1" spc="-9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089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089" b="1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089" b="1" spc="-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89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1089" b="1" spc="-18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1089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089" b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1089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157625" y="2562977"/>
            <a:ext cx="1826879" cy="1769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089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089" b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089" b="1" spc="-32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089" b="1" spc="-9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089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RM</a:t>
            </a:r>
            <a:r>
              <a:rPr sz="1089" b="1" dirty="0">
                <a:solidFill>
                  <a:srgbClr val="FF0000"/>
                </a:solidFill>
                <a:latin typeface="Times New Roman"/>
                <a:cs typeface="Times New Roman"/>
              </a:rPr>
              <a:t>= “</a:t>
            </a:r>
            <a:r>
              <a:rPr sz="1089" b="1" spc="-27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089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AN</a:t>
            </a:r>
            <a:r>
              <a:rPr sz="1089" b="1" spc="-27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089" b="1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089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089" b="1" spc="9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089" b="1" spc="-32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1089" b="1" spc="-9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089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089" b="1" dirty="0">
                <a:solidFill>
                  <a:srgbClr val="FF0000"/>
                </a:solidFill>
                <a:latin typeface="Times New Roman"/>
                <a:cs typeface="Times New Roman"/>
              </a:rPr>
              <a:t>”</a:t>
            </a:r>
            <a:endParaRPr sz="1089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724708" y="3540155"/>
            <a:ext cx="911710" cy="1573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953" b="1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953" b="1" spc="9" dirty="0">
                <a:solidFill>
                  <a:srgbClr val="FF0000"/>
                </a:solidFill>
                <a:latin typeface="Times New Roman"/>
                <a:cs typeface="Times New Roman"/>
              </a:rPr>
              <a:t>SST</a:t>
            </a:r>
            <a:r>
              <a:rPr sz="953" b="1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953" b="1" spc="9" dirty="0">
                <a:solidFill>
                  <a:srgbClr val="FF0000"/>
                </a:solidFill>
                <a:latin typeface="Times New Roman"/>
                <a:cs typeface="Times New Roman"/>
              </a:rPr>
              <a:t>TC </a:t>
            </a:r>
            <a:r>
              <a:rPr sz="953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953" b="1" spc="9" dirty="0">
                <a:solidFill>
                  <a:srgbClr val="FF0000"/>
                </a:solidFill>
                <a:latin typeface="Times New Roman"/>
                <a:cs typeface="Times New Roman"/>
              </a:rPr>
              <a:t>hen</a:t>
            </a:r>
            <a:endParaRPr sz="953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900518" y="890062"/>
            <a:ext cx="4308438" cy="50541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tabLst>
                <a:tab pos="2362937" algn="l"/>
              </a:tabLst>
            </a:pPr>
            <a:r>
              <a:rPr sz="3267" spc="-9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3267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3267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3267" dirty="0">
                <a:solidFill>
                  <a:srgbClr val="282828"/>
                </a:solidFill>
                <a:latin typeface="Arial"/>
                <a:cs typeface="Arial"/>
              </a:rPr>
              <a:t>-</a:t>
            </a:r>
            <a:r>
              <a:rPr sz="3267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3267" spc="-9" dirty="0">
                <a:solidFill>
                  <a:srgbClr val="282828"/>
                </a:solidFill>
                <a:latin typeface="Arial"/>
                <a:cs typeface="Arial"/>
              </a:rPr>
              <a:t>CD</a:t>
            </a:r>
            <a:r>
              <a:rPr sz="3267" spc="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3267" dirty="0">
                <a:solidFill>
                  <a:srgbClr val="282828"/>
                </a:solidFill>
                <a:latin typeface="Arial"/>
                <a:cs typeface="Arial"/>
              </a:rPr>
              <a:t>SC	</a:t>
            </a:r>
            <a:r>
              <a:rPr sz="3267" spc="-9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3267" spc="9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3267" spc="-9" dirty="0">
                <a:solidFill>
                  <a:srgbClr val="282828"/>
                </a:solidFill>
                <a:latin typeface="Arial"/>
                <a:cs typeface="Arial"/>
              </a:rPr>
              <a:t>no</a:t>
            </a:r>
            <a:r>
              <a:rPr sz="3267" spc="5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3267" spc="-9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3267" spc="5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3267" spc="-9" dirty="0">
                <a:solidFill>
                  <a:srgbClr val="282828"/>
                </a:solidFill>
                <a:latin typeface="Arial"/>
                <a:cs typeface="Arial"/>
              </a:rPr>
              <a:t>ion</a:t>
            </a:r>
            <a:endParaRPr sz="326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968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031914" y="692024"/>
            <a:ext cx="4619641" cy="0"/>
          </a:xfrm>
          <a:custGeom>
            <a:avLst/>
            <a:gdLst/>
            <a:ahLst/>
            <a:cxnLst/>
            <a:rect l="l" t="t" r="r" b="b"/>
            <a:pathLst>
              <a:path w="5090160">
                <a:moveTo>
                  <a:pt x="0" y="0"/>
                </a:moveTo>
                <a:lnTo>
                  <a:pt x="5090160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" name="object 4"/>
          <p:cNvSpPr/>
          <p:nvPr/>
        </p:nvSpPr>
        <p:spPr>
          <a:xfrm>
            <a:off x="4029148" y="686492"/>
            <a:ext cx="4619641" cy="0"/>
          </a:xfrm>
          <a:custGeom>
            <a:avLst/>
            <a:gdLst/>
            <a:ahLst/>
            <a:cxnLst/>
            <a:rect l="l" t="t" r="r" b="b"/>
            <a:pathLst>
              <a:path w="5090159">
                <a:moveTo>
                  <a:pt x="0" y="0"/>
                </a:moveTo>
                <a:lnTo>
                  <a:pt x="50901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" name="object 5"/>
          <p:cNvSpPr/>
          <p:nvPr/>
        </p:nvSpPr>
        <p:spPr>
          <a:xfrm>
            <a:off x="4029148" y="686492"/>
            <a:ext cx="0" cy="4840941"/>
          </a:xfrm>
          <a:custGeom>
            <a:avLst/>
            <a:gdLst/>
            <a:ahLst/>
            <a:cxnLst/>
            <a:rect l="l" t="t" r="r" b="b"/>
            <a:pathLst>
              <a:path h="5334000">
                <a:moveTo>
                  <a:pt x="0" y="0"/>
                </a:moveTo>
                <a:lnTo>
                  <a:pt x="0" y="53340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" name="object 6"/>
          <p:cNvSpPr/>
          <p:nvPr/>
        </p:nvSpPr>
        <p:spPr>
          <a:xfrm>
            <a:off x="8640491" y="686492"/>
            <a:ext cx="0" cy="4840941"/>
          </a:xfrm>
          <a:custGeom>
            <a:avLst/>
            <a:gdLst/>
            <a:ahLst/>
            <a:cxnLst/>
            <a:rect l="l" t="t" r="r" b="b"/>
            <a:pathLst>
              <a:path h="5334000">
                <a:moveTo>
                  <a:pt x="0" y="0"/>
                </a:moveTo>
                <a:lnTo>
                  <a:pt x="0" y="53340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7" name="object 7"/>
          <p:cNvSpPr/>
          <p:nvPr/>
        </p:nvSpPr>
        <p:spPr>
          <a:xfrm>
            <a:off x="4036063" y="697557"/>
            <a:ext cx="0" cy="4821577"/>
          </a:xfrm>
          <a:custGeom>
            <a:avLst/>
            <a:gdLst/>
            <a:ahLst/>
            <a:cxnLst/>
            <a:rect l="l" t="t" r="r" b="b"/>
            <a:pathLst>
              <a:path h="5312664">
                <a:moveTo>
                  <a:pt x="0" y="0"/>
                </a:moveTo>
                <a:lnTo>
                  <a:pt x="0" y="5312664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8" name="object 8"/>
          <p:cNvSpPr/>
          <p:nvPr/>
        </p:nvSpPr>
        <p:spPr>
          <a:xfrm>
            <a:off x="8646022" y="697557"/>
            <a:ext cx="0" cy="4821577"/>
          </a:xfrm>
          <a:custGeom>
            <a:avLst/>
            <a:gdLst/>
            <a:ahLst/>
            <a:cxnLst/>
            <a:rect l="l" t="t" r="r" b="b"/>
            <a:pathLst>
              <a:path h="5312664">
                <a:moveTo>
                  <a:pt x="0" y="0"/>
                </a:moveTo>
                <a:lnTo>
                  <a:pt x="0" y="5312664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" name="object 9"/>
          <p:cNvSpPr/>
          <p:nvPr/>
        </p:nvSpPr>
        <p:spPr>
          <a:xfrm>
            <a:off x="4029148" y="990375"/>
            <a:ext cx="4622407" cy="0"/>
          </a:xfrm>
          <a:custGeom>
            <a:avLst/>
            <a:gdLst/>
            <a:ahLst/>
            <a:cxnLst/>
            <a:rect l="l" t="t" r="r" b="b"/>
            <a:pathLst>
              <a:path w="5093208">
                <a:moveTo>
                  <a:pt x="0" y="0"/>
                </a:moveTo>
                <a:lnTo>
                  <a:pt x="5093208" y="0"/>
                </a:lnTo>
              </a:path>
            </a:pathLst>
          </a:custGeom>
          <a:ln w="82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0" name="object 10"/>
          <p:cNvSpPr/>
          <p:nvPr/>
        </p:nvSpPr>
        <p:spPr>
          <a:xfrm>
            <a:off x="4040213" y="988013"/>
            <a:ext cx="4608576" cy="0"/>
          </a:xfrm>
          <a:custGeom>
            <a:avLst/>
            <a:gdLst/>
            <a:ahLst/>
            <a:cxnLst/>
            <a:rect l="l" t="t" r="r" b="b"/>
            <a:pathLst>
              <a:path w="5077968">
                <a:moveTo>
                  <a:pt x="0" y="0"/>
                </a:moveTo>
                <a:lnTo>
                  <a:pt x="507796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1" name="object 11"/>
          <p:cNvSpPr/>
          <p:nvPr/>
        </p:nvSpPr>
        <p:spPr>
          <a:xfrm>
            <a:off x="4029148" y="1468937"/>
            <a:ext cx="4622407" cy="0"/>
          </a:xfrm>
          <a:custGeom>
            <a:avLst/>
            <a:gdLst/>
            <a:ahLst/>
            <a:cxnLst/>
            <a:rect l="l" t="t" r="r" b="b"/>
            <a:pathLst>
              <a:path w="5093208">
                <a:moveTo>
                  <a:pt x="0" y="0"/>
                </a:moveTo>
                <a:lnTo>
                  <a:pt x="5093208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2" name="object 12"/>
          <p:cNvSpPr/>
          <p:nvPr/>
        </p:nvSpPr>
        <p:spPr>
          <a:xfrm>
            <a:off x="4040213" y="1466574"/>
            <a:ext cx="4608576" cy="0"/>
          </a:xfrm>
          <a:custGeom>
            <a:avLst/>
            <a:gdLst/>
            <a:ahLst/>
            <a:cxnLst/>
            <a:rect l="l" t="t" r="r" b="b"/>
            <a:pathLst>
              <a:path w="5077968">
                <a:moveTo>
                  <a:pt x="0" y="0"/>
                </a:moveTo>
                <a:lnTo>
                  <a:pt x="507796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3" name="object 13"/>
          <p:cNvSpPr/>
          <p:nvPr/>
        </p:nvSpPr>
        <p:spPr>
          <a:xfrm>
            <a:off x="6291943" y="1466574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4" name="object 14"/>
          <p:cNvSpPr/>
          <p:nvPr/>
        </p:nvSpPr>
        <p:spPr>
          <a:xfrm>
            <a:off x="6659854" y="1466574"/>
            <a:ext cx="0" cy="5533"/>
          </a:xfrm>
          <a:custGeom>
            <a:avLst/>
            <a:gdLst/>
            <a:ahLst/>
            <a:cxnLst/>
            <a:rect l="l" t="t" r="r" b="b"/>
            <a:pathLst>
              <a:path h="6096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5" name="object 15"/>
          <p:cNvSpPr txBox="1"/>
          <p:nvPr/>
        </p:nvSpPr>
        <p:spPr>
          <a:xfrm>
            <a:off x="7290560" y="3069387"/>
            <a:ext cx="617220" cy="1319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862" spc="27" dirty="0">
                <a:latin typeface="Times New Roman"/>
                <a:cs typeface="Times New Roman"/>
              </a:rPr>
              <a:t>……</a:t>
            </a:r>
            <a:r>
              <a:rPr sz="862" spc="50" dirty="0">
                <a:latin typeface="Times New Roman"/>
                <a:cs typeface="Times New Roman"/>
              </a:rPr>
              <a:t>…</a:t>
            </a:r>
            <a:r>
              <a:rPr sz="862" spc="27" dirty="0">
                <a:latin typeface="Times New Roman"/>
                <a:cs typeface="Times New Roman"/>
              </a:rPr>
              <a:t>……</a:t>
            </a:r>
            <a:r>
              <a:rPr sz="862" spc="18" dirty="0">
                <a:latin typeface="Times New Roman"/>
                <a:cs typeface="Times New Roman"/>
              </a:rPr>
              <a:t>.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01718" y="4476256"/>
            <a:ext cx="59359" cy="95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545" spc="9" dirty="0">
                <a:latin typeface="Times New Roman"/>
                <a:cs typeface="Times New Roman"/>
              </a:rPr>
              <a:t>7</a:t>
            </a:r>
            <a:endParaRPr sz="54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09186" y="4482943"/>
            <a:ext cx="1580798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spc="5" dirty="0">
                <a:latin typeface="Times New Roman"/>
                <a:cs typeface="Times New Roman"/>
              </a:rPr>
              <a:t>a</a:t>
            </a:r>
            <a:r>
              <a:rPr sz="862" spc="23" dirty="0">
                <a:latin typeface="Times New Roman"/>
                <a:cs typeface="Times New Roman"/>
              </a:rPr>
              <a:t>n</a:t>
            </a:r>
            <a:r>
              <a:rPr sz="862" spc="41" dirty="0">
                <a:latin typeface="Times New Roman"/>
                <a:cs typeface="Times New Roman"/>
              </a:rPr>
              <a:t>d</a:t>
            </a:r>
            <a:r>
              <a:rPr sz="862" spc="-18" dirty="0">
                <a:latin typeface="Times New Roman"/>
                <a:cs typeface="Times New Roman"/>
              </a:rPr>
              <a:t> </a:t>
            </a:r>
            <a:r>
              <a:rPr sz="862" spc="18" dirty="0">
                <a:latin typeface="Times New Roman"/>
                <a:cs typeface="Times New Roman"/>
              </a:rPr>
              <a:t>S</a:t>
            </a:r>
            <a:r>
              <a:rPr sz="862" spc="5" dirty="0">
                <a:latin typeface="Times New Roman"/>
                <a:cs typeface="Times New Roman"/>
              </a:rPr>
              <a:t>e</a:t>
            </a:r>
            <a:r>
              <a:rPr sz="862" spc="14" dirty="0">
                <a:latin typeface="Times New Roman"/>
                <a:cs typeface="Times New Roman"/>
              </a:rPr>
              <a:t>r</a:t>
            </a:r>
            <a:r>
              <a:rPr sz="862" spc="-5" dirty="0">
                <a:latin typeface="Times New Roman"/>
                <a:cs typeface="Times New Roman"/>
              </a:rPr>
              <a:t>i</a:t>
            </a:r>
            <a:r>
              <a:rPr sz="862" spc="23" dirty="0">
                <a:latin typeface="Times New Roman"/>
                <a:cs typeface="Times New Roman"/>
              </a:rPr>
              <a:t>o</a:t>
            </a:r>
            <a:r>
              <a:rPr sz="862" dirty="0">
                <a:latin typeface="Times New Roman"/>
                <a:cs typeface="Times New Roman"/>
              </a:rPr>
              <a:t>u</a:t>
            </a:r>
            <a:r>
              <a:rPr sz="862" spc="32" dirty="0">
                <a:latin typeface="Times New Roman"/>
                <a:cs typeface="Times New Roman"/>
              </a:rPr>
              <a:t>s </a:t>
            </a:r>
            <a:r>
              <a:rPr sz="862" spc="5" dirty="0">
                <a:latin typeface="Times New Roman"/>
                <a:cs typeface="Times New Roman"/>
              </a:rPr>
              <a:t>A</a:t>
            </a:r>
            <a:r>
              <a:rPr sz="862" spc="23" dirty="0">
                <a:latin typeface="Times New Roman"/>
                <a:cs typeface="Times New Roman"/>
              </a:rPr>
              <a:t>d</a:t>
            </a:r>
            <a:r>
              <a:rPr sz="862" dirty="0">
                <a:latin typeface="Times New Roman"/>
                <a:cs typeface="Times New Roman"/>
              </a:rPr>
              <a:t>v</a:t>
            </a:r>
            <a:r>
              <a:rPr sz="862" spc="27" dirty="0">
                <a:latin typeface="Times New Roman"/>
                <a:cs typeface="Times New Roman"/>
              </a:rPr>
              <a:t>e</a:t>
            </a:r>
            <a:r>
              <a:rPr sz="862" spc="14" dirty="0">
                <a:latin typeface="Times New Roman"/>
                <a:cs typeface="Times New Roman"/>
              </a:rPr>
              <a:t>r</a:t>
            </a:r>
            <a:r>
              <a:rPr sz="862" spc="9" dirty="0">
                <a:latin typeface="Times New Roman"/>
                <a:cs typeface="Times New Roman"/>
              </a:rPr>
              <a:t>s</a:t>
            </a:r>
            <a:r>
              <a:rPr sz="862" spc="36" dirty="0">
                <a:latin typeface="Times New Roman"/>
                <a:cs typeface="Times New Roman"/>
              </a:rPr>
              <a:t>e</a:t>
            </a:r>
            <a:r>
              <a:rPr sz="862" spc="-9" dirty="0">
                <a:latin typeface="Times New Roman"/>
                <a:cs typeface="Times New Roman"/>
              </a:rPr>
              <a:t> </a:t>
            </a:r>
            <a:r>
              <a:rPr sz="862" spc="14" dirty="0">
                <a:latin typeface="Times New Roman"/>
                <a:cs typeface="Times New Roman"/>
              </a:rPr>
              <a:t>E</a:t>
            </a:r>
            <a:r>
              <a:rPr sz="862" dirty="0">
                <a:latin typeface="Times New Roman"/>
                <a:cs typeface="Times New Roman"/>
              </a:rPr>
              <a:t>v</a:t>
            </a:r>
            <a:r>
              <a:rPr sz="862" spc="5" dirty="0">
                <a:latin typeface="Times New Roman"/>
                <a:cs typeface="Times New Roman"/>
              </a:rPr>
              <a:t>e</a:t>
            </a:r>
            <a:r>
              <a:rPr sz="862" spc="23" dirty="0">
                <a:latin typeface="Times New Roman"/>
                <a:cs typeface="Times New Roman"/>
              </a:rPr>
              <a:t>nt</a:t>
            </a:r>
            <a:r>
              <a:rPr sz="862" spc="-23" dirty="0">
                <a:latin typeface="Times New Roman"/>
                <a:cs typeface="Times New Roman"/>
              </a:rPr>
              <a:t> </a:t>
            </a:r>
            <a:r>
              <a:rPr sz="862" spc="18" dirty="0">
                <a:latin typeface="Times New Roman"/>
                <a:cs typeface="Times New Roman"/>
              </a:rPr>
              <a:t>F</a:t>
            </a:r>
            <a:r>
              <a:rPr sz="862" spc="23" dirty="0">
                <a:latin typeface="Times New Roman"/>
                <a:cs typeface="Times New Roman"/>
              </a:rPr>
              <a:t>o</a:t>
            </a:r>
            <a:r>
              <a:rPr sz="862" spc="14" dirty="0">
                <a:latin typeface="Times New Roman"/>
                <a:cs typeface="Times New Roman"/>
              </a:rPr>
              <a:t>r</a:t>
            </a:r>
            <a:r>
              <a:rPr sz="862" dirty="0">
                <a:latin typeface="Times New Roman"/>
                <a:cs typeface="Times New Roman"/>
              </a:rPr>
              <a:t>m</a:t>
            </a:r>
            <a:r>
              <a:rPr sz="862" spc="32" dirty="0">
                <a:latin typeface="Times New Roman"/>
                <a:cs typeface="Times New Roman"/>
              </a:rPr>
              <a:t>s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76406" y="4740204"/>
            <a:ext cx="1609613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spc="27" dirty="0">
                <a:latin typeface="Times New Roman"/>
                <a:cs typeface="Times New Roman"/>
              </a:rPr>
              <a:t>D</a:t>
            </a:r>
            <a:r>
              <a:rPr sz="862" spc="-5" dirty="0">
                <a:latin typeface="Times New Roman"/>
                <a:cs typeface="Times New Roman"/>
              </a:rPr>
              <a:t>i</a:t>
            </a:r>
            <a:r>
              <a:rPr sz="862" spc="9" dirty="0">
                <a:latin typeface="Times New Roman"/>
                <a:cs typeface="Times New Roman"/>
              </a:rPr>
              <a:t>s</a:t>
            </a:r>
            <a:r>
              <a:rPr sz="862" spc="27" dirty="0">
                <a:latin typeface="Times New Roman"/>
                <a:cs typeface="Times New Roman"/>
              </a:rPr>
              <a:t>c</a:t>
            </a:r>
            <a:r>
              <a:rPr sz="862" dirty="0">
                <a:latin typeface="Times New Roman"/>
                <a:cs typeface="Times New Roman"/>
              </a:rPr>
              <a:t>o</a:t>
            </a:r>
            <a:r>
              <a:rPr sz="862" spc="23" dirty="0">
                <a:latin typeface="Times New Roman"/>
                <a:cs typeface="Times New Roman"/>
              </a:rPr>
              <a:t>n</a:t>
            </a:r>
            <a:r>
              <a:rPr sz="862" spc="-5" dirty="0">
                <a:latin typeface="Times New Roman"/>
                <a:cs typeface="Times New Roman"/>
              </a:rPr>
              <a:t>t</a:t>
            </a:r>
            <a:r>
              <a:rPr sz="862" spc="18" dirty="0">
                <a:latin typeface="Times New Roman"/>
                <a:cs typeface="Times New Roman"/>
              </a:rPr>
              <a:t>i</a:t>
            </a:r>
            <a:r>
              <a:rPr sz="862" dirty="0">
                <a:latin typeface="Times New Roman"/>
                <a:cs typeface="Times New Roman"/>
              </a:rPr>
              <a:t>n</a:t>
            </a:r>
            <a:r>
              <a:rPr sz="862" spc="23" dirty="0">
                <a:latin typeface="Times New Roman"/>
                <a:cs typeface="Times New Roman"/>
              </a:rPr>
              <a:t>u</a:t>
            </a:r>
            <a:r>
              <a:rPr sz="862" spc="5" dirty="0">
                <a:latin typeface="Times New Roman"/>
                <a:cs typeface="Times New Roman"/>
              </a:rPr>
              <a:t>e</a:t>
            </a:r>
            <a:r>
              <a:rPr sz="862" spc="41" dirty="0">
                <a:latin typeface="Times New Roman"/>
                <a:cs typeface="Times New Roman"/>
              </a:rPr>
              <a:t>d</a:t>
            </a:r>
            <a:r>
              <a:rPr sz="862" spc="-18" dirty="0">
                <a:latin typeface="Times New Roman"/>
                <a:cs typeface="Times New Roman"/>
              </a:rPr>
              <a:t> </a:t>
            </a:r>
            <a:r>
              <a:rPr sz="862" spc="23" dirty="0">
                <a:latin typeface="Times New Roman"/>
                <a:cs typeface="Times New Roman"/>
              </a:rPr>
              <a:t>d</a:t>
            </a:r>
            <a:r>
              <a:rPr sz="862" dirty="0">
                <a:latin typeface="Times New Roman"/>
                <a:cs typeface="Times New Roman"/>
              </a:rPr>
              <a:t>u</a:t>
            </a:r>
            <a:r>
              <a:rPr sz="862" spc="36" dirty="0">
                <a:latin typeface="Times New Roman"/>
                <a:cs typeface="Times New Roman"/>
              </a:rPr>
              <a:t>e</a:t>
            </a:r>
            <a:r>
              <a:rPr sz="862" spc="-9" dirty="0">
                <a:latin typeface="Times New Roman"/>
                <a:cs typeface="Times New Roman"/>
              </a:rPr>
              <a:t> </a:t>
            </a:r>
            <a:r>
              <a:rPr sz="862" spc="-5" dirty="0">
                <a:latin typeface="Times New Roman"/>
                <a:cs typeface="Times New Roman"/>
              </a:rPr>
              <a:t>t</a:t>
            </a:r>
            <a:r>
              <a:rPr sz="862" spc="41" dirty="0">
                <a:latin typeface="Times New Roman"/>
                <a:cs typeface="Times New Roman"/>
              </a:rPr>
              <a:t>o</a:t>
            </a:r>
            <a:r>
              <a:rPr sz="862" spc="-18" dirty="0">
                <a:latin typeface="Times New Roman"/>
                <a:cs typeface="Times New Roman"/>
              </a:rPr>
              <a:t> </a:t>
            </a:r>
            <a:r>
              <a:rPr sz="862" spc="27" dirty="0">
                <a:latin typeface="Times New Roman"/>
                <a:cs typeface="Times New Roman"/>
              </a:rPr>
              <a:t>w</a:t>
            </a:r>
            <a:r>
              <a:rPr sz="862" spc="-5" dirty="0">
                <a:latin typeface="Times New Roman"/>
                <a:cs typeface="Times New Roman"/>
              </a:rPr>
              <a:t>i</a:t>
            </a:r>
            <a:r>
              <a:rPr sz="862" spc="18" dirty="0">
                <a:latin typeface="Times New Roman"/>
                <a:cs typeface="Times New Roman"/>
              </a:rPr>
              <a:t>t</a:t>
            </a:r>
            <a:r>
              <a:rPr sz="862" spc="23" dirty="0">
                <a:latin typeface="Times New Roman"/>
                <a:cs typeface="Times New Roman"/>
              </a:rPr>
              <a:t>h</a:t>
            </a:r>
            <a:r>
              <a:rPr sz="862" dirty="0">
                <a:latin typeface="Times New Roman"/>
                <a:cs typeface="Times New Roman"/>
              </a:rPr>
              <a:t>d</a:t>
            </a:r>
            <a:r>
              <a:rPr sz="862" spc="14" dirty="0">
                <a:latin typeface="Times New Roman"/>
                <a:cs typeface="Times New Roman"/>
              </a:rPr>
              <a:t>r</a:t>
            </a:r>
            <a:r>
              <a:rPr sz="862" spc="5" dirty="0">
                <a:latin typeface="Times New Roman"/>
                <a:cs typeface="Times New Roman"/>
              </a:rPr>
              <a:t>a</a:t>
            </a:r>
            <a:r>
              <a:rPr sz="862" spc="27" dirty="0">
                <a:latin typeface="Times New Roman"/>
                <a:cs typeface="Times New Roman"/>
              </a:rPr>
              <a:t>w</a:t>
            </a:r>
            <a:r>
              <a:rPr sz="862" spc="5" dirty="0">
                <a:latin typeface="Times New Roman"/>
                <a:cs typeface="Times New Roman"/>
              </a:rPr>
              <a:t>a</a:t>
            </a:r>
            <a:r>
              <a:rPr sz="862" spc="23" dirty="0">
                <a:latin typeface="Times New Roman"/>
                <a:cs typeface="Times New Roman"/>
              </a:rPr>
              <a:t>l</a:t>
            </a:r>
            <a:r>
              <a:rPr sz="862" spc="-5" dirty="0">
                <a:latin typeface="Times New Roman"/>
                <a:cs typeface="Times New Roman"/>
              </a:rPr>
              <a:t> </a:t>
            </a:r>
            <a:r>
              <a:rPr sz="862" spc="23" dirty="0">
                <a:latin typeface="Times New Roman"/>
                <a:cs typeface="Times New Roman"/>
              </a:rPr>
              <a:t>o</a:t>
            </a:r>
            <a:r>
              <a:rPr sz="862" spc="27" dirty="0">
                <a:latin typeface="Times New Roman"/>
                <a:cs typeface="Times New Roman"/>
              </a:rPr>
              <a:t>f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10154" y="4870217"/>
            <a:ext cx="375172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spc="27" dirty="0">
                <a:latin typeface="Times New Roman"/>
                <a:cs typeface="Times New Roman"/>
              </a:rPr>
              <a:t>c</a:t>
            </a:r>
            <a:r>
              <a:rPr sz="862" dirty="0">
                <a:latin typeface="Times New Roman"/>
                <a:cs typeface="Times New Roman"/>
              </a:rPr>
              <a:t>o</a:t>
            </a:r>
            <a:r>
              <a:rPr sz="862" spc="23" dirty="0">
                <a:latin typeface="Times New Roman"/>
                <a:cs typeface="Times New Roman"/>
              </a:rPr>
              <a:t>n</a:t>
            </a:r>
            <a:r>
              <a:rPr sz="862" spc="9" dirty="0">
                <a:latin typeface="Times New Roman"/>
                <a:cs typeface="Times New Roman"/>
              </a:rPr>
              <a:t>s</a:t>
            </a:r>
            <a:r>
              <a:rPr sz="862" spc="27" dirty="0">
                <a:latin typeface="Times New Roman"/>
                <a:cs typeface="Times New Roman"/>
              </a:rPr>
              <a:t>e</a:t>
            </a:r>
            <a:r>
              <a:rPr sz="862" dirty="0">
                <a:latin typeface="Times New Roman"/>
                <a:cs typeface="Times New Roman"/>
              </a:rPr>
              <a:t>n</a:t>
            </a:r>
            <a:r>
              <a:rPr sz="862" spc="23" dirty="0">
                <a:latin typeface="Times New Roman"/>
                <a:cs typeface="Times New Roman"/>
              </a:rPr>
              <a:t>t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99366" y="4803826"/>
            <a:ext cx="161365" cy="1521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spc="177" dirty="0">
                <a:latin typeface="Arial"/>
                <a:cs typeface="Arial"/>
              </a:rPr>
              <a:t>D</a:t>
            </a:r>
            <a:r>
              <a:rPr sz="817" spc="14" baseline="-13888" dirty="0">
                <a:latin typeface="Times New Roman"/>
                <a:cs typeface="Times New Roman"/>
              </a:rPr>
              <a:t>8</a:t>
            </a:r>
            <a:endParaRPr sz="817" baseline="-13888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98674" y="5124712"/>
            <a:ext cx="284693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spc="27" dirty="0">
                <a:latin typeface="Times New Roman"/>
                <a:cs typeface="Times New Roman"/>
              </a:rPr>
              <a:t>O</a:t>
            </a:r>
            <a:r>
              <a:rPr sz="862" spc="-5" dirty="0">
                <a:latin typeface="Times New Roman"/>
                <a:cs typeface="Times New Roman"/>
              </a:rPr>
              <a:t>t</a:t>
            </a:r>
            <a:r>
              <a:rPr sz="862" spc="23" dirty="0">
                <a:latin typeface="Times New Roman"/>
                <a:cs typeface="Times New Roman"/>
              </a:rPr>
              <a:t>h</a:t>
            </a:r>
            <a:r>
              <a:rPr sz="862" spc="5" dirty="0">
                <a:latin typeface="Times New Roman"/>
                <a:cs typeface="Times New Roman"/>
              </a:rPr>
              <a:t>e</a:t>
            </a:r>
            <a:r>
              <a:rPr sz="862" spc="27" dirty="0">
                <a:latin typeface="Times New Roman"/>
                <a:cs typeface="Times New Roman"/>
              </a:rPr>
              <a:t>r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99366" y="5224298"/>
            <a:ext cx="161365" cy="1492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spc="177" dirty="0">
                <a:latin typeface="Arial"/>
                <a:cs typeface="Arial"/>
              </a:rPr>
              <a:t>D</a:t>
            </a:r>
            <a:r>
              <a:rPr sz="817" spc="14" baseline="-9259" dirty="0">
                <a:latin typeface="Times New Roman"/>
                <a:cs typeface="Times New Roman"/>
              </a:rPr>
              <a:t>9</a:t>
            </a:r>
            <a:endParaRPr sz="817" baseline="-925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09186" y="5124712"/>
            <a:ext cx="675427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spc="18" dirty="0">
                <a:latin typeface="Times New Roman"/>
                <a:cs typeface="Times New Roman"/>
              </a:rPr>
              <a:t>P</a:t>
            </a:r>
            <a:r>
              <a:rPr sz="862" spc="-5" dirty="0">
                <a:latin typeface="Times New Roman"/>
                <a:cs typeface="Times New Roman"/>
              </a:rPr>
              <a:t>l</a:t>
            </a:r>
            <a:r>
              <a:rPr sz="862" spc="27" dirty="0">
                <a:latin typeface="Times New Roman"/>
                <a:cs typeface="Times New Roman"/>
              </a:rPr>
              <a:t>e</a:t>
            </a:r>
            <a:r>
              <a:rPr sz="862" spc="5" dirty="0">
                <a:latin typeface="Times New Roman"/>
                <a:cs typeface="Times New Roman"/>
              </a:rPr>
              <a:t>a</a:t>
            </a:r>
            <a:r>
              <a:rPr sz="862" spc="9" dirty="0">
                <a:latin typeface="Times New Roman"/>
                <a:cs typeface="Times New Roman"/>
              </a:rPr>
              <a:t>s</a:t>
            </a:r>
            <a:r>
              <a:rPr sz="862" spc="36" dirty="0">
                <a:latin typeface="Times New Roman"/>
                <a:cs typeface="Times New Roman"/>
              </a:rPr>
              <a:t>e</a:t>
            </a:r>
            <a:r>
              <a:rPr sz="862" spc="-9" dirty="0">
                <a:latin typeface="Times New Roman"/>
                <a:cs typeface="Times New Roman"/>
              </a:rPr>
              <a:t> </a:t>
            </a:r>
            <a:r>
              <a:rPr sz="862" spc="9" dirty="0">
                <a:latin typeface="Times New Roman"/>
                <a:cs typeface="Times New Roman"/>
              </a:rPr>
              <a:t>s</a:t>
            </a:r>
            <a:r>
              <a:rPr sz="862" dirty="0">
                <a:latin typeface="Times New Roman"/>
                <a:cs typeface="Times New Roman"/>
              </a:rPr>
              <a:t>p</a:t>
            </a:r>
            <a:r>
              <a:rPr sz="862" spc="5" dirty="0">
                <a:latin typeface="Times New Roman"/>
                <a:cs typeface="Times New Roman"/>
              </a:rPr>
              <a:t>ec</a:t>
            </a:r>
            <a:r>
              <a:rPr sz="862" spc="18" dirty="0">
                <a:latin typeface="Times New Roman"/>
                <a:cs typeface="Times New Roman"/>
              </a:rPr>
              <a:t>i</a:t>
            </a:r>
            <a:r>
              <a:rPr sz="862" spc="14" dirty="0">
                <a:latin typeface="Times New Roman"/>
                <a:cs typeface="Times New Roman"/>
              </a:rPr>
              <a:t>f</a:t>
            </a:r>
            <a:r>
              <a:rPr sz="862" spc="41" dirty="0">
                <a:latin typeface="Times New Roman"/>
                <a:cs typeface="Times New Roman"/>
              </a:rPr>
              <a:t>y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031914" y="5524666"/>
            <a:ext cx="4619641" cy="0"/>
          </a:xfrm>
          <a:custGeom>
            <a:avLst/>
            <a:gdLst/>
            <a:ahLst/>
            <a:cxnLst/>
            <a:rect l="l" t="t" r="r" b="b"/>
            <a:pathLst>
              <a:path w="5090160">
                <a:moveTo>
                  <a:pt x="0" y="0"/>
                </a:moveTo>
                <a:lnTo>
                  <a:pt x="5090160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5" name="object 25"/>
          <p:cNvSpPr/>
          <p:nvPr/>
        </p:nvSpPr>
        <p:spPr>
          <a:xfrm>
            <a:off x="4029148" y="5519133"/>
            <a:ext cx="4619641" cy="0"/>
          </a:xfrm>
          <a:custGeom>
            <a:avLst/>
            <a:gdLst/>
            <a:ahLst/>
            <a:cxnLst/>
            <a:rect l="l" t="t" r="r" b="b"/>
            <a:pathLst>
              <a:path w="5090159">
                <a:moveTo>
                  <a:pt x="0" y="0"/>
                </a:moveTo>
                <a:lnTo>
                  <a:pt x="50901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6" name="object 26"/>
          <p:cNvSpPr/>
          <p:nvPr/>
        </p:nvSpPr>
        <p:spPr>
          <a:xfrm>
            <a:off x="4040213" y="5519133"/>
            <a:ext cx="0" cy="8298"/>
          </a:xfrm>
          <a:custGeom>
            <a:avLst/>
            <a:gdLst/>
            <a:ahLst/>
            <a:cxnLst/>
            <a:rect l="l" t="t" r="r" b="b"/>
            <a:pathLst>
              <a:path h="9144">
                <a:moveTo>
                  <a:pt x="0" y="0"/>
                </a:moveTo>
                <a:lnTo>
                  <a:pt x="0" y="91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7" name="object 27"/>
          <p:cNvSpPr/>
          <p:nvPr/>
        </p:nvSpPr>
        <p:spPr>
          <a:xfrm>
            <a:off x="6291943" y="5519133"/>
            <a:ext cx="0" cy="8298"/>
          </a:xfrm>
          <a:custGeom>
            <a:avLst/>
            <a:gdLst/>
            <a:ahLst/>
            <a:cxnLst/>
            <a:rect l="l" t="t" r="r" b="b"/>
            <a:pathLst>
              <a:path h="9144">
                <a:moveTo>
                  <a:pt x="0" y="0"/>
                </a:moveTo>
                <a:lnTo>
                  <a:pt x="0" y="91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8" name="object 28"/>
          <p:cNvSpPr/>
          <p:nvPr/>
        </p:nvSpPr>
        <p:spPr>
          <a:xfrm>
            <a:off x="6659854" y="5519133"/>
            <a:ext cx="0" cy="8298"/>
          </a:xfrm>
          <a:custGeom>
            <a:avLst/>
            <a:gdLst/>
            <a:ahLst/>
            <a:cxnLst/>
            <a:rect l="l" t="t" r="r" b="b"/>
            <a:pathLst>
              <a:path h="9144">
                <a:moveTo>
                  <a:pt x="0" y="0"/>
                </a:moveTo>
                <a:lnTo>
                  <a:pt x="0" y="91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9" name="object 29"/>
          <p:cNvSpPr/>
          <p:nvPr/>
        </p:nvSpPr>
        <p:spPr>
          <a:xfrm>
            <a:off x="4048513" y="1502536"/>
            <a:ext cx="1535269" cy="118948"/>
          </a:xfrm>
          <a:custGeom>
            <a:avLst/>
            <a:gdLst/>
            <a:ahLst/>
            <a:cxnLst/>
            <a:rect l="l" t="t" r="r" b="b"/>
            <a:pathLst>
              <a:path w="1691639" h="131063">
                <a:moveTo>
                  <a:pt x="0" y="131063"/>
                </a:moveTo>
                <a:lnTo>
                  <a:pt x="1691639" y="131063"/>
                </a:lnTo>
                <a:lnTo>
                  <a:pt x="1691639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0" name="object 30"/>
          <p:cNvSpPr/>
          <p:nvPr/>
        </p:nvSpPr>
        <p:spPr>
          <a:xfrm>
            <a:off x="4048512" y="1621484"/>
            <a:ext cx="1601660" cy="121715"/>
          </a:xfrm>
          <a:custGeom>
            <a:avLst/>
            <a:gdLst/>
            <a:ahLst/>
            <a:cxnLst/>
            <a:rect l="l" t="t" r="r" b="b"/>
            <a:pathLst>
              <a:path w="1764792" h="134112">
                <a:moveTo>
                  <a:pt x="0" y="134112"/>
                </a:moveTo>
                <a:lnTo>
                  <a:pt x="1764792" y="134112"/>
                </a:lnTo>
                <a:lnTo>
                  <a:pt x="176479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1" name="object 31"/>
          <p:cNvSpPr txBox="1"/>
          <p:nvPr/>
        </p:nvSpPr>
        <p:spPr>
          <a:xfrm>
            <a:off x="4036987" y="749884"/>
            <a:ext cx="3985132" cy="10027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02482"/>
            <a:r>
              <a:rPr sz="1135" b="1" spc="-9" dirty="0">
                <a:latin typeface="Times New Roman"/>
                <a:cs typeface="Times New Roman"/>
              </a:rPr>
              <a:t>S</a:t>
            </a:r>
            <a:r>
              <a:rPr sz="1135" b="1" dirty="0">
                <a:latin typeface="Times New Roman"/>
                <a:cs typeface="Times New Roman"/>
              </a:rPr>
              <a:t>TUD</a:t>
            </a:r>
            <a:r>
              <a:rPr sz="1135" b="1" spc="-27" dirty="0">
                <a:latin typeface="Times New Roman"/>
                <a:cs typeface="Times New Roman"/>
              </a:rPr>
              <a:t>Y</a:t>
            </a:r>
            <a:r>
              <a:rPr sz="1135" b="1" spc="27" dirty="0">
                <a:latin typeface="Times New Roman"/>
                <a:cs typeface="Times New Roman"/>
              </a:rPr>
              <a:t> </a:t>
            </a:r>
            <a:r>
              <a:rPr sz="1135" b="1" dirty="0">
                <a:latin typeface="Times New Roman"/>
                <a:cs typeface="Times New Roman"/>
              </a:rPr>
              <a:t>TER</a:t>
            </a:r>
            <a:r>
              <a:rPr sz="1135" b="1" spc="-14" dirty="0">
                <a:latin typeface="Times New Roman"/>
                <a:cs typeface="Times New Roman"/>
              </a:rPr>
              <a:t>M</a:t>
            </a:r>
            <a:r>
              <a:rPr sz="1135" b="1" spc="14" dirty="0">
                <a:latin typeface="Times New Roman"/>
                <a:cs typeface="Times New Roman"/>
              </a:rPr>
              <a:t>I</a:t>
            </a:r>
            <a:r>
              <a:rPr sz="1135" b="1" spc="-23" dirty="0">
                <a:latin typeface="Times New Roman"/>
                <a:cs typeface="Times New Roman"/>
              </a:rPr>
              <a:t>N</a:t>
            </a:r>
            <a:r>
              <a:rPr sz="1135" b="1" spc="23" dirty="0">
                <a:latin typeface="Times New Roman"/>
                <a:cs typeface="Times New Roman"/>
              </a:rPr>
              <a:t>A</a:t>
            </a:r>
            <a:r>
              <a:rPr sz="1135" b="1" dirty="0">
                <a:latin typeface="Times New Roman"/>
                <a:cs typeface="Times New Roman"/>
              </a:rPr>
              <a:t>T</a:t>
            </a:r>
            <a:r>
              <a:rPr sz="1135" b="1" spc="-9" dirty="0">
                <a:latin typeface="Times New Roman"/>
                <a:cs typeface="Times New Roman"/>
              </a:rPr>
              <a:t>I</a:t>
            </a:r>
            <a:r>
              <a:rPr sz="1135" b="1" spc="5" dirty="0">
                <a:latin typeface="Times New Roman"/>
                <a:cs typeface="Times New Roman"/>
              </a:rPr>
              <a:t>O</a:t>
            </a:r>
            <a:r>
              <a:rPr sz="1135" b="1" spc="-27" dirty="0">
                <a:latin typeface="Times New Roman"/>
                <a:cs typeface="Times New Roman"/>
              </a:rPr>
              <a:t>N</a:t>
            </a:r>
            <a:endParaRPr sz="1135">
              <a:latin typeface="Times New Roman"/>
              <a:cs typeface="Times New Roman"/>
            </a:endParaRPr>
          </a:p>
          <a:p>
            <a:pPr>
              <a:lnSpc>
                <a:spcPts val="499"/>
              </a:lnSpc>
              <a:spcBef>
                <a:spcPts val="30"/>
              </a:spcBef>
            </a:pPr>
            <a:endParaRPr sz="499"/>
          </a:p>
          <a:p>
            <a:pPr marL="348677" marR="11527">
              <a:lnSpc>
                <a:spcPct val="141000"/>
              </a:lnSpc>
            </a:pPr>
            <a:r>
              <a:rPr sz="953" b="1" spc="14" dirty="0">
                <a:latin typeface="Times New Roman"/>
                <a:cs typeface="Times New Roman"/>
              </a:rPr>
              <a:t>I</a:t>
            </a:r>
            <a:r>
              <a:rPr sz="953" b="1" spc="9" dirty="0">
                <a:latin typeface="Times New Roman"/>
                <a:cs typeface="Times New Roman"/>
              </a:rPr>
              <a:t>nd</a:t>
            </a:r>
            <a:r>
              <a:rPr sz="953" b="1" spc="-9" dirty="0">
                <a:latin typeface="Times New Roman"/>
                <a:cs typeface="Times New Roman"/>
              </a:rPr>
              <a:t>i</a:t>
            </a:r>
            <a:r>
              <a:rPr sz="953" b="1" spc="5" dirty="0">
                <a:latin typeface="Times New Roman"/>
                <a:cs typeface="Times New Roman"/>
              </a:rPr>
              <a:t>c</a:t>
            </a:r>
            <a:r>
              <a:rPr sz="953" b="1" spc="18" dirty="0">
                <a:latin typeface="Times New Roman"/>
                <a:cs typeface="Times New Roman"/>
              </a:rPr>
              <a:t>a</a:t>
            </a:r>
            <a:r>
              <a:rPr sz="953" b="1" spc="5" dirty="0">
                <a:latin typeface="Times New Roman"/>
                <a:cs typeface="Times New Roman"/>
              </a:rPr>
              <a:t>te </a:t>
            </a:r>
            <a:r>
              <a:rPr sz="953" b="1" spc="-18" dirty="0">
                <a:latin typeface="Times New Roman"/>
                <a:cs typeface="Times New Roman"/>
              </a:rPr>
              <a:t>t</a:t>
            </a:r>
            <a:r>
              <a:rPr sz="953" b="1" spc="27" dirty="0">
                <a:latin typeface="Times New Roman"/>
                <a:cs typeface="Times New Roman"/>
              </a:rPr>
              <a:t>h</a:t>
            </a:r>
            <a:r>
              <a:rPr sz="953" b="1" spc="5" dirty="0">
                <a:latin typeface="Times New Roman"/>
                <a:cs typeface="Times New Roman"/>
              </a:rPr>
              <a:t>e </a:t>
            </a:r>
            <a:r>
              <a:rPr sz="953" b="1" spc="-9" dirty="0">
                <a:latin typeface="Times New Roman"/>
                <a:cs typeface="Times New Roman"/>
              </a:rPr>
              <a:t>s</a:t>
            </a:r>
            <a:r>
              <a:rPr sz="953" b="1" spc="5" dirty="0">
                <a:latin typeface="Times New Roman"/>
                <a:cs typeface="Times New Roman"/>
              </a:rPr>
              <a:t>ubject </a:t>
            </a:r>
            <a:r>
              <a:rPr sz="953" b="1" spc="-9" dirty="0">
                <a:latin typeface="Times New Roman"/>
                <a:cs typeface="Times New Roman"/>
              </a:rPr>
              <a:t>s</a:t>
            </a:r>
            <a:r>
              <a:rPr sz="953" b="1" spc="5" dirty="0">
                <a:latin typeface="Times New Roman"/>
                <a:cs typeface="Times New Roman"/>
              </a:rPr>
              <a:t>t</a:t>
            </a:r>
            <a:r>
              <a:rPr sz="953" b="1" spc="18" dirty="0">
                <a:latin typeface="Times New Roman"/>
                <a:cs typeface="Times New Roman"/>
              </a:rPr>
              <a:t>a</a:t>
            </a:r>
            <a:r>
              <a:rPr sz="953" b="1" spc="5" dirty="0">
                <a:latin typeface="Times New Roman"/>
                <a:cs typeface="Times New Roman"/>
              </a:rPr>
              <a:t>tus</a:t>
            </a:r>
            <a:r>
              <a:rPr sz="953" b="1" spc="9" dirty="0">
                <a:latin typeface="Times New Roman"/>
                <a:cs typeface="Times New Roman"/>
              </a:rPr>
              <a:t> </a:t>
            </a:r>
            <a:r>
              <a:rPr sz="953" b="1" spc="-5" dirty="0">
                <a:latin typeface="Times New Roman"/>
                <a:cs typeface="Times New Roman"/>
              </a:rPr>
              <a:t>a</a:t>
            </a:r>
            <a:r>
              <a:rPr sz="953" b="1" spc="5" dirty="0">
                <a:latin typeface="Times New Roman"/>
                <a:cs typeface="Times New Roman"/>
              </a:rPr>
              <a:t>t</a:t>
            </a:r>
            <a:r>
              <a:rPr sz="953" b="1" spc="23" dirty="0">
                <a:latin typeface="Times New Roman"/>
                <a:cs typeface="Times New Roman"/>
              </a:rPr>
              <a:t> </a:t>
            </a:r>
            <a:r>
              <a:rPr sz="953" b="1" spc="-18" dirty="0">
                <a:latin typeface="Times New Roman"/>
                <a:cs typeface="Times New Roman"/>
              </a:rPr>
              <a:t>t</a:t>
            </a:r>
            <a:r>
              <a:rPr sz="953" b="1" spc="27" dirty="0">
                <a:latin typeface="Times New Roman"/>
                <a:cs typeface="Times New Roman"/>
              </a:rPr>
              <a:t>h</a:t>
            </a:r>
            <a:r>
              <a:rPr sz="953" b="1" spc="5" dirty="0">
                <a:latin typeface="Times New Roman"/>
                <a:cs typeface="Times New Roman"/>
              </a:rPr>
              <a:t>e </a:t>
            </a:r>
            <a:r>
              <a:rPr sz="953" b="1" spc="-18" dirty="0">
                <a:latin typeface="Times New Roman"/>
                <a:cs typeface="Times New Roman"/>
              </a:rPr>
              <a:t>t</a:t>
            </a:r>
            <a:r>
              <a:rPr sz="953" b="1" spc="14" dirty="0">
                <a:latin typeface="Times New Roman"/>
                <a:cs typeface="Times New Roman"/>
              </a:rPr>
              <a:t>i</a:t>
            </a:r>
            <a:r>
              <a:rPr sz="953" b="1" dirty="0">
                <a:latin typeface="Times New Roman"/>
                <a:cs typeface="Times New Roman"/>
              </a:rPr>
              <a:t>m</a:t>
            </a:r>
            <a:r>
              <a:rPr sz="953" b="1" spc="5" dirty="0">
                <a:latin typeface="Times New Roman"/>
                <a:cs typeface="Times New Roman"/>
              </a:rPr>
              <a:t>e </a:t>
            </a:r>
            <a:r>
              <a:rPr sz="953" b="1" spc="18" dirty="0">
                <a:latin typeface="Times New Roman"/>
                <a:cs typeface="Times New Roman"/>
              </a:rPr>
              <a:t>o</a:t>
            </a:r>
            <a:r>
              <a:rPr sz="953" b="1" spc="5" dirty="0">
                <a:latin typeface="Times New Roman"/>
                <a:cs typeface="Times New Roman"/>
              </a:rPr>
              <a:t>f c</a:t>
            </a:r>
            <a:r>
              <a:rPr sz="953" b="1" spc="18" dirty="0">
                <a:latin typeface="Times New Roman"/>
                <a:cs typeface="Times New Roman"/>
              </a:rPr>
              <a:t>o</a:t>
            </a:r>
            <a:r>
              <a:rPr sz="953" b="1" dirty="0">
                <a:latin typeface="Times New Roman"/>
                <a:cs typeface="Times New Roman"/>
              </a:rPr>
              <a:t>m</a:t>
            </a:r>
            <a:r>
              <a:rPr sz="953" b="1" spc="9" dirty="0">
                <a:latin typeface="Times New Roman"/>
                <a:cs typeface="Times New Roman"/>
              </a:rPr>
              <a:t>p</a:t>
            </a:r>
            <a:r>
              <a:rPr sz="953" b="1" spc="14" dirty="0">
                <a:latin typeface="Times New Roman"/>
                <a:cs typeface="Times New Roman"/>
              </a:rPr>
              <a:t>l</a:t>
            </a:r>
            <a:r>
              <a:rPr sz="953" b="1" spc="5" dirty="0">
                <a:latin typeface="Times New Roman"/>
                <a:cs typeface="Times New Roman"/>
              </a:rPr>
              <a:t>et</a:t>
            </a:r>
            <a:r>
              <a:rPr sz="953" b="1" spc="-9" dirty="0">
                <a:latin typeface="Times New Roman"/>
                <a:cs typeface="Times New Roman"/>
              </a:rPr>
              <a:t>i</a:t>
            </a:r>
            <a:r>
              <a:rPr sz="953" b="1" spc="18" dirty="0">
                <a:latin typeface="Times New Roman"/>
                <a:cs typeface="Times New Roman"/>
              </a:rPr>
              <a:t>o</a:t>
            </a:r>
            <a:r>
              <a:rPr sz="953" b="1" spc="9" dirty="0">
                <a:latin typeface="Times New Roman"/>
                <a:cs typeface="Times New Roman"/>
              </a:rPr>
              <a:t>n</a:t>
            </a:r>
            <a:r>
              <a:rPr sz="953" b="1" spc="-9" dirty="0">
                <a:latin typeface="Times New Roman"/>
                <a:cs typeface="Times New Roman"/>
              </a:rPr>
              <a:t>/</a:t>
            </a:r>
            <a:r>
              <a:rPr sz="953" b="1" spc="27" dirty="0">
                <a:latin typeface="Times New Roman"/>
                <a:cs typeface="Times New Roman"/>
              </a:rPr>
              <a:t>d</a:t>
            </a:r>
            <a:r>
              <a:rPr sz="953" b="1" spc="-9" dirty="0">
                <a:latin typeface="Times New Roman"/>
                <a:cs typeface="Times New Roman"/>
              </a:rPr>
              <a:t>i</a:t>
            </a:r>
            <a:r>
              <a:rPr sz="953" b="1" spc="14" dirty="0">
                <a:latin typeface="Times New Roman"/>
                <a:cs typeface="Times New Roman"/>
              </a:rPr>
              <a:t>s</a:t>
            </a:r>
            <a:r>
              <a:rPr sz="953" b="1" spc="5" dirty="0">
                <a:latin typeface="Times New Roman"/>
                <a:cs typeface="Times New Roman"/>
              </a:rPr>
              <a:t>c</a:t>
            </a:r>
            <a:r>
              <a:rPr sz="953" b="1" spc="-5" dirty="0">
                <a:latin typeface="Times New Roman"/>
                <a:cs typeface="Times New Roman"/>
              </a:rPr>
              <a:t>o</a:t>
            </a:r>
            <a:r>
              <a:rPr sz="953" b="1" spc="5" dirty="0">
                <a:latin typeface="Times New Roman"/>
                <a:cs typeface="Times New Roman"/>
              </a:rPr>
              <a:t>nt</a:t>
            </a:r>
            <a:r>
              <a:rPr sz="953" b="1" spc="14" dirty="0">
                <a:latin typeface="Times New Roman"/>
                <a:cs typeface="Times New Roman"/>
              </a:rPr>
              <a:t>i</a:t>
            </a:r>
            <a:r>
              <a:rPr sz="953" b="1" spc="-14" dirty="0">
                <a:latin typeface="Times New Roman"/>
                <a:cs typeface="Times New Roman"/>
              </a:rPr>
              <a:t>n</a:t>
            </a:r>
            <a:r>
              <a:rPr sz="953" b="1" spc="9" dirty="0">
                <a:latin typeface="Times New Roman"/>
                <a:cs typeface="Times New Roman"/>
              </a:rPr>
              <a:t>u</a:t>
            </a:r>
            <a:r>
              <a:rPr sz="953" b="1" spc="18" dirty="0">
                <a:latin typeface="Times New Roman"/>
                <a:cs typeface="Times New Roman"/>
              </a:rPr>
              <a:t>a</a:t>
            </a:r>
            <a:r>
              <a:rPr sz="953" b="1" spc="5" dirty="0">
                <a:latin typeface="Times New Roman"/>
                <a:cs typeface="Times New Roman"/>
              </a:rPr>
              <a:t>t</a:t>
            </a:r>
            <a:r>
              <a:rPr sz="953" b="1" spc="-9" dirty="0">
                <a:latin typeface="Times New Roman"/>
                <a:cs typeface="Times New Roman"/>
              </a:rPr>
              <a:t>i</a:t>
            </a:r>
            <a:r>
              <a:rPr sz="953" b="1" spc="18" dirty="0">
                <a:latin typeface="Times New Roman"/>
                <a:cs typeface="Times New Roman"/>
              </a:rPr>
              <a:t>o</a:t>
            </a:r>
            <a:r>
              <a:rPr sz="953" b="1" spc="5" dirty="0">
                <a:latin typeface="Times New Roman"/>
                <a:cs typeface="Times New Roman"/>
              </a:rPr>
              <a:t>n. </a:t>
            </a:r>
            <a:r>
              <a:rPr sz="953" b="1" spc="14" dirty="0">
                <a:latin typeface="Times New Roman"/>
                <a:cs typeface="Times New Roman"/>
              </a:rPr>
              <a:t>I</a:t>
            </a:r>
            <a:r>
              <a:rPr sz="953" b="1" spc="9" dirty="0">
                <a:latin typeface="Times New Roman"/>
                <a:cs typeface="Times New Roman"/>
              </a:rPr>
              <a:t>n </a:t>
            </a:r>
            <a:r>
              <a:rPr sz="953" b="1" spc="5" dirty="0">
                <a:latin typeface="Times New Roman"/>
                <a:cs typeface="Times New Roman"/>
              </a:rPr>
              <a:t>c</a:t>
            </a:r>
            <a:r>
              <a:rPr sz="953" b="1" spc="-5" dirty="0">
                <a:latin typeface="Times New Roman"/>
                <a:cs typeface="Times New Roman"/>
              </a:rPr>
              <a:t>a</a:t>
            </a:r>
            <a:r>
              <a:rPr sz="953" b="1" spc="14" dirty="0">
                <a:latin typeface="Times New Roman"/>
                <a:cs typeface="Times New Roman"/>
              </a:rPr>
              <a:t>s</a:t>
            </a:r>
            <a:r>
              <a:rPr sz="953" b="1" spc="5" dirty="0">
                <a:latin typeface="Times New Roman"/>
                <a:cs typeface="Times New Roman"/>
              </a:rPr>
              <a:t>e </a:t>
            </a:r>
            <a:r>
              <a:rPr sz="953" b="1" spc="-5" dirty="0">
                <a:latin typeface="Times New Roman"/>
                <a:cs typeface="Times New Roman"/>
              </a:rPr>
              <a:t>o</a:t>
            </a:r>
            <a:r>
              <a:rPr sz="953" b="1" spc="5" dirty="0">
                <a:latin typeface="Times New Roman"/>
                <a:cs typeface="Times New Roman"/>
              </a:rPr>
              <a:t>f</a:t>
            </a:r>
            <a:r>
              <a:rPr sz="953" b="1" spc="23" dirty="0">
                <a:latin typeface="Times New Roman"/>
                <a:cs typeface="Times New Roman"/>
              </a:rPr>
              <a:t> </a:t>
            </a:r>
            <a:r>
              <a:rPr sz="953" b="1" spc="9" dirty="0">
                <a:latin typeface="Times New Roman"/>
                <a:cs typeface="Times New Roman"/>
              </a:rPr>
              <a:t>d</a:t>
            </a:r>
            <a:r>
              <a:rPr sz="953" b="1" spc="14" dirty="0">
                <a:latin typeface="Times New Roman"/>
                <a:cs typeface="Times New Roman"/>
              </a:rPr>
              <a:t>i</a:t>
            </a:r>
            <a:r>
              <a:rPr sz="953" b="1" spc="-9" dirty="0">
                <a:latin typeface="Times New Roman"/>
                <a:cs typeface="Times New Roman"/>
              </a:rPr>
              <a:t>s</a:t>
            </a:r>
            <a:r>
              <a:rPr sz="953" b="1" spc="5" dirty="0">
                <a:latin typeface="Times New Roman"/>
                <a:cs typeface="Times New Roman"/>
              </a:rPr>
              <a:t>c</a:t>
            </a:r>
            <a:r>
              <a:rPr sz="953" b="1" spc="-5" dirty="0">
                <a:latin typeface="Times New Roman"/>
                <a:cs typeface="Times New Roman"/>
              </a:rPr>
              <a:t>o</a:t>
            </a:r>
            <a:r>
              <a:rPr sz="953" b="1" spc="5" dirty="0">
                <a:latin typeface="Times New Roman"/>
                <a:cs typeface="Times New Roman"/>
              </a:rPr>
              <a:t>nt</a:t>
            </a:r>
            <a:r>
              <a:rPr sz="953" b="1" spc="14" dirty="0">
                <a:latin typeface="Times New Roman"/>
                <a:cs typeface="Times New Roman"/>
              </a:rPr>
              <a:t>i</a:t>
            </a:r>
            <a:r>
              <a:rPr sz="953" b="1" spc="9" dirty="0">
                <a:latin typeface="Times New Roman"/>
                <a:cs typeface="Times New Roman"/>
              </a:rPr>
              <a:t>nu</a:t>
            </a:r>
            <a:r>
              <a:rPr sz="953" b="1" spc="-5" dirty="0">
                <a:latin typeface="Times New Roman"/>
                <a:cs typeface="Times New Roman"/>
              </a:rPr>
              <a:t>a</a:t>
            </a:r>
            <a:r>
              <a:rPr sz="953" b="1" spc="5" dirty="0">
                <a:latin typeface="Times New Roman"/>
                <a:cs typeface="Times New Roman"/>
              </a:rPr>
              <a:t>t</a:t>
            </a:r>
            <a:r>
              <a:rPr sz="953" b="1" spc="-9" dirty="0">
                <a:latin typeface="Times New Roman"/>
                <a:cs typeface="Times New Roman"/>
              </a:rPr>
              <a:t>i</a:t>
            </a:r>
            <a:r>
              <a:rPr sz="953" b="1" spc="18" dirty="0">
                <a:latin typeface="Times New Roman"/>
                <a:cs typeface="Times New Roman"/>
              </a:rPr>
              <a:t>o</a:t>
            </a:r>
            <a:r>
              <a:rPr sz="953" b="1" spc="9" dirty="0">
                <a:latin typeface="Times New Roman"/>
                <a:cs typeface="Times New Roman"/>
              </a:rPr>
              <a:t>n </a:t>
            </a:r>
            <a:r>
              <a:rPr sz="953" b="1" spc="5" dirty="0">
                <a:latin typeface="Times New Roman"/>
                <a:cs typeface="Times New Roman"/>
              </a:rPr>
              <a:t>the </a:t>
            </a:r>
            <a:r>
              <a:rPr sz="953" b="1" spc="-5" dirty="0">
                <a:latin typeface="Times New Roman"/>
                <a:cs typeface="Times New Roman"/>
              </a:rPr>
              <a:t>P</a:t>
            </a:r>
            <a:r>
              <a:rPr sz="953" b="1" spc="5" dirty="0">
                <a:latin typeface="Times New Roman"/>
                <a:cs typeface="Times New Roman"/>
              </a:rPr>
              <a:t>r</a:t>
            </a:r>
            <a:r>
              <a:rPr sz="953" b="1" spc="14" dirty="0">
                <a:latin typeface="Times New Roman"/>
                <a:cs typeface="Times New Roman"/>
              </a:rPr>
              <a:t>i</a:t>
            </a:r>
            <a:r>
              <a:rPr sz="953" b="1" dirty="0">
                <a:latin typeface="Times New Roman"/>
                <a:cs typeface="Times New Roman"/>
              </a:rPr>
              <a:t>m</a:t>
            </a:r>
            <a:r>
              <a:rPr sz="953" b="1" spc="18" dirty="0">
                <a:latin typeface="Times New Roman"/>
                <a:cs typeface="Times New Roman"/>
              </a:rPr>
              <a:t>a</a:t>
            </a:r>
            <a:r>
              <a:rPr sz="953" b="1" spc="-18" dirty="0">
                <a:latin typeface="Times New Roman"/>
                <a:cs typeface="Times New Roman"/>
              </a:rPr>
              <a:t>r</a:t>
            </a:r>
            <a:r>
              <a:rPr sz="953" b="1" spc="9" dirty="0">
                <a:latin typeface="Times New Roman"/>
                <a:cs typeface="Times New Roman"/>
              </a:rPr>
              <a:t>y </a:t>
            </a:r>
            <a:r>
              <a:rPr sz="953" b="1" spc="23" dirty="0">
                <a:latin typeface="Times New Roman"/>
                <a:cs typeface="Times New Roman"/>
              </a:rPr>
              <a:t>R</a:t>
            </a:r>
            <a:r>
              <a:rPr sz="953" b="1" spc="5" dirty="0">
                <a:latin typeface="Times New Roman"/>
                <a:cs typeface="Times New Roman"/>
              </a:rPr>
              <a:t>e</a:t>
            </a:r>
            <a:r>
              <a:rPr sz="953" b="1" spc="-5" dirty="0">
                <a:latin typeface="Times New Roman"/>
                <a:cs typeface="Times New Roman"/>
              </a:rPr>
              <a:t>a</a:t>
            </a:r>
            <a:r>
              <a:rPr sz="953" b="1" spc="14" dirty="0">
                <a:latin typeface="Times New Roman"/>
                <a:cs typeface="Times New Roman"/>
              </a:rPr>
              <a:t>s</a:t>
            </a:r>
            <a:r>
              <a:rPr sz="953" b="1" spc="-5" dirty="0">
                <a:latin typeface="Times New Roman"/>
                <a:cs typeface="Times New Roman"/>
              </a:rPr>
              <a:t>o</a:t>
            </a:r>
            <a:r>
              <a:rPr sz="953" b="1" spc="9" dirty="0">
                <a:latin typeface="Times New Roman"/>
                <a:cs typeface="Times New Roman"/>
              </a:rPr>
              <a:t>n</a:t>
            </a:r>
            <a:r>
              <a:rPr sz="953" b="1" spc="23" dirty="0">
                <a:latin typeface="Times New Roman"/>
                <a:cs typeface="Times New Roman"/>
              </a:rPr>
              <a:t> </a:t>
            </a:r>
            <a:r>
              <a:rPr sz="953" b="1" spc="-9" dirty="0">
                <a:latin typeface="Times New Roman"/>
                <a:cs typeface="Times New Roman"/>
              </a:rPr>
              <a:t>s</a:t>
            </a:r>
            <a:r>
              <a:rPr sz="953" b="1" spc="9" dirty="0">
                <a:latin typeface="Times New Roman"/>
                <a:cs typeface="Times New Roman"/>
              </a:rPr>
              <a:t>h</a:t>
            </a:r>
            <a:r>
              <a:rPr sz="953" b="1" spc="18" dirty="0">
                <a:latin typeface="Times New Roman"/>
                <a:cs typeface="Times New Roman"/>
              </a:rPr>
              <a:t>o</a:t>
            </a:r>
            <a:r>
              <a:rPr sz="953" b="1" spc="9" dirty="0">
                <a:latin typeface="Times New Roman"/>
                <a:cs typeface="Times New Roman"/>
              </a:rPr>
              <a:t>u</a:t>
            </a:r>
            <a:r>
              <a:rPr sz="953" b="1" spc="14" dirty="0">
                <a:latin typeface="Times New Roman"/>
                <a:cs typeface="Times New Roman"/>
              </a:rPr>
              <a:t>l</a:t>
            </a:r>
            <a:r>
              <a:rPr sz="953" b="1" spc="9" dirty="0">
                <a:latin typeface="Times New Roman"/>
                <a:cs typeface="Times New Roman"/>
              </a:rPr>
              <a:t>d be </a:t>
            </a:r>
            <a:r>
              <a:rPr sz="953" b="1" spc="5" dirty="0">
                <a:latin typeface="Times New Roman"/>
                <a:cs typeface="Times New Roman"/>
              </a:rPr>
              <a:t>t</a:t>
            </a:r>
            <a:r>
              <a:rPr sz="953" b="1" spc="-9" dirty="0">
                <a:latin typeface="Times New Roman"/>
                <a:cs typeface="Times New Roman"/>
              </a:rPr>
              <a:t>i</a:t>
            </a:r>
            <a:r>
              <a:rPr sz="953" b="1" spc="9" dirty="0">
                <a:latin typeface="Times New Roman"/>
                <a:cs typeface="Times New Roman"/>
              </a:rPr>
              <a:t>cked</a:t>
            </a:r>
            <a:endParaRPr sz="953">
              <a:latin typeface="Times New Roman"/>
              <a:cs typeface="Times New Roman"/>
            </a:endParaRPr>
          </a:p>
          <a:p>
            <a:pPr>
              <a:lnSpc>
                <a:spcPts val="681"/>
              </a:lnSpc>
              <a:spcBef>
                <a:spcPts val="44"/>
              </a:spcBef>
            </a:pPr>
            <a:endParaRPr sz="681"/>
          </a:p>
          <a:p>
            <a:pPr marL="11527" marR="2372734">
              <a:lnSpc>
                <a:spcPct val="105900"/>
              </a:lnSpc>
            </a:pPr>
            <a:r>
              <a:rPr sz="771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771" b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771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771" b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771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771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771" b="1" spc="9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771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”</a:t>
            </a:r>
            <a:r>
              <a:rPr sz="771" b="1" spc="27" dirty="0">
                <a:solidFill>
                  <a:srgbClr val="FF0000"/>
                </a:solidFill>
                <a:latin typeface="Times New Roman"/>
                <a:cs typeface="Times New Roman"/>
              </a:rPr>
              <a:t>CO</a:t>
            </a:r>
            <a:r>
              <a:rPr sz="771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771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PL</a:t>
            </a:r>
            <a:r>
              <a:rPr sz="771" b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771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TE</a:t>
            </a:r>
            <a:r>
              <a:rPr sz="771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771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” </a:t>
            </a:r>
            <a:r>
              <a:rPr sz="771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whe</a:t>
            </a:r>
            <a:r>
              <a:rPr sz="771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771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771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771" b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771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CAT</a:t>
            </a:r>
            <a:r>
              <a:rPr sz="771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771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 “D</a:t>
            </a:r>
            <a:r>
              <a:rPr sz="771" b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771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SP</a:t>
            </a:r>
            <a:r>
              <a:rPr sz="771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771" b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771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771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771" b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771" b="1" spc="27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771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771" b="1" spc="2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771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EVENT</a:t>
            </a:r>
            <a:r>
              <a:rPr sz="771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”</a:t>
            </a:r>
            <a:endParaRPr sz="771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60776" y="1722223"/>
            <a:ext cx="526164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spc="9" dirty="0">
                <a:latin typeface="Times New Roman"/>
                <a:cs typeface="Times New Roman"/>
              </a:rPr>
              <a:t>C</a:t>
            </a:r>
            <a:r>
              <a:rPr sz="862" spc="23" dirty="0">
                <a:latin typeface="Times New Roman"/>
                <a:cs typeface="Times New Roman"/>
              </a:rPr>
              <a:t>o</a:t>
            </a:r>
            <a:r>
              <a:rPr sz="862" dirty="0">
                <a:latin typeface="Times New Roman"/>
                <a:cs typeface="Times New Roman"/>
              </a:rPr>
              <a:t>m</a:t>
            </a:r>
            <a:r>
              <a:rPr sz="862" spc="23" dirty="0">
                <a:latin typeface="Times New Roman"/>
                <a:cs typeface="Times New Roman"/>
              </a:rPr>
              <a:t>p</a:t>
            </a:r>
            <a:r>
              <a:rPr sz="862" spc="18" dirty="0">
                <a:latin typeface="Times New Roman"/>
                <a:cs typeface="Times New Roman"/>
              </a:rPr>
              <a:t>l</a:t>
            </a:r>
            <a:r>
              <a:rPr sz="862" spc="5" dirty="0">
                <a:latin typeface="Times New Roman"/>
                <a:cs typeface="Times New Roman"/>
              </a:rPr>
              <a:t>e</a:t>
            </a:r>
            <a:r>
              <a:rPr sz="862" spc="18" dirty="0">
                <a:latin typeface="Times New Roman"/>
                <a:cs typeface="Times New Roman"/>
              </a:rPr>
              <a:t>t</a:t>
            </a:r>
            <a:r>
              <a:rPr sz="862" spc="5" dirty="0">
                <a:latin typeface="Times New Roman"/>
                <a:cs typeface="Times New Roman"/>
              </a:rPr>
              <a:t>e</a:t>
            </a:r>
            <a:r>
              <a:rPr sz="862" spc="41" dirty="0">
                <a:latin typeface="Times New Roman"/>
                <a:cs typeface="Times New Roman"/>
              </a:rPr>
              <a:t>d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99366" y="1722223"/>
            <a:ext cx="161365" cy="1492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spc="177" dirty="0">
                <a:latin typeface="Arial"/>
                <a:cs typeface="Arial"/>
              </a:rPr>
              <a:t>D</a:t>
            </a:r>
            <a:r>
              <a:rPr sz="817" spc="6" baseline="-9259" dirty="0">
                <a:latin typeface="Times New Roman"/>
                <a:cs typeface="Times New Roman"/>
              </a:rPr>
              <a:t>0</a:t>
            </a:r>
            <a:endParaRPr sz="817" baseline="-9259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87469" y="2170355"/>
            <a:ext cx="1597511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spc="27" dirty="0">
                <a:latin typeface="Times New Roman"/>
                <a:cs typeface="Times New Roman"/>
              </a:rPr>
              <a:t>D</a:t>
            </a:r>
            <a:r>
              <a:rPr sz="862" spc="18" dirty="0">
                <a:latin typeface="Times New Roman"/>
                <a:cs typeface="Times New Roman"/>
              </a:rPr>
              <a:t>i</a:t>
            </a:r>
            <a:r>
              <a:rPr sz="862" spc="9" dirty="0">
                <a:latin typeface="Times New Roman"/>
                <a:cs typeface="Times New Roman"/>
              </a:rPr>
              <a:t>s</a:t>
            </a:r>
            <a:r>
              <a:rPr sz="862" spc="5" dirty="0">
                <a:latin typeface="Times New Roman"/>
                <a:cs typeface="Times New Roman"/>
              </a:rPr>
              <a:t>c</a:t>
            </a:r>
            <a:r>
              <a:rPr sz="862" spc="23" dirty="0">
                <a:latin typeface="Times New Roman"/>
                <a:cs typeface="Times New Roman"/>
              </a:rPr>
              <a:t>o</a:t>
            </a:r>
            <a:r>
              <a:rPr sz="862" dirty="0">
                <a:latin typeface="Times New Roman"/>
                <a:cs typeface="Times New Roman"/>
              </a:rPr>
              <a:t>n</a:t>
            </a:r>
            <a:r>
              <a:rPr sz="862" spc="18" dirty="0">
                <a:latin typeface="Times New Roman"/>
                <a:cs typeface="Times New Roman"/>
              </a:rPr>
              <a:t>t</a:t>
            </a:r>
            <a:r>
              <a:rPr sz="862" spc="-5" dirty="0">
                <a:latin typeface="Times New Roman"/>
                <a:cs typeface="Times New Roman"/>
              </a:rPr>
              <a:t>i</a:t>
            </a:r>
            <a:r>
              <a:rPr sz="862" spc="23" dirty="0">
                <a:latin typeface="Times New Roman"/>
                <a:cs typeface="Times New Roman"/>
              </a:rPr>
              <a:t>n</a:t>
            </a:r>
            <a:r>
              <a:rPr sz="862" dirty="0">
                <a:latin typeface="Times New Roman"/>
                <a:cs typeface="Times New Roman"/>
              </a:rPr>
              <a:t>u</a:t>
            </a:r>
            <a:r>
              <a:rPr sz="862" spc="27" dirty="0">
                <a:latin typeface="Times New Roman"/>
                <a:cs typeface="Times New Roman"/>
              </a:rPr>
              <a:t>e</a:t>
            </a:r>
            <a:r>
              <a:rPr sz="862" spc="41" dirty="0">
                <a:latin typeface="Times New Roman"/>
                <a:cs typeface="Times New Roman"/>
              </a:rPr>
              <a:t>d</a:t>
            </a:r>
            <a:r>
              <a:rPr sz="862" spc="-18" dirty="0">
                <a:latin typeface="Times New Roman"/>
                <a:cs typeface="Times New Roman"/>
              </a:rPr>
              <a:t> </a:t>
            </a:r>
            <a:r>
              <a:rPr sz="862" dirty="0">
                <a:latin typeface="Times New Roman"/>
                <a:cs typeface="Times New Roman"/>
              </a:rPr>
              <a:t>d</a:t>
            </a:r>
            <a:r>
              <a:rPr sz="862" spc="23" dirty="0">
                <a:latin typeface="Times New Roman"/>
                <a:cs typeface="Times New Roman"/>
              </a:rPr>
              <a:t>u</a:t>
            </a:r>
            <a:r>
              <a:rPr sz="862" spc="36" dirty="0">
                <a:latin typeface="Times New Roman"/>
                <a:cs typeface="Times New Roman"/>
              </a:rPr>
              <a:t>e</a:t>
            </a:r>
            <a:r>
              <a:rPr sz="862" spc="-9" dirty="0">
                <a:latin typeface="Times New Roman"/>
                <a:cs typeface="Times New Roman"/>
              </a:rPr>
              <a:t> </a:t>
            </a:r>
            <a:r>
              <a:rPr sz="862" spc="-5" dirty="0">
                <a:latin typeface="Times New Roman"/>
                <a:cs typeface="Times New Roman"/>
              </a:rPr>
              <a:t>t</a:t>
            </a:r>
            <a:r>
              <a:rPr sz="862" spc="41" dirty="0">
                <a:latin typeface="Times New Roman"/>
                <a:cs typeface="Times New Roman"/>
              </a:rPr>
              <a:t>o</a:t>
            </a:r>
            <a:r>
              <a:rPr sz="862" spc="-18" dirty="0">
                <a:latin typeface="Times New Roman"/>
                <a:cs typeface="Times New Roman"/>
              </a:rPr>
              <a:t> </a:t>
            </a:r>
            <a:r>
              <a:rPr sz="862" spc="5" dirty="0">
                <a:latin typeface="Times New Roman"/>
                <a:cs typeface="Times New Roman"/>
              </a:rPr>
              <a:t>a</a:t>
            </a:r>
            <a:r>
              <a:rPr sz="862" spc="23" dirty="0">
                <a:latin typeface="Times New Roman"/>
                <a:cs typeface="Times New Roman"/>
              </a:rPr>
              <a:t>d</a:t>
            </a:r>
            <a:r>
              <a:rPr sz="862" dirty="0">
                <a:latin typeface="Times New Roman"/>
                <a:cs typeface="Times New Roman"/>
              </a:rPr>
              <a:t>v</a:t>
            </a:r>
            <a:r>
              <a:rPr sz="862" spc="27" dirty="0">
                <a:latin typeface="Times New Roman"/>
                <a:cs typeface="Times New Roman"/>
              </a:rPr>
              <a:t>e</a:t>
            </a:r>
            <a:r>
              <a:rPr sz="862" spc="-9" dirty="0">
                <a:latin typeface="Times New Roman"/>
                <a:cs typeface="Times New Roman"/>
              </a:rPr>
              <a:t>r</a:t>
            </a:r>
            <a:r>
              <a:rPr sz="862" spc="9" dirty="0">
                <a:latin typeface="Times New Roman"/>
                <a:cs typeface="Times New Roman"/>
              </a:rPr>
              <a:t>s</a:t>
            </a:r>
            <a:r>
              <a:rPr sz="862" spc="36" dirty="0">
                <a:latin typeface="Times New Roman"/>
                <a:cs typeface="Times New Roman"/>
              </a:rPr>
              <a:t>e</a:t>
            </a:r>
            <a:r>
              <a:rPr sz="862" spc="-9" dirty="0">
                <a:latin typeface="Times New Roman"/>
                <a:cs typeface="Times New Roman"/>
              </a:rPr>
              <a:t> </a:t>
            </a:r>
            <a:r>
              <a:rPr sz="862" spc="5" dirty="0">
                <a:latin typeface="Times New Roman"/>
                <a:cs typeface="Times New Roman"/>
              </a:rPr>
              <a:t>e</a:t>
            </a:r>
            <a:r>
              <a:rPr sz="862" spc="23" dirty="0">
                <a:latin typeface="Times New Roman"/>
                <a:cs typeface="Times New Roman"/>
              </a:rPr>
              <a:t>v</a:t>
            </a:r>
            <a:r>
              <a:rPr sz="862" spc="5" dirty="0">
                <a:latin typeface="Times New Roman"/>
                <a:cs typeface="Times New Roman"/>
              </a:rPr>
              <a:t>e</a:t>
            </a:r>
            <a:r>
              <a:rPr sz="862" spc="23" dirty="0">
                <a:latin typeface="Times New Roman"/>
                <a:cs typeface="Times New Roman"/>
              </a:rPr>
              <a:t>nt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99366" y="2073535"/>
            <a:ext cx="161365" cy="1521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spc="177" dirty="0">
                <a:latin typeface="Arial"/>
                <a:cs typeface="Arial"/>
              </a:rPr>
              <a:t>D</a:t>
            </a:r>
            <a:r>
              <a:rPr sz="817" spc="6" baseline="-13888" dirty="0">
                <a:latin typeface="Times New Roman"/>
                <a:cs typeface="Times New Roman"/>
              </a:rPr>
              <a:t>1</a:t>
            </a:r>
            <a:endParaRPr sz="817" baseline="-13888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09186" y="2170355"/>
            <a:ext cx="1575035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spc="18" dirty="0">
                <a:latin typeface="Times New Roman"/>
                <a:cs typeface="Times New Roman"/>
              </a:rPr>
              <a:t>P</a:t>
            </a:r>
            <a:r>
              <a:rPr sz="862" spc="-5" dirty="0">
                <a:latin typeface="Times New Roman"/>
                <a:cs typeface="Times New Roman"/>
              </a:rPr>
              <a:t>l</a:t>
            </a:r>
            <a:r>
              <a:rPr sz="862" spc="27" dirty="0">
                <a:latin typeface="Times New Roman"/>
                <a:cs typeface="Times New Roman"/>
              </a:rPr>
              <a:t>e</a:t>
            </a:r>
            <a:r>
              <a:rPr sz="862" spc="5" dirty="0">
                <a:latin typeface="Times New Roman"/>
                <a:cs typeface="Times New Roman"/>
              </a:rPr>
              <a:t>a</a:t>
            </a:r>
            <a:r>
              <a:rPr sz="862" spc="9" dirty="0">
                <a:latin typeface="Times New Roman"/>
                <a:cs typeface="Times New Roman"/>
              </a:rPr>
              <a:t>s</a:t>
            </a:r>
            <a:r>
              <a:rPr sz="862" spc="36" dirty="0">
                <a:latin typeface="Times New Roman"/>
                <a:cs typeface="Times New Roman"/>
              </a:rPr>
              <a:t>e</a:t>
            </a:r>
            <a:r>
              <a:rPr sz="862" spc="-9" dirty="0">
                <a:latin typeface="Times New Roman"/>
                <a:cs typeface="Times New Roman"/>
              </a:rPr>
              <a:t> f</a:t>
            </a:r>
            <a:r>
              <a:rPr sz="862" spc="18" dirty="0">
                <a:latin typeface="Times New Roman"/>
                <a:cs typeface="Times New Roman"/>
              </a:rPr>
              <a:t>i</a:t>
            </a:r>
            <a:r>
              <a:rPr sz="862" spc="-5" dirty="0">
                <a:latin typeface="Times New Roman"/>
                <a:cs typeface="Times New Roman"/>
              </a:rPr>
              <a:t>l</a:t>
            </a:r>
            <a:r>
              <a:rPr sz="862" spc="23" dirty="0">
                <a:latin typeface="Times New Roman"/>
                <a:cs typeface="Times New Roman"/>
              </a:rPr>
              <a:t>l</a:t>
            </a:r>
            <a:r>
              <a:rPr sz="862" spc="-5" dirty="0">
                <a:latin typeface="Times New Roman"/>
                <a:cs typeface="Times New Roman"/>
              </a:rPr>
              <a:t> i</a:t>
            </a:r>
            <a:r>
              <a:rPr sz="862" spc="41" dirty="0">
                <a:latin typeface="Times New Roman"/>
                <a:cs typeface="Times New Roman"/>
              </a:rPr>
              <a:t>n</a:t>
            </a:r>
            <a:r>
              <a:rPr sz="862" spc="-18" dirty="0">
                <a:latin typeface="Times New Roman"/>
                <a:cs typeface="Times New Roman"/>
              </a:rPr>
              <a:t> </a:t>
            </a:r>
            <a:r>
              <a:rPr sz="862" spc="27" dirty="0">
                <a:latin typeface="Times New Roman"/>
                <a:cs typeface="Times New Roman"/>
              </a:rPr>
              <a:t>A</a:t>
            </a:r>
            <a:r>
              <a:rPr sz="862" spc="23" dirty="0">
                <a:latin typeface="Times New Roman"/>
                <a:cs typeface="Times New Roman"/>
              </a:rPr>
              <a:t>d</a:t>
            </a:r>
            <a:r>
              <a:rPr sz="862" dirty="0">
                <a:latin typeface="Times New Roman"/>
                <a:cs typeface="Times New Roman"/>
              </a:rPr>
              <a:t>v</a:t>
            </a:r>
            <a:r>
              <a:rPr sz="862" spc="5" dirty="0">
                <a:latin typeface="Times New Roman"/>
                <a:cs typeface="Times New Roman"/>
              </a:rPr>
              <a:t>e</a:t>
            </a:r>
            <a:r>
              <a:rPr sz="862" spc="14" dirty="0">
                <a:latin typeface="Times New Roman"/>
                <a:cs typeface="Times New Roman"/>
              </a:rPr>
              <a:t>r</a:t>
            </a:r>
            <a:r>
              <a:rPr sz="862" spc="9" dirty="0">
                <a:latin typeface="Times New Roman"/>
                <a:cs typeface="Times New Roman"/>
              </a:rPr>
              <a:t>s</a:t>
            </a:r>
            <a:r>
              <a:rPr sz="862" spc="36" dirty="0">
                <a:latin typeface="Times New Roman"/>
                <a:cs typeface="Times New Roman"/>
              </a:rPr>
              <a:t>e</a:t>
            </a:r>
            <a:r>
              <a:rPr sz="862" spc="-9" dirty="0">
                <a:latin typeface="Times New Roman"/>
                <a:cs typeface="Times New Roman"/>
              </a:rPr>
              <a:t> </a:t>
            </a:r>
            <a:r>
              <a:rPr sz="862" spc="14" dirty="0">
                <a:latin typeface="Times New Roman"/>
                <a:cs typeface="Times New Roman"/>
              </a:rPr>
              <a:t>E</a:t>
            </a:r>
            <a:r>
              <a:rPr sz="862" spc="23" dirty="0">
                <a:latin typeface="Times New Roman"/>
                <a:cs typeface="Times New Roman"/>
              </a:rPr>
              <a:t>v</a:t>
            </a:r>
            <a:r>
              <a:rPr sz="862" spc="5" dirty="0">
                <a:latin typeface="Times New Roman"/>
                <a:cs typeface="Times New Roman"/>
              </a:rPr>
              <a:t>e</a:t>
            </a:r>
            <a:r>
              <a:rPr sz="862" dirty="0">
                <a:latin typeface="Times New Roman"/>
                <a:cs typeface="Times New Roman"/>
              </a:rPr>
              <a:t>n</a:t>
            </a:r>
            <a:r>
              <a:rPr sz="862" spc="23" dirty="0">
                <a:latin typeface="Times New Roman"/>
                <a:cs typeface="Times New Roman"/>
              </a:rPr>
              <a:t>t</a:t>
            </a:r>
            <a:r>
              <a:rPr sz="862" spc="-5" dirty="0">
                <a:latin typeface="Times New Roman"/>
                <a:cs typeface="Times New Roman"/>
              </a:rPr>
              <a:t> </a:t>
            </a:r>
            <a:r>
              <a:rPr sz="862" spc="18" dirty="0">
                <a:latin typeface="Times New Roman"/>
                <a:cs typeface="Times New Roman"/>
              </a:rPr>
              <a:t>F</a:t>
            </a:r>
            <a:r>
              <a:rPr sz="862" dirty="0">
                <a:latin typeface="Times New Roman"/>
                <a:cs typeface="Times New Roman"/>
              </a:rPr>
              <a:t>o</a:t>
            </a:r>
            <a:r>
              <a:rPr sz="862" spc="14" dirty="0">
                <a:latin typeface="Times New Roman"/>
                <a:cs typeface="Times New Roman"/>
              </a:rPr>
              <a:t>r</a:t>
            </a:r>
            <a:r>
              <a:rPr sz="862" spc="64" dirty="0">
                <a:latin typeface="Times New Roman"/>
                <a:cs typeface="Times New Roman"/>
              </a:rPr>
              <a:t>m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04483" y="2427616"/>
            <a:ext cx="1682226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spc="27" dirty="0">
                <a:latin typeface="Times New Roman"/>
                <a:cs typeface="Times New Roman"/>
              </a:rPr>
              <a:t>D</a:t>
            </a:r>
            <a:r>
              <a:rPr sz="862" spc="18" dirty="0">
                <a:latin typeface="Times New Roman"/>
                <a:cs typeface="Times New Roman"/>
              </a:rPr>
              <a:t>i</a:t>
            </a:r>
            <a:r>
              <a:rPr sz="862" spc="9" dirty="0">
                <a:latin typeface="Times New Roman"/>
                <a:cs typeface="Times New Roman"/>
              </a:rPr>
              <a:t>s</a:t>
            </a:r>
            <a:r>
              <a:rPr sz="862" spc="5" dirty="0">
                <a:latin typeface="Times New Roman"/>
                <a:cs typeface="Times New Roman"/>
              </a:rPr>
              <a:t>c</a:t>
            </a:r>
            <a:r>
              <a:rPr sz="862" spc="23" dirty="0">
                <a:latin typeface="Times New Roman"/>
                <a:cs typeface="Times New Roman"/>
              </a:rPr>
              <a:t>o</a:t>
            </a:r>
            <a:r>
              <a:rPr sz="862" dirty="0">
                <a:latin typeface="Times New Roman"/>
                <a:cs typeface="Times New Roman"/>
              </a:rPr>
              <a:t>n</a:t>
            </a:r>
            <a:r>
              <a:rPr sz="862" spc="18" dirty="0">
                <a:latin typeface="Times New Roman"/>
                <a:cs typeface="Times New Roman"/>
              </a:rPr>
              <a:t>t</a:t>
            </a:r>
            <a:r>
              <a:rPr sz="862" spc="-5" dirty="0">
                <a:latin typeface="Times New Roman"/>
                <a:cs typeface="Times New Roman"/>
              </a:rPr>
              <a:t>i</a:t>
            </a:r>
            <a:r>
              <a:rPr sz="862" spc="23" dirty="0">
                <a:latin typeface="Times New Roman"/>
                <a:cs typeface="Times New Roman"/>
              </a:rPr>
              <a:t>n</a:t>
            </a:r>
            <a:r>
              <a:rPr sz="862" dirty="0">
                <a:latin typeface="Times New Roman"/>
                <a:cs typeface="Times New Roman"/>
              </a:rPr>
              <a:t>u</a:t>
            </a:r>
            <a:r>
              <a:rPr sz="862" spc="27" dirty="0">
                <a:latin typeface="Times New Roman"/>
                <a:cs typeface="Times New Roman"/>
              </a:rPr>
              <a:t>e</a:t>
            </a:r>
            <a:r>
              <a:rPr sz="862" spc="41" dirty="0">
                <a:latin typeface="Times New Roman"/>
                <a:cs typeface="Times New Roman"/>
              </a:rPr>
              <a:t>d</a:t>
            </a:r>
            <a:r>
              <a:rPr sz="862" spc="-18" dirty="0">
                <a:latin typeface="Times New Roman"/>
                <a:cs typeface="Times New Roman"/>
              </a:rPr>
              <a:t> </a:t>
            </a:r>
            <a:r>
              <a:rPr sz="862" dirty="0">
                <a:latin typeface="Times New Roman"/>
                <a:cs typeface="Times New Roman"/>
              </a:rPr>
              <a:t>d</a:t>
            </a:r>
            <a:r>
              <a:rPr sz="862" spc="23" dirty="0">
                <a:latin typeface="Times New Roman"/>
                <a:cs typeface="Times New Roman"/>
              </a:rPr>
              <a:t>u</a:t>
            </a:r>
            <a:r>
              <a:rPr sz="862" spc="36" dirty="0">
                <a:latin typeface="Times New Roman"/>
                <a:cs typeface="Times New Roman"/>
              </a:rPr>
              <a:t>e</a:t>
            </a:r>
            <a:r>
              <a:rPr sz="862" spc="-27" dirty="0">
                <a:latin typeface="Times New Roman"/>
                <a:cs typeface="Times New Roman"/>
              </a:rPr>
              <a:t> </a:t>
            </a:r>
            <a:r>
              <a:rPr sz="862" spc="18" dirty="0">
                <a:latin typeface="Times New Roman"/>
                <a:cs typeface="Times New Roman"/>
              </a:rPr>
              <a:t>t</a:t>
            </a:r>
            <a:r>
              <a:rPr sz="862" spc="41" dirty="0">
                <a:latin typeface="Times New Roman"/>
                <a:cs typeface="Times New Roman"/>
              </a:rPr>
              <a:t>o</a:t>
            </a:r>
            <a:r>
              <a:rPr sz="862" spc="-18" dirty="0">
                <a:latin typeface="Times New Roman"/>
                <a:cs typeface="Times New Roman"/>
              </a:rPr>
              <a:t> </a:t>
            </a:r>
            <a:r>
              <a:rPr sz="862" spc="-5" dirty="0">
                <a:latin typeface="Times New Roman"/>
                <a:cs typeface="Times New Roman"/>
              </a:rPr>
              <a:t>l</a:t>
            </a:r>
            <a:r>
              <a:rPr sz="862" spc="5" dirty="0">
                <a:latin typeface="Times New Roman"/>
                <a:cs typeface="Times New Roman"/>
              </a:rPr>
              <a:t>a</a:t>
            </a:r>
            <a:r>
              <a:rPr sz="862" spc="27" dirty="0">
                <a:latin typeface="Times New Roman"/>
                <a:cs typeface="Times New Roman"/>
              </a:rPr>
              <a:t>c</a:t>
            </a:r>
            <a:r>
              <a:rPr sz="862" spc="41" dirty="0">
                <a:latin typeface="Times New Roman"/>
                <a:cs typeface="Times New Roman"/>
              </a:rPr>
              <a:t>k</a:t>
            </a:r>
            <a:r>
              <a:rPr sz="862" spc="-41" dirty="0">
                <a:latin typeface="Times New Roman"/>
                <a:cs typeface="Times New Roman"/>
              </a:rPr>
              <a:t> </a:t>
            </a:r>
            <a:r>
              <a:rPr sz="862" spc="23" dirty="0">
                <a:latin typeface="Times New Roman"/>
                <a:cs typeface="Times New Roman"/>
              </a:rPr>
              <a:t>o</a:t>
            </a:r>
            <a:r>
              <a:rPr sz="862" spc="27" dirty="0">
                <a:latin typeface="Times New Roman"/>
                <a:cs typeface="Times New Roman"/>
              </a:rPr>
              <a:t>f</a:t>
            </a:r>
            <a:r>
              <a:rPr sz="862" spc="-9" dirty="0">
                <a:latin typeface="Times New Roman"/>
                <a:cs typeface="Times New Roman"/>
              </a:rPr>
              <a:t> </a:t>
            </a:r>
            <a:r>
              <a:rPr sz="862" spc="5" dirty="0">
                <a:latin typeface="Times New Roman"/>
                <a:cs typeface="Times New Roman"/>
              </a:rPr>
              <a:t>e</a:t>
            </a:r>
            <a:r>
              <a:rPr sz="862" spc="14" dirty="0">
                <a:latin typeface="Times New Roman"/>
                <a:cs typeface="Times New Roman"/>
              </a:rPr>
              <a:t>ff</a:t>
            </a:r>
            <a:r>
              <a:rPr sz="862" spc="-5" dirty="0">
                <a:latin typeface="Times New Roman"/>
                <a:cs typeface="Times New Roman"/>
              </a:rPr>
              <a:t>i</a:t>
            </a:r>
            <a:r>
              <a:rPr sz="862" spc="27" dirty="0">
                <a:latin typeface="Times New Roman"/>
                <a:cs typeface="Times New Roman"/>
              </a:rPr>
              <a:t>c</a:t>
            </a:r>
            <a:r>
              <a:rPr sz="862" spc="5" dirty="0">
                <a:latin typeface="Times New Roman"/>
                <a:cs typeface="Times New Roman"/>
              </a:rPr>
              <a:t>ac</a:t>
            </a:r>
            <a:r>
              <a:rPr sz="862" spc="41" dirty="0">
                <a:latin typeface="Times New Roman"/>
                <a:cs typeface="Times New Roman"/>
              </a:rPr>
              <a:t>y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99366" y="2427616"/>
            <a:ext cx="161365" cy="1492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spc="177" dirty="0">
                <a:latin typeface="Arial"/>
                <a:cs typeface="Arial"/>
              </a:rPr>
              <a:t>D</a:t>
            </a:r>
            <a:r>
              <a:rPr sz="817" spc="14" baseline="-9259" dirty="0">
                <a:latin typeface="Times New Roman"/>
                <a:cs typeface="Times New Roman"/>
              </a:rPr>
              <a:t>2</a:t>
            </a:r>
            <a:endParaRPr sz="817" baseline="-9259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54691" y="3069387"/>
            <a:ext cx="1732365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spc="5" dirty="0">
                <a:latin typeface="Times New Roman"/>
                <a:cs typeface="Times New Roman"/>
              </a:rPr>
              <a:t>D</a:t>
            </a:r>
            <a:r>
              <a:rPr sz="862" spc="18" dirty="0">
                <a:latin typeface="Times New Roman"/>
                <a:cs typeface="Times New Roman"/>
              </a:rPr>
              <a:t>i</a:t>
            </a:r>
            <a:r>
              <a:rPr sz="862" spc="9" dirty="0">
                <a:latin typeface="Times New Roman"/>
                <a:cs typeface="Times New Roman"/>
              </a:rPr>
              <a:t>s</a:t>
            </a:r>
            <a:r>
              <a:rPr sz="862" spc="27" dirty="0">
                <a:latin typeface="Times New Roman"/>
                <a:cs typeface="Times New Roman"/>
              </a:rPr>
              <a:t>c</a:t>
            </a:r>
            <a:r>
              <a:rPr sz="862" dirty="0">
                <a:latin typeface="Times New Roman"/>
                <a:cs typeface="Times New Roman"/>
              </a:rPr>
              <a:t>o</a:t>
            </a:r>
            <a:r>
              <a:rPr sz="862" spc="23" dirty="0">
                <a:latin typeface="Times New Roman"/>
                <a:cs typeface="Times New Roman"/>
              </a:rPr>
              <a:t>n</a:t>
            </a:r>
            <a:r>
              <a:rPr sz="862" spc="-5" dirty="0">
                <a:latin typeface="Times New Roman"/>
                <a:cs typeface="Times New Roman"/>
              </a:rPr>
              <a:t>t</a:t>
            </a:r>
            <a:r>
              <a:rPr sz="862" spc="18" dirty="0">
                <a:latin typeface="Times New Roman"/>
                <a:cs typeface="Times New Roman"/>
              </a:rPr>
              <a:t>i</a:t>
            </a:r>
            <a:r>
              <a:rPr sz="862" dirty="0">
                <a:latin typeface="Times New Roman"/>
                <a:cs typeface="Times New Roman"/>
              </a:rPr>
              <a:t>n</a:t>
            </a:r>
            <a:r>
              <a:rPr sz="862" spc="23" dirty="0">
                <a:latin typeface="Times New Roman"/>
                <a:cs typeface="Times New Roman"/>
              </a:rPr>
              <a:t>u</a:t>
            </a:r>
            <a:r>
              <a:rPr sz="862" spc="5" dirty="0">
                <a:latin typeface="Times New Roman"/>
                <a:cs typeface="Times New Roman"/>
              </a:rPr>
              <a:t>e</a:t>
            </a:r>
            <a:r>
              <a:rPr sz="862" spc="41" dirty="0">
                <a:latin typeface="Times New Roman"/>
                <a:cs typeface="Times New Roman"/>
              </a:rPr>
              <a:t>d</a:t>
            </a:r>
            <a:r>
              <a:rPr sz="862" spc="-18" dirty="0">
                <a:latin typeface="Times New Roman"/>
                <a:cs typeface="Times New Roman"/>
              </a:rPr>
              <a:t> </a:t>
            </a:r>
            <a:r>
              <a:rPr sz="862" spc="23" dirty="0">
                <a:latin typeface="Times New Roman"/>
                <a:cs typeface="Times New Roman"/>
              </a:rPr>
              <a:t>d</a:t>
            </a:r>
            <a:r>
              <a:rPr sz="862" dirty="0">
                <a:latin typeface="Times New Roman"/>
                <a:cs typeface="Times New Roman"/>
              </a:rPr>
              <a:t>u</a:t>
            </a:r>
            <a:r>
              <a:rPr sz="862" spc="36" dirty="0">
                <a:latin typeface="Times New Roman"/>
                <a:cs typeface="Times New Roman"/>
              </a:rPr>
              <a:t>e</a:t>
            </a:r>
            <a:r>
              <a:rPr sz="862" spc="-9" dirty="0">
                <a:latin typeface="Times New Roman"/>
                <a:cs typeface="Times New Roman"/>
              </a:rPr>
              <a:t> </a:t>
            </a:r>
            <a:r>
              <a:rPr sz="862" spc="-5" dirty="0">
                <a:latin typeface="Times New Roman"/>
                <a:cs typeface="Times New Roman"/>
              </a:rPr>
              <a:t>t</a:t>
            </a:r>
            <a:r>
              <a:rPr sz="862" spc="41" dirty="0">
                <a:latin typeface="Times New Roman"/>
                <a:cs typeface="Times New Roman"/>
              </a:rPr>
              <a:t>o</a:t>
            </a:r>
            <a:r>
              <a:rPr sz="862" spc="-18" dirty="0">
                <a:latin typeface="Times New Roman"/>
                <a:cs typeface="Times New Roman"/>
              </a:rPr>
              <a:t> </a:t>
            </a:r>
            <a:r>
              <a:rPr sz="862" spc="18" dirty="0">
                <a:latin typeface="Times New Roman"/>
                <a:cs typeface="Times New Roman"/>
              </a:rPr>
              <a:t>l</a:t>
            </a:r>
            <a:r>
              <a:rPr sz="862" dirty="0">
                <a:latin typeface="Times New Roman"/>
                <a:cs typeface="Times New Roman"/>
              </a:rPr>
              <a:t>o</a:t>
            </a:r>
            <a:r>
              <a:rPr sz="862" spc="9" dirty="0">
                <a:latin typeface="Times New Roman"/>
                <a:cs typeface="Times New Roman"/>
              </a:rPr>
              <a:t>s</a:t>
            </a:r>
            <a:r>
              <a:rPr sz="862" spc="23" dirty="0">
                <a:latin typeface="Times New Roman"/>
                <a:cs typeface="Times New Roman"/>
              </a:rPr>
              <a:t>t</a:t>
            </a:r>
            <a:r>
              <a:rPr sz="862" spc="-5" dirty="0">
                <a:latin typeface="Times New Roman"/>
                <a:cs typeface="Times New Roman"/>
              </a:rPr>
              <a:t> </a:t>
            </a:r>
            <a:r>
              <a:rPr sz="862" spc="18" dirty="0">
                <a:latin typeface="Times New Roman"/>
                <a:cs typeface="Times New Roman"/>
              </a:rPr>
              <a:t>t</a:t>
            </a:r>
            <a:r>
              <a:rPr sz="862" spc="41" dirty="0">
                <a:latin typeface="Times New Roman"/>
                <a:cs typeface="Times New Roman"/>
              </a:rPr>
              <a:t>o</a:t>
            </a:r>
            <a:r>
              <a:rPr sz="862" spc="-41" dirty="0">
                <a:latin typeface="Times New Roman"/>
                <a:cs typeface="Times New Roman"/>
              </a:rPr>
              <a:t> </a:t>
            </a:r>
            <a:r>
              <a:rPr sz="862" spc="14" dirty="0">
                <a:latin typeface="Times New Roman"/>
                <a:cs typeface="Times New Roman"/>
              </a:rPr>
              <a:t>f</a:t>
            </a:r>
            <a:r>
              <a:rPr sz="862" spc="23" dirty="0">
                <a:latin typeface="Times New Roman"/>
                <a:cs typeface="Times New Roman"/>
              </a:rPr>
              <a:t>o</a:t>
            </a:r>
            <a:r>
              <a:rPr sz="862" spc="-5" dirty="0">
                <a:latin typeface="Times New Roman"/>
                <a:cs typeface="Times New Roman"/>
              </a:rPr>
              <a:t>l</a:t>
            </a:r>
            <a:r>
              <a:rPr sz="862" spc="18" dirty="0">
                <a:latin typeface="Times New Roman"/>
                <a:cs typeface="Times New Roman"/>
              </a:rPr>
              <a:t>l</a:t>
            </a:r>
            <a:r>
              <a:rPr sz="862" dirty="0">
                <a:latin typeface="Times New Roman"/>
                <a:cs typeface="Times New Roman"/>
              </a:rPr>
              <a:t>o</a:t>
            </a:r>
            <a:r>
              <a:rPr sz="862" spc="14" dirty="0">
                <a:latin typeface="Times New Roman"/>
                <a:cs typeface="Times New Roman"/>
              </a:rPr>
              <a:t>w-</a:t>
            </a:r>
            <a:r>
              <a:rPr sz="862" spc="23" dirty="0">
                <a:latin typeface="Times New Roman"/>
                <a:cs typeface="Times New Roman"/>
              </a:rPr>
              <a:t>u</a:t>
            </a:r>
            <a:r>
              <a:rPr sz="862" spc="41" dirty="0">
                <a:latin typeface="Times New Roman"/>
                <a:cs typeface="Times New Roman"/>
              </a:rPr>
              <a:t>p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399366" y="2875750"/>
            <a:ext cx="985477" cy="1492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tabLst>
                <a:tab pos="321014" algn="l"/>
              </a:tabLst>
            </a:pPr>
            <a:r>
              <a:rPr sz="862" spc="177" dirty="0">
                <a:latin typeface="Arial"/>
                <a:cs typeface="Arial"/>
              </a:rPr>
              <a:t>D</a:t>
            </a:r>
            <a:r>
              <a:rPr sz="817" spc="14" baseline="-9259" dirty="0">
                <a:latin typeface="Times New Roman"/>
                <a:cs typeface="Times New Roman"/>
              </a:rPr>
              <a:t>3	</a:t>
            </a:r>
            <a:r>
              <a:rPr sz="862" spc="18" dirty="0">
                <a:latin typeface="Times New Roman"/>
                <a:cs typeface="Times New Roman"/>
              </a:rPr>
              <a:t>P</a:t>
            </a:r>
            <a:r>
              <a:rPr sz="862" spc="-5" dirty="0">
                <a:latin typeface="Times New Roman"/>
                <a:cs typeface="Times New Roman"/>
              </a:rPr>
              <a:t>l</a:t>
            </a:r>
            <a:r>
              <a:rPr sz="862" spc="27" dirty="0">
                <a:latin typeface="Times New Roman"/>
                <a:cs typeface="Times New Roman"/>
              </a:rPr>
              <a:t>e</a:t>
            </a:r>
            <a:r>
              <a:rPr sz="862" spc="5" dirty="0">
                <a:latin typeface="Times New Roman"/>
                <a:cs typeface="Times New Roman"/>
              </a:rPr>
              <a:t>a</a:t>
            </a:r>
            <a:r>
              <a:rPr sz="862" spc="9" dirty="0">
                <a:latin typeface="Times New Roman"/>
                <a:cs typeface="Times New Roman"/>
              </a:rPr>
              <a:t>s</a:t>
            </a:r>
            <a:r>
              <a:rPr sz="862" spc="36" dirty="0">
                <a:latin typeface="Times New Roman"/>
                <a:cs typeface="Times New Roman"/>
              </a:rPr>
              <a:t>e</a:t>
            </a:r>
            <a:r>
              <a:rPr sz="862" spc="-9" dirty="0">
                <a:latin typeface="Times New Roman"/>
                <a:cs typeface="Times New Roman"/>
              </a:rPr>
              <a:t> </a:t>
            </a:r>
            <a:r>
              <a:rPr sz="862" spc="9" dirty="0">
                <a:latin typeface="Times New Roman"/>
                <a:cs typeface="Times New Roman"/>
              </a:rPr>
              <a:t>s</a:t>
            </a:r>
            <a:r>
              <a:rPr sz="862" dirty="0">
                <a:latin typeface="Times New Roman"/>
                <a:cs typeface="Times New Roman"/>
              </a:rPr>
              <a:t>p</a:t>
            </a:r>
            <a:r>
              <a:rPr sz="862" spc="5" dirty="0">
                <a:latin typeface="Times New Roman"/>
                <a:cs typeface="Times New Roman"/>
              </a:rPr>
              <a:t>ec</a:t>
            </a:r>
            <a:r>
              <a:rPr sz="862" spc="18" dirty="0">
                <a:latin typeface="Times New Roman"/>
                <a:cs typeface="Times New Roman"/>
              </a:rPr>
              <a:t>i</a:t>
            </a:r>
            <a:r>
              <a:rPr sz="862" spc="14" dirty="0">
                <a:latin typeface="Times New Roman"/>
                <a:cs typeface="Times New Roman"/>
              </a:rPr>
              <a:t>f</a:t>
            </a:r>
            <a:r>
              <a:rPr sz="862" spc="41" dirty="0">
                <a:latin typeface="Times New Roman"/>
                <a:cs typeface="Times New Roman"/>
              </a:rPr>
              <a:t>y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037447" y="1925773"/>
            <a:ext cx="1745505" cy="116182"/>
          </a:xfrm>
          <a:custGeom>
            <a:avLst/>
            <a:gdLst/>
            <a:ahLst/>
            <a:cxnLst/>
            <a:rect l="l" t="t" r="r" b="b"/>
            <a:pathLst>
              <a:path w="1923288" h="128015">
                <a:moveTo>
                  <a:pt x="0" y="128015"/>
                </a:moveTo>
                <a:lnTo>
                  <a:pt x="1923288" y="128015"/>
                </a:lnTo>
                <a:lnTo>
                  <a:pt x="1923288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2" name="object 42"/>
          <p:cNvSpPr/>
          <p:nvPr/>
        </p:nvSpPr>
        <p:spPr>
          <a:xfrm>
            <a:off x="4037446" y="2041955"/>
            <a:ext cx="1601660" cy="121715"/>
          </a:xfrm>
          <a:custGeom>
            <a:avLst/>
            <a:gdLst/>
            <a:ahLst/>
            <a:cxnLst/>
            <a:rect l="l" t="t" r="r" b="b"/>
            <a:pathLst>
              <a:path w="1764792" h="134112">
                <a:moveTo>
                  <a:pt x="0" y="134112"/>
                </a:moveTo>
                <a:lnTo>
                  <a:pt x="1764792" y="134112"/>
                </a:lnTo>
                <a:lnTo>
                  <a:pt x="176479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3" name="object 43"/>
          <p:cNvSpPr/>
          <p:nvPr/>
        </p:nvSpPr>
        <p:spPr>
          <a:xfrm>
            <a:off x="7509093" y="5317198"/>
            <a:ext cx="486860" cy="132780"/>
          </a:xfrm>
          <a:custGeom>
            <a:avLst/>
            <a:gdLst/>
            <a:ahLst/>
            <a:cxnLst/>
            <a:rect l="l" t="t" r="r" b="b"/>
            <a:pathLst>
              <a:path w="536448" h="146303">
                <a:moveTo>
                  <a:pt x="0" y="146304"/>
                </a:moveTo>
                <a:lnTo>
                  <a:pt x="536448" y="146304"/>
                </a:lnTo>
                <a:lnTo>
                  <a:pt x="536448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4" name="object 44"/>
          <p:cNvSpPr txBox="1"/>
          <p:nvPr/>
        </p:nvSpPr>
        <p:spPr>
          <a:xfrm>
            <a:off x="6709186" y="5321117"/>
            <a:ext cx="1735247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spc="27" dirty="0">
                <a:latin typeface="Times New Roman"/>
                <a:cs typeface="Times New Roman"/>
              </a:rPr>
              <a:t>……</a:t>
            </a:r>
            <a:r>
              <a:rPr sz="862" spc="50" dirty="0">
                <a:latin typeface="Times New Roman"/>
                <a:cs typeface="Times New Roman"/>
              </a:rPr>
              <a:t>…</a:t>
            </a:r>
            <a:r>
              <a:rPr sz="862" spc="27" dirty="0">
                <a:latin typeface="Times New Roman"/>
                <a:cs typeface="Times New Roman"/>
              </a:rPr>
              <a:t>………</a:t>
            </a:r>
            <a:r>
              <a:rPr sz="862" spc="-36" dirty="0">
                <a:latin typeface="Times New Roman"/>
                <a:cs typeface="Times New Roman"/>
              </a:rPr>
              <a:t>…</a:t>
            </a:r>
            <a:r>
              <a:rPr sz="1293" b="1" baseline="2923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293" b="1" spc="20" baseline="2923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293" b="1" spc="40" baseline="2923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293" b="1" spc="6" baseline="2923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293" b="1" spc="34" baseline="2923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293" b="1" spc="109" baseline="2923" dirty="0">
                <a:solidFill>
                  <a:srgbClr val="FF0000"/>
                </a:solidFill>
                <a:latin typeface="Times New Roman"/>
                <a:cs typeface="Times New Roman"/>
              </a:rPr>
              <a:t>M </a:t>
            </a:r>
            <a:r>
              <a:rPr sz="862" spc="18" dirty="0">
                <a:latin typeface="Times New Roman"/>
                <a:cs typeface="Times New Roman"/>
              </a:rPr>
              <a:t>.</a:t>
            </a:r>
            <a:r>
              <a:rPr sz="862" spc="-5" dirty="0">
                <a:latin typeface="Times New Roman"/>
                <a:cs typeface="Times New Roman"/>
              </a:rPr>
              <a:t>..</a:t>
            </a:r>
            <a:r>
              <a:rPr sz="862" spc="18" dirty="0">
                <a:latin typeface="Times New Roman"/>
                <a:cs typeface="Times New Roman"/>
              </a:rPr>
              <a:t>.</a:t>
            </a:r>
            <a:r>
              <a:rPr sz="862" spc="-5" dirty="0">
                <a:latin typeface="Times New Roman"/>
                <a:cs typeface="Times New Roman"/>
              </a:rPr>
              <a:t>..</a:t>
            </a:r>
            <a:r>
              <a:rPr sz="862" spc="18" dirty="0">
                <a:latin typeface="Times New Roman"/>
                <a:cs typeface="Times New Roman"/>
              </a:rPr>
              <a:t>.</a:t>
            </a:r>
            <a:r>
              <a:rPr sz="862" spc="-5" dirty="0">
                <a:latin typeface="Times New Roman"/>
                <a:cs typeface="Times New Roman"/>
              </a:rPr>
              <a:t>..</a:t>
            </a:r>
            <a:r>
              <a:rPr sz="862" spc="18" dirty="0">
                <a:latin typeface="Times New Roman"/>
                <a:cs typeface="Times New Roman"/>
              </a:rPr>
              <a:t>.</a:t>
            </a:r>
            <a:r>
              <a:rPr sz="862" spc="-5" dirty="0">
                <a:latin typeface="Times New Roman"/>
                <a:cs typeface="Times New Roman"/>
              </a:rPr>
              <a:t>..</a:t>
            </a:r>
            <a:r>
              <a:rPr sz="862" spc="18" dirty="0">
                <a:latin typeface="Times New Roman"/>
                <a:cs typeface="Times New Roman"/>
              </a:rPr>
              <a:t>..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509093" y="5321117"/>
            <a:ext cx="520401" cy="1319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069"/>
            <a:r>
              <a:rPr sz="862" spc="50" dirty="0">
                <a:latin typeface="Times New Roman"/>
                <a:cs typeface="Times New Roman"/>
              </a:rPr>
              <a:t>…</a:t>
            </a:r>
            <a:r>
              <a:rPr sz="862" spc="27" dirty="0">
                <a:latin typeface="Times New Roman"/>
                <a:cs typeface="Times New Roman"/>
              </a:rPr>
              <a:t>……</a:t>
            </a:r>
            <a:r>
              <a:rPr sz="862" spc="18" dirty="0">
                <a:latin typeface="Times New Roman"/>
                <a:cs typeface="Times New Roman"/>
              </a:rPr>
              <a:t>.</a:t>
            </a:r>
            <a:r>
              <a:rPr sz="862" spc="-5" dirty="0">
                <a:latin typeface="Times New Roman"/>
                <a:cs typeface="Times New Roman"/>
              </a:rPr>
              <a:t>.....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420573" y="3043339"/>
            <a:ext cx="486860" cy="135545"/>
          </a:xfrm>
          <a:custGeom>
            <a:avLst/>
            <a:gdLst/>
            <a:ahLst/>
            <a:cxnLst/>
            <a:rect l="l" t="t" r="r" b="b"/>
            <a:pathLst>
              <a:path w="536448" h="149351">
                <a:moveTo>
                  <a:pt x="0" y="149351"/>
                </a:moveTo>
                <a:lnTo>
                  <a:pt x="536448" y="149351"/>
                </a:lnTo>
                <a:lnTo>
                  <a:pt x="536448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7" name="object 47"/>
          <p:cNvSpPr txBox="1"/>
          <p:nvPr/>
        </p:nvSpPr>
        <p:spPr>
          <a:xfrm>
            <a:off x="6709186" y="3069387"/>
            <a:ext cx="1735247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tabLst>
                <a:tab pos="711186" algn="l"/>
              </a:tabLst>
            </a:pPr>
            <a:r>
              <a:rPr sz="862" spc="27" dirty="0">
                <a:latin typeface="Times New Roman"/>
                <a:cs typeface="Times New Roman"/>
              </a:rPr>
              <a:t>……</a:t>
            </a:r>
            <a:r>
              <a:rPr sz="862" spc="50" dirty="0">
                <a:latin typeface="Times New Roman"/>
                <a:cs typeface="Times New Roman"/>
              </a:rPr>
              <a:t>…</a:t>
            </a:r>
            <a:r>
              <a:rPr sz="862" spc="27" dirty="0">
                <a:latin typeface="Times New Roman"/>
                <a:cs typeface="Times New Roman"/>
              </a:rPr>
              <a:t>…</a:t>
            </a:r>
            <a:r>
              <a:rPr sz="862" spc="86" dirty="0">
                <a:latin typeface="Times New Roman"/>
                <a:cs typeface="Times New Roman"/>
              </a:rPr>
              <a:t>…	</a:t>
            </a:r>
            <a:r>
              <a:rPr sz="1293" b="1" baseline="14619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293" b="1" spc="20" baseline="14619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293" b="1" spc="40" baseline="14619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293" b="1" spc="6" baseline="14619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293" b="1" spc="34" baseline="1461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293" b="1" spc="-156" baseline="14619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862" spc="-5" dirty="0">
                <a:latin typeface="Times New Roman"/>
                <a:cs typeface="Times New Roman"/>
              </a:rPr>
              <a:t>.....</a:t>
            </a:r>
            <a:r>
              <a:rPr sz="862" spc="18" dirty="0">
                <a:latin typeface="Times New Roman"/>
                <a:cs typeface="Times New Roman"/>
              </a:rPr>
              <a:t>.</a:t>
            </a:r>
            <a:r>
              <a:rPr sz="862" spc="-5" dirty="0">
                <a:latin typeface="Times New Roman"/>
                <a:cs typeface="Times New Roman"/>
              </a:rPr>
              <a:t>..</a:t>
            </a:r>
            <a:r>
              <a:rPr sz="862" spc="18" dirty="0">
                <a:latin typeface="Times New Roman"/>
                <a:cs typeface="Times New Roman"/>
              </a:rPr>
              <a:t>.</a:t>
            </a:r>
            <a:r>
              <a:rPr sz="862" spc="-5" dirty="0">
                <a:latin typeface="Times New Roman"/>
                <a:cs typeface="Times New Roman"/>
              </a:rPr>
              <a:t>..</a:t>
            </a:r>
            <a:r>
              <a:rPr sz="862" spc="18" dirty="0">
                <a:latin typeface="Times New Roman"/>
                <a:cs typeface="Times New Roman"/>
              </a:rPr>
              <a:t>.</a:t>
            </a:r>
            <a:r>
              <a:rPr sz="862" spc="-5" dirty="0">
                <a:latin typeface="Times New Roman"/>
                <a:cs typeface="Times New Roman"/>
              </a:rPr>
              <a:t>..</a:t>
            </a:r>
            <a:r>
              <a:rPr sz="862" spc="18" dirty="0">
                <a:latin typeface="Times New Roman"/>
                <a:cs typeface="Times New Roman"/>
              </a:rPr>
              <a:t>.</a:t>
            </a:r>
            <a:r>
              <a:rPr sz="862" spc="-5" dirty="0">
                <a:latin typeface="Times New Roman"/>
                <a:cs typeface="Times New Roman"/>
              </a:rPr>
              <a:t>..</a:t>
            </a:r>
            <a:r>
              <a:rPr sz="862" spc="18" dirty="0">
                <a:latin typeface="Times New Roman"/>
                <a:cs typeface="Times New Roman"/>
              </a:rPr>
              <a:t>..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14302" y="3323883"/>
            <a:ext cx="1372753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spc="27" dirty="0">
                <a:latin typeface="Times New Roman"/>
                <a:cs typeface="Times New Roman"/>
              </a:rPr>
              <a:t>D</a:t>
            </a:r>
            <a:r>
              <a:rPr sz="862" spc="-5" dirty="0">
                <a:latin typeface="Times New Roman"/>
                <a:cs typeface="Times New Roman"/>
              </a:rPr>
              <a:t>i</a:t>
            </a:r>
            <a:r>
              <a:rPr sz="862" spc="32" dirty="0">
                <a:latin typeface="Times New Roman"/>
                <a:cs typeface="Times New Roman"/>
              </a:rPr>
              <a:t>s</a:t>
            </a:r>
            <a:r>
              <a:rPr sz="862" spc="5" dirty="0">
                <a:latin typeface="Times New Roman"/>
                <a:cs typeface="Times New Roman"/>
              </a:rPr>
              <a:t>c</a:t>
            </a:r>
            <a:r>
              <a:rPr sz="862" spc="23" dirty="0">
                <a:latin typeface="Times New Roman"/>
                <a:cs typeface="Times New Roman"/>
              </a:rPr>
              <a:t>o</a:t>
            </a:r>
            <a:r>
              <a:rPr sz="862" dirty="0">
                <a:latin typeface="Times New Roman"/>
                <a:cs typeface="Times New Roman"/>
              </a:rPr>
              <a:t>n</a:t>
            </a:r>
            <a:r>
              <a:rPr sz="862" spc="18" dirty="0">
                <a:latin typeface="Times New Roman"/>
                <a:cs typeface="Times New Roman"/>
              </a:rPr>
              <a:t>t</a:t>
            </a:r>
            <a:r>
              <a:rPr sz="862" spc="-5" dirty="0">
                <a:latin typeface="Times New Roman"/>
                <a:cs typeface="Times New Roman"/>
              </a:rPr>
              <a:t>i</a:t>
            </a:r>
            <a:r>
              <a:rPr sz="862" spc="23" dirty="0">
                <a:latin typeface="Times New Roman"/>
                <a:cs typeface="Times New Roman"/>
              </a:rPr>
              <a:t>n</a:t>
            </a:r>
            <a:r>
              <a:rPr sz="862" dirty="0">
                <a:latin typeface="Times New Roman"/>
                <a:cs typeface="Times New Roman"/>
              </a:rPr>
              <a:t>u</a:t>
            </a:r>
            <a:r>
              <a:rPr sz="862" spc="27" dirty="0">
                <a:latin typeface="Times New Roman"/>
                <a:cs typeface="Times New Roman"/>
              </a:rPr>
              <a:t>e</a:t>
            </a:r>
            <a:r>
              <a:rPr sz="862" spc="41" dirty="0">
                <a:latin typeface="Times New Roman"/>
                <a:cs typeface="Times New Roman"/>
              </a:rPr>
              <a:t>d</a:t>
            </a:r>
            <a:r>
              <a:rPr sz="862" spc="-18" dirty="0">
                <a:latin typeface="Times New Roman"/>
                <a:cs typeface="Times New Roman"/>
              </a:rPr>
              <a:t> </a:t>
            </a:r>
            <a:r>
              <a:rPr sz="862" dirty="0">
                <a:latin typeface="Times New Roman"/>
                <a:cs typeface="Times New Roman"/>
              </a:rPr>
              <a:t>d</a:t>
            </a:r>
            <a:r>
              <a:rPr sz="862" spc="23" dirty="0">
                <a:latin typeface="Times New Roman"/>
                <a:cs typeface="Times New Roman"/>
              </a:rPr>
              <a:t>u</a:t>
            </a:r>
            <a:r>
              <a:rPr sz="862" spc="36" dirty="0">
                <a:latin typeface="Times New Roman"/>
                <a:cs typeface="Times New Roman"/>
              </a:rPr>
              <a:t>e</a:t>
            </a:r>
            <a:r>
              <a:rPr sz="862" spc="-27" dirty="0">
                <a:latin typeface="Times New Roman"/>
                <a:cs typeface="Times New Roman"/>
              </a:rPr>
              <a:t> </a:t>
            </a:r>
            <a:r>
              <a:rPr sz="862" spc="18" dirty="0">
                <a:latin typeface="Times New Roman"/>
                <a:cs typeface="Times New Roman"/>
              </a:rPr>
              <a:t>t</a:t>
            </a:r>
            <a:r>
              <a:rPr sz="862" spc="41" dirty="0">
                <a:latin typeface="Times New Roman"/>
                <a:cs typeface="Times New Roman"/>
              </a:rPr>
              <a:t>o</a:t>
            </a:r>
            <a:r>
              <a:rPr sz="862" spc="-18" dirty="0">
                <a:latin typeface="Times New Roman"/>
                <a:cs typeface="Times New Roman"/>
              </a:rPr>
              <a:t> </a:t>
            </a:r>
            <a:r>
              <a:rPr sz="862" spc="-9" dirty="0">
                <a:latin typeface="Times New Roman"/>
                <a:cs typeface="Times New Roman"/>
              </a:rPr>
              <a:t>r</a:t>
            </a:r>
            <a:r>
              <a:rPr sz="862" spc="27" dirty="0">
                <a:latin typeface="Times New Roman"/>
                <a:cs typeface="Times New Roman"/>
              </a:rPr>
              <a:t>e</a:t>
            </a:r>
            <a:r>
              <a:rPr sz="862" spc="5" dirty="0">
                <a:latin typeface="Times New Roman"/>
                <a:cs typeface="Times New Roman"/>
              </a:rPr>
              <a:t>c</a:t>
            </a:r>
            <a:r>
              <a:rPr sz="862" spc="23" dirty="0">
                <a:latin typeface="Times New Roman"/>
                <a:cs typeface="Times New Roman"/>
              </a:rPr>
              <a:t>o</a:t>
            </a:r>
            <a:r>
              <a:rPr sz="862" dirty="0">
                <a:latin typeface="Times New Roman"/>
                <a:cs typeface="Times New Roman"/>
              </a:rPr>
              <a:t>v</a:t>
            </a:r>
            <a:r>
              <a:rPr sz="862" spc="5" dirty="0">
                <a:latin typeface="Times New Roman"/>
                <a:cs typeface="Times New Roman"/>
              </a:rPr>
              <a:t>e</a:t>
            </a:r>
            <a:r>
              <a:rPr sz="862" spc="14" dirty="0">
                <a:latin typeface="Times New Roman"/>
                <a:cs typeface="Times New Roman"/>
              </a:rPr>
              <a:t>r</a:t>
            </a:r>
            <a:r>
              <a:rPr sz="862" spc="41" dirty="0">
                <a:latin typeface="Times New Roman"/>
                <a:cs typeface="Times New Roman"/>
              </a:rPr>
              <a:t>y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399366" y="3323882"/>
            <a:ext cx="161365" cy="1521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spc="177" dirty="0">
                <a:latin typeface="Arial"/>
                <a:cs typeface="Arial"/>
              </a:rPr>
              <a:t>D</a:t>
            </a:r>
            <a:r>
              <a:rPr sz="817" spc="14" baseline="-13888" dirty="0">
                <a:latin typeface="Times New Roman"/>
                <a:cs typeface="Times New Roman"/>
              </a:rPr>
              <a:t>4</a:t>
            </a:r>
            <a:endParaRPr sz="817" baseline="-13888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761744" y="3578377"/>
            <a:ext cx="1424044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spc="27" dirty="0">
                <a:latin typeface="Times New Roman"/>
                <a:cs typeface="Times New Roman"/>
              </a:rPr>
              <a:t>D</a:t>
            </a:r>
            <a:r>
              <a:rPr sz="862" spc="5" dirty="0">
                <a:latin typeface="Times New Roman"/>
                <a:cs typeface="Times New Roman"/>
              </a:rPr>
              <a:t>e</a:t>
            </a:r>
            <a:r>
              <a:rPr sz="862" spc="23" dirty="0">
                <a:latin typeface="Times New Roman"/>
                <a:cs typeface="Times New Roman"/>
              </a:rPr>
              <a:t>v</a:t>
            </a:r>
            <a:r>
              <a:rPr sz="862" spc="5" dirty="0">
                <a:latin typeface="Times New Roman"/>
                <a:cs typeface="Times New Roman"/>
              </a:rPr>
              <a:t>e</a:t>
            </a:r>
            <a:r>
              <a:rPr sz="862" spc="18" dirty="0">
                <a:latin typeface="Times New Roman"/>
                <a:cs typeface="Times New Roman"/>
              </a:rPr>
              <a:t>l</a:t>
            </a:r>
            <a:r>
              <a:rPr sz="862" dirty="0">
                <a:latin typeface="Times New Roman"/>
                <a:cs typeface="Times New Roman"/>
              </a:rPr>
              <a:t>o</a:t>
            </a:r>
            <a:r>
              <a:rPr sz="862" spc="23" dirty="0">
                <a:latin typeface="Times New Roman"/>
                <a:cs typeface="Times New Roman"/>
              </a:rPr>
              <a:t>p</a:t>
            </a:r>
            <a:r>
              <a:rPr sz="862" dirty="0">
                <a:latin typeface="Times New Roman"/>
                <a:cs typeface="Times New Roman"/>
              </a:rPr>
              <a:t>m</a:t>
            </a:r>
            <a:r>
              <a:rPr sz="862" spc="27" dirty="0">
                <a:latin typeface="Times New Roman"/>
                <a:cs typeface="Times New Roman"/>
              </a:rPr>
              <a:t>e</a:t>
            </a:r>
            <a:r>
              <a:rPr sz="862" spc="23" dirty="0">
                <a:latin typeface="Times New Roman"/>
                <a:cs typeface="Times New Roman"/>
              </a:rPr>
              <a:t>nt</a:t>
            </a:r>
            <a:r>
              <a:rPr sz="862" spc="-5" dirty="0">
                <a:latin typeface="Times New Roman"/>
                <a:cs typeface="Times New Roman"/>
              </a:rPr>
              <a:t> </a:t>
            </a:r>
            <a:r>
              <a:rPr sz="862" dirty="0">
                <a:latin typeface="Times New Roman"/>
                <a:cs typeface="Times New Roman"/>
              </a:rPr>
              <a:t>o</a:t>
            </a:r>
            <a:r>
              <a:rPr sz="862" spc="27" dirty="0">
                <a:latin typeface="Times New Roman"/>
                <a:cs typeface="Times New Roman"/>
              </a:rPr>
              <a:t>f</a:t>
            </a:r>
            <a:r>
              <a:rPr sz="862" spc="9" dirty="0">
                <a:latin typeface="Times New Roman"/>
                <a:cs typeface="Times New Roman"/>
              </a:rPr>
              <a:t> </a:t>
            </a:r>
            <a:r>
              <a:rPr sz="862" spc="-14" dirty="0">
                <a:latin typeface="Times New Roman"/>
                <a:cs typeface="Times New Roman"/>
              </a:rPr>
              <a:t>s</a:t>
            </a:r>
            <a:r>
              <a:rPr sz="862" spc="18" dirty="0">
                <a:latin typeface="Times New Roman"/>
                <a:cs typeface="Times New Roman"/>
              </a:rPr>
              <a:t>t</a:t>
            </a:r>
            <a:r>
              <a:rPr sz="862" spc="23" dirty="0">
                <a:latin typeface="Times New Roman"/>
                <a:cs typeface="Times New Roman"/>
              </a:rPr>
              <a:t>u</a:t>
            </a:r>
            <a:r>
              <a:rPr sz="862" dirty="0">
                <a:latin typeface="Times New Roman"/>
                <a:cs typeface="Times New Roman"/>
              </a:rPr>
              <a:t>d</a:t>
            </a:r>
            <a:r>
              <a:rPr sz="862" spc="41" dirty="0">
                <a:latin typeface="Times New Roman"/>
                <a:cs typeface="Times New Roman"/>
              </a:rPr>
              <a:t>y</a:t>
            </a:r>
            <a:r>
              <a:rPr sz="862" spc="-18" dirty="0">
                <a:latin typeface="Times New Roman"/>
                <a:cs typeface="Times New Roman"/>
              </a:rPr>
              <a:t> </a:t>
            </a:r>
            <a:r>
              <a:rPr sz="862" spc="9" dirty="0">
                <a:latin typeface="Times New Roman"/>
                <a:cs typeface="Times New Roman"/>
              </a:rPr>
              <a:t>s</a:t>
            </a:r>
            <a:r>
              <a:rPr sz="862" spc="23" dirty="0">
                <a:latin typeface="Times New Roman"/>
                <a:cs typeface="Times New Roman"/>
              </a:rPr>
              <a:t>p</a:t>
            </a:r>
            <a:r>
              <a:rPr sz="862" spc="5" dirty="0">
                <a:latin typeface="Times New Roman"/>
                <a:cs typeface="Times New Roman"/>
              </a:rPr>
              <a:t>ec</a:t>
            </a:r>
            <a:r>
              <a:rPr sz="862" spc="18" dirty="0">
                <a:latin typeface="Times New Roman"/>
                <a:cs typeface="Times New Roman"/>
              </a:rPr>
              <a:t>i</a:t>
            </a:r>
            <a:r>
              <a:rPr sz="862" spc="-9" dirty="0">
                <a:latin typeface="Times New Roman"/>
                <a:cs typeface="Times New Roman"/>
              </a:rPr>
              <a:t>f</a:t>
            </a:r>
            <a:r>
              <a:rPr sz="862" spc="18" dirty="0">
                <a:latin typeface="Times New Roman"/>
                <a:cs typeface="Times New Roman"/>
              </a:rPr>
              <a:t>i</a:t>
            </a:r>
            <a:r>
              <a:rPr sz="862" spc="36" dirty="0">
                <a:latin typeface="Times New Roman"/>
                <a:cs typeface="Times New Roman"/>
              </a:rPr>
              <a:t>c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104759" y="3711158"/>
            <a:ext cx="1081144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spc="23" dirty="0">
                <a:latin typeface="Times New Roman"/>
                <a:cs typeface="Times New Roman"/>
              </a:rPr>
              <a:t>d</a:t>
            </a:r>
            <a:r>
              <a:rPr sz="862" spc="-5" dirty="0">
                <a:latin typeface="Times New Roman"/>
                <a:cs typeface="Times New Roman"/>
              </a:rPr>
              <a:t>i</a:t>
            </a:r>
            <a:r>
              <a:rPr sz="862" spc="9" dirty="0">
                <a:latin typeface="Times New Roman"/>
                <a:cs typeface="Times New Roman"/>
              </a:rPr>
              <a:t>s</a:t>
            </a:r>
            <a:r>
              <a:rPr sz="862" spc="27" dirty="0">
                <a:latin typeface="Times New Roman"/>
                <a:cs typeface="Times New Roman"/>
              </a:rPr>
              <a:t>c</a:t>
            </a:r>
            <a:r>
              <a:rPr sz="862" dirty="0">
                <a:latin typeface="Times New Roman"/>
                <a:cs typeface="Times New Roman"/>
              </a:rPr>
              <a:t>o</a:t>
            </a:r>
            <a:r>
              <a:rPr sz="862" spc="23" dirty="0">
                <a:latin typeface="Times New Roman"/>
                <a:cs typeface="Times New Roman"/>
              </a:rPr>
              <a:t>n</a:t>
            </a:r>
            <a:r>
              <a:rPr sz="862" spc="-5" dirty="0">
                <a:latin typeface="Times New Roman"/>
                <a:cs typeface="Times New Roman"/>
              </a:rPr>
              <a:t>t</a:t>
            </a:r>
            <a:r>
              <a:rPr sz="862" spc="18" dirty="0">
                <a:latin typeface="Times New Roman"/>
                <a:cs typeface="Times New Roman"/>
              </a:rPr>
              <a:t>i</a:t>
            </a:r>
            <a:r>
              <a:rPr sz="862" dirty="0">
                <a:latin typeface="Times New Roman"/>
                <a:cs typeface="Times New Roman"/>
              </a:rPr>
              <a:t>n</a:t>
            </a:r>
            <a:r>
              <a:rPr sz="862" spc="23" dirty="0">
                <a:latin typeface="Times New Roman"/>
                <a:cs typeface="Times New Roman"/>
              </a:rPr>
              <a:t>u</a:t>
            </a:r>
            <a:r>
              <a:rPr sz="862" spc="5" dirty="0">
                <a:latin typeface="Times New Roman"/>
                <a:cs typeface="Times New Roman"/>
              </a:rPr>
              <a:t>a</a:t>
            </a:r>
            <a:r>
              <a:rPr sz="862" spc="18" dirty="0">
                <a:latin typeface="Times New Roman"/>
                <a:cs typeface="Times New Roman"/>
              </a:rPr>
              <a:t>t</a:t>
            </a:r>
            <a:r>
              <a:rPr sz="862" spc="-5" dirty="0">
                <a:latin typeface="Times New Roman"/>
                <a:cs typeface="Times New Roman"/>
              </a:rPr>
              <a:t>i</a:t>
            </a:r>
            <a:r>
              <a:rPr sz="862" spc="23" dirty="0">
                <a:latin typeface="Times New Roman"/>
                <a:cs typeface="Times New Roman"/>
              </a:rPr>
              <a:t>o</a:t>
            </a:r>
            <a:r>
              <a:rPr sz="862" spc="41" dirty="0">
                <a:latin typeface="Times New Roman"/>
                <a:cs typeface="Times New Roman"/>
              </a:rPr>
              <a:t>n</a:t>
            </a:r>
            <a:r>
              <a:rPr sz="862" spc="-18" dirty="0">
                <a:latin typeface="Times New Roman"/>
                <a:cs typeface="Times New Roman"/>
              </a:rPr>
              <a:t> </a:t>
            </a:r>
            <a:r>
              <a:rPr sz="862" spc="5" dirty="0">
                <a:latin typeface="Times New Roman"/>
                <a:cs typeface="Times New Roman"/>
              </a:rPr>
              <a:t>c</a:t>
            </a:r>
            <a:r>
              <a:rPr sz="862" spc="-9" dirty="0">
                <a:latin typeface="Times New Roman"/>
                <a:cs typeface="Times New Roman"/>
              </a:rPr>
              <a:t>r</a:t>
            </a:r>
            <a:r>
              <a:rPr sz="862" spc="18" dirty="0">
                <a:latin typeface="Times New Roman"/>
                <a:cs typeface="Times New Roman"/>
              </a:rPr>
              <a:t>i</a:t>
            </a:r>
            <a:r>
              <a:rPr sz="862" spc="-5" dirty="0">
                <a:latin typeface="Times New Roman"/>
                <a:cs typeface="Times New Roman"/>
              </a:rPr>
              <a:t>t</a:t>
            </a:r>
            <a:r>
              <a:rPr sz="862" spc="27" dirty="0">
                <a:latin typeface="Times New Roman"/>
                <a:cs typeface="Times New Roman"/>
              </a:rPr>
              <a:t>e</a:t>
            </a:r>
            <a:r>
              <a:rPr sz="862" spc="-9" dirty="0">
                <a:latin typeface="Times New Roman"/>
                <a:cs typeface="Times New Roman"/>
              </a:rPr>
              <a:t>r</a:t>
            </a:r>
            <a:r>
              <a:rPr sz="862" spc="18" dirty="0">
                <a:latin typeface="Times New Roman"/>
                <a:cs typeface="Times New Roman"/>
              </a:rPr>
              <a:t>i</a:t>
            </a:r>
            <a:r>
              <a:rPr sz="862" spc="36" dirty="0">
                <a:latin typeface="Times New Roman"/>
                <a:cs typeface="Times New Roman"/>
              </a:rPr>
              <a:t>a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399366" y="3644768"/>
            <a:ext cx="161365" cy="1521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spc="177" dirty="0">
                <a:latin typeface="Arial"/>
                <a:cs typeface="Arial"/>
              </a:rPr>
              <a:t>D</a:t>
            </a:r>
            <a:r>
              <a:rPr sz="817" spc="14" baseline="-13888" dirty="0">
                <a:latin typeface="Times New Roman"/>
                <a:cs typeface="Times New Roman"/>
              </a:rPr>
              <a:t>5</a:t>
            </a:r>
            <a:endParaRPr sz="817" baseline="-13888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059578" y="2797141"/>
            <a:ext cx="1966805" cy="130013"/>
          </a:xfrm>
          <a:custGeom>
            <a:avLst/>
            <a:gdLst/>
            <a:ahLst/>
            <a:cxnLst/>
            <a:rect l="l" t="t" r="r" b="b"/>
            <a:pathLst>
              <a:path w="2167128" h="143255">
                <a:moveTo>
                  <a:pt x="0" y="143255"/>
                </a:moveTo>
                <a:lnTo>
                  <a:pt x="2167128" y="143255"/>
                </a:lnTo>
                <a:lnTo>
                  <a:pt x="2167128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4" name="object 54"/>
          <p:cNvSpPr/>
          <p:nvPr/>
        </p:nvSpPr>
        <p:spPr>
          <a:xfrm>
            <a:off x="4059577" y="2927156"/>
            <a:ext cx="2052559" cy="132779"/>
          </a:xfrm>
          <a:custGeom>
            <a:avLst/>
            <a:gdLst/>
            <a:ahLst/>
            <a:cxnLst/>
            <a:rect l="l" t="t" r="r" b="b"/>
            <a:pathLst>
              <a:path w="2261616" h="146303">
                <a:moveTo>
                  <a:pt x="0" y="146303"/>
                </a:moveTo>
                <a:lnTo>
                  <a:pt x="2261616" y="146303"/>
                </a:lnTo>
                <a:lnTo>
                  <a:pt x="2261616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5" name="object 55"/>
          <p:cNvSpPr/>
          <p:nvPr/>
        </p:nvSpPr>
        <p:spPr>
          <a:xfrm>
            <a:off x="4029148" y="2503920"/>
            <a:ext cx="486860" cy="132779"/>
          </a:xfrm>
          <a:custGeom>
            <a:avLst/>
            <a:gdLst/>
            <a:ahLst/>
            <a:cxnLst/>
            <a:rect l="l" t="t" r="r" b="b"/>
            <a:pathLst>
              <a:path w="536448" h="146303">
                <a:moveTo>
                  <a:pt x="0" y="146303"/>
                </a:moveTo>
                <a:lnTo>
                  <a:pt x="536448" y="146303"/>
                </a:lnTo>
                <a:lnTo>
                  <a:pt x="536448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6" name="object 56"/>
          <p:cNvSpPr/>
          <p:nvPr/>
        </p:nvSpPr>
        <p:spPr>
          <a:xfrm>
            <a:off x="4056812" y="3386353"/>
            <a:ext cx="486859" cy="135545"/>
          </a:xfrm>
          <a:custGeom>
            <a:avLst/>
            <a:gdLst/>
            <a:ahLst/>
            <a:cxnLst/>
            <a:rect l="l" t="t" r="r" b="b"/>
            <a:pathLst>
              <a:path w="536448" h="149351">
                <a:moveTo>
                  <a:pt x="0" y="149351"/>
                </a:moveTo>
                <a:lnTo>
                  <a:pt x="536447" y="149351"/>
                </a:lnTo>
                <a:lnTo>
                  <a:pt x="536447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7" name="object 57"/>
          <p:cNvSpPr/>
          <p:nvPr/>
        </p:nvSpPr>
        <p:spPr>
          <a:xfrm>
            <a:off x="4045745" y="3687875"/>
            <a:ext cx="486860" cy="132779"/>
          </a:xfrm>
          <a:custGeom>
            <a:avLst/>
            <a:gdLst/>
            <a:ahLst/>
            <a:cxnLst/>
            <a:rect l="l" t="t" r="r" b="b"/>
            <a:pathLst>
              <a:path w="536448" h="146303">
                <a:moveTo>
                  <a:pt x="0" y="146303"/>
                </a:moveTo>
                <a:lnTo>
                  <a:pt x="536448" y="146303"/>
                </a:lnTo>
                <a:lnTo>
                  <a:pt x="536448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8" name="object 58"/>
          <p:cNvSpPr/>
          <p:nvPr/>
        </p:nvSpPr>
        <p:spPr>
          <a:xfrm>
            <a:off x="4045745" y="4094514"/>
            <a:ext cx="486860" cy="135545"/>
          </a:xfrm>
          <a:custGeom>
            <a:avLst/>
            <a:gdLst/>
            <a:ahLst/>
            <a:cxnLst/>
            <a:rect l="l" t="t" r="r" b="b"/>
            <a:pathLst>
              <a:path w="536448" h="149351">
                <a:moveTo>
                  <a:pt x="0" y="149351"/>
                </a:moveTo>
                <a:lnTo>
                  <a:pt x="536448" y="149351"/>
                </a:lnTo>
                <a:lnTo>
                  <a:pt x="536448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9" name="object 59"/>
          <p:cNvSpPr txBox="1"/>
          <p:nvPr/>
        </p:nvSpPr>
        <p:spPr>
          <a:xfrm>
            <a:off x="4034220" y="3965652"/>
            <a:ext cx="2152490" cy="2760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2836"/>
            <a:r>
              <a:rPr sz="862" spc="27" dirty="0">
                <a:latin typeface="Times New Roman"/>
                <a:cs typeface="Times New Roman"/>
              </a:rPr>
              <a:t>D</a:t>
            </a:r>
            <a:r>
              <a:rPr sz="862" spc="18" dirty="0">
                <a:latin typeface="Times New Roman"/>
                <a:cs typeface="Times New Roman"/>
              </a:rPr>
              <a:t>i</a:t>
            </a:r>
            <a:r>
              <a:rPr sz="862" spc="9" dirty="0">
                <a:latin typeface="Times New Roman"/>
                <a:cs typeface="Times New Roman"/>
              </a:rPr>
              <a:t>s</a:t>
            </a:r>
            <a:r>
              <a:rPr sz="862" spc="5" dirty="0">
                <a:latin typeface="Times New Roman"/>
                <a:cs typeface="Times New Roman"/>
              </a:rPr>
              <a:t>c</a:t>
            </a:r>
            <a:r>
              <a:rPr sz="862" spc="23" dirty="0">
                <a:latin typeface="Times New Roman"/>
                <a:cs typeface="Times New Roman"/>
              </a:rPr>
              <a:t>o</a:t>
            </a:r>
            <a:r>
              <a:rPr sz="862" dirty="0">
                <a:latin typeface="Times New Roman"/>
                <a:cs typeface="Times New Roman"/>
              </a:rPr>
              <a:t>n</a:t>
            </a:r>
            <a:r>
              <a:rPr sz="862" spc="18" dirty="0">
                <a:latin typeface="Times New Roman"/>
                <a:cs typeface="Times New Roman"/>
              </a:rPr>
              <a:t>t</a:t>
            </a:r>
            <a:r>
              <a:rPr sz="862" spc="-5" dirty="0">
                <a:latin typeface="Times New Roman"/>
                <a:cs typeface="Times New Roman"/>
              </a:rPr>
              <a:t>i</a:t>
            </a:r>
            <a:r>
              <a:rPr sz="862" spc="23" dirty="0">
                <a:latin typeface="Times New Roman"/>
                <a:cs typeface="Times New Roman"/>
              </a:rPr>
              <a:t>n</a:t>
            </a:r>
            <a:r>
              <a:rPr sz="862" dirty="0">
                <a:latin typeface="Times New Roman"/>
                <a:cs typeface="Times New Roman"/>
              </a:rPr>
              <a:t>u</a:t>
            </a:r>
            <a:r>
              <a:rPr sz="862" spc="27" dirty="0">
                <a:latin typeface="Times New Roman"/>
                <a:cs typeface="Times New Roman"/>
              </a:rPr>
              <a:t>e</a:t>
            </a:r>
            <a:r>
              <a:rPr sz="862" spc="41" dirty="0">
                <a:latin typeface="Times New Roman"/>
                <a:cs typeface="Times New Roman"/>
              </a:rPr>
              <a:t>d</a:t>
            </a:r>
            <a:r>
              <a:rPr sz="862" spc="-18" dirty="0">
                <a:latin typeface="Times New Roman"/>
                <a:cs typeface="Times New Roman"/>
              </a:rPr>
              <a:t> </a:t>
            </a:r>
            <a:r>
              <a:rPr sz="862" dirty="0">
                <a:latin typeface="Times New Roman"/>
                <a:cs typeface="Times New Roman"/>
              </a:rPr>
              <a:t>d</a:t>
            </a:r>
            <a:r>
              <a:rPr sz="862" spc="23" dirty="0">
                <a:latin typeface="Times New Roman"/>
                <a:cs typeface="Times New Roman"/>
              </a:rPr>
              <a:t>u</a:t>
            </a:r>
            <a:r>
              <a:rPr sz="862" spc="36" dirty="0">
                <a:latin typeface="Times New Roman"/>
                <a:cs typeface="Times New Roman"/>
              </a:rPr>
              <a:t>e</a:t>
            </a:r>
            <a:r>
              <a:rPr sz="862" spc="-9" dirty="0">
                <a:latin typeface="Times New Roman"/>
                <a:cs typeface="Times New Roman"/>
              </a:rPr>
              <a:t> </a:t>
            </a:r>
            <a:r>
              <a:rPr sz="862" spc="-5" dirty="0">
                <a:latin typeface="Times New Roman"/>
                <a:cs typeface="Times New Roman"/>
              </a:rPr>
              <a:t>t</a:t>
            </a:r>
            <a:r>
              <a:rPr sz="862" spc="41" dirty="0">
                <a:latin typeface="Times New Roman"/>
                <a:cs typeface="Times New Roman"/>
              </a:rPr>
              <a:t>o</a:t>
            </a:r>
            <a:r>
              <a:rPr sz="862" spc="-18" dirty="0">
                <a:latin typeface="Times New Roman"/>
                <a:cs typeface="Times New Roman"/>
              </a:rPr>
              <a:t> </a:t>
            </a:r>
            <a:r>
              <a:rPr sz="862" dirty="0">
                <a:latin typeface="Times New Roman"/>
                <a:cs typeface="Times New Roman"/>
              </a:rPr>
              <a:t>n</a:t>
            </a:r>
            <a:r>
              <a:rPr sz="862" spc="23" dirty="0">
                <a:latin typeface="Times New Roman"/>
                <a:cs typeface="Times New Roman"/>
              </a:rPr>
              <a:t>o</a:t>
            </a:r>
            <a:r>
              <a:rPr sz="862" spc="41" dirty="0">
                <a:latin typeface="Times New Roman"/>
                <a:cs typeface="Times New Roman"/>
              </a:rPr>
              <a:t>n</a:t>
            </a:r>
            <a:r>
              <a:rPr sz="862" spc="-18" dirty="0">
                <a:latin typeface="Times New Roman"/>
                <a:cs typeface="Times New Roman"/>
              </a:rPr>
              <a:t> </a:t>
            </a:r>
            <a:r>
              <a:rPr sz="862" spc="5" dirty="0">
                <a:latin typeface="Times New Roman"/>
                <a:cs typeface="Times New Roman"/>
              </a:rPr>
              <a:t>c</a:t>
            </a:r>
            <a:r>
              <a:rPr sz="862" dirty="0">
                <a:latin typeface="Times New Roman"/>
                <a:cs typeface="Times New Roman"/>
              </a:rPr>
              <a:t>o</a:t>
            </a:r>
            <a:r>
              <a:rPr sz="862" spc="18" dirty="0">
                <a:latin typeface="Times New Roman"/>
                <a:cs typeface="Times New Roman"/>
              </a:rPr>
              <a:t>m</a:t>
            </a:r>
            <a:r>
              <a:rPr sz="862" dirty="0">
                <a:latin typeface="Times New Roman"/>
                <a:cs typeface="Times New Roman"/>
              </a:rPr>
              <a:t>p</a:t>
            </a:r>
            <a:r>
              <a:rPr sz="862" spc="18" dirty="0">
                <a:latin typeface="Times New Roman"/>
                <a:cs typeface="Times New Roman"/>
              </a:rPr>
              <a:t>li</a:t>
            </a:r>
            <a:r>
              <a:rPr sz="862" spc="5" dirty="0">
                <a:latin typeface="Times New Roman"/>
                <a:cs typeface="Times New Roman"/>
              </a:rPr>
              <a:t>a</a:t>
            </a:r>
            <a:r>
              <a:rPr sz="862" spc="23" dirty="0">
                <a:latin typeface="Times New Roman"/>
                <a:cs typeface="Times New Roman"/>
              </a:rPr>
              <a:t>n</a:t>
            </a:r>
            <a:r>
              <a:rPr sz="862" spc="5" dirty="0">
                <a:latin typeface="Times New Roman"/>
                <a:cs typeface="Times New Roman"/>
              </a:rPr>
              <a:t>c</a:t>
            </a:r>
            <a:r>
              <a:rPr sz="862" spc="36" dirty="0">
                <a:latin typeface="Times New Roman"/>
                <a:cs typeface="Times New Roman"/>
              </a:rPr>
              <a:t>e</a:t>
            </a:r>
            <a:r>
              <a:rPr sz="862" spc="-9" dirty="0">
                <a:latin typeface="Times New Roman"/>
                <a:cs typeface="Times New Roman"/>
              </a:rPr>
              <a:t> </a:t>
            </a:r>
            <a:r>
              <a:rPr sz="862" spc="27" dirty="0">
                <a:latin typeface="Times New Roman"/>
                <a:cs typeface="Times New Roman"/>
              </a:rPr>
              <a:t>w</a:t>
            </a:r>
            <a:r>
              <a:rPr sz="862" spc="-5" dirty="0">
                <a:latin typeface="Times New Roman"/>
                <a:cs typeface="Times New Roman"/>
              </a:rPr>
              <a:t>i</a:t>
            </a:r>
            <a:r>
              <a:rPr sz="862" spc="18" dirty="0">
                <a:latin typeface="Times New Roman"/>
                <a:cs typeface="Times New Roman"/>
              </a:rPr>
              <a:t>t</a:t>
            </a:r>
            <a:r>
              <a:rPr sz="862" spc="41" dirty="0">
                <a:latin typeface="Times New Roman"/>
                <a:cs typeface="Times New Roman"/>
              </a:rPr>
              <a:t>h</a:t>
            </a:r>
            <a:endParaRPr sz="862">
              <a:latin typeface="Times New Roman"/>
              <a:cs typeface="Times New Roman"/>
            </a:endParaRPr>
          </a:p>
          <a:p>
            <a:pPr marL="11527">
              <a:spcBef>
                <a:spcPts val="9"/>
              </a:spcBef>
              <a:tabLst>
                <a:tab pos="1651750" algn="l"/>
              </a:tabLst>
            </a:pP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spc="27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862" b="1" spc="73" dirty="0">
                <a:solidFill>
                  <a:srgbClr val="FF0000"/>
                </a:solidFill>
                <a:latin typeface="Times New Roman"/>
                <a:cs typeface="Times New Roman"/>
              </a:rPr>
              <a:t>M	</a:t>
            </a:r>
            <a:r>
              <a:rPr sz="862" spc="9" dirty="0">
                <a:latin typeface="Times New Roman"/>
                <a:cs typeface="Times New Roman"/>
              </a:rPr>
              <a:t>s</a:t>
            </a:r>
            <a:r>
              <a:rPr sz="862" spc="18" dirty="0">
                <a:latin typeface="Times New Roman"/>
                <a:cs typeface="Times New Roman"/>
              </a:rPr>
              <a:t>t</a:t>
            </a:r>
            <a:r>
              <a:rPr sz="862" spc="23" dirty="0">
                <a:latin typeface="Times New Roman"/>
                <a:cs typeface="Times New Roman"/>
              </a:rPr>
              <a:t>u</a:t>
            </a:r>
            <a:r>
              <a:rPr sz="862" dirty="0">
                <a:latin typeface="Times New Roman"/>
                <a:cs typeface="Times New Roman"/>
              </a:rPr>
              <a:t>d</a:t>
            </a:r>
            <a:r>
              <a:rPr sz="862" spc="41" dirty="0">
                <a:latin typeface="Times New Roman"/>
                <a:cs typeface="Times New Roman"/>
              </a:rPr>
              <a:t>y</a:t>
            </a:r>
            <a:r>
              <a:rPr sz="862" spc="-18" dirty="0">
                <a:latin typeface="Times New Roman"/>
                <a:cs typeface="Times New Roman"/>
              </a:rPr>
              <a:t> </a:t>
            </a:r>
            <a:r>
              <a:rPr sz="862" spc="23" dirty="0">
                <a:latin typeface="Times New Roman"/>
                <a:cs typeface="Times New Roman"/>
              </a:rPr>
              <a:t>d</a:t>
            </a:r>
            <a:r>
              <a:rPr sz="862" spc="14" dirty="0">
                <a:latin typeface="Times New Roman"/>
                <a:cs typeface="Times New Roman"/>
              </a:rPr>
              <a:t>r</a:t>
            </a:r>
            <a:r>
              <a:rPr sz="862" dirty="0">
                <a:latin typeface="Times New Roman"/>
                <a:cs typeface="Times New Roman"/>
              </a:rPr>
              <a:t>ug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399366" y="4032043"/>
            <a:ext cx="161365" cy="1521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spc="177" dirty="0">
                <a:latin typeface="Arial"/>
                <a:cs typeface="Arial"/>
              </a:rPr>
              <a:t>D</a:t>
            </a:r>
            <a:r>
              <a:rPr sz="817" spc="6" baseline="-13888" dirty="0">
                <a:latin typeface="Times New Roman"/>
                <a:cs typeface="Times New Roman"/>
              </a:rPr>
              <a:t>6</a:t>
            </a:r>
            <a:endParaRPr sz="817" baseline="-13888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941550" y="4352929"/>
            <a:ext cx="1245390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spc="27" dirty="0">
                <a:latin typeface="Times New Roman"/>
                <a:cs typeface="Times New Roman"/>
              </a:rPr>
              <a:t>D</a:t>
            </a:r>
            <a:r>
              <a:rPr sz="862" spc="-5" dirty="0">
                <a:latin typeface="Times New Roman"/>
                <a:cs typeface="Times New Roman"/>
              </a:rPr>
              <a:t>i</a:t>
            </a:r>
            <a:r>
              <a:rPr sz="862" spc="32" dirty="0">
                <a:latin typeface="Times New Roman"/>
                <a:cs typeface="Times New Roman"/>
              </a:rPr>
              <a:t>s</a:t>
            </a:r>
            <a:r>
              <a:rPr sz="862" spc="5" dirty="0">
                <a:latin typeface="Times New Roman"/>
                <a:cs typeface="Times New Roman"/>
              </a:rPr>
              <a:t>c</a:t>
            </a:r>
            <a:r>
              <a:rPr sz="862" spc="23" dirty="0">
                <a:latin typeface="Times New Roman"/>
                <a:cs typeface="Times New Roman"/>
              </a:rPr>
              <a:t>o</a:t>
            </a:r>
            <a:r>
              <a:rPr sz="862" dirty="0">
                <a:latin typeface="Times New Roman"/>
                <a:cs typeface="Times New Roman"/>
              </a:rPr>
              <a:t>n</a:t>
            </a:r>
            <a:r>
              <a:rPr sz="862" spc="18" dirty="0">
                <a:latin typeface="Times New Roman"/>
                <a:cs typeface="Times New Roman"/>
              </a:rPr>
              <a:t>t</a:t>
            </a:r>
            <a:r>
              <a:rPr sz="862" spc="-5" dirty="0">
                <a:latin typeface="Times New Roman"/>
                <a:cs typeface="Times New Roman"/>
              </a:rPr>
              <a:t>i</a:t>
            </a:r>
            <a:r>
              <a:rPr sz="862" dirty="0">
                <a:latin typeface="Times New Roman"/>
                <a:cs typeface="Times New Roman"/>
              </a:rPr>
              <a:t>n</a:t>
            </a:r>
            <a:r>
              <a:rPr sz="862" spc="23" dirty="0">
                <a:latin typeface="Times New Roman"/>
                <a:cs typeface="Times New Roman"/>
              </a:rPr>
              <a:t>u</a:t>
            </a:r>
            <a:r>
              <a:rPr sz="862" spc="27" dirty="0">
                <a:latin typeface="Times New Roman"/>
                <a:cs typeface="Times New Roman"/>
              </a:rPr>
              <a:t>e</a:t>
            </a:r>
            <a:r>
              <a:rPr sz="862" spc="41" dirty="0">
                <a:latin typeface="Times New Roman"/>
                <a:cs typeface="Times New Roman"/>
              </a:rPr>
              <a:t>d</a:t>
            </a:r>
            <a:r>
              <a:rPr sz="862" spc="-18" dirty="0">
                <a:latin typeface="Times New Roman"/>
                <a:cs typeface="Times New Roman"/>
              </a:rPr>
              <a:t> </a:t>
            </a:r>
            <a:r>
              <a:rPr sz="862" dirty="0">
                <a:latin typeface="Times New Roman"/>
                <a:cs typeface="Times New Roman"/>
              </a:rPr>
              <a:t>du</a:t>
            </a:r>
            <a:r>
              <a:rPr sz="862" spc="36" dirty="0">
                <a:latin typeface="Times New Roman"/>
                <a:cs typeface="Times New Roman"/>
              </a:rPr>
              <a:t>e</a:t>
            </a:r>
            <a:r>
              <a:rPr sz="862" spc="-9" dirty="0">
                <a:latin typeface="Times New Roman"/>
                <a:cs typeface="Times New Roman"/>
              </a:rPr>
              <a:t> </a:t>
            </a:r>
            <a:r>
              <a:rPr sz="862" spc="-5" dirty="0">
                <a:latin typeface="Times New Roman"/>
                <a:cs typeface="Times New Roman"/>
              </a:rPr>
              <a:t>t</a:t>
            </a:r>
            <a:r>
              <a:rPr sz="862" spc="41" dirty="0">
                <a:latin typeface="Times New Roman"/>
                <a:cs typeface="Times New Roman"/>
              </a:rPr>
              <a:t>o</a:t>
            </a:r>
            <a:r>
              <a:rPr sz="862" spc="-18" dirty="0">
                <a:latin typeface="Times New Roman"/>
                <a:cs typeface="Times New Roman"/>
              </a:rPr>
              <a:t> </a:t>
            </a:r>
            <a:r>
              <a:rPr sz="862" spc="27" dirty="0">
                <a:latin typeface="Times New Roman"/>
                <a:cs typeface="Times New Roman"/>
              </a:rPr>
              <a:t>De</a:t>
            </a:r>
            <a:r>
              <a:rPr sz="862" spc="5" dirty="0">
                <a:latin typeface="Times New Roman"/>
                <a:cs typeface="Times New Roman"/>
              </a:rPr>
              <a:t>a</a:t>
            </a:r>
            <a:r>
              <a:rPr sz="862" spc="-5" dirty="0">
                <a:latin typeface="Times New Roman"/>
                <a:cs typeface="Times New Roman"/>
              </a:rPr>
              <a:t>t</a:t>
            </a:r>
            <a:r>
              <a:rPr sz="862" spc="41" dirty="0">
                <a:latin typeface="Times New Roman"/>
                <a:cs typeface="Times New Roman"/>
              </a:rPr>
              <a:t>h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399366" y="4419317"/>
            <a:ext cx="127363" cy="1429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spc="191" dirty="0">
                <a:latin typeface="Arial"/>
                <a:cs typeface="Arial"/>
              </a:rPr>
              <a:t>D</a:t>
            </a:r>
            <a:endParaRPr sz="862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709186" y="4352929"/>
            <a:ext cx="1863186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spc="18" dirty="0">
                <a:latin typeface="Times New Roman"/>
                <a:cs typeface="Times New Roman"/>
              </a:rPr>
              <a:t>P</a:t>
            </a:r>
            <a:r>
              <a:rPr sz="862" spc="-5" dirty="0">
                <a:latin typeface="Times New Roman"/>
                <a:cs typeface="Times New Roman"/>
              </a:rPr>
              <a:t>l</a:t>
            </a:r>
            <a:r>
              <a:rPr sz="862" spc="27" dirty="0">
                <a:latin typeface="Times New Roman"/>
                <a:cs typeface="Times New Roman"/>
              </a:rPr>
              <a:t>e</a:t>
            </a:r>
            <a:r>
              <a:rPr sz="862" spc="5" dirty="0">
                <a:latin typeface="Times New Roman"/>
                <a:cs typeface="Times New Roman"/>
              </a:rPr>
              <a:t>a</a:t>
            </a:r>
            <a:r>
              <a:rPr sz="862" spc="9" dirty="0">
                <a:latin typeface="Times New Roman"/>
                <a:cs typeface="Times New Roman"/>
              </a:rPr>
              <a:t>s</a:t>
            </a:r>
            <a:r>
              <a:rPr sz="862" spc="36" dirty="0">
                <a:latin typeface="Times New Roman"/>
                <a:cs typeface="Times New Roman"/>
              </a:rPr>
              <a:t>e</a:t>
            </a:r>
            <a:r>
              <a:rPr sz="862" spc="-9" dirty="0">
                <a:latin typeface="Times New Roman"/>
                <a:cs typeface="Times New Roman"/>
              </a:rPr>
              <a:t> f</a:t>
            </a:r>
            <a:r>
              <a:rPr sz="862" spc="18" dirty="0">
                <a:latin typeface="Times New Roman"/>
                <a:cs typeface="Times New Roman"/>
              </a:rPr>
              <a:t>i</a:t>
            </a:r>
            <a:r>
              <a:rPr sz="862" spc="-5" dirty="0">
                <a:latin typeface="Times New Roman"/>
                <a:cs typeface="Times New Roman"/>
              </a:rPr>
              <a:t>l</a:t>
            </a:r>
            <a:r>
              <a:rPr sz="862" spc="23" dirty="0">
                <a:latin typeface="Times New Roman"/>
                <a:cs typeface="Times New Roman"/>
              </a:rPr>
              <a:t>l</a:t>
            </a:r>
            <a:r>
              <a:rPr sz="862" spc="-5" dirty="0">
                <a:latin typeface="Times New Roman"/>
                <a:cs typeface="Times New Roman"/>
              </a:rPr>
              <a:t> i</a:t>
            </a:r>
            <a:r>
              <a:rPr sz="862" spc="41" dirty="0">
                <a:latin typeface="Times New Roman"/>
                <a:cs typeface="Times New Roman"/>
              </a:rPr>
              <a:t>n</a:t>
            </a:r>
            <a:r>
              <a:rPr sz="862" spc="-18" dirty="0">
                <a:latin typeface="Times New Roman"/>
                <a:cs typeface="Times New Roman"/>
              </a:rPr>
              <a:t> </a:t>
            </a:r>
            <a:r>
              <a:rPr sz="862" spc="18" dirty="0">
                <a:latin typeface="Times New Roman"/>
                <a:cs typeface="Times New Roman"/>
              </a:rPr>
              <a:t>t</a:t>
            </a:r>
            <a:r>
              <a:rPr sz="862" dirty="0">
                <a:latin typeface="Times New Roman"/>
                <a:cs typeface="Times New Roman"/>
              </a:rPr>
              <a:t>h</a:t>
            </a:r>
            <a:r>
              <a:rPr sz="862" spc="36" dirty="0">
                <a:latin typeface="Times New Roman"/>
                <a:cs typeface="Times New Roman"/>
              </a:rPr>
              <a:t>e</a:t>
            </a:r>
            <a:r>
              <a:rPr sz="862" spc="-9" dirty="0">
                <a:latin typeface="Times New Roman"/>
                <a:cs typeface="Times New Roman"/>
              </a:rPr>
              <a:t> </a:t>
            </a:r>
            <a:r>
              <a:rPr sz="862" spc="23" dirty="0">
                <a:latin typeface="Times New Roman"/>
                <a:cs typeface="Times New Roman"/>
              </a:rPr>
              <a:t>b</a:t>
            </a:r>
            <a:r>
              <a:rPr sz="862" dirty="0">
                <a:latin typeface="Times New Roman"/>
                <a:cs typeface="Times New Roman"/>
              </a:rPr>
              <a:t>o</a:t>
            </a:r>
            <a:r>
              <a:rPr sz="862" spc="18" dirty="0">
                <a:latin typeface="Times New Roman"/>
                <a:cs typeface="Times New Roman"/>
              </a:rPr>
              <a:t>t</a:t>
            </a:r>
            <a:r>
              <a:rPr sz="862" spc="41" dirty="0">
                <a:latin typeface="Times New Roman"/>
                <a:cs typeface="Times New Roman"/>
              </a:rPr>
              <a:t>h</a:t>
            </a:r>
            <a:r>
              <a:rPr sz="862" spc="-41" dirty="0">
                <a:latin typeface="Times New Roman"/>
                <a:cs typeface="Times New Roman"/>
              </a:rPr>
              <a:t> </a:t>
            </a:r>
            <a:r>
              <a:rPr sz="862" spc="18" dirty="0">
                <a:latin typeface="Times New Roman"/>
                <a:cs typeface="Times New Roman"/>
              </a:rPr>
              <a:t>t</a:t>
            </a:r>
            <a:r>
              <a:rPr sz="862" spc="23" dirty="0">
                <a:latin typeface="Times New Roman"/>
                <a:cs typeface="Times New Roman"/>
              </a:rPr>
              <a:t>h</a:t>
            </a:r>
            <a:r>
              <a:rPr sz="862" spc="36" dirty="0">
                <a:latin typeface="Times New Roman"/>
                <a:cs typeface="Times New Roman"/>
              </a:rPr>
              <a:t>e</a:t>
            </a:r>
            <a:r>
              <a:rPr sz="862" spc="-27" dirty="0">
                <a:latin typeface="Times New Roman"/>
                <a:cs typeface="Times New Roman"/>
              </a:rPr>
              <a:t> </a:t>
            </a:r>
            <a:r>
              <a:rPr sz="862" spc="5" dirty="0">
                <a:latin typeface="Times New Roman"/>
                <a:cs typeface="Times New Roman"/>
              </a:rPr>
              <a:t>A</a:t>
            </a:r>
            <a:r>
              <a:rPr sz="862" spc="23" dirty="0">
                <a:latin typeface="Times New Roman"/>
                <a:cs typeface="Times New Roman"/>
              </a:rPr>
              <a:t>d</a:t>
            </a:r>
            <a:r>
              <a:rPr sz="862" dirty="0">
                <a:latin typeface="Times New Roman"/>
                <a:cs typeface="Times New Roman"/>
              </a:rPr>
              <a:t>v</a:t>
            </a:r>
            <a:r>
              <a:rPr sz="862" spc="27" dirty="0">
                <a:latin typeface="Times New Roman"/>
                <a:cs typeface="Times New Roman"/>
              </a:rPr>
              <a:t>e</a:t>
            </a:r>
            <a:r>
              <a:rPr sz="862" spc="14" dirty="0">
                <a:latin typeface="Times New Roman"/>
                <a:cs typeface="Times New Roman"/>
              </a:rPr>
              <a:t>r</a:t>
            </a:r>
            <a:r>
              <a:rPr sz="862" spc="9" dirty="0">
                <a:latin typeface="Times New Roman"/>
                <a:cs typeface="Times New Roman"/>
              </a:rPr>
              <a:t>s</a:t>
            </a:r>
            <a:r>
              <a:rPr sz="862" spc="36" dirty="0">
                <a:latin typeface="Times New Roman"/>
                <a:cs typeface="Times New Roman"/>
              </a:rPr>
              <a:t>e</a:t>
            </a:r>
            <a:r>
              <a:rPr sz="862" spc="-9" dirty="0">
                <a:latin typeface="Times New Roman"/>
                <a:cs typeface="Times New Roman"/>
              </a:rPr>
              <a:t> </a:t>
            </a:r>
            <a:r>
              <a:rPr sz="862" spc="14" dirty="0">
                <a:latin typeface="Times New Roman"/>
                <a:cs typeface="Times New Roman"/>
              </a:rPr>
              <a:t>E</a:t>
            </a:r>
            <a:r>
              <a:rPr sz="862" dirty="0">
                <a:latin typeface="Times New Roman"/>
                <a:cs typeface="Times New Roman"/>
              </a:rPr>
              <a:t>v</a:t>
            </a:r>
            <a:r>
              <a:rPr sz="862" spc="27" dirty="0">
                <a:latin typeface="Times New Roman"/>
                <a:cs typeface="Times New Roman"/>
              </a:rPr>
              <a:t>e</a:t>
            </a:r>
            <a:r>
              <a:rPr sz="862" dirty="0">
                <a:latin typeface="Times New Roman"/>
                <a:cs typeface="Times New Roman"/>
              </a:rPr>
              <a:t>n</a:t>
            </a:r>
            <a:r>
              <a:rPr sz="862" spc="23" dirty="0">
                <a:latin typeface="Times New Roman"/>
                <a:cs typeface="Times New Roman"/>
              </a:rPr>
              <a:t>t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025921" y="1921853"/>
            <a:ext cx="1767520" cy="1296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771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771" b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771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771" b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771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771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771" b="1" spc="9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771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”ADVERS</a:t>
            </a:r>
            <a:r>
              <a:rPr sz="771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771" b="1" spc="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771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771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771" b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771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NT</a:t>
            </a:r>
            <a:r>
              <a:rPr sz="771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” </a:t>
            </a:r>
            <a:r>
              <a:rPr sz="771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771" b="1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771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771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771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025921" y="2043568"/>
            <a:ext cx="1623444" cy="1296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771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771" b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771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CAT</a:t>
            </a:r>
            <a:r>
              <a:rPr sz="771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771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 “D</a:t>
            </a:r>
            <a:r>
              <a:rPr sz="771" b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771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SP</a:t>
            </a:r>
            <a:r>
              <a:rPr sz="771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771" b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771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771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771" b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771" b="1" spc="27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771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771" b="1" spc="2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771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EVENT</a:t>
            </a:r>
            <a:r>
              <a:rPr sz="771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”</a:t>
            </a:r>
            <a:endParaRPr sz="771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048052" y="2792762"/>
            <a:ext cx="1992278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862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862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”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862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spc="-2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62" b="1" spc="27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spc="59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862" b="1" spc="-3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62" b="1" spc="9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862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862" b="1" spc="27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862" b="1" spc="41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862" b="1" spc="9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862" b="1" spc="9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862" b="1" spc="36" dirty="0">
                <a:solidFill>
                  <a:srgbClr val="FF0000"/>
                </a:solidFill>
                <a:latin typeface="Times New Roman"/>
                <a:cs typeface="Times New Roman"/>
              </a:rPr>
              <a:t>”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048052" y="2925543"/>
            <a:ext cx="2077571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spc="4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862" b="1" spc="-2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spc="41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862" b="1" spc="-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62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“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862" b="1" spc="27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862" b="1" spc="-9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32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862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862" b="1" spc="-9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27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TI</a:t>
            </a:r>
            <a:r>
              <a:rPr sz="862" b="1" spc="41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862" b="1" spc="5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862" b="1" spc="-2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spc="36" dirty="0">
                <a:solidFill>
                  <a:srgbClr val="FF0000"/>
                </a:solidFill>
                <a:latin typeface="Times New Roman"/>
                <a:cs typeface="Times New Roman"/>
              </a:rPr>
              <a:t>”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017622" y="2502306"/>
            <a:ext cx="515791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TE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862" b="1" spc="73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045285" y="3387506"/>
            <a:ext cx="515791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862" b="1" spc="-9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27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862" b="1" spc="73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034220" y="3686262"/>
            <a:ext cx="515791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spc="27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862" b="1" spc="73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045745" y="4401569"/>
            <a:ext cx="486860" cy="135545"/>
          </a:xfrm>
          <a:custGeom>
            <a:avLst/>
            <a:gdLst/>
            <a:ahLst/>
            <a:cxnLst/>
            <a:rect l="l" t="t" r="r" b="b"/>
            <a:pathLst>
              <a:path w="536448" h="149351">
                <a:moveTo>
                  <a:pt x="0" y="149351"/>
                </a:moveTo>
                <a:lnTo>
                  <a:pt x="536448" y="149351"/>
                </a:lnTo>
                <a:lnTo>
                  <a:pt x="536448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73" name="object 73"/>
          <p:cNvSpPr txBox="1"/>
          <p:nvPr/>
        </p:nvSpPr>
        <p:spPr>
          <a:xfrm>
            <a:off x="4034220" y="4399954"/>
            <a:ext cx="515791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spc="27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862" b="1" spc="73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045745" y="4819272"/>
            <a:ext cx="486860" cy="135545"/>
          </a:xfrm>
          <a:custGeom>
            <a:avLst/>
            <a:gdLst/>
            <a:ahLst/>
            <a:cxnLst/>
            <a:rect l="l" t="t" r="r" b="b"/>
            <a:pathLst>
              <a:path w="536448" h="149351">
                <a:moveTo>
                  <a:pt x="0" y="149351"/>
                </a:moveTo>
                <a:lnTo>
                  <a:pt x="536448" y="149351"/>
                </a:lnTo>
                <a:lnTo>
                  <a:pt x="536448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75" name="object 75"/>
          <p:cNvSpPr txBox="1"/>
          <p:nvPr/>
        </p:nvSpPr>
        <p:spPr>
          <a:xfrm>
            <a:off x="4034220" y="4820425"/>
            <a:ext cx="515791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spc="27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862" b="1" spc="73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037447" y="5209314"/>
            <a:ext cx="556016" cy="135545"/>
          </a:xfrm>
          <a:custGeom>
            <a:avLst/>
            <a:gdLst/>
            <a:ahLst/>
            <a:cxnLst/>
            <a:rect l="l" t="t" r="r" b="b"/>
            <a:pathLst>
              <a:path w="612648" h="149351">
                <a:moveTo>
                  <a:pt x="0" y="149351"/>
                </a:moveTo>
                <a:lnTo>
                  <a:pt x="612647" y="149351"/>
                </a:lnTo>
                <a:lnTo>
                  <a:pt x="612647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77" name="object 77"/>
          <p:cNvSpPr txBox="1"/>
          <p:nvPr/>
        </p:nvSpPr>
        <p:spPr>
          <a:xfrm>
            <a:off x="4025921" y="5210466"/>
            <a:ext cx="583218" cy="1434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862" b="1" spc="23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862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862" b="1" spc="54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sldNum" sz="quarter" idx="4294967295"/>
          </p:nvPr>
        </p:nvSpPr>
        <p:spPr>
          <a:xfrm>
            <a:off x="9983967" y="6263256"/>
            <a:ext cx="201014" cy="1760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053"/>
            <a:fld id="{81D60167-4931-47E6-BA6A-407CBD079E47}" type="slidenum">
              <a:rPr sz="1089" dirty="0">
                <a:solidFill>
                  <a:srgbClr val="FFFFFF"/>
                </a:solidFill>
                <a:latin typeface="Arial"/>
                <a:cs typeface="Arial"/>
              </a:rPr>
              <a:pPr marL="23053"/>
              <a:t>23</a:t>
            </a:fld>
            <a:endParaRPr sz="1089">
              <a:latin typeface="Arial"/>
              <a:cs typeface="Arial"/>
            </a:endParaRPr>
          </a:p>
        </p:txBody>
      </p:sp>
      <p:graphicFrame>
        <p:nvGraphicFramePr>
          <p:cNvPr id="64" name="object 64"/>
          <p:cNvGraphicFramePr>
            <a:graphicFrameLocks noGrp="1"/>
          </p:cNvGraphicFramePr>
          <p:nvPr/>
        </p:nvGraphicFramePr>
        <p:xfrm>
          <a:off x="4029552" y="5858404"/>
          <a:ext cx="4611340" cy="657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198"/>
                <a:gridCol w="1291839"/>
                <a:gridCol w="2843303"/>
              </a:tblGrid>
              <a:tr h="290859">
                <a:tc gridSpan="3"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  <a:tabLst>
                          <a:tab pos="2548890" algn="l"/>
                          <a:tab pos="2762250" algn="l"/>
                          <a:tab pos="2975610" algn="l"/>
                          <a:tab pos="3673475" algn="l"/>
                          <a:tab pos="3942079" algn="l"/>
                        </a:tabLst>
                      </a:pPr>
                      <a:r>
                        <a:rPr sz="900" spc="-35" dirty="0" smtClean="0">
                          <a:latin typeface="Times New Roman"/>
                          <a:cs typeface="Times New Roman"/>
                        </a:rPr>
                        <a:t>Da</a:t>
                      </a:r>
                      <a:r>
                        <a:rPr sz="900" spc="-5" dirty="0" smtClean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0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spc="-1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45" dirty="0" smtClean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0" dirty="0" smtClean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900" spc="-10" dirty="0" smtClean="0">
                          <a:latin typeface="Times New Roman"/>
                          <a:cs typeface="Times New Roman"/>
                        </a:rPr>
                        <a:t> c</a:t>
                      </a:r>
                      <a:r>
                        <a:rPr sz="900" spc="-45" dirty="0" smtClean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-50" dirty="0" smtClean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45" dirty="0" smtClean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spc="-5" dirty="0" smtClean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-35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spc="-5" dirty="0" smtClean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30" dirty="0" smtClean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20" dirty="0" smtClean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-45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 smtClean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900" spc="-45" dirty="0" smtClean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900" spc="-5" dirty="0" smtClean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2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spc="-35" dirty="0" smtClean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-20" dirty="0" smtClean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-45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 smtClean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30" dirty="0" smtClean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20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45" dirty="0" smtClean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10" dirty="0" smtClean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30" dirty="0" smtClean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 smtClean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45" dirty="0" smtClean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0" dirty="0" smtClean="0">
                          <a:latin typeface="Times New Roman"/>
                          <a:cs typeface="Times New Roman"/>
                        </a:rPr>
                        <a:t>n	</a:t>
                      </a:r>
                      <a:r>
                        <a:rPr sz="900" spc="-45" dirty="0" smtClean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900" u="sng" spc="0" dirty="0" smtClean="0">
                          <a:latin typeface="Times New Roman"/>
                          <a:cs typeface="Times New Roman"/>
                        </a:rPr>
                        <a:t> 	| 	</a:t>
                      </a:r>
                      <a:r>
                        <a:rPr sz="900" spc="0" dirty="0" smtClean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900" spc="-20" dirty="0" smtClean="0">
                          <a:latin typeface="Times New Roman"/>
                          <a:cs typeface="Times New Roman"/>
                        </a:rPr>
                        <a:t> |_</a:t>
                      </a:r>
                      <a:r>
                        <a:rPr sz="900" spc="-45" dirty="0" smtClean="0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900" spc="-20" dirty="0" smtClean="0">
                          <a:latin typeface="Times New Roman"/>
                          <a:cs typeface="Times New Roman"/>
                        </a:rPr>
                        <a:t>_|_</a:t>
                      </a:r>
                      <a:r>
                        <a:rPr sz="900" u="sng" spc="0" dirty="0" smtClean="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900" u="sng" spc="3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u="sng" spc="0" dirty="0" smtClean="0">
                          <a:latin typeface="Times New Roman"/>
                          <a:cs typeface="Times New Roman"/>
                        </a:rPr>
                        <a:t>| 	</a:t>
                      </a:r>
                      <a:r>
                        <a:rPr sz="900" spc="0" dirty="0" smtClean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900" spc="-1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20" dirty="0" smtClean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900" u="sng" spc="0" dirty="0" smtClean="0"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900" spc="-20" dirty="0" smtClean="0">
                          <a:latin typeface="Times New Roman"/>
                          <a:cs typeface="Times New Roman"/>
                        </a:rPr>
                        <a:t>|_</a:t>
                      </a:r>
                      <a:r>
                        <a:rPr sz="900" spc="-45" dirty="0" smtClean="0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900" spc="-20" dirty="0" smtClean="0">
                          <a:latin typeface="Times New Roman"/>
                          <a:cs typeface="Times New Roman"/>
                        </a:rPr>
                        <a:t>_|_</a:t>
                      </a:r>
                      <a:r>
                        <a:rPr sz="900" spc="-45" dirty="0" smtClean="0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900" spc="-20" dirty="0" smtClean="0">
                          <a:latin typeface="Times New Roman"/>
                          <a:cs typeface="Times New Roman"/>
                        </a:rPr>
                        <a:t>_|_</a:t>
                      </a:r>
                      <a:r>
                        <a:rPr sz="900" u="sng" spc="0" dirty="0" smtClean="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900" u="sng" spc="2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0" dirty="0" smtClean="0">
                          <a:latin typeface="Times New Roman"/>
                          <a:cs typeface="Times New Roman"/>
                        </a:rPr>
                        <a:t>|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R w="13462">
                      <a:solidFill>
                        <a:srgbClr val="000000"/>
                      </a:solidFill>
                      <a:prstDash val="solid"/>
                    </a:lnR>
                    <a:lnT w="13462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29195"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715" indent="-6350">
                        <a:lnSpc>
                          <a:spcPct val="101099"/>
                        </a:lnSpc>
                      </a:pPr>
                      <a:r>
                        <a:rPr sz="900" b="1" spc="-3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900" b="1" spc="-3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-5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-2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spc="-3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900" b="1" spc="-5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spc="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-3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900" b="1" spc="-5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b="1" spc="-1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spc="-2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3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900" b="1" spc="-3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-6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-3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spc="-5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spc="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900" b="1" spc="-4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900" b="1" spc="-3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900" b="1" spc="-2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spc="-3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-4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b="1" spc="-2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spc="-3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-2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spc="-5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spc="-2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spc="-4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spc="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spc="-3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2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-6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900" b="1" spc="-2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-6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spc="-2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spc="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”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701040">
                        <a:lnSpc>
                          <a:spcPct val="100000"/>
                        </a:lnSpc>
                        <a:tabLst>
                          <a:tab pos="1163955" algn="l"/>
                          <a:tab pos="1843405" algn="l"/>
                        </a:tabLst>
                      </a:pPr>
                      <a:r>
                        <a:rPr sz="900" dirty="0" smtClean="0">
                          <a:latin typeface="Times New Roman"/>
                          <a:cs typeface="Times New Roman"/>
                        </a:rPr>
                        <a:t>D   </a:t>
                      </a:r>
                      <a:r>
                        <a:rPr sz="900" spc="-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0" dirty="0" smtClean="0">
                          <a:latin typeface="Times New Roman"/>
                          <a:cs typeface="Times New Roman"/>
                        </a:rPr>
                        <a:t>D	M  </a:t>
                      </a:r>
                      <a:r>
                        <a:rPr sz="900" spc="-3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0" dirty="0" smtClean="0">
                          <a:latin typeface="Times New Roman"/>
                          <a:cs typeface="Times New Roman"/>
                        </a:rPr>
                        <a:t>M  </a:t>
                      </a:r>
                      <a:r>
                        <a:rPr sz="900" spc="-1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0" dirty="0" smtClean="0">
                          <a:latin typeface="Times New Roman"/>
                          <a:cs typeface="Times New Roman"/>
                        </a:rPr>
                        <a:t>M	Y   </a:t>
                      </a:r>
                      <a:r>
                        <a:rPr sz="900" spc="-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0" dirty="0" smtClean="0">
                          <a:latin typeface="Times New Roman"/>
                          <a:cs typeface="Times New Roman"/>
                        </a:rPr>
                        <a:t>Y   </a:t>
                      </a:r>
                      <a:r>
                        <a:rPr sz="900" spc="-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0" dirty="0" smtClean="0">
                          <a:latin typeface="Times New Roman"/>
                          <a:cs typeface="Times New Roman"/>
                        </a:rPr>
                        <a:t>Y   </a:t>
                      </a:r>
                      <a:r>
                        <a:rPr sz="900" spc="-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0" dirty="0" smtClean="0">
                          <a:latin typeface="Times New Roman"/>
                          <a:cs typeface="Times New Roman"/>
                        </a:rPr>
                        <a:t>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3462">
                      <a:solidFill>
                        <a:srgbClr val="000000"/>
                      </a:solidFill>
                      <a:prstDash val="solid"/>
                    </a:lnR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1397"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04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0413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3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8117" y="587817"/>
            <a:ext cx="8939605" cy="756889"/>
          </a:xfrm>
          <a:prstGeom prst="rect">
            <a:avLst/>
          </a:prstGeom>
        </p:spPr>
        <p:txBody>
          <a:bodyPr vert="horz" wrap="square" lIns="0" tIns="39650" rIns="0" bIns="0" rtlCol="0" anchor="b">
            <a:noAutofit/>
          </a:bodyPr>
          <a:lstStyle/>
          <a:p>
            <a:pPr marL="1452342">
              <a:lnSpc>
                <a:spcPts val="3453"/>
              </a:lnSpc>
            </a:pPr>
            <a:r>
              <a:rPr sz="2904" spc="-5" dirty="0">
                <a:solidFill>
                  <a:srgbClr val="282828"/>
                </a:solidFill>
                <a:latin typeface="Arial"/>
                <a:cs typeface="Arial"/>
              </a:rPr>
              <a:t>Wil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904" spc="-9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904" spc="-23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904" spc="-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904" spc="-9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ha</a:t>
            </a:r>
            <a:r>
              <a:rPr sz="2904" spc="-23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904" spc="-9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904" spc="-32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904" spc="-23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904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904" spc="-14" dirty="0">
                <a:solidFill>
                  <a:srgbClr val="282828"/>
                </a:solidFill>
                <a:latin typeface="Arial"/>
                <a:cs typeface="Arial"/>
              </a:rPr>
              <a:t>for</a:t>
            </a:r>
            <a:r>
              <a:rPr sz="2904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do</a:t>
            </a:r>
            <a:r>
              <a:rPr sz="2904" spc="-23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904" spc="0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ns</a:t>
            </a:r>
            <a:endParaRPr sz="2904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5237" y="1950669"/>
            <a:ext cx="9122485" cy="355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 marR="13255" algn="just">
              <a:lnSpc>
                <a:spcPts val="2351"/>
              </a:lnSpc>
            </a:pP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So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118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ta</a:t>
            </a:r>
            <a:r>
              <a:rPr sz="2178" spc="118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ll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ct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spc="77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23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178" spc="-27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10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te</a:t>
            </a:r>
            <a:r>
              <a:rPr sz="2178" spc="118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1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spc="118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ab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10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spc="118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14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118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an on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n.</a:t>
            </a:r>
            <a:endParaRPr sz="2178" dirty="0">
              <a:latin typeface="Arial"/>
              <a:cs typeface="Arial"/>
            </a:endParaRPr>
          </a:p>
          <a:p>
            <a:pPr>
              <a:lnSpc>
                <a:spcPts val="499"/>
              </a:lnSpc>
              <a:spcBef>
                <a:spcPts val="4"/>
              </a:spcBef>
            </a:pPr>
            <a:endParaRPr sz="499" dirty="0"/>
          </a:p>
          <a:p>
            <a:pPr marL="11527" marR="13832" algn="just">
              <a:lnSpc>
                <a:spcPts val="2351"/>
              </a:lnSpc>
            </a:pP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.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g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.</a:t>
            </a:r>
            <a:r>
              <a:rPr sz="2178" spc="113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10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spc="118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spc="10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10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pa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g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118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he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de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103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9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141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be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g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nn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g</a:t>
            </a:r>
            <a:r>
              <a:rPr sz="2178" spc="118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f 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t.</a:t>
            </a:r>
            <a:endParaRPr sz="2178" dirty="0">
              <a:latin typeface="Arial"/>
              <a:cs typeface="Arial"/>
            </a:endParaRPr>
          </a:p>
          <a:p>
            <a:pPr marL="11527" marR="2788265" algn="just">
              <a:spcBef>
                <a:spcPts val="227"/>
              </a:spcBef>
            </a:pPr>
            <a:r>
              <a:rPr sz="2178" spc="1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se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23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178" spc="-27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 s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ann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s:</a:t>
            </a:r>
            <a:endParaRPr sz="2178" dirty="0">
              <a:latin typeface="Arial"/>
              <a:cs typeface="Arial"/>
            </a:endParaRPr>
          </a:p>
          <a:p>
            <a:pPr>
              <a:lnSpc>
                <a:spcPts val="499"/>
              </a:lnSpc>
              <a:spcBef>
                <a:spcPts val="34"/>
              </a:spcBef>
            </a:pPr>
            <a:endParaRPr sz="499" dirty="0"/>
          </a:p>
          <a:p>
            <a:pPr marL="11527" marR="12103" algn="just">
              <a:lnSpc>
                <a:spcPct val="89600"/>
              </a:lnSpc>
            </a:pP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“</a:t>
            </a:r>
            <a:r>
              <a:rPr sz="2178" spc="82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-</a:t>
            </a:r>
            <a:r>
              <a:rPr sz="2178" spc="-68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-</a:t>
            </a:r>
            <a:r>
              <a:rPr sz="2178" spc="82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spc="1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” </a:t>
            </a:r>
            <a:r>
              <a:rPr sz="2178" spc="-4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27" dirty="0">
                <a:solidFill>
                  <a:srgbClr val="282828"/>
                </a:solidFill>
                <a:latin typeface="Arial"/>
                <a:cs typeface="Arial"/>
              </a:rPr>
              <a:t>w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he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 </a:t>
            </a:r>
            <a:r>
              <a:rPr sz="2178" spc="-5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“</a:t>
            </a:r>
            <a:r>
              <a:rPr sz="2178" spc="82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-</a:t>
            </a:r>
            <a:r>
              <a:rPr sz="2178" spc="-91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-</a:t>
            </a:r>
            <a:r>
              <a:rPr sz="2178" spc="82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” </a:t>
            </a:r>
            <a:r>
              <a:rPr sz="2178" spc="-6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g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ene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spc="14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y </a:t>
            </a:r>
            <a:r>
              <a:rPr sz="2178" spc="-82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ep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ts </a:t>
            </a:r>
            <a:r>
              <a:rPr sz="2178" spc="-5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 </a:t>
            </a:r>
            <a:r>
              <a:rPr sz="2178" spc="-5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2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-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1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r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do</a:t>
            </a:r>
            <a:r>
              <a:rPr sz="2178" spc="14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spc="141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p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23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x</a:t>
            </a:r>
            <a:r>
              <a:rPr sz="2178" spc="132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(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,</a:t>
            </a:r>
            <a:r>
              <a:rPr sz="2178" spc="15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27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,</a:t>
            </a:r>
            <a:r>
              <a:rPr sz="2178" spc="15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,</a:t>
            </a:r>
            <a:r>
              <a:rPr sz="2178" spc="15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tc.)</a:t>
            </a:r>
            <a:r>
              <a:rPr sz="2178" spc="15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spc="163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“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DTC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”</a:t>
            </a:r>
            <a:r>
              <a:rPr sz="2178" spc="15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15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163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ha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ed </a:t>
            </a:r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ab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de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g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na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r.</a:t>
            </a:r>
            <a:endParaRPr sz="2178" dirty="0">
              <a:latin typeface="Arial"/>
              <a:cs typeface="Arial"/>
            </a:endParaRPr>
          </a:p>
          <a:p>
            <a:pPr>
              <a:lnSpc>
                <a:spcPts val="545"/>
              </a:lnSpc>
              <a:spcBef>
                <a:spcPts val="14"/>
              </a:spcBef>
            </a:pPr>
            <a:endParaRPr sz="545" dirty="0"/>
          </a:p>
          <a:p>
            <a:pPr marL="11527" marR="11527" algn="just">
              <a:lnSpc>
                <a:spcPts val="2351"/>
              </a:lnSpc>
            </a:pPr>
            <a:r>
              <a:rPr sz="2178" spc="1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  </a:t>
            </a:r>
            <a:r>
              <a:rPr sz="2178" spc="-286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spc="14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 </a:t>
            </a:r>
            <a:r>
              <a:rPr sz="2178" spc="29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st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g </a:t>
            </a:r>
            <a:r>
              <a:rPr sz="2178" spc="30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d  </a:t>
            </a:r>
            <a:r>
              <a:rPr sz="2178" spc="-286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nu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d  </a:t>
            </a:r>
            <a:r>
              <a:rPr sz="2178" spc="-286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27" dirty="0">
                <a:solidFill>
                  <a:srgbClr val="282828"/>
                </a:solidFill>
                <a:latin typeface="Arial"/>
                <a:cs typeface="Arial"/>
              </a:rPr>
              <a:t>w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th  </a:t>
            </a:r>
            <a:r>
              <a:rPr sz="2178" spc="-286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a </a:t>
            </a:r>
            <a:r>
              <a:rPr sz="2178" spc="30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14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a- de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li</a:t>
            </a:r>
            <a:r>
              <a:rPr sz="2178" spc="14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d </a:t>
            </a:r>
            <a:r>
              <a:rPr sz="2178" spc="1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g 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f </a:t>
            </a:r>
            <a:r>
              <a:rPr sz="2178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p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23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ab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 en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d </a:t>
            </a:r>
            <a:r>
              <a:rPr sz="2178" spc="1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n </a:t>
            </a:r>
            <a:r>
              <a:rPr sz="2178" spc="1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q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ua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ck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ts “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-</a:t>
            </a:r>
            <a:r>
              <a:rPr sz="2178" spc="-377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-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 D</a:t>
            </a:r>
            <a:r>
              <a:rPr sz="2178" spc="1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[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spc="-1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spc="1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,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spc="1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,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HDTC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]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”.</a:t>
            </a:r>
            <a:endParaRPr sz="2178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9983967" y="6263256"/>
            <a:ext cx="201014" cy="1760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053"/>
            <a:fld id="{81D60167-4931-47E6-BA6A-407CBD079E47}" type="slidenum">
              <a:rPr sz="1089" dirty="0">
                <a:solidFill>
                  <a:srgbClr val="FFFFFF"/>
                </a:solidFill>
                <a:latin typeface="Arial"/>
                <a:cs typeface="Arial"/>
              </a:rPr>
              <a:pPr marL="23053"/>
              <a:t>24</a:t>
            </a:fld>
            <a:endParaRPr sz="10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0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1279" y="445828"/>
            <a:ext cx="4365146" cy="124480"/>
          </a:xfrm>
          <a:custGeom>
            <a:avLst/>
            <a:gdLst/>
            <a:ahLst/>
            <a:cxnLst/>
            <a:rect l="l" t="t" r="r" b="b"/>
            <a:pathLst>
              <a:path w="4809744" h="137159">
                <a:moveTo>
                  <a:pt x="0" y="137159"/>
                </a:moveTo>
                <a:lnTo>
                  <a:pt x="4809744" y="137159"/>
                </a:lnTo>
                <a:lnTo>
                  <a:pt x="4809744" y="0"/>
                </a:lnTo>
                <a:lnTo>
                  <a:pt x="0" y="0"/>
                </a:lnTo>
                <a:lnTo>
                  <a:pt x="0" y="137159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" name="object 3"/>
          <p:cNvSpPr/>
          <p:nvPr/>
        </p:nvSpPr>
        <p:spPr>
          <a:xfrm>
            <a:off x="4047129" y="445828"/>
            <a:ext cx="0" cy="511756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0"/>
                </a:moveTo>
                <a:lnTo>
                  <a:pt x="0" y="563879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" name="object 4"/>
          <p:cNvSpPr/>
          <p:nvPr/>
        </p:nvSpPr>
        <p:spPr>
          <a:xfrm>
            <a:off x="8420573" y="562010"/>
            <a:ext cx="0" cy="395573"/>
          </a:xfrm>
          <a:custGeom>
            <a:avLst/>
            <a:gdLst/>
            <a:ahLst/>
            <a:cxnLst/>
            <a:rect l="l" t="t" r="r" b="b"/>
            <a:pathLst>
              <a:path h="435863">
                <a:moveTo>
                  <a:pt x="0" y="0"/>
                </a:moveTo>
                <a:lnTo>
                  <a:pt x="0" y="435863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" name="object 5"/>
          <p:cNvSpPr/>
          <p:nvPr/>
        </p:nvSpPr>
        <p:spPr>
          <a:xfrm>
            <a:off x="4051279" y="570308"/>
            <a:ext cx="4365146" cy="113416"/>
          </a:xfrm>
          <a:custGeom>
            <a:avLst/>
            <a:gdLst/>
            <a:ahLst/>
            <a:cxnLst/>
            <a:rect l="l" t="t" r="r" b="b"/>
            <a:pathLst>
              <a:path w="4809744" h="124968">
                <a:moveTo>
                  <a:pt x="0" y="124968"/>
                </a:moveTo>
                <a:lnTo>
                  <a:pt x="4809744" y="124968"/>
                </a:lnTo>
                <a:lnTo>
                  <a:pt x="4809744" y="0"/>
                </a:lnTo>
                <a:lnTo>
                  <a:pt x="0" y="0"/>
                </a:lnTo>
                <a:lnTo>
                  <a:pt x="0" y="124968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" name="object 6"/>
          <p:cNvSpPr/>
          <p:nvPr/>
        </p:nvSpPr>
        <p:spPr>
          <a:xfrm>
            <a:off x="4040213" y="445828"/>
            <a:ext cx="0" cy="520054"/>
          </a:xfrm>
          <a:custGeom>
            <a:avLst/>
            <a:gdLst/>
            <a:ahLst/>
            <a:cxnLst/>
            <a:rect l="l" t="t" r="r" b="b"/>
            <a:pathLst>
              <a:path h="573023">
                <a:moveTo>
                  <a:pt x="0" y="0"/>
                </a:moveTo>
                <a:lnTo>
                  <a:pt x="0" y="5730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7" name="object 7"/>
          <p:cNvSpPr/>
          <p:nvPr/>
        </p:nvSpPr>
        <p:spPr>
          <a:xfrm>
            <a:off x="8413658" y="562009"/>
            <a:ext cx="0" cy="403873"/>
          </a:xfrm>
          <a:custGeom>
            <a:avLst/>
            <a:gdLst/>
            <a:ahLst/>
            <a:cxnLst/>
            <a:rect l="l" t="t" r="r" b="b"/>
            <a:pathLst>
              <a:path h="445008">
                <a:moveTo>
                  <a:pt x="0" y="0"/>
                </a:moveTo>
                <a:lnTo>
                  <a:pt x="0" y="4450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8" name="object 8"/>
          <p:cNvSpPr/>
          <p:nvPr/>
        </p:nvSpPr>
        <p:spPr>
          <a:xfrm>
            <a:off x="7948928" y="445827"/>
            <a:ext cx="495159" cy="116183"/>
          </a:xfrm>
          <a:custGeom>
            <a:avLst/>
            <a:gdLst/>
            <a:ahLst/>
            <a:cxnLst/>
            <a:rect l="l" t="t" r="r" b="b"/>
            <a:pathLst>
              <a:path w="545592" h="128016">
                <a:moveTo>
                  <a:pt x="0" y="128016"/>
                </a:moveTo>
                <a:lnTo>
                  <a:pt x="545592" y="128016"/>
                </a:lnTo>
                <a:lnTo>
                  <a:pt x="545592" y="0"/>
                </a:lnTo>
                <a:lnTo>
                  <a:pt x="0" y="0"/>
                </a:lnTo>
                <a:lnTo>
                  <a:pt x="0" y="128016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" name="object 9"/>
          <p:cNvSpPr/>
          <p:nvPr/>
        </p:nvSpPr>
        <p:spPr>
          <a:xfrm>
            <a:off x="7166078" y="813738"/>
            <a:ext cx="392808" cy="113416"/>
          </a:xfrm>
          <a:custGeom>
            <a:avLst/>
            <a:gdLst/>
            <a:ahLst/>
            <a:cxnLst/>
            <a:rect l="l" t="t" r="r" b="b"/>
            <a:pathLst>
              <a:path w="432816" h="124968">
                <a:moveTo>
                  <a:pt x="0" y="124968"/>
                </a:moveTo>
                <a:lnTo>
                  <a:pt x="432816" y="124968"/>
                </a:lnTo>
                <a:lnTo>
                  <a:pt x="432816" y="0"/>
                </a:lnTo>
                <a:lnTo>
                  <a:pt x="0" y="0"/>
                </a:lnTo>
                <a:lnTo>
                  <a:pt x="0" y="124968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1" name="object 11"/>
          <p:cNvSpPr txBox="1"/>
          <p:nvPr/>
        </p:nvSpPr>
        <p:spPr>
          <a:xfrm>
            <a:off x="4084013" y="435915"/>
            <a:ext cx="1254034" cy="1429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b="1" spc="5" dirty="0">
                <a:latin typeface="Times New Roman"/>
                <a:cs typeface="Times New Roman"/>
              </a:rPr>
              <a:t>C</a:t>
            </a:r>
            <a:r>
              <a:rPr sz="862" b="1" spc="-5" dirty="0">
                <a:latin typeface="Times New Roman"/>
                <a:cs typeface="Times New Roman"/>
              </a:rPr>
              <a:t>h</a:t>
            </a:r>
            <a:r>
              <a:rPr sz="862" b="1" spc="18" dirty="0">
                <a:latin typeface="Times New Roman"/>
                <a:cs typeface="Times New Roman"/>
              </a:rPr>
              <a:t>i</a:t>
            </a:r>
            <a:r>
              <a:rPr sz="862" b="1" spc="-18" dirty="0">
                <a:latin typeface="Times New Roman"/>
                <a:cs typeface="Times New Roman"/>
              </a:rPr>
              <a:t>e</a:t>
            </a:r>
            <a:r>
              <a:rPr sz="862" b="1" spc="9" dirty="0">
                <a:latin typeface="Times New Roman"/>
                <a:cs typeface="Times New Roman"/>
              </a:rPr>
              <a:t>s</a:t>
            </a:r>
            <a:r>
              <a:rPr sz="862" b="1" dirty="0">
                <a:latin typeface="Times New Roman"/>
                <a:cs typeface="Times New Roman"/>
              </a:rPr>
              <a:t>i</a:t>
            </a:r>
            <a:r>
              <a:rPr sz="862" b="1" spc="-23" dirty="0">
                <a:latin typeface="Times New Roman"/>
                <a:cs typeface="Times New Roman"/>
              </a:rPr>
              <a:t> </a:t>
            </a:r>
            <a:r>
              <a:rPr sz="862" b="1" spc="14" dirty="0">
                <a:latin typeface="Times New Roman"/>
                <a:cs typeface="Times New Roman"/>
              </a:rPr>
              <a:t>F</a:t>
            </a:r>
            <a:r>
              <a:rPr sz="862" b="1" dirty="0">
                <a:latin typeface="Times New Roman"/>
                <a:cs typeface="Times New Roman"/>
              </a:rPr>
              <a:t>a</a:t>
            </a:r>
            <a:r>
              <a:rPr sz="862" b="1" spc="5" dirty="0">
                <a:latin typeface="Times New Roman"/>
                <a:cs typeface="Times New Roman"/>
              </a:rPr>
              <a:t>r</a:t>
            </a:r>
            <a:r>
              <a:rPr sz="862" b="1" spc="-5" dirty="0">
                <a:latin typeface="Times New Roman"/>
                <a:cs typeface="Times New Roman"/>
              </a:rPr>
              <a:t>m</a:t>
            </a:r>
            <a:r>
              <a:rPr sz="862" b="1" dirty="0">
                <a:latin typeface="Times New Roman"/>
                <a:cs typeface="Times New Roman"/>
              </a:rPr>
              <a:t>a</a:t>
            </a:r>
            <a:r>
              <a:rPr sz="862" b="1" spc="5" dirty="0">
                <a:latin typeface="Times New Roman"/>
                <a:cs typeface="Times New Roman"/>
              </a:rPr>
              <a:t>ce</a:t>
            </a:r>
            <a:r>
              <a:rPr sz="862" b="1" spc="-23" dirty="0">
                <a:latin typeface="Times New Roman"/>
                <a:cs typeface="Times New Roman"/>
              </a:rPr>
              <a:t>u</a:t>
            </a:r>
            <a:r>
              <a:rPr sz="862" b="1" spc="-9" dirty="0">
                <a:latin typeface="Times New Roman"/>
                <a:cs typeface="Times New Roman"/>
              </a:rPr>
              <a:t>t</a:t>
            </a:r>
            <a:r>
              <a:rPr sz="862" b="1" spc="18" dirty="0">
                <a:latin typeface="Times New Roman"/>
                <a:cs typeface="Times New Roman"/>
              </a:rPr>
              <a:t>i</a:t>
            </a:r>
            <a:r>
              <a:rPr sz="862" b="1" spc="5" dirty="0">
                <a:latin typeface="Times New Roman"/>
                <a:cs typeface="Times New Roman"/>
              </a:rPr>
              <a:t>c</a:t>
            </a:r>
            <a:r>
              <a:rPr sz="862" b="1" dirty="0">
                <a:latin typeface="Times New Roman"/>
                <a:cs typeface="Times New Roman"/>
              </a:rPr>
              <a:t>i</a:t>
            </a:r>
            <a:r>
              <a:rPr sz="862" b="1" spc="-5" dirty="0">
                <a:latin typeface="Times New Roman"/>
                <a:cs typeface="Times New Roman"/>
              </a:rPr>
              <a:t> S</a:t>
            </a:r>
            <a:r>
              <a:rPr sz="862" b="1" dirty="0">
                <a:latin typeface="Times New Roman"/>
                <a:cs typeface="Times New Roman"/>
              </a:rPr>
              <a:t>.</a:t>
            </a:r>
            <a:r>
              <a:rPr sz="862" b="1" spc="-5" dirty="0">
                <a:latin typeface="Times New Roman"/>
                <a:cs typeface="Times New Roman"/>
              </a:rPr>
              <a:t>p</a:t>
            </a:r>
            <a:r>
              <a:rPr sz="862" b="1" spc="-23" dirty="0">
                <a:latin typeface="Times New Roman"/>
                <a:cs typeface="Times New Roman"/>
              </a:rPr>
              <a:t>.</a:t>
            </a:r>
            <a:r>
              <a:rPr sz="862" b="1" spc="5" dirty="0">
                <a:latin typeface="Times New Roman"/>
                <a:cs typeface="Times New Roman"/>
              </a:rPr>
              <a:t>A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60499" y="438681"/>
            <a:ext cx="1399263" cy="1429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862" b="1" spc="5" dirty="0">
                <a:latin typeface="Times New Roman"/>
                <a:cs typeface="Times New Roman"/>
              </a:rPr>
              <a:t>C</a:t>
            </a:r>
            <a:r>
              <a:rPr sz="862" b="1" spc="-5" dirty="0">
                <a:latin typeface="Times New Roman"/>
                <a:cs typeface="Times New Roman"/>
              </a:rPr>
              <a:t>lini</a:t>
            </a:r>
            <a:r>
              <a:rPr sz="862" b="1" spc="5" dirty="0">
                <a:latin typeface="Times New Roman"/>
                <a:cs typeface="Times New Roman"/>
              </a:rPr>
              <a:t>c</a:t>
            </a:r>
            <a:r>
              <a:rPr sz="862" b="1" dirty="0">
                <a:latin typeface="Times New Roman"/>
                <a:cs typeface="Times New Roman"/>
              </a:rPr>
              <a:t>al</a:t>
            </a:r>
            <a:r>
              <a:rPr sz="862" b="1" spc="-5" dirty="0">
                <a:latin typeface="Times New Roman"/>
                <a:cs typeface="Times New Roman"/>
              </a:rPr>
              <a:t> </a:t>
            </a:r>
            <a:r>
              <a:rPr sz="862" b="1" spc="-9" dirty="0">
                <a:latin typeface="Times New Roman"/>
                <a:cs typeface="Times New Roman"/>
              </a:rPr>
              <a:t>St</a:t>
            </a:r>
            <a:r>
              <a:rPr sz="862" b="1" spc="18" dirty="0">
                <a:latin typeface="Times New Roman"/>
                <a:cs typeface="Times New Roman"/>
              </a:rPr>
              <a:t>u</a:t>
            </a:r>
            <a:r>
              <a:rPr sz="862" b="1" spc="-5" dirty="0">
                <a:latin typeface="Times New Roman"/>
                <a:cs typeface="Times New Roman"/>
              </a:rPr>
              <a:t>d</a:t>
            </a:r>
            <a:r>
              <a:rPr sz="862" b="1" dirty="0">
                <a:latin typeface="Times New Roman"/>
                <a:cs typeface="Times New Roman"/>
              </a:rPr>
              <a:t>y </a:t>
            </a:r>
            <a:r>
              <a:rPr sz="862" b="1" spc="-18" dirty="0">
                <a:latin typeface="Times New Roman"/>
                <a:cs typeface="Times New Roman"/>
              </a:rPr>
              <a:t>N</a:t>
            </a:r>
            <a:r>
              <a:rPr sz="862" b="1" dirty="0">
                <a:latin typeface="Times New Roman"/>
                <a:cs typeface="Times New Roman"/>
              </a:rPr>
              <a:t>o.</a:t>
            </a:r>
            <a:r>
              <a:rPr sz="862" b="1" spc="-91" dirty="0">
                <a:latin typeface="Times New Roman"/>
                <a:cs typeface="Times New Roman"/>
              </a:rPr>
              <a:t> </a:t>
            </a:r>
            <a:r>
              <a:rPr sz="862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9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spc="-18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DY</a:t>
            </a:r>
            <a:r>
              <a:rPr sz="862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81707" y="1098662"/>
            <a:ext cx="0" cy="356846"/>
          </a:xfrm>
          <a:custGeom>
            <a:avLst/>
            <a:gdLst/>
            <a:ahLst/>
            <a:cxnLst/>
            <a:rect l="l" t="t" r="r" b="b"/>
            <a:pathLst>
              <a:path h="393191">
                <a:moveTo>
                  <a:pt x="0" y="0"/>
                </a:moveTo>
                <a:lnTo>
                  <a:pt x="0" y="393191"/>
                </a:lnTo>
              </a:path>
            </a:pathLst>
          </a:custGeom>
          <a:ln w="31750">
            <a:solidFill>
              <a:srgbClr val="F1F1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4" name="object 14"/>
          <p:cNvSpPr/>
          <p:nvPr/>
        </p:nvSpPr>
        <p:spPr>
          <a:xfrm>
            <a:off x="8399251" y="1098662"/>
            <a:ext cx="28815" cy="279391"/>
          </a:xfrm>
          <a:custGeom>
            <a:avLst/>
            <a:gdLst/>
            <a:ahLst/>
            <a:cxnLst/>
            <a:rect l="l" t="t" r="r" b="b"/>
            <a:pathLst>
              <a:path w="31750" h="307848">
                <a:moveTo>
                  <a:pt x="0" y="307848"/>
                </a:moveTo>
                <a:lnTo>
                  <a:pt x="31750" y="307848"/>
                </a:lnTo>
                <a:lnTo>
                  <a:pt x="31750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5" name="object 15"/>
          <p:cNvSpPr/>
          <p:nvPr/>
        </p:nvSpPr>
        <p:spPr>
          <a:xfrm>
            <a:off x="4095539" y="1098662"/>
            <a:ext cx="4304288" cy="179806"/>
          </a:xfrm>
          <a:custGeom>
            <a:avLst/>
            <a:gdLst/>
            <a:ahLst/>
            <a:cxnLst/>
            <a:rect l="l" t="t" r="r" b="b"/>
            <a:pathLst>
              <a:path w="4742688" h="198120">
                <a:moveTo>
                  <a:pt x="0" y="198120"/>
                </a:moveTo>
                <a:lnTo>
                  <a:pt x="4742688" y="198120"/>
                </a:lnTo>
                <a:lnTo>
                  <a:pt x="4742688" y="0"/>
                </a:lnTo>
                <a:lnTo>
                  <a:pt x="0" y="0"/>
                </a:lnTo>
                <a:lnTo>
                  <a:pt x="0" y="1981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6" name="object 16"/>
          <p:cNvSpPr/>
          <p:nvPr/>
        </p:nvSpPr>
        <p:spPr>
          <a:xfrm>
            <a:off x="4095539" y="1278469"/>
            <a:ext cx="4304288" cy="88520"/>
          </a:xfrm>
          <a:custGeom>
            <a:avLst/>
            <a:gdLst/>
            <a:ahLst/>
            <a:cxnLst/>
            <a:rect l="l" t="t" r="r" b="b"/>
            <a:pathLst>
              <a:path w="4742688" h="97536">
                <a:moveTo>
                  <a:pt x="0" y="97536"/>
                </a:moveTo>
                <a:lnTo>
                  <a:pt x="4742688" y="97536"/>
                </a:lnTo>
                <a:lnTo>
                  <a:pt x="4742688" y="0"/>
                </a:lnTo>
                <a:lnTo>
                  <a:pt x="0" y="0"/>
                </a:lnTo>
                <a:lnTo>
                  <a:pt x="0" y="975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7" name="object 17"/>
          <p:cNvSpPr/>
          <p:nvPr/>
        </p:nvSpPr>
        <p:spPr>
          <a:xfrm>
            <a:off x="4095539" y="1366989"/>
            <a:ext cx="4304288" cy="88520"/>
          </a:xfrm>
          <a:custGeom>
            <a:avLst/>
            <a:gdLst/>
            <a:ahLst/>
            <a:cxnLst/>
            <a:rect l="l" t="t" r="r" b="b"/>
            <a:pathLst>
              <a:path w="4742688" h="97536">
                <a:moveTo>
                  <a:pt x="0" y="97536"/>
                </a:moveTo>
                <a:lnTo>
                  <a:pt x="4742688" y="97536"/>
                </a:lnTo>
                <a:lnTo>
                  <a:pt x="4742688" y="0"/>
                </a:lnTo>
                <a:lnTo>
                  <a:pt x="0" y="0"/>
                </a:lnTo>
                <a:lnTo>
                  <a:pt x="0" y="975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8" name="object 18"/>
          <p:cNvSpPr txBox="1"/>
          <p:nvPr/>
        </p:nvSpPr>
        <p:spPr>
          <a:xfrm>
            <a:off x="6715180" y="1364683"/>
            <a:ext cx="1817657" cy="1521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25905">
              <a:tabLst>
                <a:tab pos="605719" algn="l"/>
              </a:tabLst>
            </a:pPr>
            <a:r>
              <a:rPr sz="454" spc="14" dirty="0">
                <a:latin typeface="Times New Roman"/>
                <a:cs typeface="Times New Roman"/>
              </a:rPr>
              <a:t>Y	Y</a:t>
            </a:r>
            <a:endParaRPr sz="454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54044" y="1090363"/>
            <a:ext cx="4390042" cy="0"/>
          </a:xfrm>
          <a:custGeom>
            <a:avLst/>
            <a:gdLst/>
            <a:ahLst/>
            <a:cxnLst/>
            <a:rect l="l" t="t" r="r" b="b"/>
            <a:pathLst>
              <a:path w="4837176">
                <a:moveTo>
                  <a:pt x="0" y="0"/>
                </a:moveTo>
                <a:lnTo>
                  <a:pt x="4837176" y="0"/>
                </a:lnTo>
              </a:path>
            </a:pathLst>
          </a:custGeom>
          <a:ln w="195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0" name="object 20"/>
          <p:cNvSpPr/>
          <p:nvPr/>
        </p:nvSpPr>
        <p:spPr>
          <a:xfrm>
            <a:off x="4054044" y="1082065"/>
            <a:ext cx="0" cy="384509"/>
          </a:xfrm>
          <a:custGeom>
            <a:avLst/>
            <a:gdLst/>
            <a:ahLst/>
            <a:cxnLst/>
            <a:rect l="l" t="t" r="r" b="b"/>
            <a:pathLst>
              <a:path h="423672">
                <a:moveTo>
                  <a:pt x="0" y="0"/>
                </a:moveTo>
                <a:lnTo>
                  <a:pt x="0" y="4236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1" name="object 21"/>
          <p:cNvSpPr/>
          <p:nvPr/>
        </p:nvSpPr>
        <p:spPr>
          <a:xfrm>
            <a:off x="4054044" y="1082065"/>
            <a:ext cx="4387276" cy="0"/>
          </a:xfrm>
          <a:custGeom>
            <a:avLst/>
            <a:gdLst/>
            <a:ahLst/>
            <a:cxnLst/>
            <a:rect l="l" t="t" r="r" b="b"/>
            <a:pathLst>
              <a:path w="4834128">
                <a:moveTo>
                  <a:pt x="0" y="0"/>
                </a:moveTo>
                <a:lnTo>
                  <a:pt x="483412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2" name="object 22"/>
          <p:cNvSpPr/>
          <p:nvPr/>
        </p:nvSpPr>
        <p:spPr>
          <a:xfrm>
            <a:off x="8427489" y="1082065"/>
            <a:ext cx="0" cy="295989"/>
          </a:xfrm>
          <a:custGeom>
            <a:avLst/>
            <a:gdLst/>
            <a:ahLst/>
            <a:cxnLst/>
            <a:rect l="l" t="t" r="r" b="b"/>
            <a:pathLst>
              <a:path h="326136">
                <a:moveTo>
                  <a:pt x="0" y="0"/>
                </a:moveTo>
                <a:lnTo>
                  <a:pt x="0" y="3261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3" name="object 23"/>
          <p:cNvSpPr/>
          <p:nvPr/>
        </p:nvSpPr>
        <p:spPr>
          <a:xfrm>
            <a:off x="4060961" y="1098662"/>
            <a:ext cx="0" cy="356846"/>
          </a:xfrm>
          <a:custGeom>
            <a:avLst/>
            <a:gdLst/>
            <a:ahLst/>
            <a:cxnLst/>
            <a:rect l="l" t="t" r="r" b="b"/>
            <a:pathLst>
              <a:path h="393191">
                <a:moveTo>
                  <a:pt x="0" y="0"/>
                </a:moveTo>
                <a:lnTo>
                  <a:pt x="0" y="393191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4" name="object 24"/>
          <p:cNvSpPr/>
          <p:nvPr/>
        </p:nvSpPr>
        <p:spPr>
          <a:xfrm>
            <a:off x="4054044" y="1462424"/>
            <a:ext cx="2661135" cy="0"/>
          </a:xfrm>
          <a:custGeom>
            <a:avLst/>
            <a:gdLst/>
            <a:ahLst/>
            <a:cxnLst/>
            <a:rect l="l" t="t" r="r" b="b"/>
            <a:pathLst>
              <a:path w="2932176">
                <a:moveTo>
                  <a:pt x="0" y="0"/>
                </a:moveTo>
                <a:lnTo>
                  <a:pt x="2932176" y="0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5" name="object 25"/>
          <p:cNvSpPr/>
          <p:nvPr/>
        </p:nvSpPr>
        <p:spPr>
          <a:xfrm>
            <a:off x="4054044" y="1452743"/>
            <a:ext cx="2661135" cy="0"/>
          </a:xfrm>
          <a:custGeom>
            <a:avLst/>
            <a:gdLst/>
            <a:ahLst/>
            <a:cxnLst/>
            <a:rect l="l" t="t" r="r" b="b"/>
            <a:pathLst>
              <a:path w="2932176">
                <a:moveTo>
                  <a:pt x="0" y="0"/>
                </a:moveTo>
                <a:lnTo>
                  <a:pt x="29321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6" name="object 26"/>
          <p:cNvSpPr/>
          <p:nvPr/>
        </p:nvSpPr>
        <p:spPr>
          <a:xfrm>
            <a:off x="8426913" y="1098662"/>
            <a:ext cx="17749" cy="279391"/>
          </a:xfrm>
          <a:custGeom>
            <a:avLst/>
            <a:gdLst/>
            <a:ahLst/>
            <a:cxnLst/>
            <a:rect l="l" t="t" r="r" b="b"/>
            <a:pathLst>
              <a:path w="19557" h="307848">
                <a:moveTo>
                  <a:pt x="0" y="307848"/>
                </a:moveTo>
                <a:lnTo>
                  <a:pt x="19557" y="307848"/>
                </a:lnTo>
                <a:lnTo>
                  <a:pt x="19557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7" name="object 27"/>
          <p:cNvSpPr/>
          <p:nvPr/>
        </p:nvSpPr>
        <p:spPr>
          <a:xfrm>
            <a:off x="4040213" y="1724527"/>
            <a:ext cx="4439835" cy="0"/>
          </a:xfrm>
          <a:custGeom>
            <a:avLst/>
            <a:gdLst/>
            <a:ahLst/>
            <a:cxnLst/>
            <a:rect l="l" t="t" r="r" b="b"/>
            <a:pathLst>
              <a:path w="4892040">
                <a:moveTo>
                  <a:pt x="0" y="0"/>
                </a:moveTo>
                <a:lnTo>
                  <a:pt x="489204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8" name="object 28"/>
          <p:cNvSpPr/>
          <p:nvPr/>
        </p:nvSpPr>
        <p:spPr>
          <a:xfrm>
            <a:off x="8470367" y="1725218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9" name="object 29"/>
          <p:cNvSpPr/>
          <p:nvPr/>
        </p:nvSpPr>
        <p:spPr>
          <a:xfrm>
            <a:off x="8470367" y="1725218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0" name="object 30"/>
          <p:cNvSpPr/>
          <p:nvPr/>
        </p:nvSpPr>
        <p:spPr>
          <a:xfrm>
            <a:off x="8477281" y="1729368"/>
            <a:ext cx="0" cy="279391"/>
          </a:xfrm>
          <a:custGeom>
            <a:avLst/>
            <a:gdLst/>
            <a:ahLst/>
            <a:cxnLst/>
            <a:rect l="l" t="t" r="r" b="b"/>
            <a:pathLst>
              <a:path h="307848">
                <a:moveTo>
                  <a:pt x="0" y="0"/>
                </a:moveTo>
                <a:lnTo>
                  <a:pt x="0" y="307848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1" name="object 31"/>
          <p:cNvSpPr/>
          <p:nvPr/>
        </p:nvSpPr>
        <p:spPr>
          <a:xfrm>
            <a:off x="8475495" y="1726602"/>
            <a:ext cx="0" cy="2536653"/>
          </a:xfrm>
          <a:custGeom>
            <a:avLst/>
            <a:gdLst/>
            <a:ahLst/>
            <a:cxnLst/>
            <a:rect l="l" t="t" r="r" b="b"/>
            <a:pathLst>
              <a:path h="2795016">
                <a:moveTo>
                  <a:pt x="0" y="0"/>
                </a:moveTo>
                <a:lnTo>
                  <a:pt x="0" y="2795016"/>
                </a:lnTo>
              </a:path>
            </a:pathLst>
          </a:custGeom>
          <a:ln w="113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2" name="object 32"/>
          <p:cNvSpPr/>
          <p:nvPr/>
        </p:nvSpPr>
        <p:spPr>
          <a:xfrm>
            <a:off x="4040213" y="2011526"/>
            <a:ext cx="4439835" cy="0"/>
          </a:xfrm>
          <a:custGeom>
            <a:avLst/>
            <a:gdLst/>
            <a:ahLst/>
            <a:cxnLst/>
            <a:rect l="l" t="t" r="r" b="b"/>
            <a:pathLst>
              <a:path w="4892040">
                <a:moveTo>
                  <a:pt x="0" y="0"/>
                </a:moveTo>
                <a:lnTo>
                  <a:pt x="489204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3" name="object 33"/>
          <p:cNvSpPr/>
          <p:nvPr/>
        </p:nvSpPr>
        <p:spPr>
          <a:xfrm>
            <a:off x="4040213" y="2008759"/>
            <a:ext cx="4437068" cy="0"/>
          </a:xfrm>
          <a:custGeom>
            <a:avLst/>
            <a:gdLst/>
            <a:ahLst/>
            <a:cxnLst/>
            <a:rect l="l" t="t" r="r" b="b"/>
            <a:pathLst>
              <a:path w="4888992">
                <a:moveTo>
                  <a:pt x="0" y="0"/>
                </a:moveTo>
                <a:lnTo>
                  <a:pt x="488899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4" name="object 34"/>
          <p:cNvSpPr/>
          <p:nvPr/>
        </p:nvSpPr>
        <p:spPr>
          <a:xfrm>
            <a:off x="8471749" y="2014292"/>
            <a:ext cx="0" cy="2248963"/>
          </a:xfrm>
          <a:custGeom>
            <a:avLst/>
            <a:gdLst/>
            <a:ahLst/>
            <a:cxnLst/>
            <a:rect l="l" t="t" r="r" b="b"/>
            <a:pathLst>
              <a:path h="2478024">
                <a:moveTo>
                  <a:pt x="0" y="0"/>
                </a:moveTo>
                <a:lnTo>
                  <a:pt x="0" y="24780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5" name="object 35"/>
          <p:cNvSpPr/>
          <p:nvPr/>
        </p:nvSpPr>
        <p:spPr>
          <a:xfrm>
            <a:off x="4040213" y="2275703"/>
            <a:ext cx="4439835" cy="0"/>
          </a:xfrm>
          <a:custGeom>
            <a:avLst/>
            <a:gdLst/>
            <a:ahLst/>
            <a:cxnLst/>
            <a:rect l="l" t="t" r="r" b="b"/>
            <a:pathLst>
              <a:path w="4892040">
                <a:moveTo>
                  <a:pt x="0" y="0"/>
                </a:moveTo>
                <a:lnTo>
                  <a:pt x="4892040" y="0"/>
                </a:lnTo>
              </a:path>
            </a:pathLst>
          </a:custGeom>
          <a:ln w="43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6" name="object 36"/>
          <p:cNvSpPr/>
          <p:nvPr/>
        </p:nvSpPr>
        <p:spPr>
          <a:xfrm>
            <a:off x="4040213" y="2271554"/>
            <a:ext cx="4437068" cy="0"/>
          </a:xfrm>
          <a:custGeom>
            <a:avLst/>
            <a:gdLst/>
            <a:ahLst/>
            <a:cxnLst/>
            <a:rect l="l" t="t" r="r" b="b"/>
            <a:pathLst>
              <a:path w="4888992">
                <a:moveTo>
                  <a:pt x="0" y="0"/>
                </a:moveTo>
                <a:lnTo>
                  <a:pt x="488899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7" name="object 37"/>
          <p:cNvSpPr/>
          <p:nvPr/>
        </p:nvSpPr>
        <p:spPr>
          <a:xfrm>
            <a:off x="4040213" y="3023974"/>
            <a:ext cx="4439835" cy="0"/>
          </a:xfrm>
          <a:custGeom>
            <a:avLst/>
            <a:gdLst/>
            <a:ahLst/>
            <a:cxnLst/>
            <a:rect l="l" t="t" r="r" b="b"/>
            <a:pathLst>
              <a:path w="4892040">
                <a:moveTo>
                  <a:pt x="0" y="0"/>
                </a:moveTo>
                <a:lnTo>
                  <a:pt x="489204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8" name="object 38"/>
          <p:cNvSpPr/>
          <p:nvPr/>
        </p:nvSpPr>
        <p:spPr>
          <a:xfrm>
            <a:off x="4040213" y="3021207"/>
            <a:ext cx="4437068" cy="0"/>
          </a:xfrm>
          <a:custGeom>
            <a:avLst/>
            <a:gdLst/>
            <a:ahLst/>
            <a:cxnLst/>
            <a:rect l="l" t="t" r="r" b="b"/>
            <a:pathLst>
              <a:path w="4888992">
                <a:moveTo>
                  <a:pt x="0" y="0"/>
                </a:moveTo>
                <a:lnTo>
                  <a:pt x="488899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9" name="object 39"/>
          <p:cNvSpPr/>
          <p:nvPr/>
        </p:nvSpPr>
        <p:spPr>
          <a:xfrm>
            <a:off x="8470367" y="3022591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0" name="object 40"/>
          <p:cNvSpPr/>
          <p:nvPr/>
        </p:nvSpPr>
        <p:spPr>
          <a:xfrm>
            <a:off x="4040213" y="3604888"/>
            <a:ext cx="4439835" cy="0"/>
          </a:xfrm>
          <a:custGeom>
            <a:avLst/>
            <a:gdLst/>
            <a:ahLst/>
            <a:cxnLst/>
            <a:rect l="l" t="t" r="r" b="b"/>
            <a:pathLst>
              <a:path w="4892040">
                <a:moveTo>
                  <a:pt x="0" y="0"/>
                </a:moveTo>
                <a:lnTo>
                  <a:pt x="489204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1" name="object 41"/>
          <p:cNvSpPr/>
          <p:nvPr/>
        </p:nvSpPr>
        <p:spPr>
          <a:xfrm>
            <a:off x="4040213" y="3602120"/>
            <a:ext cx="4437068" cy="0"/>
          </a:xfrm>
          <a:custGeom>
            <a:avLst/>
            <a:gdLst/>
            <a:ahLst/>
            <a:cxnLst/>
            <a:rect l="l" t="t" r="r" b="b"/>
            <a:pathLst>
              <a:path w="4888992">
                <a:moveTo>
                  <a:pt x="0" y="0"/>
                </a:moveTo>
                <a:lnTo>
                  <a:pt x="488899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2" name="object 42"/>
          <p:cNvSpPr/>
          <p:nvPr/>
        </p:nvSpPr>
        <p:spPr>
          <a:xfrm>
            <a:off x="4040213" y="4263947"/>
            <a:ext cx="4439835" cy="0"/>
          </a:xfrm>
          <a:custGeom>
            <a:avLst/>
            <a:gdLst/>
            <a:ahLst/>
            <a:cxnLst/>
            <a:rect l="l" t="t" r="r" b="b"/>
            <a:pathLst>
              <a:path w="4892040">
                <a:moveTo>
                  <a:pt x="0" y="0"/>
                </a:moveTo>
                <a:lnTo>
                  <a:pt x="489204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3" name="object 43"/>
          <p:cNvSpPr/>
          <p:nvPr/>
        </p:nvSpPr>
        <p:spPr>
          <a:xfrm>
            <a:off x="8470367" y="4264639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4" name="object 44"/>
          <p:cNvSpPr/>
          <p:nvPr/>
        </p:nvSpPr>
        <p:spPr>
          <a:xfrm>
            <a:off x="8470367" y="4264639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5" name="object 45"/>
          <p:cNvSpPr txBox="1"/>
          <p:nvPr/>
        </p:nvSpPr>
        <p:spPr>
          <a:xfrm>
            <a:off x="5735466" y="4600738"/>
            <a:ext cx="1066736" cy="177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089" b="1" spc="14" dirty="0">
                <a:latin typeface="Times New Roman"/>
                <a:cs typeface="Times New Roman"/>
              </a:rPr>
              <a:t>DEM</a:t>
            </a:r>
            <a:r>
              <a:rPr sz="1089" b="1" spc="-5" dirty="0">
                <a:latin typeface="Times New Roman"/>
                <a:cs typeface="Times New Roman"/>
              </a:rPr>
              <a:t>O</a:t>
            </a:r>
            <a:r>
              <a:rPr sz="1089" b="1" spc="18" dirty="0">
                <a:latin typeface="Times New Roman"/>
                <a:cs typeface="Times New Roman"/>
              </a:rPr>
              <a:t>G</a:t>
            </a:r>
            <a:r>
              <a:rPr sz="1089" b="1" spc="-5" dirty="0">
                <a:latin typeface="Times New Roman"/>
                <a:cs typeface="Times New Roman"/>
              </a:rPr>
              <a:t>R</a:t>
            </a:r>
            <a:r>
              <a:rPr sz="1089" b="1" spc="14" dirty="0">
                <a:latin typeface="Times New Roman"/>
                <a:cs typeface="Times New Roman"/>
              </a:rPr>
              <a:t>A</a:t>
            </a:r>
            <a:r>
              <a:rPr sz="1089" b="1" spc="5" dirty="0">
                <a:latin typeface="Times New Roman"/>
                <a:cs typeface="Times New Roman"/>
              </a:rPr>
              <a:t>P</a:t>
            </a:r>
            <a:r>
              <a:rPr sz="1089" b="1" spc="-5" dirty="0">
                <a:latin typeface="Times New Roman"/>
                <a:cs typeface="Times New Roman"/>
              </a:rPr>
              <a:t>HY</a:t>
            </a:r>
            <a:endParaRPr sz="1089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040213" y="4545009"/>
            <a:ext cx="4459198" cy="0"/>
          </a:xfrm>
          <a:custGeom>
            <a:avLst/>
            <a:gdLst/>
            <a:ahLst/>
            <a:cxnLst/>
            <a:rect l="l" t="t" r="r" b="b"/>
            <a:pathLst>
              <a:path w="4913376">
                <a:moveTo>
                  <a:pt x="0" y="0"/>
                </a:moveTo>
                <a:lnTo>
                  <a:pt x="4913376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7" name="object 47"/>
          <p:cNvSpPr/>
          <p:nvPr/>
        </p:nvSpPr>
        <p:spPr>
          <a:xfrm>
            <a:off x="4038831" y="4545412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8" name="object 48"/>
          <p:cNvSpPr/>
          <p:nvPr/>
        </p:nvSpPr>
        <p:spPr>
          <a:xfrm>
            <a:off x="4038831" y="4545412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9" name="object 49"/>
          <p:cNvSpPr/>
          <p:nvPr/>
        </p:nvSpPr>
        <p:spPr>
          <a:xfrm>
            <a:off x="8493878" y="4542646"/>
            <a:ext cx="5533" cy="0"/>
          </a:xfrm>
          <a:custGeom>
            <a:avLst/>
            <a:gdLst/>
            <a:ahLst/>
            <a:cxnLst/>
            <a:rect l="l" t="t" r="r" b="b"/>
            <a:pathLst>
              <a:path w="6096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0" name="object 50"/>
          <p:cNvSpPr/>
          <p:nvPr/>
        </p:nvSpPr>
        <p:spPr>
          <a:xfrm>
            <a:off x="8492496" y="4545412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1" name="object 51"/>
          <p:cNvSpPr/>
          <p:nvPr/>
        </p:nvSpPr>
        <p:spPr>
          <a:xfrm>
            <a:off x="8492496" y="4545412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2" name="object 52"/>
          <p:cNvSpPr/>
          <p:nvPr/>
        </p:nvSpPr>
        <p:spPr>
          <a:xfrm>
            <a:off x="4042980" y="4548179"/>
            <a:ext cx="0" cy="1684648"/>
          </a:xfrm>
          <a:custGeom>
            <a:avLst/>
            <a:gdLst/>
            <a:ahLst/>
            <a:cxnLst/>
            <a:rect l="l" t="t" r="r" b="b"/>
            <a:pathLst>
              <a:path h="1856231">
                <a:moveTo>
                  <a:pt x="0" y="0"/>
                </a:moveTo>
                <a:lnTo>
                  <a:pt x="0" y="1856231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3" name="object 53"/>
          <p:cNvSpPr/>
          <p:nvPr/>
        </p:nvSpPr>
        <p:spPr>
          <a:xfrm>
            <a:off x="4040213" y="4548180"/>
            <a:ext cx="0" cy="1681881"/>
          </a:xfrm>
          <a:custGeom>
            <a:avLst/>
            <a:gdLst/>
            <a:ahLst/>
            <a:cxnLst/>
            <a:rect l="l" t="t" r="r" b="b"/>
            <a:pathLst>
              <a:path h="1853184">
                <a:moveTo>
                  <a:pt x="0" y="0"/>
                </a:moveTo>
                <a:lnTo>
                  <a:pt x="0" y="185318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4" name="object 54"/>
          <p:cNvSpPr/>
          <p:nvPr/>
        </p:nvSpPr>
        <p:spPr>
          <a:xfrm>
            <a:off x="8498029" y="4548179"/>
            <a:ext cx="0" cy="1684648"/>
          </a:xfrm>
          <a:custGeom>
            <a:avLst/>
            <a:gdLst/>
            <a:ahLst/>
            <a:cxnLst/>
            <a:rect l="l" t="t" r="r" b="b"/>
            <a:pathLst>
              <a:path h="1856231">
                <a:moveTo>
                  <a:pt x="0" y="0"/>
                </a:moveTo>
                <a:lnTo>
                  <a:pt x="0" y="1856231"/>
                </a:lnTo>
              </a:path>
            </a:pathLst>
          </a:custGeom>
          <a:ln w="43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5" name="object 55"/>
          <p:cNvSpPr/>
          <p:nvPr/>
        </p:nvSpPr>
        <p:spPr>
          <a:xfrm>
            <a:off x="8493879" y="4548180"/>
            <a:ext cx="0" cy="1681881"/>
          </a:xfrm>
          <a:custGeom>
            <a:avLst/>
            <a:gdLst/>
            <a:ahLst/>
            <a:cxnLst/>
            <a:rect l="l" t="t" r="r" b="b"/>
            <a:pathLst>
              <a:path h="1853184">
                <a:moveTo>
                  <a:pt x="0" y="0"/>
                </a:moveTo>
                <a:lnTo>
                  <a:pt x="0" y="185318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6" name="object 56"/>
          <p:cNvSpPr txBox="1"/>
          <p:nvPr/>
        </p:nvSpPr>
        <p:spPr>
          <a:xfrm>
            <a:off x="4084013" y="5013832"/>
            <a:ext cx="697902" cy="150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908" b="1" spc="36" dirty="0">
                <a:latin typeface="Times New Roman"/>
                <a:cs typeface="Times New Roman"/>
              </a:rPr>
              <a:t>D</a:t>
            </a:r>
            <a:r>
              <a:rPr sz="908" b="1" dirty="0">
                <a:latin typeface="Times New Roman"/>
                <a:cs typeface="Times New Roman"/>
              </a:rPr>
              <a:t>a</a:t>
            </a:r>
            <a:r>
              <a:rPr sz="908" b="1" spc="23" dirty="0">
                <a:latin typeface="Times New Roman"/>
                <a:cs typeface="Times New Roman"/>
              </a:rPr>
              <a:t>t</a:t>
            </a:r>
            <a:r>
              <a:rPr sz="908" b="1" spc="9" dirty="0">
                <a:latin typeface="Times New Roman"/>
                <a:cs typeface="Times New Roman"/>
              </a:rPr>
              <a:t>e </a:t>
            </a:r>
            <a:r>
              <a:rPr sz="908" b="1" spc="23" dirty="0">
                <a:latin typeface="Times New Roman"/>
                <a:cs typeface="Times New Roman"/>
              </a:rPr>
              <a:t>o</a:t>
            </a:r>
            <a:r>
              <a:rPr sz="908" b="1" spc="9" dirty="0">
                <a:latin typeface="Times New Roman"/>
                <a:cs typeface="Times New Roman"/>
              </a:rPr>
              <a:t>f</a:t>
            </a:r>
            <a:r>
              <a:rPr sz="908" b="1" spc="5" dirty="0">
                <a:latin typeface="Times New Roman"/>
                <a:cs typeface="Times New Roman"/>
              </a:rPr>
              <a:t> </a:t>
            </a:r>
            <a:r>
              <a:rPr sz="908" b="1" spc="23" dirty="0">
                <a:latin typeface="Times New Roman"/>
                <a:cs typeface="Times New Roman"/>
              </a:rPr>
              <a:t>B</a:t>
            </a:r>
            <a:r>
              <a:rPr sz="908" b="1" spc="5" dirty="0">
                <a:latin typeface="Times New Roman"/>
                <a:cs typeface="Times New Roman"/>
              </a:rPr>
              <a:t>i</a:t>
            </a:r>
            <a:r>
              <a:rPr sz="908" b="1" spc="27" dirty="0">
                <a:latin typeface="Times New Roman"/>
                <a:cs typeface="Times New Roman"/>
              </a:rPr>
              <a:t>r</a:t>
            </a:r>
            <a:r>
              <a:rPr sz="908" b="1" dirty="0">
                <a:latin typeface="Times New Roman"/>
                <a:cs typeface="Times New Roman"/>
              </a:rPr>
              <a:t>t</a:t>
            </a:r>
            <a:r>
              <a:rPr sz="908" b="1" spc="14" dirty="0">
                <a:latin typeface="Times New Roman"/>
                <a:cs typeface="Times New Roman"/>
              </a:rPr>
              <a:t>h</a:t>
            </a:r>
            <a:endParaRPr sz="908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983044" y="4952975"/>
            <a:ext cx="1991702" cy="4045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0686" marR="11527" indent="-69159">
              <a:lnSpc>
                <a:spcPct val="142000"/>
              </a:lnSpc>
              <a:tabLst>
                <a:tab pos="296232" algn="l"/>
                <a:tab pos="548086" algn="l"/>
                <a:tab pos="1225845" algn="l"/>
                <a:tab pos="1435628" algn="l"/>
                <a:tab pos="1640800" algn="l"/>
              </a:tabLst>
            </a:pPr>
            <a:r>
              <a:rPr sz="908" spc="-9" dirty="0">
                <a:latin typeface="Times New Roman"/>
                <a:cs typeface="Times New Roman"/>
              </a:rPr>
              <a:t>|</a:t>
            </a:r>
            <a:r>
              <a:rPr sz="908" spc="23" dirty="0">
                <a:latin typeface="Times New Roman"/>
                <a:cs typeface="Times New Roman"/>
              </a:rPr>
              <a:t>_</a:t>
            </a:r>
            <a:r>
              <a:rPr sz="908" u="sng" spc="5" dirty="0">
                <a:latin typeface="Times New Roman"/>
                <a:cs typeface="Times New Roman"/>
              </a:rPr>
              <a:t>   </a:t>
            </a:r>
            <a:r>
              <a:rPr sz="908" u="sng" spc="9" dirty="0">
                <a:latin typeface="Times New Roman"/>
                <a:cs typeface="Times New Roman"/>
              </a:rPr>
              <a:t> </a:t>
            </a:r>
            <a:r>
              <a:rPr sz="908" spc="9" dirty="0">
                <a:latin typeface="Times New Roman"/>
                <a:cs typeface="Times New Roman"/>
              </a:rPr>
              <a:t>|</a:t>
            </a:r>
            <a:r>
              <a:rPr sz="908" dirty="0">
                <a:latin typeface="Times New Roman"/>
                <a:cs typeface="Times New Roman"/>
              </a:rPr>
              <a:t>_</a:t>
            </a:r>
            <a:r>
              <a:rPr sz="908" spc="23" dirty="0">
                <a:latin typeface="Times New Roman"/>
                <a:cs typeface="Times New Roman"/>
              </a:rPr>
              <a:t>__</a:t>
            </a:r>
            <a:r>
              <a:rPr sz="908" spc="5" dirty="0">
                <a:latin typeface="Times New Roman"/>
                <a:cs typeface="Times New Roman"/>
              </a:rPr>
              <a:t>|</a:t>
            </a:r>
            <a:r>
              <a:rPr sz="908" spc="18" dirty="0">
                <a:latin typeface="Times New Roman"/>
                <a:cs typeface="Times New Roman"/>
              </a:rPr>
              <a:t> </a:t>
            </a:r>
            <a:r>
              <a:rPr sz="908" spc="-9" dirty="0">
                <a:latin typeface="Times New Roman"/>
                <a:cs typeface="Times New Roman"/>
              </a:rPr>
              <a:t>|</a:t>
            </a:r>
            <a:r>
              <a:rPr sz="908" spc="23" dirty="0">
                <a:latin typeface="Times New Roman"/>
                <a:cs typeface="Times New Roman"/>
              </a:rPr>
              <a:t>___</a:t>
            </a:r>
            <a:r>
              <a:rPr sz="908" spc="-9" dirty="0">
                <a:latin typeface="Times New Roman"/>
                <a:cs typeface="Times New Roman"/>
              </a:rPr>
              <a:t>|</a:t>
            </a:r>
            <a:r>
              <a:rPr sz="908" spc="23" dirty="0">
                <a:latin typeface="Times New Roman"/>
                <a:cs typeface="Times New Roman"/>
              </a:rPr>
              <a:t>_</a:t>
            </a:r>
            <a:r>
              <a:rPr sz="908" u="sng" spc="5" dirty="0">
                <a:latin typeface="Times New Roman"/>
                <a:cs typeface="Times New Roman"/>
              </a:rPr>
              <a:t>   </a:t>
            </a:r>
            <a:r>
              <a:rPr sz="908" u="sng" spc="9" dirty="0">
                <a:latin typeface="Times New Roman"/>
                <a:cs typeface="Times New Roman"/>
              </a:rPr>
              <a:t> </a:t>
            </a:r>
            <a:r>
              <a:rPr sz="908" spc="-9" dirty="0">
                <a:latin typeface="Times New Roman"/>
                <a:cs typeface="Times New Roman"/>
              </a:rPr>
              <a:t>|</a:t>
            </a:r>
            <a:r>
              <a:rPr sz="908" spc="23" dirty="0">
                <a:latin typeface="Times New Roman"/>
                <a:cs typeface="Times New Roman"/>
              </a:rPr>
              <a:t>_</a:t>
            </a:r>
            <a:r>
              <a:rPr sz="908" u="sng" spc="5" dirty="0">
                <a:latin typeface="Times New Roman"/>
                <a:cs typeface="Times New Roman"/>
              </a:rPr>
              <a:t>   </a:t>
            </a:r>
            <a:r>
              <a:rPr sz="908" u="sng" spc="9" dirty="0">
                <a:latin typeface="Times New Roman"/>
                <a:cs typeface="Times New Roman"/>
              </a:rPr>
              <a:t> </a:t>
            </a:r>
            <a:r>
              <a:rPr sz="908" spc="5" dirty="0">
                <a:latin typeface="Times New Roman"/>
                <a:cs typeface="Times New Roman"/>
              </a:rPr>
              <a:t>|</a:t>
            </a:r>
            <a:r>
              <a:rPr sz="908" spc="18" dirty="0">
                <a:latin typeface="Times New Roman"/>
                <a:cs typeface="Times New Roman"/>
              </a:rPr>
              <a:t> </a:t>
            </a:r>
            <a:r>
              <a:rPr sz="908" spc="-9" dirty="0">
                <a:latin typeface="Times New Roman"/>
                <a:cs typeface="Times New Roman"/>
              </a:rPr>
              <a:t>|</a:t>
            </a:r>
            <a:r>
              <a:rPr sz="908" spc="23" dirty="0">
                <a:latin typeface="Times New Roman"/>
                <a:cs typeface="Times New Roman"/>
              </a:rPr>
              <a:t>___</a:t>
            </a:r>
            <a:r>
              <a:rPr sz="908" spc="-9" dirty="0">
                <a:latin typeface="Times New Roman"/>
                <a:cs typeface="Times New Roman"/>
              </a:rPr>
              <a:t>|</a:t>
            </a:r>
            <a:r>
              <a:rPr sz="908" spc="23" dirty="0">
                <a:latin typeface="Times New Roman"/>
                <a:cs typeface="Times New Roman"/>
              </a:rPr>
              <a:t>___</a:t>
            </a:r>
            <a:r>
              <a:rPr sz="908" spc="-9" dirty="0">
                <a:latin typeface="Times New Roman"/>
                <a:cs typeface="Times New Roman"/>
              </a:rPr>
              <a:t>|</a:t>
            </a:r>
            <a:r>
              <a:rPr sz="908" spc="23" dirty="0">
                <a:latin typeface="Times New Roman"/>
                <a:cs typeface="Times New Roman"/>
              </a:rPr>
              <a:t>_</a:t>
            </a:r>
            <a:r>
              <a:rPr sz="908" u="sng" spc="5" dirty="0">
                <a:latin typeface="Times New Roman"/>
                <a:cs typeface="Times New Roman"/>
              </a:rPr>
              <a:t>   </a:t>
            </a:r>
            <a:r>
              <a:rPr sz="908" u="sng" spc="9" dirty="0">
                <a:latin typeface="Times New Roman"/>
                <a:cs typeface="Times New Roman"/>
              </a:rPr>
              <a:t> </a:t>
            </a:r>
            <a:r>
              <a:rPr sz="908" spc="-9" dirty="0">
                <a:latin typeface="Times New Roman"/>
                <a:cs typeface="Times New Roman"/>
              </a:rPr>
              <a:t>|</a:t>
            </a:r>
            <a:r>
              <a:rPr sz="908" spc="23" dirty="0">
                <a:latin typeface="Times New Roman"/>
                <a:cs typeface="Times New Roman"/>
              </a:rPr>
              <a:t>_</a:t>
            </a:r>
            <a:r>
              <a:rPr sz="908" u="sng" spc="5" dirty="0">
                <a:latin typeface="Times New Roman"/>
                <a:cs typeface="Times New Roman"/>
              </a:rPr>
              <a:t>   </a:t>
            </a:r>
            <a:r>
              <a:rPr sz="908" u="sng" spc="9" dirty="0">
                <a:latin typeface="Times New Roman"/>
                <a:cs typeface="Times New Roman"/>
              </a:rPr>
              <a:t> </a:t>
            </a:r>
            <a:r>
              <a:rPr sz="908" spc="5" dirty="0">
                <a:latin typeface="Times New Roman"/>
                <a:cs typeface="Times New Roman"/>
              </a:rPr>
              <a:t>|</a:t>
            </a:r>
            <a:r>
              <a:rPr sz="908" spc="9" dirty="0">
                <a:latin typeface="Times New Roman"/>
                <a:cs typeface="Times New Roman"/>
              </a:rPr>
              <a:t> D	</a:t>
            </a:r>
            <a:r>
              <a:rPr sz="908" spc="18" dirty="0">
                <a:latin typeface="Times New Roman"/>
                <a:cs typeface="Times New Roman"/>
              </a:rPr>
              <a:t>D	</a:t>
            </a:r>
            <a:r>
              <a:rPr sz="908" spc="23" dirty="0">
                <a:latin typeface="Times New Roman"/>
                <a:cs typeface="Times New Roman"/>
              </a:rPr>
              <a:t>M   </a:t>
            </a:r>
            <a:r>
              <a:rPr sz="908" spc="-109" dirty="0">
                <a:latin typeface="Times New Roman"/>
                <a:cs typeface="Times New Roman"/>
              </a:rPr>
              <a:t> </a:t>
            </a:r>
            <a:r>
              <a:rPr sz="908" spc="23" dirty="0">
                <a:latin typeface="Times New Roman"/>
                <a:cs typeface="Times New Roman"/>
              </a:rPr>
              <a:t>M  </a:t>
            </a:r>
            <a:r>
              <a:rPr sz="908" spc="73" dirty="0">
                <a:latin typeface="Times New Roman"/>
                <a:cs typeface="Times New Roman"/>
              </a:rPr>
              <a:t> </a:t>
            </a:r>
            <a:r>
              <a:rPr sz="908" spc="23" dirty="0">
                <a:latin typeface="Times New Roman"/>
                <a:cs typeface="Times New Roman"/>
              </a:rPr>
              <a:t>M	</a:t>
            </a:r>
            <a:r>
              <a:rPr sz="908" spc="18" dirty="0">
                <a:latin typeface="Times New Roman"/>
                <a:cs typeface="Times New Roman"/>
              </a:rPr>
              <a:t>Y	Y	Y   </a:t>
            </a:r>
            <a:r>
              <a:rPr sz="908" spc="-103" dirty="0">
                <a:latin typeface="Times New Roman"/>
                <a:cs typeface="Times New Roman"/>
              </a:rPr>
              <a:t> </a:t>
            </a:r>
            <a:r>
              <a:rPr sz="908" spc="18" dirty="0">
                <a:latin typeface="Times New Roman"/>
                <a:cs typeface="Times New Roman"/>
              </a:rPr>
              <a:t>Y</a:t>
            </a:r>
            <a:endParaRPr sz="908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040213" y="4832700"/>
            <a:ext cx="4459198" cy="0"/>
          </a:xfrm>
          <a:custGeom>
            <a:avLst/>
            <a:gdLst/>
            <a:ahLst/>
            <a:cxnLst/>
            <a:rect l="l" t="t" r="r" b="b"/>
            <a:pathLst>
              <a:path w="4913376">
                <a:moveTo>
                  <a:pt x="0" y="0"/>
                </a:moveTo>
                <a:lnTo>
                  <a:pt x="4913376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9" name="object 59"/>
          <p:cNvSpPr/>
          <p:nvPr/>
        </p:nvSpPr>
        <p:spPr>
          <a:xfrm>
            <a:off x="4038831" y="4833103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0" name="object 60"/>
          <p:cNvSpPr/>
          <p:nvPr/>
        </p:nvSpPr>
        <p:spPr>
          <a:xfrm>
            <a:off x="4042980" y="4830336"/>
            <a:ext cx="4456432" cy="0"/>
          </a:xfrm>
          <a:custGeom>
            <a:avLst/>
            <a:gdLst/>
            <a:ahLst/>
            <a:cxnLst/>
            <a:rect l="l" t="t" r="r" b="b"/>
            <a:pathLst>
              <a:path w="4910328">
                <a:moveTo>
                  <a:pt x="0" y="0"/>
                </a:moveTo>
                <a:lnTo>
                  <a:pt x="491032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1" name="object 61"/>
          <p:cNvSpPr/>
          <p:nvPr/>
        </p:nvSpPr>
        <p:spPr>
          <a:xfrm>
            <a:off x="4932330" y="4833103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2" name="object 62"/>
          <p:cNvSpPr/>
          <p:nvPr/>
        </p:nvSpPr>
        <p:spPr>
          <a:xfrm>
            <a:off x="8492496" y="4833103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3" name="object 63"/>
          <p:cNvSpPr txBox="1"/>
          <p:nvPr/>
        </p:nvSpPr>
        <p:spPr>
          <a:xfrm>
            <a:off x="4084013" y="5650070"/>
            <a:ext cx="204011" cy="150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908" b="1" spc="36" dirty="0">
                <a:latin typeface="Times New Roman"/>
                <a:cs typeface="Times New Roman"/>
              </a:rPr>
              <a:t>S</a:t>
            </a:r>
            <a:r>
              <a:rPr sz="908" b="1" spc="5" dirty="0">
                <a:latin typeface="Times New Roman"/>
                <a:cs typeface="Times New Roman"/>
              </a:rPr>
              <a:t>ex</a:t>
            </a:r>
            <a:endParaRPr sz="908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453307" y="5647303"/>
            <a:ext cx="594168" cy="4103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7773" algn="ctr"/>
            <a:r>
              <a:rPr sz="908" spc="14" dirty="0">
                <a:latin typeface="Times New Roman"/>
                <a:cs typeface="Times New Roman"/>
              </a:rPr>
              <a:t>M</a:t>
            </a:r>
            <a:r>
              <a:rPr sz="908" spc="5" dirty="0">
                <a:latin typeface="Times New Roman"/>
                <a:cs typeface="Times New Roman"/>
              </a:rPr>
              <a:t>a</a:t>
            </a:r>
            <a:r>
              <a:rPr sz="908" spc="27" dirty="0">
                <a:latin typeface="Times New Roman"/>
                <a:cs typeface="Times New Roman"/>
              </a:rPr>
              <a:t>l</a:t>
            </a:r>
            <a:r>
              <a:rPr sz="908" spc="9" dirty="0">
                <a:latin typeface="Times New Roman"/>
                <a:cs typeface="Times New Roman"/>
              </a:rPr>
              <a:t>e   </a:t>
            </a:r>
            <a:r>
              <a:rPr sz="908" spc="-64" dirty="0">
                <a:latin typeface="Times New Roman"/>
                <a:cs typeface="Times New Roman"/>
              </a:rPr>
              <a:t> </a:t>
            </a:r>
            <a:r>
              <a:rPr sz="908" spc="195" dirty="0">
                <a:latin typeface="Arial"/>
                <a:cs typeface="Arial"/>
              </a:rPr>
              <a:t>D</a:t>
            </a:r>
            <a:endParaRPr sz="908">
              <a:latin typeface="Arial"/>
              <a:cs typeface="Arial"/>
            </a:endParaRPr>
          </a:p>
          <a:p>
            <a:pPr>
              <a:lnSpc>
                <a:spcPts val="908"/>
              </a:lnSpc>
              <a:spcBef>
                <a:spcPts val="50"/>
              </a:spcBef>
            </a:pPr>
            <a:endParaRPr sz="908"/>
          </a:p>
          <a:p>
            <a:pPr algn="ctr">
              <a:lnSpc>
                <a:spcPct val="100000"/>
              </a:lnSpc>
            </a:pPr>
            <a:r>
              <a:rPr sz="908" spc="14" dirty="0">
                <a:latin typeface="Times New Roman"/>
                <a:cs typeface="Times New Roman"/>
              </a:rPr>
              <a:t>F</a:t>
            </a:r>
            <a:r>
              <a:rPr sz="908" spc="5" dirty="0">
                <a:latin typeface="Times New Roman"/>
                <a:cs typeface="Times New Roman"/>
              </a:rPr>
              <a:t>e</a:t>
            </a:r>
            <a:r>
              <a:rPr sz="908" spc="27" dirty="0">
                <a:latin typeface="Times New Roman"/>
                <a:cs typeface="Times New Roman"/>
              </a:rPr>
              <a:t>m</a:t>
            </a:r>
            <a:r>
              <a:rPr sz="908" spc="5" dirty="0">
                <a:latin typeface="Times New Roman"/>
                <a:cs typeface="Times New Roman"/>
              </a:rPr>
              <a:t>a</a:t>
            </a:r>
            <a:r>
              <a:rPr sz="908" spc="27" dirty="0">
                <a:latin typeface="Times New Roman"/>
                <a:cs typeface="Times New Roman"/>
              </a:rPr>
              <a:t>l</a:t>
            </a:r>
            <a:r>
              <a:rPr sz="908" spc="9" dirty="0">
                <a:latin typeface="Times New Roman"/>
                <a:cs typeface="Times New Roman"/>
              </a:rPr>
              <a:t>e   </a:t>
            </a:r>
            <a:r>
              <a:rPr sz="908" spc="-64" dirty="0">
                <a:latin typeface="Times New Roman"/>
                <a:cs typeface="Times New Roman"/>
              </a:rPr>
              <a:t> </a:t>
            </a:r>
            <a:r>
              <a:rPr sz="1361" spc="292" baseline="2777" dirty="0">
                <a:latin typeface="Arial"/>
                <a:cs typeface="Arial"/>
              </a:rPr>
              <a:t>D</a:t>
            </a:r>
            <a:endParaRPr sz="1361" baseline="2777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038831" y="6232827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6" name="object 66"/>
          <p:cNvSpPr/>
          <p:nvPr/>
        </p:nvSpPr>
        <p:spPr>
          <a:xfrm>
            <a:off x="4038831" y="6232827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7" name="object 67"/>
          <p:cNvSpPr/>
          <p:nvPr/>
        </p:nvSpPr>
        <p:spPr>
          <a:xfrm>
            <a:off x="4040213" y="6232423"/>
            <a:ext cx="4459198" cy="0"/>
          </a:xfrm>
          <a:custGeom>
            <a:avLst/>
            <a:gdLst/>
            <a:ahLst/>
            <a:cxnLst/>
            <a:rect l="l" t="t" r="r" b="b"/>
            <a:pathLst>
              <a:path w="4913376">
                <a:moveTo>
                  <a:pt x="0" y="0"/>
                </a:moveTo>
                <a:lnTo>
                  <a:pt x="4913376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8" name="object 68"/>
          <p:cNvSpPr/>
          <p:nvPr/>
        </p:nvSpPr>
        <p:spPr>
          <a:xfrm>
            <a:off x="4744225" y="6232827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9" name="object 69"/>
          <p:cNvSpPr/>
          <p:nvPr/>
        </p:nvSpPr>
        <p:spPr>
          <a:xfrm>
            <a:off x="5865940" y="6232827"/>
            <a:ext cx="2766" cy="2766"/>
          </a:xfrm>
          <a:custGeom>
            <a:avLst/>
            <a:gdLst/>
            <a:ahLst/>
            <a:cxnLst/>
            <a:rect l="l" t="t" r="r" b="b"/>
            <a:pathLst>
              <a:path w="3048" h="3048">
                <a:moveTo>
                  <a:pt x="0" y="1524"/>
                </a:moveTo>
                <a:lnTo>
                  <a:pt x="3048" y="1524"/>
                </a:lnTo>
              </a:path>
            </a:pathLst>
          </a:custGeom>
          <a:ln w="43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70" name="object 70"/>
          <p:cNvSpPr/>
          <p:nvPr/>
        </p:nvSpPr>
        <p:spPr>
          <a:xfrm>
            <a:off x="5863174" y="6230061"/>
            <a:ext cx="2636237" cy="0"/>
          </a:xfrm>
          <a:custGeom>
            <a:avLst/>
            <a:gdLst/>
            <a:ahLst/>
            <a:cxnLst/>
            <a:rect l="l" t="t" r="r" b="b"/>
            <a:pathLst>
              <a:path w="2904744">
                <a:moveTo>
                  <a:pt x="0" y="0"/>
                </a:moveTo>
                <a:lnTo>
                  <a:pt x="290474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71" name="object 71"/>
          <p:cNvSpPr/>
          <p:nvPr/>
        </p:nvSpPr>
        <p:spPr>
          <a:xfrm>
            <a:off x="5861790" y="6232827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72" name="object 72"/>
          <p:cNvSpPr/>
          <p:nvPr/>
        </p:nvSpPr>
        <p:spPr>
          <a:xfrm>
            <a:off x="8492496" y="6232827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73" name="object 73"/>
          <p:cNvSpPr/>
          <p:nvPr/>
        </p:nvSpPr>
        <p:spPr>
          <a:xfrm>
            <a:off x="8492496" y="6232827"/>
            <a:ext cx="2766" cy="0"/>
          </a:xfrm>
          <a:custGeom>
            <a:avLst/>
            <a:gdLst/>
            <a:ahLst/>
            <a:cxnLst/>
            <a:rect l="l" t="t" r="r" b="b"/>
            <a:pathLst>
              <a:path w="3048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74" name="object 74"/>
          <p:cNvSpPr/>
          <p:nvPr/>
        </p:nvSpPr>
        <p:spPr>
          <a:xfrm>
            <a:off x="6715179" y="1378053"/>
            <a:ext cx="1817428" cy="138313"/>
          </a:xfrm>
          <a:custGeom>
            <a:avLst/>
            <a:gdLst/>
            <a:ahLst/>
            <a:cxnLst/>
            <a:rect l="l" t="t" r="r" b="b"/>
            <a:pathLst>
              <a:path w="2002536" h="152400">
                <a:moveTo>
                  <a:pt x="0" y="152400"/>
                </a:moveTo>
                <a:lnTo>
                  <a:pt x="2002536" y="152400"/>
                </a:lnTo>
                <a:lnTo>
                  <a:pt x="2002536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75" name="object 75"/>
          <p:cNvSpPr/>
          <p:nvPr/>
        </p:nvSpPr>
        <p:spPr>
          <a:xfrm>
            <a:off x="6715180" y="1516367"/>
            <a:ext cx="1208852" cy="130013"/>
          </a:xfrm>
          <a:custGeom>
            <a:avLst/>
            <a:gdLst/>
            <a:ahLst/>
            <a:cxnLst/>
            <a:rect l="l" t="t" r="r" b="b"/>
            <a:pathLst>
              <a:path w="1331976" h="143255">
                <a:moveTo>
                  <a:pt x="0" y="143255"/>
                </a:moveTo>
                <a:lnTo>
                  <a:pt x="1331976" y="143255"/>
                </a:lnTo>
                <a:lnTo>
                  <a:pt x="1331976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76" name="object 76"/>
          <p:cNvSpPr/>
          <p:nvPr/>
        </p:nvSpPr>
        <p:spPr>
          <a:xfrm>
            <a:off x="4549203" y="1145690"/>
            <a:ext cx="564315" cy="116182"/>
          </a:xfrm>
          <a:custGeom>
            <a:avLst/>
            <a:gdLst/>
            <a:ahLst/>
            <a:cxnLst/>
            <a:rect l="l" t="t" r="r" b="b"/>
            <a:pathLst>
              <a:path w="621791" h="128015">
                <a:moveTo>
                  <a:pt x="0" y="128015"/>
                </a:moveTo>
                <a:lnTo>
                  <a:pt x="621791" y="128015"/>
                </a:lnTo>
                <a:lnTo>
                  <a:pt x="621791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77" name="object 77"/>
          <p:cNvSpPr txBox="1"/>
          <p:nvPr/>
        </p:nvSpPr>
        <p:spPr>
          <a:xfrm>
            <a:off x="4084013" y="1135546"/>
            <a:ext cx="1038497" cy="150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908" b="1" spc="36" dirty="0">
                <a:latin typeface="Times New Roman"/>
                <a:cs typeface="Times New Roman"/>
              </a:rPr>
              <a:t>V</a:t>
            </a:r>
            <a:r>
              <a:rPr sz="908" b="1" spc="14" dirty="0">
                <a:latin typeface="Times New Roman"/>
                <a:cs typeface="Times New Roman"/>
              </a:rPr>
              <a:t>ISI</a:t>
            </a:r>
            <a:r>
              <a:rPr sz="908" b="1" spc="18" dirty="0">
                <a:latin typeface="Times New Roman"/>
                <a:cs typeface="Times New Roman"/>
              </a:rPr>
              <a:t>T </a:t>
            </a:r>
            <a:r>
              <a:rPr sz="908" b="1" spc="14" dirty="0">
                <a:latin typeface="Times New Roman"/>
                <a:cs typeface="Times New Roman"/>
              </a:rPr>
              <a:t>1</a:t>
            </a:r>
            <a:r>
              <a:rPr sz="908" b="1" spc="45" dirty="0">
                <a:latin typeface="Times New Roman"/>
                <a:cs typeface="Times New Roman"/>
              </a:rPr>
              <a:t> 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862" b="1" spc="9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862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-1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862" b="1" spc="9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862" b="1" spc="-18" dirty="0">
                <a:solidFill>
                  <a:srgbClr val="FF0000"/>
                </a:solidFill>
                <a:latin typeface="Times New Roman"/>
                <a:cs typeface="Times New Roman"/>
              </a:rPr>
              <a:t>UM</a:t>
            </a:r>
            <a:endParaRPr sz="862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548743" y="1141309"/>
            <a:ext cx="1865491" cy="2357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tabLst>
                <a:tab pos="705423" algn="l"/>
                <a:tab pos="893882" algn="l"/>
                <a:tab pos="1129023" algn="l"/>
                <a:tab pos="1504787" algn="l"/>
                <a:tab pos="1742809" algn="l"/>
              </a:tabLst>
            </a:pPr>
            <a:r>
              <a:rPr sz="862" spc="5" dirty="0">
                <a:latin typeface="Times New Roman"/>
                <a:cs typeface="Times New Roman"/>
              </a:rPr>
              <a:t>V</a:t>
            </a:r>
            <a:r>
              <a:rPr sz="862" spc="-5" dirty="0">
                <a:latin typeface="Times New Roman"/>
                <a:cs typeface="Times New Roman"/>
              </a:rPr>
              <a:t>i</a:t>
            </a:r>
            <a:r>
              <a:rPr sz="862" spc="-14" dirty="0">
                <a:latin typeface="Times New Roman"/>
                <a:cs typeface="Times New Roman"/>
              </a:rPr>
              <a:t>s</a:t>
            </a:r>
            <a:r>
              <a:rPr sz="862" spc="-5" dirty="0">
                <a:latin typeface="Times New Roman"/>
                <a:cs typeface="Times New Roman"/>
              </a:rPr>
              <a:t>i</a:t>
            </a:r>
            <a:r>
              <a:rPr sz="862" dirty="0">
                <a:latin typeface="Times New Roman"/>
                <a:cs typeface="Times New Roman"/>
              </a:rPr>
              <a:t>t</a:t>
            </a:r>
            <a:r>
              <a:rPr sz="862" spc="-5" dirty="0">
                <a:latin typeface="Times New Roman"/>
                <a:cs typeface="Times New Roman"/>
              </a:rPr>
              <a:t> </a:t>
            </a:r>
            <a:r>
              <a:rPr sz="862" spc="5" dirty="0">
                <a:latin typeface="Times New Roman"/>
                <a:cs typeface="Times New Roman"/>
              </a:rPr>
              <a:t>Da</a:t>
            </a:r>
            <a:r>
              <a:rPr sz="862" spc="-5" dirty="0">
                <a:latin typeface="Times New Roman"/>
                <a:cs typeface="Times New Roman"/>
              </a:rPr>
              <a:t>t</a:t>
            </a:r>
            <a:r>
              <a:rPr sz="862" spc="5" dirty="0">
                <a:latin typeface="Times New Roman"/>
                <a:cs typeface="Times New Roman"/>
              </a:rPr>
              <a:t>e</a:t>
            </a:r>
            <a:r>
              <a:rPr sz="862" dirty="0">
                <a:latin typeface="Times New Roman"/>
                <a:cs typeface="Times New Roman"/>
              </a:rPr>
              <a:t>:</a:t>
            </a:r>
            <a:r>
              <a:rPr sz="862" spc="-5" dirty="0">
                <a:latin typeface="Times New Roman"/>
                <a:cs typeface="Times New Roman"/>
              </a:rPr>
              <a:t> </a:t>
            </a:r>
            <a:r>
              <a:rPr sz="862" spc="-23" dirty="0">
                <a:latin typeface="Times New Roman"/>
                <a:cs typeface="Times New Roman"/>
              </a:rPr>
              <a:t>|</a:t>
            </a:r>
            <a:r>
              <a:rPr sz="862" u="sng" dirty="0">
                <a:latin typeface="Times New Roman"/>
                <a:cs typeface="Times New Roman"/>
              </a:rPr>
              <a:t> 	| 	</a:t>
            </a:r>
            <a:r>
              <a:rPr sz="862" dirty="0">
                <a:latin typeface="Times New Roman"/>
                <a:cs typeface="Times New Roman"/>
              </a:rPr>
              <a:t>| </a:t>
            </a:r>
            <a:r>
              <a:rPr sz="862" spc="-23" dirty="0">
                <a:latin typeface="Times New Roman"/>
                <a:cs typeface="Times New Roman"/>
              </a:rPr>
              <a:t>|</a:t>
            </a:r>
            <a:r>
              <a:rPr sz="862" u="sng" dirty="0">
                <a:latin typeface="Times New Roman"/>
                <a:cs typeface="Times New Roman"/>
              </a:rPr>
              <a:t> 	</a:t>
            </a:r>
            <a:r>
              <a:rPr sz="862" spc="-23" dirty="0">
                <a:latin typeface="Times New Roman"/>
                <a:cs typeface="Times New Roman"/>
              </a:rPr>
              <a:t>|</a:t>
            </a:r>
            <a:r>
              <a:rPr sz="862" spc="18" dirty="0">
                <a:latin typeface="Times New Roman"/>
                <a:cs typeface="Times New Roman"/>
              </a:rPr>
              <a:t>_</a:t>
            </a:r>
            <a:r>
              <a:rPr sz="862" spc="-23" dirty="0">
                <a:latin typeface="Times New Roman"/>
                <a:cs typeface="Times New Roman"/>
              </a:rPr>
              <a:t>_</a:t>
            </a:r>
            <a:r>
              <a:rPr sz="862" dirty="0">
                <a:latin typeface="Times New Roman"/>
                <a:cs typeface="Times New Roman"/>
              </a:rPr>
              <a:t>_|</a:t>
            </a:r>
            <a:r>
              <a:rPr sz="862" u="sng" dirty="0">
                <a:latin typeface="Times New Roman"/>
                <a:cs typeface="Times New Roman"/>
              </a:rPr>
              <a:t> 	</a:t>
            </a:r>
            <a:r>
              <a:rPr sz="862" dirty="0">
                <a:latin typeface="Times New Roman"/>
                <a:cs typeface="Times New Roman"/>
              </a:rPr>
              <a:t>| |	|</a:t>
            </a:r>
            <a:endParaRPr sz="862">
              <a:latin typeface="Times New Roman"/>
              <a:cs typeface="Times New Roman"/>
            </a:endParaRPr>
          </a:p>
          <a:p>
            <a:pPr marL="592463">
              <a:spcBef>
                <a:spcPts val="177"/>
              </a:spcBef>
              <a:tabLst>
                <a:tab pos="771701" algn="l"/>
                <a:tab pos="998773" algn="l"/>
                <a:tab pos="1200487" algn="l"/>
                <a:tab pos="1394133" algn="l"/>
                <a:tab pos="1643105" algn="l"/>
                <a:tab pos="1809086" algn="l"/>
              </a:tabLst>
            </a:pPr>
            <a:r>
              <a:rPr sz="454" spc="14" dirty="0">
                <a:latin typeface="Times New Roman"/>
                <a:cs typeface="Times New Roman"/>
              </a:rPr>
              <a:t>D	D	</a:t>
            </a:r>
            <a:r>
              <a:rPr sz="454" spc="18" dirty="0">
                <a:latin typeface="Times New Roman"/>
                <a:cs typeface="Times New Roman"/>
              </a:rPr>
              <a:t>M	M	M	</a:t>
            </a:r>
            <a:r>
              <a:rPr sz="454" spc="14" dirty="0">
                <a:latin typeface="Times New Roman"/>
                <a:cs typeface="Times New Roman"/>
              </a:rPr>
              <a:t>Y	Y</a:t>
            </a:r>
            <a:endParaRPr sz="454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064648" y="1373168"/>
            <a:ext cx="4480752" cy="21144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05851" marR="11527" indent="-27664">
              <a:lnSpc>
                <a:spcPct val="100200"/>
              </a:lnSpc>
            </a:pPr>
            <a:r>
              <a:rPr sz="908" b="1" spc="9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908" b="1" spc="-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8" b="1" spc="9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908" b="1" spc="-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862" b="1" spc="-1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C </a:t>
            </a:r>
            <a:r>
              <a:rPr sz="862" b="1" spc="-9" dirty="0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862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862" b="1" spc="-1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C, 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862" b="1" spc="9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862" b="1" spc="-18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862" b="1" spc="9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C, </a:t>
            </a:r>
            <a:r>
              <a:rPr sz="862" b="1" spc="9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862" b="1" spc="-1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C]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 w</a:t>
            </a:r>
            <a:r>
              <a:rPr sz="862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en </a:t>
            </a:r>
            <a:r>
              <a:rPr sz="862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862" b="1" spc="-1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862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62" b="1" spc="-1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862" b="1" spc="9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62" b="1" spc="-1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862" b="1" spc="5" dirty="0">
                <a:solidFill>
                  <a:srgbClr val="FF0000"/>
                </a:solidFill>
                <a:latin typeface="Times New Roman"/>
                <a:cs typeface="Times New Roman"/>
              </a:rPr>
              <a:t>UM =</a:t>
            </a:r>
            <a:r>
              <a:rPr sz="862" b="1" spc="-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62" b="1" dirty="0">
                <a:solidFill>
                  <a:srgbClr val="FF0000"/>
                </a:solidFill>
                <a:latin typeface="Times New Roman"/>
                <a:cs typeface="Times New Roman"/>
              </a:rPr>
              <a:t>”1”</a:t>
            </a:r>
            <a:endParaRPr sz="862">
              <a:latin typeface="Times New Roman"/>
              <a:cs typeface="Times New Roman"/>
            </a:endParaRPr>
          </a:p>
          <a:p>
            <a:pPr>
              <a:lnSpc>
                <a:spcPts val="998"/>
              </a:lnSpc>
              <a:spcBef>
                <a:spcPts val="70"/>
              </a:spcBef>
            </a:pPr>
            <a:endParaRPr sz="998"/>
          </a:p>
          <a:p>
            <a:pPr marL="1438510"/>
            <a:r>
              <a:rPr sz="1089" b="1" dirty="0">
                <a:latin typeface="Times New Roman"/>
                <a:cs typeface="Times New Roman"/>
              </a:rPr>
              <a:t>I</a:t>
            </a:r>
            <a:r>
              <a:rPr sz="1089" b="1" spc="-14" dirty="0">
                <a:latin typeface="Times New Roman"/>
                <a:cs typeface="Times New Roman"/>
              </a:rPr>
              <a:t>N</a:t>
            </a:r>
            <a:r>
              <a:rPr sz="1089" b="1" dirty="0">
                <a:latin typeface="Times New Roman"/>
                <a:cs typeface="Times New Roman"/>
              </a:rPr>
              <a:t>F</a:t>
            </a:r>
            <a:r>
              <a:rPr sz="1089" b="1" spc="9" dirty="0">
                <a:latin typeface="Times New Roman"/>
                <a:cs typeface="Times New Roman"/>
              </a:rPr>
              <a:t>O</a:t>
            </a:r>
            <a:r>
              <a:rPr sz="1089" b="1" spc="-14" dirty="0">
                <a:latin typeface="Times New Roman"/>
                <a:cs typeface="Times New Roman"/>
              </a:rPr>
              <a:t>R</a:t>
            </a:r>
            <a:r>
              <a:rPr sz="1089" b="1" spc="5" dirty="0">
                <a:latin typeface="Times New Roman"/>
                <a:cs typeface="Times New Roman"/>
              </a:rPr>
              <a:t>MED</a:t>
            </a:r>
            <a:r>
              <a:rPr sz="1089" b="1" spc="-9" dirty="0">
                <a:latin typeface="Times New Roman"/>
                <a:cs typeface="Times New Roman"/>
              </a:rPr>
              <a:t> </a:t>
            </a:r>
            <a:r>
              <a:rPr sz="1089" b="1" spc="9" dirty="0">
                <a:latin typeface="Times New Roman"/>
                <a:cs typeface="Times New Roman"/>
              </a:rPr>
              <a:t>C</a:t>
            </a:r>
            <a:r>
              <a:rPr sz="1089" b="1" spc="-14" dirty="0">
                <a:latin typeface="Times New Roman"/>
                <a:cs typeface="Times New Roman"/>
              </a:rPr>
              <a:t>O</a:t>
            </a:r>
            <a:r>
              <a:rPr sz="1089" b="1" spc="5" dirty="0">
                <a:latin typeface="Times New Roman"/>
                <a:cs typeface="Times New Roman"/>
              </a:rPr>
              <a:t>N</a:t>
            </a:r>
            <a:r>
              <a:rPr sz="1089" b="1" spc="-5" dirty="0">
                <a:latin typeface="Times New Roman"/>
                <a:cs typeface="Times New Roman"/>
              </a:rPr>
              <a:t>S</a:t>
            </a:r>
            <a:r>
              <a:rPr sz="1089" b="1" spc="5" dirty="0">
                <a:latin typeface="Times New Roman"/>
                <a:cs typeface="Times New Roman"/>
              </a:rPr>
              <a:t>E</a:t>
            </a:r>
            <a:r>
              <a:rPr sz="1089" b="1" spc="-14" dirty="0">
                <a:latin typeface="Times New Roman"/>
                <a:cs typeface="Times New Roman"/>
              </a:rPr>
              <a:t>N</a:t>
            </a:r>
            <a:r>
              <a:rPr sz="1089" b="1" spc="5" dirty="0">
                <a:latin typeface="Times New Roman"/>
                <a:cs typeface="Times New Roman"/>
              </a:rPr>
              <a:t>T</a:t>
            </a:r>
            <a:endParaRPr sz="1089">
              <a:latin typeface="Times New Roman"/>
              <a:cs typeface="Times New Roman"/>
            </a:endParaRPr>
          </a:p>
          <a:p>
            <a:pPr>
              <a:lnSpc>
                <a:spcPts val="908"/>
              </a:lnSpc>
              <a:spcBef>
                <a:spcPts val="80"/>
              </a:spcBef>
            </a:pPr>
            <a:endParaRPr sz="908"/>
          </a:p>
          <a:p>
            <a:pPr marL="11527" marR="2614791" algn="just"/>
            <a:r>
              <a:rPr sz="908" b="1" spc="5" dirty="0">
                <a:latin typeface="Times New Roman"/>
                <a:cs typeface="Times New Roman"/>
              </a:rPr>
              <a:t>P</a:t>
            </a:r>
            <a:r>
              <a:rPr sz="908" b="1" dirty="0">
                <a:latin typeface="Times New Roman"/>
                <a:cs typeface="Times New Roman"/>
              </a:rPr>
              <a:t>a</a:t>
            </a:r>
            <a:r>
              <a:rPr sz="908" b="1" spc="27" dirty="0">
                <a:latin typeface="Times New Roman"/>
                <a:cs typeface="Times New Roman"/>
              </a:rPr>
              <a:t>r</a:t>
            </a:r>
            <a:r>
              <a:rPr sz="908" b="1" dirty="0">
                <a:latin typeface="Times New Roman"/>
                <a:cs typeface="Times New Roman"/>
              </a:rPr>
              <a:t>t</a:t>
            </a:r>
            <a:r>
              <a:rPr sz="908" b="1" spc="27" dirty="0">
                <a:latin typeface="Times New Roman"/>
                <a:cs typeface="Times New Roman"/>
              </a:rPr>
              <a:t>i</a:t>
            </a:r>
            <a:r>
              <a:rPr sz="908" b="1" spc="5" dirty="0">
                <a:latin typeface="Times New Roman"/>
                <a:cs typeface="Times New Roman"/>
              </a:rPr>
              <a:t>c</a:t>
            </a:r>
            <a:r>
              <a:rPr sz="908" b="1" spc="9" dirty="0">
                <a:latin typeface="Times New Roman"/>
                <a:cs typeface="Times New Roman"/>
              </a:rPr>
              <a:t>ip</a:t>
            </a:r>
            <a:r>
              <a:rPr sz="908" b="1" spc="23" dirty="0">
                <a:latin typeface="Times New Roman"/>
                <a:cs typeface="Times New Roman"/>
              </a:rPr>
              <a:t>a</a:t>
            </a:r>
            <a:r>
              <a:rPr sz="908" b="1" dirty="0">
                <a:latin typeface="Times New Roman"/>
                <a:cs typeface="Times New Roman"/>
              </a:rPr>
              <a:t>t</a:t>
            </a:r>
            <a:r>
              <a:rPr sz="908" b="1" spc="5" dirty="0">
                <a:latin typeface="Times New Roman"/>
                <a:cs typeface="Times New Roman"/>
              </a:rPr>
              <a:t>i</a:t>
            </a:r>
            <a:r>
              <a:rPr sz="908" b="1" spc="23" dirty="0">
                <a:latin typeface="Times New Roman"/>
                <a:cs typeface="Times New Roman"/>
              </a:rPr>
              <a:t>o</a:t>
            </a:r>
            <a:r>
              <a:rPr sz="908" b="1" spc="14" dirty="0">
                <a:latin typeface="Times New Roman"/>
                <a:cs typeface="Times New Roman"/>
              </a:rPr>
              <a:t>n </a:t>
            </a:r>
            <a:r>
              <a:rPr sz="908" b="1" spc="23" dirty="0">
                <a:latin typeface="Times New Roman"/>
                <a:cs typeface="Times New Roman"/>
              </a:rPr>
              <a:t>ag</a:t>
            </a:r>
            <a:r>
              <a:rPr sz="908" b="1" spc="5" dirty="0">
                <a:latin typeface="Times New Roman"/>
                <a:cs typeface="Times New Roman"/>
              </a:rPr>
              <a:t>re</a:t>
            </a:r>
            <a:r>
              <a:rPr sz="908" b="1" spc="27" dirty="0">
                <a:latin typeface="Times New Roman"/>
                <a:cs typeface="Times New Roman"/>
              </a:rPr>
              <a:t>e</a:t>
            </a:r>
            <a:r>
              <a:rPr sz="908" b="1" spc="23" dirty="0">
                <a:latin typeface="Times New Roman"/>
                <a:cs typeface="Times New Roman"/>
              </a:rPr>
              <a:t>m</a:t>
            </a:r>
            <a:r>
              <a:rPr sz="908" b="1" spc="5" dirty="0">
                <a:latin typeface="Times New Roman"/>
                <a:cs typeface="Times New Roman"/>
              </a:rPr>
              <a:t>e</a:t>
            </a:r>
            <a:r>
              <a:rPr sz="908" b="1" spc="9" dirty="0">
                <a:latin typeface="Times New Roman"/>
                <a:cs typeface="Times New Roman"/>
              </a:rPr>
              <a:t>nt</a:t>
            </a:r>
            <a:r>
              <a:rPr sz="908" b="1" spc="27" dirty="0">
                <a:latin typeface="Times New Roman"/>
                <a:cs typeface="Times New Roman"/>
              </a:rPr>
              <a:t> </a:t>
            </a:r>
            <a:r>
              <a:rPr sz="908" b="1" dirty="0">
                <a:latin typeface="Times New Roman"/>
                <a:cs typeface="Times New Roman"/>
              </a:rPr>
              <a:t>a</a:t>
            </a:r>
            <a:r>
              <a:rPr sz="908" b="1" spc="23" dirty="0">
                <a:latin typeface="Times New Roman"/>
                <a:cs typeface="Times New Roman"/>
              </a:rPr>
              <a:t>t</a:t>
            </a:r>
            <a:r>
              <a:rPr sz="908" b="1" dirty="0">
                <a:latin typeface="Times New Roman"/>
                <a:cs typeface="Times New Roman"/>
              </a:rPr>
              <a:t>t</a:t>
            </a:r>
            <a:r>
              <a:rPr sz="908" b="1" spc="5" dirty="0">
                <a:latin typeface="Times New Roman"/>
                <a:cs typeface="Times New Roman"/>
              </a:rPr>
              <a:t>e</a:t>
            </a:r>
            <a:r>
              <a:rPr sz="908" b="1" spc="36" dirty="0">
                <a:latin typeface="Times New Roman"/>
                <a:cs typeface="Times New Roman"/>
              </a:rPr>
              <a:t>s</a:t>
            </a:r>
            <a:r>
              <a:rPr sz="908" b="1" dirty="0">
                <a:latin typeface="Times New Roman"/>
                <a:cs typeface="Times New Roman"/>
              </a:rPr>
              <a:t>t</a:t>
            </a:r>
            <a:r>
              <a:rPr sz="908" b="1" spc="23" dirty="0">
                <a:latin typeface="Times New Roman"/>
                <a:cs typeface="Times New Roman"/>
              </a:rPr>
              <a:t>a</a:t>
            </a:r>
            <a:r>
              <a:rPr sz="908" b="1" dirty="0">
                <a:latin typeface="Times New Roman"/>
                <a:cs typeface="Times New Roman"/>
              </a:rPr>
              <a:t>t</a:t>
            </a:r>
            <a:r>
              <a:rPr sz="908" b="1" spc="5" dirty="0">
                <a:latin typeface="Times New Roman"/>
                <a:cs typeface="Times New Roman"/>
              </a:rPr>
              <a:t>i</a:t>
            </a:r>
            <a:r>
              <a:rPr sz="908" b="1" spc="23" dirty="0">
                <a:latin typeface="Times New Roman"/>
                <a:cs typeface="Times New Roman"/>
              </a:rPr>
              <a:t>o</a:t>
            </a:r>
            <a:r>
              <a:rPr sz="908" b="1" spc="9" dirty="0">
                <a:latin typeface="Times New Roman"/>
                <a:cs typeface="Times New Roman"/>
              </a:rPr>
              <a:t>n:</a:t>
            </a:r>
            <a:endParaRPr sz="908">
              <a:latin typeface="Times New Roman"/>
              <a:cs typeface="Times New Roman"/>
            </a:endParaRPr>
          </a:p>
          <a:p>
            <a:pPr marL="11527" marR="122181" algn="just">
              <a:lnSpc>
                <a:spcPct val="150000"/>
              </a:lnSpc>
              <a:spcBef>
                <a:spcPts val="436"/>
              </a:spcBef>
            </a:pPr>
            <a:r>
              <a:rPr sz="908" spc="9" dirty="0">
                <a:latin typeface="Times New Roman"/>
                <a:cs typeface="Times New Roman"/>
              </a:rPr>
              <a:t>I </a:t>
            </a:r>
            <a:r>
              <a:rPr sz="908" spc="18" dirty="0">
                <a:latin typeface="Times New Roman"/>
                <a:cs typeface="Times New Roman"/>
              </a:rPr>
              <a:t> </a:t>
            </a:r>
            <a:r>
              <a:rPr sz="908" spc="5" dirty="0">
                <a:latin typeface="Times New Roman"/>
                <a:cs typeface="Times New Roman"/>
              </a:rPr>
              <a:t>t</a:t>
            </a:r>
            <a:r>
              <a:rPr sz="908" spc="23" dirty="0">
                <a:latin typeface="Times New Roman"/>
                <a:cs typeface="Times New Roman"/>
              </a:rPr>
              <a:t>h</a:t>
            </a:r>
            <a:r>
              <a:rPr sz="908" spc="9" dirty="0">
                <a:latin typeface="Times New Roman"/>
                <a:cs typeface="Times New Roman"/>
              </a:rPr>
              <a:t>e </a:t>
            </a:r>
            <a:r>
              <a:rPr sz="908" spc="41" dirty="0">
                <a:latin typeface="Times New Roman"/>
                <a:cs typeface="Times New Roman"/>
              </a:rPr>
              <a:t> </a:t>
            </a:r>
            <a:r>
              <a:rPr sz="908" spc="23" dirty="0">
                <a:latin typeface="Times New Roman"/>
                <a:cs typeface="Times New Roman"/>
              </a:rPr>
              <a:t>un</a:t>
            </a:r>
            <a:r>
              <a:rPr sz="908" dirty="0">
                <a:latin typeface="Times New Roman"/>
                <a:cs typeface="Times New Roman"/>
              </a:rPr>
              <a:t>d</a:t>
            </a:r>
            <a:r>
              <a:rPr sz="908" spc="27" dirty="0">
                <a:latin typeface="Times New Roman"/>
                <a:cs typeface="Times New Roman"/>
              </a:rPr>
              <a:t>e</a:t>
            </a:r>
            <a:r>
              <a:rPr sz="908" dirty="0">
                <a:latin typeface="Times New Roman"/>
                <a:cs typeface="Times New Roman"/>
              </a:rPr>
              <a:t>r</a:t>
            </a:r>
            <a:r>
              <a:rPr sz="908" spc="14" dirty="0">
                <a:latin typeface="Times New Roman"/>
                <a:cs typeface="Times New Roman"/>
              </a:rPr>
              <a:t>s</a:t>
            </a:r>
            <a:r>
              <a:rPr sz="908" spc="5" dirty="0">
                <a:latin typeface="Times New Roman"/>
                <a:cs typeface="Times New Roman"/>
              </a:rPr>
              <a:t>i</a:t>
            </a:r>
            <a:r>
              <a:rPr sz="908" spc="23" dirty="0">
                <a:latin typeface="Times New Roman"/>
                <a:cs typeface="Times New Roman"/>
              </a:rPr>
              <a:t>gn</a:t>
            </a:r>
            <a:r>
              <a:rPr sz="908" spc="5" dirty="0">
                <a:latin typeface="Times New Roman"/>
                <a:cs typeface="Times New Roman"/>
              </a:rPr>
              <a:t>e</a:t>
            </a:r>
            <a:r>
              <a:rPr sz="908" spc="23" dirty="0">
                <a:latin typeface="Times New Roman"/>
                <a:cs typeface="Times New Roman"/>
              </a:rPr>
              <a:t>d</a:t>
            </a:r>
            <a:r>
              <a:rPr sz="908" spc="5" dirty="0">
                <a:latin typeface="Times New Roman"/>
                <a:cs typeface="Times New Roman"/>
              </a:rPr>
              <a:t>, </a:t>
            </a:r>
            <a:r>
              <a:rPr sz="908" spc="27" dirty="0">
                <a:latin typeface="Times New Roman"/>
                <a:cs typeface="Times New Roman"/>
              </a:rPr>
              <a:t> </a:t>
            </a:r>
            <a:r>
              <a:rPr sz="908" spc="45" dirty="0">
                <a:latin typeface="Times New Roman"/>
                <a:cs typeface="Times New Roman"/>
              </a:rPr>
              <a:t>…</a:t>
            </a:r>
            <a:r>
              <a:rPr sz="908" spc="27" dirty="0">
                <a:latin typeface="Times New Roman"/>
                <a:cs typeface="Times New Roman"/>
              </a:rPr>
              <a:t>…</a:t>
            </a:r>
            <a:r>
              <a:rPr sz="908" spc="45" dirty="0">
                <a:latin typeface="Times New Roman"/>
                <a:cs typeface="Times New Roman"/>
              </a:rPr>
              <a:t>…</a:t>
            </a:r>
            <a:r>
              <a:rPr sz="908" spc="27" dirty="0">
                <a:latin typeface="Times New Roman"/>
                <a:cs typeface="Times New Roman"/>
              </a:rPr>
              <a:t>…</a:t>
            </a:r>
            <a:r>
              <a:rPr sz="908" spc="45" dirty="0">
                <a:latin typeface="Times New Roman"/>
                <a:cs typeface="Times New Roman"/>
              </a:rPr>
              <a:t>…</a:t>
            </a:r>
            <a:r>
              <a:rPr sz="908" spc="27" dirty="0">
                <a:latin typeface="Times New Roman"/>
                <a:cs typeface="Times New Roman"/>
              </a:rPr>
              <a:t>…</a:t>
            </a:r>
            <a:r>
              <a:rPr sz="908" spc="45" dirty="0">
                <a:latin typeface="Times New Roman"/>
                <a:cs typeface="Times New Roman"/>
              </a:rPr>
              <a:t>…</a:t>
            </a:r>
            <a:r>
              <a:rPr sz="908" spc="27" dirty="0">
                <a:latin typeface="Times New Roman"/>
                <a:cs typeface="Times New Roman"/>
              </a:rPr>
              <a:t>…</a:t>
            </a:r>
            <a:r>
              <a:rPr sz="908" spc="45" dirty="0">
                <a:latin typeface="Times New Roman"/>
                <a:cs typeface="Times New Roman"/>
              </a:rPr>
              <a:t>…</a:t>
            </a:r>
            <a:r>
              <a:rPr sz="908" spc="-14" dirty="0">
                <a:latin typeface="Times New Roman"/>
                <a:cs typeface="Times New Roman"/>
              </a:rPr>
              <a:t>.</a:t>
            </a:r>
            <a:r>
              <a:rPr sz="908" spc="5" dirty="0">
                <a:latin typeface="Times New Roman"/>
                <a:cs typeface="Times New Roman"/>
              </a:rPr>
              <a:t>, </a:t>
            </a:r>
            <a:r>
              <a:rPr sz="908" spc="50" dirty="0">
                <a:latin typeface="Times New Roman"/>
                <a:cs typeface="Times New Roman"/>
              </a:rPr>
              <a:t> </a:t>
            </a:r>
            <a:r>
              <a:rPr sz="908" spc="5" dirty="0">
                <a:latin typeface="Times New Roman"/>
                <a:cs typeface="Times New Roman"/>
              </a:rPr>
              <a:t>c</a:t>
            </a:r>
            <a:r>
              <a:rPr sz="908" spc="27" dirty="0">
                <a:latin typeface="Times New Roman"/>
                <a:cs typeface="Times New Roman"/>
              </a:rPr>
              <a:t>e</a:t>
            </a:r>
            <a:r>
              <a:rPr sz="908" dirty="0">
                <a:latin typeface="Times New Roman"/>
                <a:cs typeface="Times New Roman"/>
              </a:rPr>
              <a:t>r</a:t>
            </a:r>
            <a:r>
              <a:rPr sz="908" spc="5" dirty="0">
                <a:latin typeface="Times New Roman"/>
                <a:cs typeface="Times New Roman"/>
              </a:rPr>
              <a:t>ti</a:t>
            </a:r>
            <a:r>
              <a:rPr sz="908" spc="23" dirty="0">
                <a:latin typeface="Times New Roman"/>
                <a:cs typeface="Times New Roman"/>
              </a:rPr>
              <a:t>f</a:t>
            </a:r>
            <a:r>
              <a:rPr sz="908" spc="14" dirty="0">
                <a:latin typeface="Times New Roman"/>
                <a:cs typeface="Times New Roman"/>
              </a:rPr>
              <a:t>y  </a:t>
            </a:r>
            <a:r>
              <a:rPr sz="908" spc="27" dirty="0">
                <a:latin typeface="Times New Roman"/>
                <a:cs typeface="Times New Roman"/>
              </a:rPr>
              <a:t>t</a:t>
            </a:r>
            <a:r>
              <a:rPr sz="908" spc="23" dirty="0">
                <a:latin typeface="Times New Roman"/>
                <a:cs typeface="Times New Roman"/>
              </a:rPr>
              <a:t>h</a:t>
            </a:r>
            <a:r>
              <a:rPr sz="908" spc="5" dirty="0">
                <a:latin typeface="Times New Roman"/>
                <a:cs typeface="Times New Roman"/>
              </a:rPr>
              <a:t>at </a:t>
            </a:r>
            <a:r>
              <a:rPr sz="908" spc="45" dirty="0">
                <a:latin typeface="Times New Roman"/>
                <a:cs typeface="Times New Roman"/>
              </a:rPr>
              <a:t> </a:t>
            </a:r>
            <a:r>
              <a:rPr sz="908" spc="5" dirty="0">
                <a:latin typeface="Times New Roman"/>
                <a:cs typeface="Times New Roman"/>
              </a:rPr>
              <a:t>t</a:t>
            </a:r>
            <a:r>
              <a:rPr sz="908" spc="23" dirty="0">
                <a:latin typeface="Times New Roman"/>
                <a:cs typeface="Times New Roman"/>
              </a:rPr>
              <a:t>h</a:t>
            </a:r>
            <a:r>
              <a:rPr sz="908" spc="9" dirty="0">
                <a:latin typeface="Times New Roman"/>
                <a:cs typeface="Times New Roman"/>
              </a:rPr>
              <a:t>e </a:t>
            </a:r>
            <a:r>
              <a:rPr sz="908" spc="23" dirty="0">
                <a:latin typeface="Times New Roman"/>
                <a:cs typeface="Times New Roman"/>
              </a:rPr>
              <a:t> p</a:t>
            </a:r>
            <a:r>
              <a:rPr sz="908" spc="27" dirty="0">
                <a:latin typeface="Times New Roman"/>
                <a:cs typeface="Times New Roman"/>
              </a:rPr>
              <a:t>a</a:t>
            </a:r>
            <a:r>
              <a:rPr sz="908" spc="5" dirty="0">
                <a:latin typeface="Times New Roman"/>
                <a:cs typeface="Times New Roman"/>
              </a:rPr>
              <a:t>tie</a:t>
            </a:r>
            <a:r>
              <a:rPr sz="908" spc="23" dirty="0">
                <a:latin typeface="Times New Roman"/>
                <a:cs typeface="Times New Roman"/>
              </a:rPr>
              <a:t>n</a:t>
            </a:r>
            <a:r>
              <a:rPr sz="908" spc="5" dirty="0">
                <a:latin typeface="Times New Roman"/>
                <a:cs typeface="Times New Roman"/>
              </a:rPr>
              <a:t>t</a:t>
            </a:r>
            <a:r>
              <a:rPr sz="908" dirty="0">
                <a:latin typeface="Times New Roman"/>
                <a:cs typeface="Times New Roman"/>
              </a:rPr>
              <a:t>’</a:t>
            </a:r>
            <a:r>
              <a:rPr sz="908" spc="9" dirty="0">
                <a:latin typeface="Times New Roman"/>
                <a:cs typeface="Times New Roman"/>
              </a:rPr>
              <a:t>s </a:t>
            </a:r>
            <a:r>
              <a:rPr sz="908" spc="50" dirty="0">
                <a:latin typeface="Times New Roman"/>
                <a:cs typeface="Times New Roman"/>
              </a:rPr>
              <a:t> </a:t>
            </a:r>
            <a:r>
              <a:rPr sz="908" spc="36" dirty="0">
                <a:latin typeface="Times New Roman"/>
                <a:cs typeface="Times New Roman"/>
              </a:rPr>
              <a:t>w</a:t>
            </a:r>
            <a:r>
              <a:rPr sz="908" dirty="0">
                <a:latin typeface="Times New Roman"/>
                <a:cs typeface="Times New Roman"/>
              </a:rPr>
              <a:t>r</a:t>
            </a:r>
            <a:r>
              <a:rPr sz="908" spc="5" dirty="0">
                <a:latin typeface="Times New Roman"/>
                <a:cs typeface="Times New Roman"/>
              </a:rPr>
              <a:t>itte</a:t>
            </a:r>
            <a:r>
              <a:rPr sz="908" spc="14" dirty="0">
                <a:latin typeface="Times New Roman"/>
                <a:cs typeface="Times New Roman"/>
              </a:rPr>
              <a:t>n </a:t>
            </a:r>
            <a:r>
              <a:rPr sz="908" spc="54" dirty="0">
                <a:latin typeface="Times New Roman"/>
                <a:cs typeface="Times New Roman"/>
              </a:rPr>
              <a:t> </a:t>
            </a:r>
            <a:r>
              <a:rPr sz="908" spc="5" dirty="0">
                <a:latin typeface="Times New Roman"/>
                <a:cs typeface="Times New Roman"/>
              </a:rPr>
              <a:t>i</a:t>
            </a:r>
            <a:r>
              <a:rPr sz="908" spc="23" dirty="0">
                <a:latin typeface="Times New Roman"/>
                <a:cs typeface="Times New Roman"/>
              </a:rPr>
              <a:t>n</a:t>
            </a:r>
            <a:r>
              <a:rPr sz="908" dirty="0">
                <a:latin typeface="Times New Roman"/>
                <a:cs typeface="Times New Roman"/>
              </a:rPr>
              <a:t>f</a:t>
            </a:r>
            <a:r>
              <a:rPr sz="908" spc="23" dirty="0">
                <a:latin typeface="Times New Roman"/>
                <a:cs typeface="Times New Roman"/>
              </a:rPr>
              <a:t>o</a:t>
            </a:r>
            <a:r>
              <a:rPr sz="908" dirty="0">
                <a:latin typeface="Times New Roman"/>
                <a:cs typeface="Times New Roman"/>
              </a:rPr>
              <a:t>r</a:t>
            </a:r>
            <a:r>
              <a:rPr sz="908" spc="27" dirty="0">
                <a:latin typeface="Times New Roman"/>
                <a:cs typeface="Times New Roman"/>
              </a:rPr>
              <a:t>m</a:t>
            </a:r>
            <a:r>
              <a:rPr sz="908" spc="5" dirty="0">
                <a:latin typeface="Times New Roman"/>
                <a:cs typeface="Times New Roman"/>
              </a:rPr>
              <a:t>e</a:t>
            </a:r>
            <a:r>
              <a:rPr sz="908" spc="14" dirty="0">
                <a:latin typeface="Times New Roman"/>
                <a:cs typeface="Times New Roman"/>
              </a:rPr>
              <a:t>d</a:t>
            </a:r>
            <a:r>
              <a:rPr sz="908" spc="5" dirty="0">
                <a:latin typeface="Times New Roman"/>
                <a:cs typeface="Times New Roman"/>
              </a:rPr>
              <a:t> c</a:t>
            </a:r>
            <a:r>
              <a:rPr sz="908" dirty="0">
                <a:latin typeface="Times New Roman"/>
                <a:cs typeface="Times New Roman"/>
              </a:rPr>
              <a:t>o</a:t>
            </a:r>
            <a:r>
              <a:rPr sz="908" spc="23" dirty="0">
                <a:latin typeface="Times New Roman"/>
                <a:cs typeface="Times New Roman"/>
              </a:rPr>
              <a:t>n</a:t>
            </a:r>
            <a:r>
              <a:rPr sz="908" spc="14" dirty="0">
                <a:latin typeface="Times New Roman"/>
                <a:cs typeface="Times New Roman"/>
              </a:rPr>
              <a:t>s</a:t>
            </a:r>
            <a:r>
              <a:rPr sz="908" spc="5" dirty="0">
                <a:latin typeface="Times New Roman"/>
                <a:cs typeface="Times New Roman"/>
              </a:rPr>
              <a:t>e</a:t>
            </a:r>
            <a:r>
              <a:rPr sz="908" spc="23" dirty="0">
                <a:latin typeface="Times New Roman"/>
                <a:cs typeface="Times New Roman"/>
              </a:rPr>
              <a:t>n</a:t>
            </a:r>
            <a:r>
              <a:rPr sz="908" spc="5" dirty="0">
                <a:latin typeface="Times New Roman"/>
                <a:cs typeface="Times New Roman"/>
              </a:rPr>
              <a:t>t</a:t>
            </a:r>
            <a:r>
              <a:rPr sz="908" spc="77" dirty="0">
                <a:latin typeface="Times New Roman"/>
                <a:cs typeface="Times New Roman"/>
              </a:rPr>
              <a:t> </a:t>
            </a:r>
            <a:r>
              <a:rPr sz="908" dirty="0">
                <a:latin typeface="Times New Roman"/>
                <a:cs typeface="Times New Roman"/>
              </a:rPr>
              <a:t>f</a:t>
            </a:r>
            <a:r>
              <a:rPr sz="908" spc="23" dirty="0">
                <a:latin typeface="Times New Roman"/>
                <a:cs typeface="Times New Roman"/>
              </a:rPr>
              <a:t>o</a:t>
            </a:r>
            <a:r>
              <a:rPr sz="908" dirty="0">
                <a:latin typeface="Times New Roman"/>
                <a:cs typeface="Times New Roman"/>
              </a:rPr>
              <a:t>r</a:t>
            </a:r>
            <a:r>
              <a:rPr sz="908" spc="18" dirty="0">
                <a:latin typeface="Times New Roman"/>
                <a:cs typeface="Times New Roman"/>
              </a:rPr>
              <a:t>m</a:t>
            </a:r>
            <a:r>
              <a:rPr sz="908" spc="68" dirty="0">
                <a:latin typeface="Times New Roman"/>
                <a:cs typeface="Times New Roman"/>
              </a:rPr>
              <a:t> </a:t>
            </a:r>
            <a:r>
              <a:rPr sz="908" spc="23" dirty="0">
                <a:latin typeface="Times New Roman"/>
                <a:cs typeface="Times New Roman"/>
              </a:rPr>
              <a:t>h</a:t>
            </a:r>
            <a:r>
              <a:rPr sz="908" spc="5" dirty="0">
                <a:latin typeface="Times New Roman"/>
                <a:cs typeface="Times New Roman"/>
              </a:rPr>
              <a:t>a</a:t>
            </a:r>
            <a:r>
              <a:rPr sz="908" spc="9" dirty="0">
                <a:latin typeface="Times New Roman"/>
                <a:cs typeface="Times New Roman"/>
              </a:rPr>
              <a:t>s</a:t>
            </a:r>
            <a:r>
              <a:rPr sz="908" spc="82" dirty="0">
                <a:latin typeface="Times New Roman"/>
                <a:cs typeface="Times New Roman"/>
              </a:rPr>
              <a:t> </a:t>
            </a:r>
            <a:r>
              <a:rPr sz="908" dirty="0">
                <a:latin typeface="Times New Roman"/>
                <a:cs typeface="Times New Roman"/>
              </a:rPr>
              <a:t>b</a:t>
            </a:r>
            <a:r>
              <a:rPr sz="908" spc="27" dirty="0">
                <a:latin typeface="Times New Roman"/>
                <a:cs typeface="Times New Roman"/>
              </a:rPr>
              <a:t>e</a:t>
            </a:r>
            <a:r>
              <a:rPr sz="908" spc="5" dirty="0">
                <a:latin typeface="Times New Roman"/>
                <a:cs typeface="Times New Roman"/>
              </a:rPr>
              <a:t>e</a:t>
            </a:r>
            <a:r>
              <a:rPr sz="908" spc="14" dirty="0">
                <a:latin typeface="Times New Roman"/>
                <a:cs typeface="Times New Roman"/>
              </a:rPr>
              <a:t>n</a:t>
            </a:r>
            <a:r>
              <a:rPr sz="908" spc="64" dirty="0">
                <a:latin typeface="Times New Roman"/>
                <a:cs typeface="Times New Roman"/>
              </a:rPr>
              <a:t> </a:t>
            </a:r>
            <a:r>
              <a:rPr sz="908" spc="23" dirty="0">
                <a:latin typeface="Times New Roman"/>
                <a:cs typeface="Times New Roman"/>
              </a:rPr>
              <a:t>r</a:t>
            </a:r>
            <a:r>
              <a:rPr sz="908" spc="5" dirty="0">
                <a:latin typeface="Times New Roman"/>
                <a:cs typeface="Times New Roman"/>
              </a:rPr>
              <a:t>ea</a:t>
            </a:r>
            <a:r>
              <a:rPr sz="908" spc="23" dirty="0">
                <a:latin typeface="Times New Roman"/>
                <a:cs typeface="Times New Roman"/>
              </a:rPr>
              <a:t>d</a:t>
            </a:r>
            <a:r>
              <a:rPr sz="908" spc="5" dirty="0">
                <a:latin typeface="Times New Roman"/>
                <a:cs typeface="Times New Roman"/>
              </a:rPr>
              <a:t>,</a:t>
            </a:r>
            <a:r>
              <a:rPr sz="908" spc="59" dirty="0">
                <a:latin typeface="Times New Roman"/>
                <a:cs typeface="Times New Roman"/>
              </a:rPr>
              <a:t> </a:t>
            </a:r>
            <a:r>
              <a:rPr sz="908" spc="23" dirty="0">
                <a:latin typeface="Times New Roman"/>
                <a:cs typeface="Times New Roman"/>
              </a:rPr>
              <a:t>und</a:t>
            </a:r>
            <a:r>
              <a:rPr sz="908" spc="5" dirty="0">
                <a:latin typeface="Times New Roman"/>
                <a:cs typeface="Times New Roman"/>
              </a:rPr>
              <a:t>e</a:t>
            </a:r>
            <a:r>
              <a:rPr sz="908" dirty="0">
                <a:latin typeface="Times New Roman"/>
                <a:cs typeface="Times New Roman"/>
              </a:rPr>
              <a:t>r</a:t>
            </a:r>
            <a:r>
              <a:rPr sz="908" spc="14" dirty="0">
                <a:latin typeface="Times New Roman"/>
                <a:cs typeface="Times New Roman"/>
              </a:rPr>
              <a:t>s</a:t>
            </a:r>
            <a:r>
              <a:rPr sz="908" spc="5" dirty="0">
                <a:latin typeface="Times New Roman"/>
                <a:cs typeface="Times New Roman"/>
              </a:rPr>
              <a:t>t</a:t>
            </a:r>
            <a:r>
              <a:rPr sz="908" spc="23" dirty="0">
                <a:latin typeface="Times New Roman"/>
                <a:cs typeface="Times New Roman"/>
              </a:rPr>
              <a:t>o</a:t>
            </a:r>
            <a:r>
              <a:rPr sz="908" dirty="0">
                <a:latin typeface="Times New Roman"/>
                <a:cs typeface="Times New Roman"/>
              </a:rPr>
              <a:t>o</a:t>
            </a:r>
            <a:r>
              <a:rPr sz="908" spc="23" dirty="0">
                <a:latin typeface="Times New Roman"/>
                <a:cs typeface="Times New Roman"/>
              </a:rPr>
              <a:t>d</a:t>
            </a:r>
            <a:r>
              <a:rPr sz="908" spc="5" dirty="0">
                <a:latin typeface="Times New Roman"/>
                <a:cs typeface="Times New Roman"/>
              </a:rPr>
              <a:t>,</a:t>
            </a:r>
            <a:r>
              <a:rPr sz="908" spc="82" dirty="0">
                <a:latin typeface="Times New Roman"/>
                <a:cs typeface="Times New Roman"/>
              </a:rPr>
              <a:t> </a:t>
            </a:r>
            <a:r>
              <a:rPr sz="908" spc="5" dirty="0">
                <a:latin typeface="Times New Roman"/>
                <a:cs typeface="Times New Roman"/>
              </a:rPr>
              <a:t>a</a:t>
            </a:r>
            <a:r>
              <a:rPr sz="908" dirty="0">
                <a:latin typeface="Times New Roman"/>
                <a:cs typeface="Times New Roman"/>
              </a:rPr>
              <a:t>p</a:t>
            </a:r>
            <a:r>
              <a:rPr sz="908" spc="23" dirty="0">
                <a:latin typeface="Times New Roman"/>
                <a:cs typeface="Times New Roman"/>
              </a:rPr>
              <a:t>p</a:t>
            </a:r>
            <a:r>
              <a:rPr sz="908" dirty="0">
                <a:latin typeface="Times New Roman"/>
                <a:cs typeface="Times New Roman"/>
              </a:rPr>
              <a:t>r</a:t>
            </a:r>
            <a:r>
              <a:rPr sz="908" spc="23" dirty="0">
                <a:latin typeface="Times New Roman"/>
                <a:cs typeface="Times New Roman"/>
              </a:rPr>
              <a:t>ov</a:t>
            </a:r>
            <a:r>
              <a:rPr sz="908" spc="5" dirty="0">
                <a:latin typeface="Times New Roman"/>
                <a:cs typeface="Times New Roman"/>
              </a:rPr>
              <a:t>e</a:t>
            </a:r>
            <a:r>
              <a:rPr sz="908" spc="14" dirty="0">
                <a:latin typeface="Times New Roman"/>
                <a:cs typeface="Times New Roman"/>
              </a:rPr>
              <a:t>d</a:t>
            </a:r>
            <a:r>
              <a:rPr sz="908" spc="86" dirty="0">
                <a:latin typeface="Times New Roman"/>
                <a:cs typeface="Times New Roman"/>
              </a:rPr>
              <a:t> </a:t>
            </a:r>
            <a:r>
              <a:rPr sz="908" spc="5" dirty="0">
                <a:latin typeface="Times New Roman"/>
                <a:cs typeface="Times New Roman"/>
              </a:rPr>
              <a:t>a</a:t>
            </a:r>
            <a:r>
              <a:rPr sz="908" spc="23" dirty="0">
                <a:latin typeface="Times New Roman"/>
                <a:cs typeface="Times New Roman"/>
              </a:rPr>
              <a:t>n</a:t>
            </a:r>
            <a:r>
              <a:rPr sz="908" spc="14" dirty="0">
                <a:latin typeface="Times New Roman"/>
                <a:cs typeface="Times New Roman"/>
              </a:rPr>
              <a:t>d</a:t>
            </a:r>
            <a:r>
              <a:rPr sz="908" spc="64" dirty="0">
                <a:latin typeface="Times New Roman"/>
                <a:cs typeface="Times New Roman"/>
              </a:rPr>
              <a:t> </a:t>
            </a:r>
            <a:r>
              <a:rPr sz="908" spc="14" dirty="0">
                <a:latin typeface="Times New Roman"/>
                <a:cs typeface="Times New Roman"/>
              </a:rPr>
              <a:t>s</a:t>
            </a:r>
            <a:r>
              <a:rPr sz="908" spc="5" dirty="0">
                <a:latin typeface="Times New Roman"/>
                <a:cs typeface="Times New Roman"/>
              </a:rPr>
              <a:t>i</a:t>
            </a:r>
            <a:r>
              <a:rPr sz="908" spc="23" dirty="0">
                <a:latin typeface="Times New Roman"/>
                <a:cs typeface="Times New Roman"/>
              </a:rPr>
              <a:t>g</a:t>
            </a:r>
            <a:r>
              <a:rPr sz="908" dirty="0">
                <a:latin typeface="Times New Roman"/>
                <a:cs typeface="Times New Roman"/>
              </a:rPr>
              <a:t>n</a:t>
            </a:r>
            <a:r>
              <a:rPr sz="908" spc="5" dirty="0">
                <a:latin typeface="Times New Roman"/>
                <a:cs typeface="Times New Roman"/>
              </a:rPr>
              <a:t>e</a:t>
            </a:r>
            <a:r>
              <a:rPr sz="908" spc="14" dirty="0">
                <a:latin typeface="Times New Roman"/>
                <a:cs typeface="Times New Roman"/>
              </a:rPr>
              <a:t>d</a:t>
            </a:r>
            <a:r>
              <a:rPr sz="908" spc="86" dirty="0">
                <a:latin typeface="Times New Roman"/>
                <a:cs typeface="Times New Roman"/>
              </a:rPr>
              <a:t> </a:t>
            </a:r>
            <a:r>
              <a:rPr sz="908" spc="23" dirty="0">
                <a:latin typeface="Times New Roman"/>
                <a:cs typeface="Times New Roman"/>
              </a:rPr>
              <a:t>b</a:t>
            </a:r>
            <a:r>
              <a:rPr sz="908" spc="14" dirty="0">
                <a:latin typeface="Times New Roman"/>
                <a:cs typeface="Times New Roman"/>
              </a:rPr>
              <a:t>y</a:t>
            </a:r>
            <a:r>
              <a:rPr sz="908" spc="45" dirty="0">
                <a:latin typeface="Times New Roman"/>
                <a:cs typeface="Times New Roman"/>
              </a:rPr>
              <a:t> </a:t>
            </a:r>
            <a:r>
              <a:rPr sz="908" spc="27" dirty="0">
                <a:latin typeface="Times New Roman"/>
                <a:cs typeface="Times New Roman"/>
              </a:rPr>
              <a:t>t</a:t>
            </a:r>
            <a:r>
              <a:rPr sz="908" dirty="0">
                <a:latin typeface="Times New Roman"/>
                <a:cs typeface="Times New Roman"/>
              </a:rPr>
              <a:t>h</a:t>
            </a:r>
            <a:r>
              <a:rPr sz="908" spc="9" dirty="0">
                <a:latin typeface="Times New Roman"/>
                <a:cs typeface="Times New Roman"/>
              </a:rPr>
              <a:t>e</a:t>
            </a:r>
            <a:r>
              <a:rPr sz="908" spc="73" dirty="0">
                <a:latin typeface="Times New Roman"/>
                <a:cs typeface="Times New Roman"/>
              </a:rPr>
              <a:t> </a:t>
            </a:r>
            <a:r>
              <a:rPr sz="908" spc="23" dirty="0">
                <a:latin typeface="Times New Roman"/>
                <a:cs typeface="Times New Roman"/>
              </a:rPr>
              <a:t>p</a:t>
            </a:r>
            <a:r>
              <a:rPr sz="908" spc="5" dirty="0">
                <a:latin typeface="Times New Roman"/>
                <a:cs typeface="Times New Roman"/>
              </a:rPr>
              <a:t>at</a:t>
            </a:r>
            <a:r>
              <a:rPr sz="908" spc="27" dirty="0">
                <a:latin typeface="Times New Roman"/>
                <a:cs typeface="Times New Roman"/>
              </a:rPr>
              <a:t>i</a:t>
            </a:r>
            <a:r>
              <a:rPr sz="908" spc="5" dirty="0">
                <a:latin typeface="Times New Roman"/>
                <a:cs typeface="Times New Roman"/>
              </a:rPr>
              <a:t>e</a:t>
            </a:r>
            <a:r>
              <a:rPr sz="908" dirty="0">
                <a:latin typeface="Times New Roman"/>
                <a:cs typeface="Times New Roman"/>
              </a:rPr>
              <a:t>n</a:t>
            </a:r>
            <a:r>
              <a:rPr sz="908" spc="5" dirty="0">
                <a:latin typeface="Times New Roman"/>
                <a:cs typeface="Times New Roman"/>
              </a:rPr>
              <a:t>t</a:t>
            </a:r>
            <a:r>
              <a:rPr sz="908" spc="77" dirty="0">
                <a:latin typeface="Times New Roman"/>
                <a:cs typeface="Times New Roman"/>
              </a:rPr>
              <a:t> </a:t>
            </a:r>
            <a:r>
              <a:rPr sz="908" spc="5" dirty="0">
                <a:latin typeface="Times New Roman"/>
                <a:cs typeface="Times New Roman"/>
              </a:rPr>
              <a:t>a</a:t>
            </a:r>
            <a:r>
              <a:rPr sz="908" spc="23" dirty="0">
                <a:latin typeface="Times New Roman"/>
                <a:cs typeface="Times New Roman"/>
              </a:rPr>
              <a:t>f</a:t>
            </a:r>
            <a:r>
              <a:rPr sz="908" spc="5" dirty="0">
                <a:latin typeface="Times New Roman"/>
                <a:cs typeface="Times New Roman"/>
              </a:rPr>
              <a:t>te</a:t>
            </a:r>
            <a:r>
              <a:rPr sz="908" spc="9" dirty="0">
                <a:latin typeface="Times New Roman"/>
                <a:cs typeface="Times New Roman"/>
              </a:rPr>
              <a:t>r</a:t>
            </a:r>
            <a:r>
              <a:rPr sz="908" spc="68" dirty="0">
                <a:latin typeface="Times New Roman"/>
                <a:cs typeface="Times New Roman"/>
              </a:rPr>
              <a:t> </a:t>
            </a:r>
            <a:r>
              <a:rPr sz="908" dirty="0">
                <a:latin typeface="Times New Roman"/>
                <a:cs typeface="Times New Roman"/>
              </a:rPr>
              <a:t>h</a:t>
            </a:r>
            <a:r>
              <a:rPr sz="908" spc="5" dirty="0">
                <a:latin typeface="Times New Roman"/>
                <a:cs typeface="Times New Roman"/>
              </a:rPr>
              <a:t>a</a:t>
            </a:r>
            <a:r>
              <a:rPr sz="908" spc="23" dirty="0">
                <a:latin typeface="Times New Roman"/>
                <a:cs typeface="Times New Roman"/>
              </a:rPr>
              <a:t>v</a:t>
            </a:r>
            <a:r>
              <a:rPr sz="908" spc="5" dirty="0">
                <a:latin typeface="Times New Roman"/>
                <a:cs typeface="Times New Roman"/>
              </a:rPr>
              <a:t>i</a:t>
            </a:r>
            <a:r>
              <a:rPr sz="908" spc="45" dirty="0">
                <a:latin typeface="Times New Roman"/>
                <a:cs typeface="Times New Roman"/>
              </a:rPr>
              <a:t>n</a:t>
            </a:r>
            <a:r>
              <a:rPr sz="908" spc="14" dirty="0">
                <a:latin typeface="Times New Roman"/>
                <a:cs typeface="Times New Roman"/>
              </a:rPr>
              <a:t>g</a:t>
            </a:r>
            <a:r>
              <a:rPr sz="908" spc="5" dirty="0">
                <a:latin typeface="Times New Roman"/>
                <a:cs typeface="Times New Roman"/>
              </a:rPr>
              <a:t> </a:t>
            </a:r>
            <a:r>
              <a:rPr sz="908" dirty="0">
                <a:latin typeface="Times New Roman"/>
                <a:cs typeface="Times New Roman"/>
              </a:rPr>
              <a:t>r</a:t>
            </a:r>
            <a:r>
              <a:rPr sz="908" spc="5" dirty="0">
                <a:latin typeface="Times New Roman"/>
                <a:cs typeface="Times New Roman"/>
              </a:rPr>
              <a:t>ece</a:t>
            </a:r>
            <a:r>
              <a:rPr sz="908" spc="27" dirty="0">
                <a:latin typeface="Times New Roman"/>
                <a:cs typeface="Times New Roman"/>
              </a:rPr>
              <a:t>i</a:t>
            </a:r>
            <a:r>
              <a:rPr sz="908" spc="23" dirty="0">
                <a:latin typeface="Times New Roman"/>
                <a:cs typeface="Times New Roman"/>
              </a:rPr>
              <a:t>v</a:t>
            </a:r>
            <a:r>
              <a:rPr sz="908" spc="5" dirty="0">
                <a:latin typeface="Times New Roman"/>
                <a:cs typeface="Times New Roman"/>
              </a:rPr>
              <a:t>e</a:t>
            </a:r>
            <a:r>
              <a:rPr sz="908" spc="14" dirty="0">
                <a:latin typeface="Times New Roman"/>
                <a:cs typeface="Times New Roman"/>
              </a:rPr>
              <a:t>d </a:t>
            </a:r>
            <a:r>
              <a:rPr sz="908" spc="27" dirty="0">
                <a:latin typeface="Times New Roman"/>
                <a:cs typeface="Times New Roman"/>
              </a:rPr>
              <a:t>i</a:t>
            </a:r>
            <a:r>
              <a:rPr sz="908" dirty="0">
                <a:latin typeface="Times New Roman"/>
                <a:cs typeface="Times New Roman"/>
              </a:rPr>
              <a:t>n</a:t>
            </a:r>
            <a:r>
              <a:rPr sz="908" spc="23" dirty="0">
                <a:latin typeface="Times New Roman"/>
                <a:cs typeface="Times New Roman"/>
              </a:rPr>
              <a:t>f</a:t>
            </a:r>
            <a:r>
              <a:rPr sz="908" dirty="0">
                <a:latin typeface="Times New Roman"/>
                <a:cs typeface="Times New Roman"/>
              </a:rPr>
              <a:t>o</a:t>
            </a:r>
            <a:r>
              <a:rPr sz="908" spc="23" dirty="0">
                <a:latin typeface="Times New Roman"/>
                <a:cs typeface="Times New Roman"/>
              </a:rPr>
              <a:t>r</a:t>
            </a:r>
            <a:r>
              <a:rPr sz="908" spc="27" dirty="0">
                <a:latin typeface="Times New Roman"/>
                <a:cs typeface="Times New Roman"/>
              </a:rPr>
              <a:t>m</a:t>
            </a:r>
            <a:r>
              <a:rPr sz="908" spc="5" dirty="0">
                <a:latin typeface="Times New Roman"/>
                <a:cs typeface="Times New Roman"/>
              </a:rPr>
              <a:t>ati</a:t>
            </a:r>
            <a:r>
              <a:rPr sz="908" spc="23" dirty="0">
                <a:latin typeface="Times New Roman"/>
                <a:cs typeface="Times New Roman"/>
              </a:rPr>
              <a:t>o</a:t>
            </a:r>
            <a:r>
              <a:rPr sz="908" dirty="0">
                <a:latin typeface="Times New Roman"/>
                <a:cs typeface="Times New Roman"/>
              </a:rPr>
              <a:t>n</a:t>
            </a:r>
            <a:r>
              <a:rPr sz="908" spc="5" dirty="0">
                <a:latin typeface="Times New Roman"/>
                <a:cs typeface="Times New Roman"/>
              </a:rPr>
              <a:t>.</a:t>
            </a:r>
            <a:endParaRPr sz="908">
              <a:latin typeface="Times New Roman"/>
              <a:cs typeface="Times New Roman"/>
            </a:endParaRPr>
          </a:p>
          <a:p>
            <a:pPr>
              <a:lnSpc>
                <a:spcPts val="635"/>
              </a:lnSpc>
              <a:spcBef>
                <a:spcPts val="10"/>
              </a:spcBef>
            </a:pPr>
            <a:endParaRPr sz="635"/>
          </a:p>
          <a:p>
            <a:pPr>
              <a:lnSpc>
                <a:spcPts val="908"/>
              </a:lnSpc>
            </a:pPr>
            <a:endParaRPr sz="908"/>
          </a:p>
          <a:p>
            <a:pPr>
              <a:lnSpc>
                <a:spcPts val="908"/>
              </a:lnSpc>
            </a:pPr>
            <a:endParaRPr sz="908"/>
          </a:p>
          <a:p>
            <a:pPr marL="11527" marR="345796" algn="just"/>
            <a:r>
              <a:rPr sz="908" spc="18" dirty="0">
                <a:latin typeface="Times New Roman"/>
                <a:cs typeface="Times New Roman"/>
              </a:rPr>
              <a:t>D</a:t>
            </a:r>
            <a:r>
              <a:rPr sz="908" spc="5" dirty="0">
                <a:latin typeface="Times New Roman"/>
                <a:cs typeface="Times New Roman"/>
              </a:rPr>
              <a:t>a</a:t>
            </a:r>
            <a:r>
              <a:rPr sz="908" spc="9" dirty="0">
                <a:latin typeface="Times New Roman"/>
                <a:cs typeface="Times New Roman"/>
              </a:rPr>
              <a:t>te </a:t>
            </a:r>
            <a:r>
              <a:rPr sz="908" spc="23" dirty="0">
                <a:latin typeface="Times New Roman"/>
                <a:cs typeface="Times New Roman"/>
              </a:rPr>
              <a:t>o</a:t>
            </a:r>
            <a:r>
              <a:rPr sz="908" spc="9" dirty="0">
                <a:latin typeface="Times New Roman"/>
                <a:cs typeface="Times New Roman"/>
              </a:rPr>
              <a:t>f</a:t>
            </a:r>
            <a:r>
              <a:rPr sz="908" spc="5" dirty="0">
                <a:latin typeface="Times New Roman"/>
                <a:cs typeface="Times New Roman"/>
              </a:rPr>
              <a:t> </a:t>
            </a:r>
            <a:r>
              <a:rPr sz="908" spc="36" dirty="0">
                <a:latin typeface="Times New Roman"/>
                <a:cs typeface="Times New Roman"/>
              </a:rPr>
              <a:t>w</a:t>
            </a:r>
            <a:r>
              <a:rPr sz="908" dirty="0">
                <a:latin typeface="Times New Roman"/>
                <a:cs typeface="Times New Roman"/>
              </a:rPr>
              <a:t>r</a:t>
            </a:r>
            <a:r>
              <a:rPr sz="908" spc="5" dirty="0">
                <a:latin typeface="Times New Roman"/>
                <a:cs typeface="Times New Roman"/>
              </a:rPr>
              <a:t>i</a:t>
            </a:r>
            <a:r>
              <a:rPr sz="908" spc="27" dirty="0">
                <a:latin typeface="Times New Roman"/>
                <a:cs typeface="Times New Roman"/>
              </a:rPr>
              <a:t>t</a:t>
            </a:r>
            <a:r>
              <a:rPr sz="908" spc="5" dirty="0">
                <a:latin typeface="Times New Roman"/>
                <a:cs typeface="Times New Roman"/>
              </a:rPr>
              <a:t>te</a:t>
            </a:r>
            <a:r>
              <a:rPr sz="908" spc="14" dirty="0">
                <a:latin typeface="Times New Roman"/>
                <a:cs typeface="Times New Roman"/>
              </a:rPr>
              <a:t>n </a:t>
            </a:r>
            <a:r>
              <a:rPr sz="908" spc="27" dirty="0">
                <a:latin typeface="Times New Roman"/>
                <a:cs typeface="Times New Roman"/>
              </a:rPr>
              <a:t>i</a:t>
            </a:r>
            <a:r>
              <a:rPr sz="908" dirty="0">
                <a:latin typeface="Times New Roman"/>
                <a:cs typeface="Times New Roman"/>
              </a:rPr>
              <a:t>n</a:t>
            </a:r>
            <a:r>
              <a:rPr sz="908" spc="23" dirty="0">
                <a:latin typeface="Times New Roman"/>
                <a:cs typeface="Times New Roman"/>
              </a:rPr>
              <a:t>f</a:t>
            </a:r>
            <a:r>
              <a:rPr sz="908" dirty="0">
                <a:latin typeface="Times New Roman"/>
                <a:cs typeface="Times New Roman"/>
              </a:rPr>
              <a:t>o</a:t>
            </a:r>
            <a:r>
              <a:rPr sz="908" spc="23" dirty="0">
                <a:latin typeface="Times New Roman"/>
                <a:cs typeface="Times New Roman"/>
              </a:rPr>
              <a:t>r</a:t>
            </a:r>
            <a:r>
              <a:rPr sz="908" spc="27" dirty="0">
                <a:latin typeface="Times New Roman"/>
                <a:cs typeface="Times New Roman"/>
              </a:rPr>
              <a:t>m</a:t>
            </a:r>
            <a:r>
              <a:rPr sz="908" spc="5" dirty="0">
                <a:latin typeface="Times New Roman"/>
                <a:cs typeface="Times New Roman"/>
              </a:rPr>
              <a:t>e</a:t>
            </a:r>
            <a:r>
              <a:rPr sz="908" spc="14" dirty="0">
                <a:latin typeface="Times New Roman"/>
                <a:cs typeface="Times New Roman"/>
              </a:rPr>
              <a:t>d</a:t>
            </a:r>
            <a:r>
              <a:rPr sz="908" spc="23" dirty="0">
                <a:latin typeface="Times New Roman"/>
                <a:cs typeface="Times New Roman"/>
              </a:rPr>
              <a:t> </a:t>
            </a:r>
            <a:r>
              <a:rPr sz="908" spc="5" dirty="0">
                <a:latin typeface="Times New Roman"/>
                <a:cs typeface="Times New Roman"/>
              </a:rPr>
              <a:t>c</a:t>
            </a:r>
            <a:r>
              <a:rPr sz="908" spc="23" dirty="0">
                <a:latin typeface="Times New Roman"/>
                <a:cs typeface="Times New Roman"/>
              </a:rPr>
              <a:t>o</a:t>
            </a:r>
            <a:r>
              <a:rPr sz="908" dirty="0">
                <a:latin typeface="Times New Roman"/>
                <a:cs typeface="Times New Roman"/>
              </a:rPr>
              <a:t>n</a:t>
            </a:r>
            <a:r>
              <a:rPr sz="908" spc="14" dirty="0">
                <a:latin typeface="Times New Roman"/>
                <a:cs typeface="Times New Roman"/>
              </a:rPr>
              <a:t>s</a:t>
            </a:r>
            <a:r>
              <a:rPr sz="908" spc="5" dirty="0">
                <a:latin typeface="Times New Roman"/>
                <a:cs typeface="Times New Roman"/>
              </a:rPr>
              <a:t>e</a:t>
            </a:r>
            <a:r>
              <a:rPr sz="908" spc="23" dirty="0">
                <a:latin typeface="Times New Roman"/>
                <a:cs typeface="Times New Roman"/>
              </a:rPr>
              <a:t>n</a:t>
            </a:r>
            <a:r>
              <a:rPr sz="908" spc="5" dirty="0">
                <a:latin typeface="Times New Roman"/>
                <a:cs typeface="Times New Roman"/>
              </a:rPr>
              <a:t>t</a:t>
            </a:r>
            <a:r>
              <a:rPr sz="908" spc="9" dirty="0">
                <a:latin typeface="Times New Roman"/>
                <a:cs typeface="Times New Roman"/>
              </a:rPr>
              <a:t> </a:t>
            </a:r>
            <a:r>
              <a:rPr sz="908" spc="14" dirty="0">
                <a:latin typeface="Times New Roman"/>
                <a:cs typeface="Times New Roman"/>
              </a:rPr>
              <a:t>s</a:t>
            </a:r>
            <a:r>
              <a:rPr sz="908" spc="5" dirty="0">
                <a:latin typeface="Times New Roman"/>
                <a:cs typeface="Times New Roman"/>
              </a:rPr>
              <a:t>i</a:t>
            </a:r>
            <a:r>
              <a:rPr sz="908" spc="23" dirty="0">
                <a:latin typeface="Times New Roman"/>
                <a:cs typeface="Times New Roman"/>
              </a:rPr>
              <a:t>gn</a:t>
            </a:r>
            <a:r>
              <a:rPr sz="908" spc="5" dirty="0">
                <a:latin typeface="Times New Roman"/>
                <a:cs typeface="Times New Roman"/>
              </a:rPr>
              <a:t>at</a:t>
            </a:r>
            <a:r>
              <a:rPr sz="908" spc="23" dirty="0">
                <a:latin typeface="Times New Roman"/>
                <a:cs typeface="Times New Roman"/>
              </a:rPr>
              <a:t>u</a:t>
            </a:r>
            <a:r>
              <a:rPr sz="908" dirty="0">
                <a:latin typeface="Times New Roman"/>
                <a:cs typeface="Times New Roman"/>
              </a:rPr>
              <a:t>r</a:t>
            </a:r>
            <a:r>
              <a:rPr sz="908" spc="9" dirty="0">
                <a:latin typeface="Times New Roman"/>
                <a:cs typeface="Times New Roman"/>
              </a:rPr>
              <a:t>e  </a:t>
            </a:r>
            <a:r>
              <a:rPr sz="908" spc="14" dirty="0">
                <a:latin typeface="Times New Roman"/>
                <a:cs typeface="Times New Roman"/>
              </a:rPr>
              <a:t> </a:t>
            </a:r>
            <a:r>
              <a:rPr sz="908" spc="9" dirty="0">
                <a:latin typeface="Times New Roman"/>
                <a:cs typeface="Times New Roman"/>
              </a:rPr>
              <a:t>|</a:t>
            </a:r>
            <a:r>
              <a:rPr sz="908" dirty="0">
                <a:latin typeface="Times New Roman"/>
                <a:cs typeface="Times New Roman"/>
              </a:rPr>
              <a:t>_</a:t>
            </a:r>
            <a:r>
              <a:rPr sz="908" spc="23" dirty="0">
                <a:latin typeface="Times New Roman"/>
                <a:cs typeface="Times New Roman"/>
              </a:rPr>
              <a:t>__</a:t>
            </a:r>
            <a:r>
              <a:rPr sz="908" spc="-9" dirty="0">
                <a:latin typeface="Times New Roman"/>
                <a:cs typeface="Times New Roman"/>
              </a:rPr>
              <a:t>|</a:t>
            </a:r>
            <a:r>
              <a:rPr sz="908" spc="23" dirty="0">
                <a:latin typeface="Times New Roman"/>
                <a:cs typeface="Times New Roman"/>
              </a:rPr>
              <a:t>___</a:t>
            </a:r>
            <a:r>
              <a:rPr sz="908" spc="5" dirty="0">
                <a:latin typeface="Times New Roman"/>
                <a:cs typeface="Times New Roman"/>
              </a:rPr>
              <a:t>|</a:t>
            </a:r>
            <a:r>
              <a:rPr sz="908" spc="18" dirty="0">
                <a:latin typeface="Times New Roman"/>
                <a:cs typeface="Times New Roman"/>
              </a:rPr>
              <a:t> </a:t>
            </a:r>
            <a:r>
              <a:rPr sz="908" spc="-9" dirty="0">
                <a:latin typeface="Times New Roman"/>
                <a:cs typeface="Times New Roman"/>
              </a:rPr>
              <a:t>|</a:t>
            </a:r>
            <a:r>
              <a:rPr sz="908" spc="23" dirty="0">
                <a:latin typeface="Times New Roman"/>
                <a:cs typeface="Times New Roman"/>
              </a:rPr>
              <a:t>_</a:t>
            </a:r>
            <a:r>
              <a:rPr sz="908" u="sng" spc="5" dirty="0">
                <a:latin typeface="Times New Roman"/>
                <a:cs typeface="Times New Roman"/>
              </a:rPr>
              <a:t>   </a:t>
            </a:r>
            <a:r>
              <a:rPr sz="908" u="sng" spc="9" dirty="0">
                <a:latin typeface="Times New Roman"/>
                <a:cs typeface="Times New Roman"/>
              </a:rPr>
              <a:t> </a:t>
            </a:r>
            <a:r>
              <a:rPr sz="908" spc="9" dirty="0">
                <a:latin typeface="Times New Roman"/>
                <a:cs typeface="Times New Roman"/>
              </a:rPr>
              <a:t>|</a:t>
            </a:r>
            <a:r>
              <a:rPr sz="908" dirty="0">
                <a:latin typeface="Times New Roman"/>
                <a:cs typeface="Times New Roman"/>
              </a:rPr>
              <a:t>_</a:t>
            </a:r>
            <a:r>
              <a:rPr sz="908" spc="23" dirty="0">
                <a:latin typeface="Times New Roman"/>
                <a:cs typeface="Times New Roman"/>
              </a:rPr>
              <a:t>__</a:t>
            </a:r>
            <a:r>
              <a:rPr sz="908" spc="9" dirty="0">
                <a:latin typeface="Times New Roman"/>
                <a:cs typeface="Times New Roman"/>
              </a:rPr>
              <a:t>|</a:t>
            </a:r>
            <a:r>
              <a:rPr sz="908" dirty="0">
                <a:latin typeface="Times New Roman"/>
                <a:cs typeface="Times New Roman"/>
              </a:rPr>
              <a:t>_</a:t>
            </a:r>
            <a:r>
              <a:rPr sz="908" spc="23" dirty="0">
                <a:latin typeface="Times New Roman"/>
                <a:cs typeface="Times New Roman"/>
              </a:rPr>
              <a:t>__</a:t>
            </a:r>
            <a:r>
              <a:rPr sz="908" spc="5" dirty="0">
                <a:latin typeface="Times New Roman"/>
                <a:cs typeface="Times New Roman"/>
              </a:rPr>
              <a:t>|</a:t>
            </a:r>
            <a:r>
              <a:rPr sz="908" spc="18" dirty="0">
                <a:latin typeface="Times New Roman"/>
                <a:cs typeface="Times New Roman"/>
              </a:rPr>
              <a:t> </a:t>
            </a:r>
            <a:r>
              <a:rPr sz="908" spc="-9" dirty="0">
                <a:latin typeface="Times New Roman"/>
                <a:cs typeface="Times New Roman"/>
              </a:rPr>
              <a:t>|</a:t>
            </a:r>
            <a:r>
              <a:rPr sz="908" spc="23" dirty="0">
                <a:latin typeface="Times New Roman"/>
                <a:cs typeface="Times New Roman"/>
              </a:rPr>
              <a:t>___</a:t>
            </a:r>
            <a:r>
              <a:rPr sz="908" spc="-9" dirty="0">
                <a:latin typeface="Times New Roman"/>
                <a:cs typeface="Times New Roman"/>
              </a:rPr>
              <a:t>|</a:t>
            </a:r>
            <a:r>
              <a:rPr sz="908" spc="23" dirty="0">
                <a:latin typeface="Times New Roman"/>
                <a:cs typeface="Times New Roman"/>
              </a:rPr>
              <a:t>_</a:t>
            </a:r>
            <a:r>
              <a:rPr sz="908" u="sng" spc="5" dirty="0">
                <a:latin typeface="Times New Roman"/>
                <a:cs typeface="Times New Roman"/>
              </a:rPr>
              <a:t>   </a:t>
            </a:r>
            <a:r>
              <a:rPr sz="908" u="sng" spc="9" dirty="0">
                <a:latin typeface="Times New Roman"/>
                <a:cs typeface="Times New Roman"/>
              </a:rPr>
              <a:t> </a:t>
            </a:r>
            <a:r>
              <a:rPr sz="908" spc="9" dirty="0">
                <a:latin typeface="Times New Roman"/>
                <a:cs typeface="Times New Roman"/>
              </a:rPr>
              <a:t>|</a:t>
            </a:r>
            <a:r>
              <a:rPr sz="908" dirty="0">
                <a:latin typeface="Times New Roman"/>
                <a:cs typeface="Times New Roman"/>
              </a:rPr>
              <a:t>_</a:t>
            </a:r>
            <a:r>
              <a:rPr sz="908" spc="23" dirty="0">
                <a:latin typeface="Times New Roman"/>
                <a:cs typeface="Times New Roman"/>
              </a:rPr>
              <a:t>__</a:t>
            </a:r>
            <a:r>
              <a:rPr sz="908" spc="9" dirty="0">
                <a:latin typeface="Times New Roman"/>
                <a:cs typeface="Times New Roman"/>
              </a:rPr>
              <a:t>|</a:t>
            </a:r>
            <a:r>
              <a:rPr sz="908" dirty="0">
                <a:latin typeface="Times New Roman"/>
                <a:cs typeface="Times New Roman"/>
              </a:rPr>
              <a:t>_</a:t>
            </a:r>
            <a:r>
              <a:rPr sz="908" spc="23" dirty="0">
                <a:latin typeface="Times New Roman"/>
                <a:cs typeface="Times New Roman"/>
              </a:rPr>
              <a:t>__</a:t>
            </a:r>
            <a:r>
              <a:rPr sz="908" spc="5" dirty="0">
                <a:latin typeface="Times New Roman"/>
                <a:cs typeface="Times New Roman"/>
              </a:rPr>
              <a:t>|</a:t>
            </a:r>
            <a:endParaRPr sz="908">
              <a:latin typeface="Times New Roman"/>
              <a:cs typeface="Times New Roman"/>
            </a:endParaRPr>
          </a:p>
          <a:p>
            <a:pPr marL="2257469">
              <a:tabLst>
                <a:tab pos="2700087" algn="l"/>
                <a:tab pos="3353064" algn="l"/>
                <a:tab pos="3591087" algn="l"/>
                <a:tab pos="3973191" algn="l"/>
              </a:tabLst>
            </a:pPr>
            <a:r>
              <a:rPr sz="908" spc="18" dirty="0">
                <a:latin typeface="Times New Roman"/>
                <a:cs typeface="Times New Roman"/>
              </a:rPr>
              <a:t>D  </a:t>
            </a:r>
            <a:r>
              <a:rPr sz="908" spc="36" dirty="0">
                <a:latin typeface="Times New Roman"/>
                <a:cs typeface="Times New Roman"/>
              </a:rPr>
              <a:t> </a:t>
            </a:r>
            <a:r>
              <a:rPr sz="908" spc="18" dirty="0">
                <a:latin typeface="Times New Roman"/>
                <a:cs typeface="Times New Roman"/>
              </a:rPr>
              <a:t>D	</a:t>
            </a:r>
            <a:r>
              <a:rPr sz="908" spc="23" dirty="0">
                <a:latin typeface="Times New Roman"/>
                <a:cs typeface="Times New Roman"/>
              </a:rPr>
              <a:t>M  </a:t>
            </a:r>
            <a:r>
              <a:rPr sz="908" spc="54" dirty="0">
                <a:latin typeface="Times New Roman"/>
                <a:cs typeface="Times New Roman"/>
              </a:rPr>
              <a:t> </a:t>
            </a:r>
            <a:r>
              <a:rPr sz="908" spc="23" dirty="0">
                <a:latin typeface="Times New Roman"/>
                <a:cs typeface="Times New Roman"/>
              </a:rPr>
              <a:t>M  </a:t>
            </a:r>
            <a:r>
              <a:rPr sz="908" spc="32" dirty="0">
                <a:latin typeface="Times New Roman"/>
                <a:cs typeface="Times New Roman"/>
              </a:rPr>
              <a:t> </a:t>
            </a:r>
            <a:r>
              <a:rPr sz="908" spc="23" dirty="0">
                <a:latin typeface="Times New Roman"/>
                <a:cs typeface="Times New Roman"/>
              </a:rPr>
              <a:t>M	</a:t>
            </a:r>
            <a:r>
              <a:rPr sz="908" spc="18" dirty="0">
                <a:latin typeface="Times New Roman"/>
                <a:cs typeface="Times New Roman"/>
              </a:rPr>
              <a:t>Y	Y  </a:t>
            </a:r>
            <a:r>
              <a:rPr sz="908" spc="14" dirty="0">
                <a:latin typeface="Times New Roman"/>
                <a:cs typeface="Times New Roman"/>
              </a:rPr>
              <a:t> </a:t>
            </a:r>
            <a:r>
              <a:rPr sz="908" spc="18" dirty="0">
                <a:latin typeface="Times New Roman"/>
                <a:cs typeface="Times New Roman"/>
              </a:rPr>
              <a:t>Y	Y</a:t>
            </a:r>
            <a:endParaRPr sz="908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606834" y="3860304"/>
            <a:ext cx="3283771" cy="150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908" dirty="0">
                <a:latin typeface="Times New Roman"/>
                <a:cs typeface="Times New Roman"/>
              </a:rPr>
              <a:t>I</a:t>
            </a:r>
            <a:r>
              <a:rPr sz="908" spc="23" dirty="0">
                <a:latin typeface="Times New Roman"/>
                <a:cs typeface="Times New Roman"/>
              </a:rPr>
              <a:t>nv</a:t>
            </a:r>
            <a:r>
              <a:rPr sz="908" spc="5" dirty="0">
                <a:latin typeface="Times New Roman"/>
                <a:cs typeface="Times New Roman"/>
              </a:rPr>
              <a:t>e</a:t>
            </a:r>
            <a:r>
              <a:rPr sz="908" spc="14" dirty="0">
                <a:latin typeface="Times New Roman"/>
                <a:cs typeface="Times New Roman"/>
              </a:rPr>
              <a:t>s</a:t>
            </a:r>
            <a:r>
              <a:rPr sz="908" spc="5" dirty="0">
                <a:latin typeface="Times New Roman"/>
                <a:cs typeface="Times New Roman"/>
              </a:rPr>
              <a:t>t</a:t>
            </a:r>
            <a:r>
              <a:rPr sz="908" spc="27" dirty="0">
                <a:latin typeface="Times New Roman"/>
                <a:cs typeface="Times New Roman"/>
              </a:rPr>
              <a:t>i</a:t>
            </a:r>
            <a:r>
              <a:rPr sz="908" dirty="0">
                <a:latin typeface="Times New Roman"/>
                <a:cs typeface="Times New Roman"/>
              </a:rPr>
              <a:t>g</a:t>
            </a:r>
            <a:r>
              <a:rPr sz="908" spc="5" dirty="0">
                <a:latin typeface="Times New Roman"/>
                <a:cs typeface="Times New Roman"/>
              </a:rPr>
              <a:t>a</a:t>
            </a:r>
            <a:r>
              <a:rPr sz="908" spc="27" dirty="0">
                <a:latin typeface="Times New Roman"/>
                <a:cs typeface="Times New Roman"/>
              </a:rPr>
              <a:t>t</a:t>
            </a:r>
            <a:r>
              <a:rPr sz="908" dirty="0">
                <a:latin typeface="Times New Roman"/>
                <a:cs typeface="Times New Roman"/>
              </a:rPr>
              <a:t>o</a:t>
            </a:r>
            <a:r>
              <a:rPr sz="908" spc="23" dirty="0">
                <a:latin typeface="Times New Roman"/>
                <a:cs typeface="Times New Roman"/>
              </a:rPr>
              <a:t>r</a:t>
            </a:r>
            <a:r>
              <a:rPr sz="908" dirty="0">
                <a:latin typeface="Times New Roman"/>
                <a:cs typeface="Times New Roman"/>
              </a:rPr>
              <a:t>’</a:t>
            </a:r>
            <a:r>
              <a:rPr sz="908" spc="9" dirty="0">
                <a:latin typeface="Times New Roman"/>
                <a:cs typeface="Times New Roman"/>
              </a:rPr>
              <a:t>s</a:t>
            </a:r>
            <a:r>
              <a:rPr sz="908" spc="18" dirty="0">
                <a:latin typeface="Times New Roman"/>
                <a:cs typeface="Times New Roman"/>
              </a:rPr>
              <a:t> </a:t>
            </a:r>
            <a:r>
              <a:rPr sz="908" spc="9" dirty="0">
                <a:latin typeface="Times New Roman"/>
                <a:cs typeface="Times New Roman"/>
              </a:rPr>
              <a:t>Si</a:t>
            </a:r>
            <a:r>
              <a:rPr sz="908" spc="23" dirty="0">
                <a:latin typeface="Times New Roman"/>
                <a:cs typeface="Times New Roman"/>
              </a:rPr>
              <a:t>gn</a:t>
            </a:r>
            <a:r>
              <a:rPr sz="908" spc="5" dirty="0">
                <a:latin typeface="Times New Roman"/>
                <a:cs typeface="Times New Roman"/>
              </a:rPr>
              <a:t>at</a:t>
            </a:r>
            <a:r>
              <a:rPr sz="908" spc="23" dirty="0">
                <a:latin typeface="Times New Roman"/>
                <a:cs typeface="Times New Roman"/>
              </a:rPr>
              <a:t>u</a:t>
            </a:r>
            <a:r>
              <a:rPr sz="908" dirty="0">
                <a:latin typeface="Times New Roman"/>
                <a:cs typeface="Times New Roman"/>
              </a:rPr>
              <a:t>r</a:t>
            </a:r>
            <a:r>
              <a:rPr sz="908" spc="5" dirty="0">
                <a:latin typeface="Times New Roman"/>
                <a:cs typeface="Times New Roman"/>
              </a:rPr>
              <a:t>e:</a:t>
            </a:r>
            <a:r>
              <a:rPr sz="908" spc="32" dirty="0">
                <a:latin typeface="Times New Roman"/>
                <a:cs typeface="Times New Roman"/>
              </a:rPr>
              <a:t> </a:t>
            </a:r>
            <a:r>
              <a:rPr sz="908" spc="9" dirty="0">
                <a:latin typeface="Times New Roman"/>
                <a:cs typeface="Times New Roman"/>
              </a:rPr>
              <a:t>.</a:t>
            </a:r>
            <a:r>
              <a:rPr sz="908" spc="-14" dirty="0">
                <a:latin typeface="Times New Roman"/>
                <a:cs typeface="Times New Roman"/>
              </a:rPr>
              <a:t>.</a:t>
            </a:r>
            <a:r>
              <a:rPr sz="908" spc="45" dirty="0">
                <a:latin typeface="Times New Roman"/>
                <a:cs typeface="Times New Roman"/>
              </a:rPr>
              <a:t>…</a:t>
            </a:r>
            <a:r>
              <a:rPr sz="908" spc="27" dirty="0">
                <a:latin typeface="Times New Roman"/>
                <a:cs typeface="Times New Roman"/>
              </a:rPr>
              <a:t>…</a:t>
            </a:r>
            <a:r>
              <a:rPr sz="908" spc="45" dirty="0">
                <a:latin typeface="Times New Roman"/>
                <a:cs typeface="Times New Roman"/>
              </a:rPr>
              <a:t>…</a:t>
            </a:r>
            <a:r>
              <a:rPr sz="908" spc="27" dirty="0">
                <a:latin typeface="Times New Roman"/>
                <a:cs typeface="Times New Roman"/>
              </a:rPr>
              <a:t>…</a:t>
            </a:r>
            <a:r>
              <a:rPr sz="908" spc="45" dirty="0">
                <a:latin typeface="Times New Roman"/>
                <a:cs typeface="Times New Roman"/>
              </a:rPr>
              <a:t>…</a:t>
            </a:r>
            <a:r>
              <a:rPr sz="908" spc="27" dirty="0">
                <a:latin typeface="Times New Roman"/>
                <a:cs typeface="Times New Roman"/>
              </a:rPr>
              <a:t>…</a:t>
            </a:r>
            <a:r>
              <a:rPr sz="908" spc="45" dirty="0">
                <a:latin typeface="Times New Roman"/>
                <a:cs typeface="Times New Roman"/>
              </a:rPr>
              <a:t>…</a:t>
            </a:r>
            <a:r>
              <a:rPr sz="908" spc="27" dirty="0">
                <a:latin typeface="Times New Roman"/>
                <a:cs typeface="Times New Roman"/>
              </a:rPr>
              <a:t>…</a:t>
            </a:r>
            <a:r>
              <a:rPr sz="908" spc="45" dirty="0">
                <a:latin typeface="Times New Roman"/>
                <a:cs typeface="Times New Roman"/>
              </a:rPr>
              <a:t>…</a:t>
            </a:r>
            <a:r>
              <a:rPr sz="908" spc="27" dirty="0">
                <a:latin typeface="Times New Roman"/>
                <a:cs typeface="Times New Roman"/>
              </a:rPr>
              <a:t>……</a:t>
            </a:r>
            <a:r>
              <a:rPr sz="908" spc="45" dirty="0">
                <a:latin typeface="Times New Roman"/>
                <a:cs typeface="Times New Roman"/>
              </a:rPr>
              <a:t>…</a:t>
            </a:r>
            <a:r>
              <a:rPr sz="908" spc="27" dirty="0">
                <a:latin typeface="Times New Roman"/>
                <a:cs typeface="Times New Roman"/>
              </a:rPr>
              <a:t>…</a:t>
            </a:r>
            <a:r>
              <a:rPr sz="908" spc="45" dirty="0">
                <a:latin typeface="Times New Roman"/>
                <a:cs typeface="Times New Roman"/>
              </a:rPr>
              <a:t>…</a:t>
            </a:r>
            <a:r>
              <a:rPr sz="908" spc="27" dirty="0">
                <a:latin typeface="Times New Roman"/>
                <a:cs typeface="Times New Roman"/>
              </a:rPr>
              <a:t>…</a:t>
            </a:r>
            <a:r>
              <a:rPr sz="908" spc="45" dirty="0">
                <a:latin typeface="Times New Roman"/>
                <a:cs typeface="Times New Roman"/>
              </a:rPr>
              <a:t>…</a:t>
            </a:r>
            <a:r>
              <a:rPr sz="908" spc="9" dirty="0">
                <a:latin typeface="Times New Roman"/>
                <a:cs typeface="Times New Roman"/>
              </a:rPr>
              <a:t>.</a:t>
            </a:r>
            <a:r>
              <a:rPr sz="908" spc="5" dirty="0">
                <a:latin typeface="Times New Roman"/>
                <a:cs typeface="Times New Roman"/>
              </a:rPr>
              <a:t>.</a:t>
            </a:r>
            <a:endParaRPr sz="908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195125" y="1021207"/>
            <a:ext cx="2757952" cy="807745"/>
          </a:xfrm>
          <a:custGeom>
            <a:avLst/>
            <a:gdLst/>
            <a:ahLst/>
            <a:cxnLst/>
            <a:rect l="l" t="t" r="r" b="b"/>
            <a:pathLst>
              <a:path w="3038855" h="890015">
                <a:moveTo>
                  <a:pt x="1520952" y="0"/>
                </a:moveTo>
                <a:lnTo>
                  <a:pt x="1396041" y="1488"/>
                </a:lnTo>
                <a:lnTo>
                  <a:pt x="1273942" y="5876"/>
                </a:lnTo>
                <a:lnTo>
                  <a:pt x="1155043" y="13043"/>
                </a:lnTo>
                <a:lnTo>
                  <a:pt x="1039733" y="22872"/>
                </a:lnTo>
                <a:lnTo>
                  <a:pt x="928401" y="35242"/>
                </a:lnTo>
                <a:lnTo>
                  <a:pt x="821436" y="50035"/>
                </a:lnTo>
                <a:lnTo>
                  <a:pt x="719225" y="67133"/>
                </a:lnTo>
                <a:lnTo>
                  <a:pt x="622157" y="86416"/>
                </a:lnTo>
                <a:lnTo>
                  <a:pt x="530622" y="107766"/>
                </a:lnTo>
                <a:lnTo>
                  <a:pt x="445008" y="131063"/>
                </a:lnTo>
                <a:lnTo>
                  <a:pt x="365702" y="156190"/>
                </a:lnTo>
                <a:lnTo>
                  <a:pt x="293095" y="183026"/>
                </a:lnTo>
                <a:lnTo>
                  <a:pt x="227575" y="211453"/>
                </a:lnTo>
                <a:lnTo>
                  <a:pt x="169529" y="241352"/>
                </a:lnTo>
                <a:lnTo>
                  <a:pt x="119348" y="272605"/>
                </a:lnTo>
                <a:lnTo>
                  <a:pt x="77419" y="305092"/>
                </a:lnTo>
                <a:lnTo>
                  <a:pt x="44131" y="338695"/>
                </a:lnTo>
                <a:lnTo>
                  <a:pt x="19872" y="373294"/>
                </a:lnTo>
                <a:lnTo>
                  <a:pt x="5033" y="408771"/>
                </a:lnTo>
                <a:lnTo>
                  <a:pt x="0" y="445007"/>
                </a:lnTo>
                <a:lnTo>
                  <a:pt x="5033" y="481656"/>
                </a:lnTo>
                <a:lnTo>
                  <a:pt x="19872" y="517462"/>
                </a:lnTo>
                <a:lnTo>
                  <a:pt x="44131" y="552311"/>
                </a:lnTo>
                <a:lnTo>
                  <a:pt x="77419" y="586093"/>
                </a:lnTo>
                <a:lnTo>
                  <a:pt x="119348" y="618696"/>
                </a:lnTo>
                <a:lnTo>
                  <a:pt x="169529" y="650007"/>
                </a:lnTo>
                <a:lnTo>
                  <a:pt x="227575" y="679914"/>
                </a:lnTo>
                <a:lnTo>
                  <a:pt x="293095" y="708306"/>
                </a:lnTo>
                <a:lnTo>
                  <a:pt x="365702" y="735070"/>
                </a:lnTo>
                <a:lnTo>
                  <a:pt x="445008" y="760094"/>
                </a:lnTo>
                <a:lnTo>
                  <a:pt x="530622" y="783267"/>
                </a:lnTo>
                <a:lnTo>
                  <a:pt x="622157" y="804476"/>
                </a:lnTo>
                <a:lnTo>
                  <a:pt x="719225" y="823610"/>
                </a:lnTo>
                <a:lnTo>
                  <a:pt x="821436" y="840556"/>
                </a:lnTo>
                <a:lnTo>
                  <a:pt x="928401" y="855202"/>
                </a:lnTo>
                <a:lnTo>
                  <a:pt x="1039733" y="867436"/>
                </a:lnTo>
                <a:lnTo>
                  <a:pt x="1155043" y="877146"/>
                </a:lnTo>
                <a:lnTo>
                  <a:pt x="1273942" y="884221"/>
                </a:lnTo>
                <a:lnTo>
                  <a:pt x="1396041" y="888548"/>
                </a:lnTo>
                <a:lnTo>
                  <a:pt x="1520952" y="890015"/>
                </a:lnTo>
                <a:lnTo>
                  <a:pt x="1645428" y="888548"/>
                </a:lnTo>
                <a:lnTo>
                  <a:pt x="1767135" y="884221"/>
                </a:lnTo>
                <a:lnTo>
                  <a:pt x="1885684" y="877146"/>
                </a:lnTo>
                <a:lnTo>
                  <a:pt x="2000682" y="867436"/>
                </a:lnTo>
                <a:lnTo>
                  <a:pt x="2111740" y="855202"/>
                </a:lnTo>
                <a:lnTo>
                  <a:pt x="2218465" y="840556"/>
                </a:lnTo>
                <a:lnTo>
                  <a:pt x="2320467" y="823610"/>
                </a:lnTo>
                <a:lnTo>
                  <a:pt x="2417356" y="804476"/>
                </a:lnTo>
                <a:lnTo>
                  <a:pt x="2508740" y="783267"/>
                </a:lnTo>
                <a:lnTo>
                  <a:pt x="2594229" y="760094"/>
                </a:lnTo>
                <a:lnTo>
                  <a:pt x="2673430" y="735070"/>
                </a:lnTo>
                <a:lnTo>
                  <a:pt x="2745955" y="708306"/>
                </a:lnTo>
                <a:lnTo>
                  <a:pt x="2811411" y="679914"/>
                </a:lnTo>
                <a:lnTo>
                  <a:pt x="2869408" y="650007"/>
                </a:lnTo>
                <a:lnTo>
                  <a:pt x="2919555" y="618696"/>
                </a:lnTo>
                <a:lnTo>
                  <a:pt x="2961461" y="586093"/>
                </a:lnTo>
                <a:lnTo>
                  <a:pt x="2994735" y="552311"/>
                </a:lnTo>
                <a:lnTo>
                  <a:pt x="3018986" y="517462"/>
                </a:lnTo>
                <a:lnTo>
                  <a:pt x="3033823" y="481656"/>
                </a:lnTo>
                <a:lnTo>
                  <a:pt x="3038855" y="445007"/>
                </a:lnTo>
                <a:lnTo>
                  <a:pt x="3033823" y="408771"/>
                </a:lnTo>
                <a:lnTo>
                  <a:pt x="3018986" y="373294"/>
                </a:lnTo>
                <a:lnTo>
                  <a:pt x="2994735" y="338695"/>
                </a:lnTo>
                <a:lnTo>
                  <a:pt x="2961461" y="305092"/>
                </a:lnTo>
                <a:lnTo>
                  <a:pt x="2919555" y="272605"/>
                </a:lnTo>
                <a:lnTo>
                  <a:pt x="2869408" y="241352"/>
                </a:lnTo>
                <a:lnTo>
                  <a:pt x="2811411" y="211453"/>
                </a:lnTo>
                <a:lnTo>
                  <a:pt x="2745955" y="183026"/>
                </a:lnTo>
                <a:lnTo>
                  <a:pt x="2673430" y="156190"/>
                </a:lnTo>
                <a:lnTo>
                  <a:pt x="2594229" y="131063"/>
                </a:lnTo>
                <a:lnTo>
                  <a:pt x="2508740" y="107766"/>
                </a:lnTo>
                <a:lnTo>
                  <a:pt x="2417356" y="86416"/>
                </a:lnTo>
                <a:lnTo>
                  <a:pt x="2320467" y="67133"/>
                </a:lnTo>
                <a:lnTo>
                  <a:pt x="2218465" y="50035"/>
                </a:lnTo>
                <a:lnTo>
                  <a:pt x="2111740" y="35242"/>
                </a:lnTo>
                <a:lnTo>
                  <a:pt x="2000682" y="22872"/>
                </a:lnTo>
                <a:lnTo>
                  <a:pt x="1885684" y="13043"/>
                </a:lnTo>
                <a:lnTo>
                  <a:pt x="1767135" y="5876"/>
                </a:lnTo>
                <a:lnTo>
                  <a:pt x="1645428" y="1488"/>
                </a:lnTo>
                <a:lnTo>
                  <a:pt x="1520952" y="0"/>
                </a:lnTo>
              </a:path>
            </a:pathLst>
          </a:custGeom>
          <a:ln w="3048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83" name="object 83"/>
          <p:cNvSpPr/>
          <p:nvPr/>
        </p:nvSpPr>
        <p:spPr>
          <a:xfrm>
            <a:off x="4665387" y="806491"/>
            <a:ext cx="542185" cy="0"/>
          </a:xfrm>
          <a:custGeom>
            <a:avLst/>
            <a:gdLst/>
            <a:ahLst/>
            <a:cxnLst/>
            <a:rect l="l" t="t" r="r" b="b"/>
            <a:pathLst>
              <a:path w="597408">
                <a:moveTo>
                  <a:pt x="0" y="0"/>
                </a:moveTo>
                <a:lnTo>
                  <a:pt x="597408" y="0"/>
                </a:lnTo>
              </a:path>
            </a:pathLst>
          </a:custGeom>
          <a:ln w="76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84" name="object 84"/>
          <p:cNvSpPr/>
          <p:nvPr/>
        </p:nvSpPr>
        <p:spPr>
          <a:xfrm>
            <a:off x="5282260" y="806491"/>
            <a:ext cx="547718" cy="0"/>
          </a:xfrm>
          <a:custGeom>
            <a:avLst/>
            <a:gdLst/>
            <a:ahLst/>
            <a:cxnLst/>
            <a:rect l="l" t="t" r="r" b="b"/>
            <a:pathLst>
              <a:path w="603504">
                <a:moveTo>
                  <a:pt x="0" y="0"/>
                </a:moveTo>
                <a:lnTo>
                  <a:pt x="603504" y="0"/>
                </a:lnTo>
              </a:path>
            </a:pathLst>
          </a:custGeom>
          <a:ln w="76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85" name="object 85"/>
          <p:cNvSpPr/>
          <p:nvPr/>
        </p:nvSpPr>
        <p:spPr>
          <a:xfrm>
            <a:off x="7780186" y="806491"/>
            <a:ext cx="542185" cy="0"/>
          </a:xfrm>
          <a:custGeom>
            <a:avLst/>
            <a:gdLst/>
            <a:ahLst/>
            <a:cxnLst/>
            <a:rect l="l" t="t" r="r" b="b"/>
            <a:pathLst>
              <a:path w="597408">
                <a:moveTo>
                  <a:pt x="0" y="0"/>
                </a:moveTo>
                <a:lnTo>
                  <a:pt x="597408" y="0"/>
                </a:lnTo>
              </a:path>
            </a:pathLst>
          </a:custGeom>
          <a:ln w="76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86" name="object 86"/>
          <p:cNvSpPr/>
          <p:nvPr/>
        </p:nvSpPr>
        <p:spPr>
          <a:xfrm>
            <a:off x="8123202" y="1272494"/>
            <a:ext cx="298755" cy="0"/>
          </a:xfrm>
          <a:custGeom>
            <a:avLst/>
            <a:gdLst/>
            <a:ahLst/>
            <a:cxnLst/>
            <a:rect l="l" t="t" r="r" b="b"/>
            <a:pathLst>
              <a:path w="329184">
                <a:moveTo>
                  <a:pt x="0" y="0"/>
                </a:moveTo>
                <a:lnTo>
                  <a:pt x="329184" y="0"/>
                </a:lnTo>
              </a:path>
            </a:pathLst>
          </a:custGeom>
          <a:ln w="48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87" name="object 87"/>
          <p:cNvSpPr txBox="1">
            <a:spLocks noGrp="1"/>
          </p:cNvSpPr>
          <p:nvPr>
            <p:ph type="sldNum" sz="quarter" idx="4294967295"/>
          </p:nvPr>
        </p:nvSpPr>
        <p:spPr>
          <a:xfrm>
            <a:off x="9983967" y="6263256"/>
            <a:ext cx="201014" cy="1760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053"/>
            <a:fld id="{81D60167-4931-47E6-BA6A-407CBD079E47}" type="slidenum">
              <a:rPr sz="1089" dirty="0">
                <a:solidFill>
                  <a:srgbClr val="FFFFFF"/>
                </a:solidFill>
                <a:latin typeface="Arial"/>
                <a:cs typeface="Arial"/>
              </a:rPr>
              <a:pPr marL="23053"/>
              <a:t>25</a:t>
            </a:fld>
            <a:endParaRPr sz="1089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040617" y="639409"/>
          <a:ext cx="4373440" cy="329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371"/>
                <a:gridCol w="189488"/>
                <a:gridCol w="189488"/>
                <a:gridCol w="240664"/>
                <a:gridCol w="189488"/>
                <a:gridCol w="190871"/>
                <a:gridCol w="716458"/>
                <a:gridCol w="1399723"/>
                <a:gridCol w="189488"/>
                <a:gridCol w="366401"/>
              </a:tblGrid>
              <a:tr h="174329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</a:pPr>
                      <a:r>
                        <a:rPr sz="900" b="1" dirty="0" smtClean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5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-10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spc="15" dirty="0" smtClean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spc="-20" dirty="0" smtClean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0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0" dirty="0" smtClean="0">
                          <a:latin typeface="Times New Roman"/>
                          <a:cs typeface="Times New Roman"/>
                        </a:rPr>
                        <a:t>No. |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900" b="1" dirty="0" smtClean="0">
                          <a:latin typeface="Times New Roman"/>
                          <a:cs typeface="Times New Roman"/>
                        </a:rPr>
                        <a:t>|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900" b="1" dirty="0" smtClean="0">
                          <a:latin typeface="Times New Roman"/>
                          <a:cs typeface="Times New Roman"/>
                        </a:rPr>
                        <a:t>|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b="1" dirty="0" smtClean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900" b="1" spc="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0" dirty="0" smtClean="0">
                          <a:latin typeface="Times New Roman"/>
                          <a:cs typeface="Times New Roman"/>
                        </a:rPr>
                        <a:t>|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900" b="1" dirty="0" smtClean="0">
                          <a:latin typeface="Times New Roman"/>
                          <a:cs typeface="Times New Roman"/>
                        </a:rPr>
                        <a:t>|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b="1" dirty="0" smtClean="0">
                          <a:latin typeface="Times New Roman"/>
                          <a:cs typeface="Times New Roman"/>
                        </a:rPr>
                        <a:t>|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900" b="1" dirty="0" smtClean="0">
                          <a:latin typeface="Times New Roman"/>
                          <a:cs typeface="Times New Roman"/>
                        </a:rPr>
                        <a:t>|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670560">
                        <a:lnSpc>
                          <a:spcPct val="100000"/>
                        </a:lnSpc>
                      </a:pPr>
                      <a:r>
                        <a:rPr sz="900" b="1" spc="-10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5" dirty="0" smtClean="0">
                          <a:latin typeface="Times New Roman"/>
                          <a:cs typeface="Times New Roman"/>
                        </a:rPr>
                        <a:t>cr</a:t>
                      </a:r>
                      <a:r>
                        <a:rPr sz="900" b="1" spc="-20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5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-10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spc="-5" dirty="0" smtClean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spc="-10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spc="0" dirty="0" smtClean="0">
                          <a:latin typeface="Times New Roman"/>
                          <a:cs typeface="Times New Roman"/>
                        </a:rPr>
                        <a:t>g No. |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900" b="1" dirty="0" smtClean="0">
                          <a:latin typeface="Times New Roman"/>
                          <a:cs typeface="Times New Roman"/>
                        </a:rPr>
                        <a:t>|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tabLst>
                          <a:tab pos="297180" algn="l"/>
                        </a:tabLst>
                      </a:pPr>
                      <a:r>
                        <a:rPr sz="900" b="1" dirty="0" smtClean="0">
                          <a:latin typeface="Times New Roman"/>
                          <a:cs typeface="Times New Roman"/>
                        </a:rPr>
                        <a:t>|	|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0413">
                      <a:solidFill>
                        <a:srgbClr val="00000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</a:tr>
              <a:tr h="155486"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900" b="1" spc="1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-1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spc="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spc="-2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413">
                      <a:solidFill>
                        <a:srgbClr val="000000"/>
                      </a:solidFill>
                      <a:prstDash val="solid"/>
                    </a:lnL>
                    <a:lnB w="13461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3461">
                      <a:solidFill>
                        <a:srgbClr val="00000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3461">
                      <a:solidFill>
                        <a:srgbClr val="00000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3461">
                      <a:solidFill>
                        <a:srgbClr val="00000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3461">
                      <a:solidFill>
                        <a:srgbClr val="00000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3461">
                      <a:solidFill>
                        <a:srgbClr val="00000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3461">
                      <a:solidFill>
                        <a:srgbClr val="00000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774065">
                        <a:lnSpc>
                          <a:spcPct val="100000"/>
                        </a:lnSpc>
                      </a:pPr>
                      <a:r>
                        <a:rPr sz="900" b="1" spc="-1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spc="-2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b="1" spc="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sz="900" b="1" spc="1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3461">
                      <a:solidFill>
                        <a:srgbClr val="00000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3461">
                      <a:solidFill>
                        <a:srgbClr val="00000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0413">
                      <a:solidFill>
                        <a:srgbClr val="000000"/>
                      </a:solidFill>
                      <a:prstDash val="solid"/>
                    </a:lnR>
                    <a:lnB w="13461">
                      <a:solidFill>
                        <a:srgbClr val="00000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43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3445" y="694790"/>
            <a:ext cx="5988936" cy="4938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lnSpc>
                <a:spcPts val="3889"/>
              </a:lnSpc>
              <a:tabLst>
                <a:tab pos="2661473" algn="l"/>
              </a:tabLst>
            </a:pPr>
            <a:r>
              <a:rPr sz="3267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3267" spc="-9" dirty="0">
                <a:solidFill>
                  <a:srgbClr val="282828"/>
                </a:solidFill>
                <a:latin typeface="Arial"/>
                <a:cs typeface="Arial"/>
              </a:rPr>
              <a:t>upp</a:t>
            </a:r>
            <a:r>
              <a:rPr sz="3267" spc="14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3267" spc="-9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3267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3267" spc="-9" dirty="0">
                <a:solidFill>
                  <a:srgbClr val="282828"/>
                </a:solidFill>
                <a:latin typeface="Arial"/>
                <a:cs typeface="Arial"/>
              </a:rPr>
              <a:t>en</a:t>
            </a:r>
            <a:r>
              <a:rPr sz="3267" spc="5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3267" spc="9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3267" dirty="0">
                <a:solidFill>
                  <a:srgbClr val="282828"/>
                </a:solidFill>
                <a:latin typeface="Arial"/>
                <a:cs typeface="Arial"/>
              </a:rPr>
              <a:t>l	</a:t>
            </a:r>
            <a:r>
              <a:rPr sz="3267" spc="5" dirty="0">
                <a:solidFill>
                  <a:srgbClr val="282828"/>
                </a:solidFill>
                <a:latin typeface="Arial"/>
                <a:cs typeface="Arial"/>
              </a:rPr>
              <a:t>Q</a:t>
            </a:r>
            <a:r>
              <a:rPr sz="3267" spc="-9" dirty="0">
                <a:solidFill>
                  <a:srgbClr val="282828"/>
                </a:solidFill>
                <a:latin typeface="Arial"/>
                <a:cs typeface="Arial"/>
              </a:rPr>
              <a:t>uali</a:t>
            </a:r>
            <a:r>
              <a:rPr sz="3267" spc="5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3267" spc="-9" dirty="0">
                <a:solidFill>
                  <a:srgbClr val="282828"/>
                </a:solidFill>
                <a:latin typeface="Arial"/>
                <a:cs typeface="Arial"/>
              </a:rPr>
              <a:t>ie</a:t>
            </a:r>
            <a:r>
              <a:rPr sz="3267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3267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3267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3267" spc="-9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3267" spc="23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3267" spc="-9" dirty="0">
                <a:solidFill>
                  <a:srgbClr val="282828"/>
                </a:solidFill>
                <a:latin typeface="Arial"/>
                <a:cs typeface="Arial"/>
              </a:rPr>
              <a:t>ia</a:t>
            </a:r>
            <a:r>
              <a:rPr sz="3267" spc="9" dirty="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sz="3267" spc="-9" dirty="0">
                <a:solidFill>
                  <a:srgbClr val="282828"/>
                </a:solidFill>
                <a:latin typeface="Arial"/>
                <a:cs typeface="Arial"/>
              </a:rPr>
              <a:t>les</a:t>
            </a:r>
            <a:endParaRPr sz="3267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9402" y="1914861"/>
            <a:ext cx="10338099" cy="35995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endParaRPr sz="2178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9983967" y="6263256"/>
            <a:ext cx="201014" cy="1760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053"/>
            <a:fld id="{81D60167-4931-47E6-BA6A-407CBD079E47}" type="slidenum">
              <a:rPr sz="1089" dirty="0">
                <a:solidFill>
                  <a:srgbClr val="FFFFFF"/>
                </a:solidFill>
                <a:latin typeface="Arial"/>
                <a:cs typeface="Arial"/>
              </a:rPr>
              <a:pPr marL="23053"/>
              <a:t>26</a:t>
            </a:fld>
            <a:endParaRPr sz="1089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6978" y="1914861"/>
            <a:ext cx="9552791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lang="en-US" spc="-5" dirty="0" smtClean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lang="en-US" spc="20" dirty="0" smtClean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lang="en-US" spc="-5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pc="-15" dirty="0" smtClean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oe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lang="en-US" spc="-20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no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lang="en-US" spc="-15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lang="en-US" spc="-5" dirty="0" smtClean="0">
                <a:solidFill>
                  <a:srgbClr val="282828"/>
                </a:solidFill>
                <a:latin typeface="Arial"/>
                <a:cs typeface="Arial"/>
              </a:rPr>
              <a:t>ll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w</a:t>
            </a:r>
            <a:r>
              <a:rPr lang="en-US" spc="-25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lang="en-US" spc="10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lang="en-US" spc="-15" dirty="0" smtClean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lang="en-US" spc="-5" dirty="0" smtClean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lang="en-US" spc="-5" dirty="0" smtClean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lang="en-US" spc="-10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pc="-15" dirty="0" smtClean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 ne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w</a:t>
            </a:r>
            <a:r>
              <a:rPr lang="en-US" spc="-25" dirty="0" smtClean="0">
                <a:solidFill>
                  <a:srgbClr val="282828"/>
                </a:solidFill>
                <a:latin typeface="Arial"/>
                <a:cs typeface="Arial"/>
              </a:rPr>
              <a:t> v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lang="en-US" spc="15" dirty="0" smtClean="0">
                <a:solidFill>
                  <a:srgbClr val="282828"/>
                </a:solidFill>
                <a:latin typeface="Arial"/>
                <a:cs typeface="Arial"/>
              </a:rPr>
              <a:t>ri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ab</a:t>
            </a:r>
            <a:r>
              <a:rPr lang="en-US" spc="-5" dirty="0" smtClean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s.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25"/>
              </a:spcBef>
            </a:pPr>
            <a:endParaRPr lang="en-US" sz="600" dirty="0" smtClean="0"/>
          </a:p>
          <a:p>
            <a:pPr fontAlgn="t"/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Non-standard variables and values are captured in the Supplemental Qualifier (SUPPQUAL) datasets together</a:t>
            </a:r>
            <a:r>
              <a:rPr lang="en-US" sz="800" dirty="0"/>
              <a:t> </a:t>
            </a:r>
            <a:r>
              <a:rPr lang="en-US" spc="-5" dirty="0" smtClean="0">
                <a:solidFill>
                  <a:srgbClr val="282828"/>
                </a:solidFill>
                <a:latin typeface="Arial"/>
                <a:cs typeface="Arial"/>
              </a:rPr>
              <a:t>wi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th</a:t>
            </a:r>
            <a:r>
              <a:rPr lang="en-US" spc="85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lang="en-US" spc="-15" dirty="0" smtClean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lang="en-US" spc="60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pa</a:t>
            </a:r>
            <a:r>
              <a:rPr lang="en-US" spc="-10" dirty="0" smtClean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lang="en-US" spc="-15" dirty="0" smtClean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lang="en-US" spc="55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lang="en-US" spc="-15" dirty="0" smtClean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lang="en-US" spc="15" dirty="0" smtClean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lang="en-US" spc="-5" dirty="0" smtClean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lang="en-US" spc="60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pc="-10" dirty="0" smtClean="0">
                <a:solidFill>
                  <a:srgbClr val="282828"/>
                </a:solidFill>
                <a:latin typeface="Arial"/>
                <a:cs typeface="Arial"/>
              </a:rPr>
              <a:t>(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lang="en-US" spc="-15" dirty="0" smtClean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lang="en-US" spc="15" dirty="0" smtClean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lang="en-US" spc="-5" dirty="0" smtClean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lang="en-US" spc="60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lang="en-US" spc="-15" dirty="0" smtClean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lang="en-US" spc="85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pc="-25" dirty="0" smtClean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upp</a:t>
            </a:r>
            <a:r>
              <a:rPr lang="en-US" spc="-5" dirty="0" smtClean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lang="en-US" spc="-15" dirty="0" smtClean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lang="en-US" spc="-10" dirty="0" smtClean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en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lang="en-US" spc="70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pc="-15" dirty="0" smtClean="0">
                <a:solidFill>
                  <a:srgbClr val="282828"/>
                </a:solidFill>
                <a:latin typeface="Arial"/>
                <a:cs typeface="Arial"/>
              </a:rPr>
              <a:t>q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ua</a:t>
            </a:r>
            <a:r>
              <a:rPr lang="en-US" spc="-5" dirty="0" smtClean="0">
                <a:solidFill>
                  <a:srgbClr val="282828"/>
                </a:solidFill>
                <a:latin typeface="Arial"/>
                <a:cs typeface="Arial"/>
              </a:rPr>
              <a:t>li</a:t>
            </a:r>
            <a:r>
              <a:rPr lang="en-US" spc="25" dirty="0" smtClean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lang="en-US" spc="-5" dirty="0" smtClean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lang="en-US" spc="-10" dirty="0" smtClean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s </a:t>
            </a:r>
            <a:r>
              <a:rPr lang="en-US" spc="-10" dirty="0" smtClean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lang="en-US" spc="-5" dirty="0" smtClean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s 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ba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ck</a:t>
            </a:r>
            <a:r>
              <a:rPr lang="en-US" spc="-20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lang="en-US" spc="-35" dirty="0" smtClean="0">
                <a:solidFill>
                  <a:srgbClr val="282828"/>
                </a:solidFill>
                <a:latin typeface="Arial"/>
                <a:cs typeface="Arial"/>
              </a:rPr>
              <a:t>).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12"/>
              </a:spcBef>
            </a:pPr>
            <a:endParaRPr lang="en-US" sz="600" dirty="0" smtClean="0"/>
          </a:p>
          <a:p>
            <a:pPr>
              <a:lnSpc>
                <a:spcPts val="1000"/>
              </a:lnSpc>
            </a:pPr>
            <a:endParaRPr lang="en-US" sz="800" dirty="0" smtClean="0"/>
          </a:p>
          <a:p>
            <a:pPr marL="12700" marR="12700">
              <a:lnSpc>
                <a:spcPts val="2570"/>
              </a:lnSpc>
            </a:pP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Supp</a:t>
            </a:r>
            <a:r>
              <a:rPr lang="en-US" spc="-5" dirty="0" smtClean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lang="en-US" spc="-15" dirty="0" smtClean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lang="en-US" spc="15" dirty="0" smtClean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lang="en-US" spc="-15" dirty="0" smtClean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lang="en-US" spc="70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pc="-15" dirty="0" smtClean="0">
                <a:solidFill>
                  <a:srgbClr val="282828"/>
                </a:solidFill>
                <a:latin typeface="Arial"/>
                <a:cs typeface="Arial"/>
              </a:rPr>
              <a:t>q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ua</a:t>
            </a:r>
            <a:r>
              <a:rPr lang="en-US" spc="-5" dirty="0" smtClean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lang="en-US" spc="-30" dirty="0" smtClean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lang="en-US" spc="25" dirty="0" smtClean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lang="en-US" spc="-5" dirty="0" smtClean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lang="en-US" spc="65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pc="-25" dirty="0" smtClean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lang="en-US" spc="-10" dirty="0" smtClean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lang="en-US" spc="-5" dirty="0" smtClean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ab</a:t>
            </a:r>
            <a:r>
              <a:rPr lang="en-US" spc="-5" dirty="0" smtClean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lang="en-US" spc="75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hou</a:t>
            </a:r>
            <a:r>
              <a:rPr lang="en-US" spc="-5" dirty="0" smtClean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lang="en-US" spc="85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pc="-15" dirty="0" smtClean="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lang="en-US" spc="85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pc="-15" dirty="0" smtClean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nno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lang="en-US" spc="-15" dirty="0" smtClean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lang="en-US" spc="60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lang="en-US" spc="-5" dirty="0" smtClean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g a</a:t>
            </a:r>
            <a:r>
              <a:rPr lang="en-US" spc="10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2</a:t>
            </a:r>
            <a:r>
              <a:rPr lang="en-US" spc="-10" dirty="0" smtClean="0">
                <a:solidFill>
                  <a:srgbClr val="282828"/>
                </a:solidFill>
                <a:latin typeface="Arial"/>
                <a:cs typeface="Arial"/>
              </a:rPr>
              <a:t>-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pa</a:t>
            </a:r>
            <a:r>
              <a:rPr lang="en-US" spc="-10" dirty="0" smtClean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lang="en-US" spc="-15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lang="en-US" spc="-15" dirty="0" smtClean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lang="en-US" spc="15" dirty="0" smtClean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lang="en-US" spc="10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pc="-25" dirty="0" smtClean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epa</a:t>
            </a:r>
            <a:r>
              <a:rPr lang="en-US" spc="-10" dirty="0" smtClean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lang="en-US" spc="-15" dirty="0" smtClean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lang="en-US" spc="-20" dirty="0" smtClean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lang="en-US" spc="10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y</a:t>
            </a:r>
            <a:r>
              <a:rPr lang="en-US" spc="-20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lang="en-US" spc="-10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do</a:t>
            </a:r>
            <a:r>
              <a:rPr lang="en-US" spc="-20" dirty="0" smtClean="0">
                <a:solidFill>
                  <a:srgbClr val="282828"/>
                </a:solidFill>
                <a:latin typeface="Arial"/>
                <a:cs typeface="Arial"/>
              </a:rPr>
              <a:t>t: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32"/>
              </a:spcBef>
            </a:pPr>
            <a:endParaRPr lang="en-US" sz="400" dirty="0" smtClean="0"/>
          </a:p>
          <a:p>
            <a:pPr marL="12700" marR="12700">
              <a:lnSpc>
                <a:spcPts val="2590"/>
              </a:lnSpc>
            </a:pP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1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st</a:t>
            </a:r>
            <a:r>
              <a:rPr lang="en-US" spc="225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pc="-15" dirty="0" smtClean="0">
                <a:solidFill>
                  <a:srgbClr val="282828"/>
                </a:solidFill>
                <a:latin typeface="Arial"/>
                <a:cs typeface="Arial"/>
              </a:rPr>
              <a:t>p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lang="en-US" spc="-10" dirty="0" smtClean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t:</a:t>
            </a:r>
            <a:r>
              <a:rPr lang="en-US" spc="200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pc="-10" dirty="0" smtClean="0">
                <a:solidFill>
                  <a:srgbClr val="282828"/>
                </a:solidFill>
                <a:latin typeface="Arial"/>
                <a:cs typeface="Arial"/>
              </a:rPr>
              <a:t>“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lang="en-US" spc="-5" dirty="0" smtClean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P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P</a:t>
            </a:r>
            <a:r>
              <a:rPr lang="en-US" spc="200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-</a:t>
            </a:r>
            <a:r>
              <a:rPr lang="en-US" spc="210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pc="-10" dirty="0" smtClean="0">
                <a:solidFill>
                  <a:srgbClr val="282828"/>
                </a:solidFill>
                <a:latin typeface="Arial"/>
                <a:cs typeface="Arial"/>
              </a:rPr>
              <a:t>-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”</a:t>
            </a:r>
            <a:r>
              <a:rPr lang="en-US" spc="210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282828"/>
                </a:solidFill>
                <a:latin typeface="Arial"/>
                <a:cs typeface="Arial"/>
              </a:rPr>
              <a:t>w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he</a:t>
            </a:r>
            <a:r>
              <a:rPr lang="en-US" spc="-10" dirty="0" smtClean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lang="en-US" spc="229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pc="-10" dirty="0" smtClean="0">
                <a:solidFill>
                  <a:srgbClr val="282828"/>
                </a:solidFill>
                <a:latin typeface="Arial"/>
                <a:cs typeface="Arial"/>
              </a:rPr>
              <a:t>“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-</a:t>
            </a:r>
            <a:r>
              <a:rPr lang="en-US" spc="210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pc="-10" dirty="0" smtClean="0">
                <a:solidFill>
                  <a:srgbClr val="282828"/>
                </a:solidFill>
                <a:latin typeface="Arial"/>
                <a:cs typeface="Arial"/>
              </a:rPr>
              <a:t>-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”</a:t>
            </a:r>
            <a:r>
              <a:rPr lang="en-US" spc="210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deno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lang="en-US" spc="195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lang="en-US" spc="204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2</a:t>
            </a:r>
            <a:r>
              <a:rPr lang="en-US" spc="-10" dirty="0" smtClean="0">
                <a:solidFill>
                  <a:srgbClr val="282828"/>
                </a:solidFill>
                <a:latin typeface="Arial"/>
                <a:cs typeface="Arial"/>
              </a:rPr>
              <a:t>-</a:t>
            </a:r>
            <a:r>
              <a:rPr lang="en-US" spc="-5" dirty="0" smtClean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tt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lang="en-US" spc="210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pa</a:t>
            </a:r>
            <a:r>
              <a:rPr lang="en-US" spc="-10" dirty="0" smtClean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lang="en-US" spc="-15" dirty="0" smtClean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t 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do</a:t>
            </a:r>
            <a:r>
              <a:rPr lang="en-US" spc="15" dirty="0" smtClean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lang="en-US" spc="-5" dirty="0" smtClean="0">
                <a:solidFill>
                  <a:srgbClr val="282828"/>
                </a:solidFill>
                <a:latin typeface="Arial"/>
                <a:cs typeface="Arial"/>
              </a:rPr>
              <a:t>in</a:t>
            </a:r>
            <a:endParaRPr lang="en-US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2n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lang="en-US" spc="10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pc="-15" dirty="0" smtClean="0">
                <a:solidFill>
                  <a:srgbClr val="282828"/>
                </a:solidFill>
                <a:latin typeface="Arial"/>
                <a:cs typeface="Arial"/>
              </a:rPr>
              <a:t>p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lang="en-US" spc="-10" dirty="0" smtClean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t:</a:t>
            </a:r>
            <a:r>
              <a:rPr lang="en-US" spc="-15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lang="en-US" spc="-25" dirty="0" smtClean="0">
                <a:solidFill>
                  <a:srgbClr val="282828"/>
                </a:solidFill>
                <a:latin typeface="Arial"/>
                <a:cs typeface="Arial"/>
              </a:rPr>
              <a:t>x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ct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pc="-25" dirty="0" smtClean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lang="en-US" spc="-5" dirty="0" smtClean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lang="en-US" spc="10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pc="-15" dirty="0" smtClean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Q</a:t>
            </a:r>
            <a:r>
              <a:rPr lang="en-US" spc="-5" dirty="0" smtClean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AM</a:t>
            </a:r>
            <a:endParaRPr lang="en-US" dirty="0" smtClean="0">
              <a:latin typeface="Arial"/>
              <a:cs typeface="Arial"/>
            </a:endParaRPr>
          </a:p>
          <a:p>
            <a:pPr marL="1109980">
              <a:lnSpc>
                <a:spcPct val="100000"/>
              </a:lnSpc>
              <a:spcBef>
                <a:spcPts val="265"/>
              </a:spcBef>
            </a:pP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.</a:t>
            </a:r>
            <a:r>
              <a:rPr lang="en-US" spc="-15" dirty="0" smtClean="0">
                <a:solidFill>
                  <a:srgbClr val="282828"/>
                </a:solidFill>
                <a:latin typeface="Arial"/>
                <a:cs typeface="Arial"/>
              </a:rPr>
              <a:t>g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.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 S</a:t>
            </a:r>
            <a:r>
              <a:rPr lang="en-US" spc="-5" dirty="0" smtClean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PP</a:t>
            </a:r>
            <a:r>
              <a:rPr lang="en-US" spc="-5" dirty="0" smtClean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lang="en-US" spc="-10" dirty="0" smtClean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.</a:t>
            </a:r>
            <a:r>
              <a:rPr lang="en-US" spc="-20" dirty="0" smtClean="0">
                <a:solidFill>
                  <a:srgbClr val="282828"/>
                </a:solidFill>
                <a:latin typeface="Arial"/>
                <a:cs typeface="Arial"/>
              </a:rPr>
              <a:t>Q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VA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lang="en-US" spc="-10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282828"/>
                </a:solidFill>
                <a:latin typeface="Arial"/>
                <a:cs typeface="Arial"/>
              </a:rPr>
              <a:t>w</a:t>
            </a:r>
            <a:r>
              <a:rPr lang="en-US" spc="5" dirty="0" smtClean="0">
                <a:solidFill>
                  <a:srgbClr val="282828"/>
                </a:solidFill>
                <a:latin typeface="Arial"/>
                <a:cs typeface="Arial"/>
              </a:rPr>
              <a:t>he</a:t>
            </a:r>
            <a:r>
              <a:rPr lang="en-US" spc="0" dirty="0" smtClean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lang="en-US" spc="-10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pc="0" dirty="0" smtClean="0">
                <a:latin typeface="Arial"/>
                <a:cs typeface="Arial"/>
              </a:rPr>
              <a:t>Q</a:t>
            </a:r>
            <a:r>
              <a:rPr lang="en-US" spc="-5" dirty="0" smtClean="0">
                <a:latin typeface="Arial"/>
                <a:cs typeface="Arial"/>
              </a:rPr>
              <a:t>N</a:t>
            </a:r>
            <a:r>
              <a:rPr lang="en-US" spc="5" dirty="0" smtClean="0">
                <a:latin typeface="Arial"/>
                <a:cs typeface="Arial"/>
              </a:rPr>
              <a:t>A</a:t>
            </a:r>
            <a:r>
              <a:rPr lang="en-US" spc="-10" dirty="0" smtClean="0">
                <a:latin typeface="Arial"/>
                <a:cs typeface="Arial"/>
              </a:rPr>
              <a:t>M=”</a:t>
            </a:r>
            <a:r>
              <a:rPr lang="en-US" spc="-5" dirty="0" smtClean="0">
                <a:latin typeface="Arial"/>
                <a:cs typeface="Arial"/>
              </a:rPr>
              <a:t>R</a:t>
            </a:r>
            <a:r>
              <a:rPr lang="en-US" spc="5" dirty="0" smtClean="0">
                <a:latin typeface="Arial"/>
                <a:cs typeface="Arial"/>
              </a:rPr>
              <a:t>A</a:t>
            </a:r>
            <a:r>
              <a:rPr lang="en-US" spc="-5" dirty="0" smtClean="0">
                <a:latin typeface="Arial"/>
                <a:cs typeface="Arial"/>
              </a:rPr>
              <a:t>N</a:t>
            </a:r>
            <a:r>
              <a:rPr lang="en-US" spc="15" dirty="0" smtClean="0">
                <a:latin typeface="Arial"/>
                <a:cs typeface="Arial"/>
              </a:rPr>
              <a:t>D”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016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1502" y="4295529"/>
            <a:ext cx="277778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23</a:t>
            </a:r>
            <a:endParaRPr sz="1815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41243" y="4260489"/>
            <a:ext cx="2307054" cy="625172"/>
          </a:xfrm>
          <a:custGeom>
            <a:avLst/>
            <a:gdLst/>
            <a:ahLst/>
            <a:cxnLst/>
            <a:rect l="l" t="t" r="r" b="b"/>
            <a:pathLst>
              <a:path w="2542032" h="688848">
                <a:moveTo>
                  <a:pt x="0" y="688847"/>
                </a:moveTo>
                <a:lnTo>
                  <a:pt x="2542032" y="688847"/>
                </a:lnTo>
                <a:lnTo>
                  <a:pt x="2542032" y="0"/>
                </a:lnTo>
                <a:lnTo>
                  <a:pt x="0" y="0"/>
                </a:lnTo>
                <a:lnTo>
                  <a:pt x="0" y="6888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" name="object 4"/>
          <p:cNvSpPr txBox="1"/>
          <p:nvPr/>
        </p:nvSpPr>
        <p:spPr>
          <a:xfrm>
            <a:off x="6123354" y="4295529"/>
            <a:ext cx="1942716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an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1815" spc="18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815" spc="-45" dirty="0">
                <a:solidFill>
                  <a:srgbClr val="282828"/>
                </a:solidFill>
                <a:latin typeface="Arial"/>
                <a:cs typeface="Arial"/>
              </a:rPr>
              <a:t>z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815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io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1815" spc="1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no.</a:t>
            </a:r>
            <a:endParaRPr sz="181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34696" y="4295529"/>
            <a:ext cx="1020055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NDNO</a:t>
            </a:r>
            <a:endParaRPr sz="181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64156" y="4295529"/>
            <a:ext cx="380360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DM</a:t>
            </a:r>
            <a:endParaRPr sz="1815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3784" y="4295529"/>
            <a:ext cx="819501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CH</a:t>
            </a:r>
            <a:r>
              <a:rPr sz="1815" spc="-5" dirty="0">
                <a:solidFill>
                  <a:srgbClr val="282828"/>
                </a:solidFill>
                <a:latin typeface="Arial"/>
                <a:cs typeface="Arial"/>
              </a:rPr>
              <a:t>-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0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01</a:t>
            </a:r>
            <a:endParaRPr sz="1815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41243" y="3665745"/>
            <a:ext cx="2307054" cy="594744"/>
          </a:xfrm>
          <a:custGeom>
            <a:avLst/>
            <a:gdLst/>
            <a:ahLst/>
            <a:cxnLst/>
            <a:rect l="l" t="t" r="r" b="b"/>
            <a:pathLst>
              <a:path w="2542032" h="655320">
                <a:moveTo>
                  <a:pt x="0" y="655320"/>
                </a:moveTo>
                <a:lnTo>
                  <a:pt x="2542032" y="655320"/>
                </a:lnTo>
                <a:lnTo>
                  <a:pt x="2542032" y="0"/>
                </a:lnTo>
                <a:lnTo>
                  <a:pt x="0" y="0"/>
                </a:lnTo>
                <a:lnTo>
                  <a:pt x="0" y="655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" name="object 9"/>
          <p:cNvSpPr txBox="1"/>
          <p:nvPr/>
        </p:nvSpPr>
        <p:spPr>
          <a:xfrm>
            <a:off x="6435941" y="3700784"/>
            <a:ext cx="1315122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an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1815" spc="18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815" spc="-45" dirty="0">
                <a:solidFill>
                  <a:srgbClr val="282828"/>
                </a:solidFill>
                <a:latin typeface="Arial"/>
                <a:cs typeface="Arial"/>
              </a:rPr>
              <a:t>z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ed</a:t>
            </a:r>
            <a:endParaRPr sz="1815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41243" y="3167820"/>
            <a:ext cx="2307054" cy="497924"/>
          </a:xfrm>
          <a:custGeom>
            <a:avLst/>
            <a:gdLst/>
            <a:ahLst/>
            <a:cxnLst/>
            <a:rect l="l" t="t" r="r" b="b"/>
            <a:pathLst>
              <a:path w="2542032" h="548639">
                <a:moveTo>
                  <a:pt x="0" y="548639"/>
                </a:moveTo>
                <a:lnTo>
                  <a:pt x="2542032" y="548639"/>
                </a:lnTo>
                <a:lnTo>
                  <a:pt x="2542032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B9BCB7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1" name="object 11"/>
          <p:cNvSpPr txBox="1"/>
          <p:nvPr/>
        </p:nvSpPr>
        <p:spPr>
          <a:xfrm>
            <a:off x="6635110" y="3205625"/>
            <a:ext cx="916321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Q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1815" spc="-23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sz="1815" spc="-23" dirty="0">
                <a:solidFill>
                  <a:srgbClr val="282828"/>
                </a:solidFill>
                <a:latin typeface="Arial"/>
                <a:cs typeface="Arial"/>
              </a:rPr>
              <a:t>EL</a:t>
            </a:r>
            <a:endParaRPr sz="1815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51294" y="3700784"/>
            <a:ext cx="176349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Y</a:t>
            </a:r>
            <a:endParaRPr sz="1815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06203" y="3700784"/>
            <a:ext cx="675427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ND</a:t>
            </a:r>
            <a:endParaRPr sz="1815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64156" y="3700784"/>
            <a:ext cx="380360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DM</a:t>
            </a:r>
            <a:endParaRPr sz="1815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53784" y="3700784"/>
            <a:ext cx="819501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CH</a:t>
            </a:r>
            <a:r>
              <a:rPr sz="1815" spc="-5" dirty="0">
                <a:solidFill>
                  <a:srgbClr val="282828"/>
                </a:solidFill>
                <a:latin typeface="Arial"/>
                <a:cs typeface="Arial"/>
              </a:rPr>
              <a:t>-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0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01</a:t>
            </a:r>
            <a:endParaRPr sz="1815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48297" y="3167820"/>
            <a:ext cx="1183956" cy="497924"/>
          </a:xfrm>
          <a:custGeom>
            <a:avLst/>
            <a:gdLst/>
            <a:ahLst/>
            <a:cxnLst/>
            <a:rect l="l" t="t" r="r" b="b"/>
            <a:pathLst>
              <a:path w="1304544" h="548639">
                <a:moveTo>
                  <a:pt x="0" y="548639"/>
                </a:moveTo>
                <a:lnTo>
                  <a:pt x="1304544" y="548639"/>
                </a:lnTo>
                <a:lnTo>
                  <a:pt x="1304544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B9BCB7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7" name="object 17"/>
          <p:cNvSpPr txBox="1"/>
          <p:nvPr/>
        </p:nvSpPr>
        <p:spPr>
          <a:xfrm>
            <a:off x="8521694" y="3205625"/>
            <a:ext cx="633933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Q</a:t>
            </a:r>
            <a:r>
              <a:rPr sz="1815" spc="-23" dirty="0">
                <a:solidFill>
                  <a:srgbClr val="282828"/>
                </a:solidFill>
                <a:latin typeface="Arial"/>
                <a:cs typeface="Arial"/>
              </a:rPr>
              <a:t>VAL</a:t>
            </a:r>
            <a:endParaRPr sz="1815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49819" y="3167820"/>
            <a:ext cx="1391424" cy="497924"/>
          </a:xfrm>
          <a:custGeom>
            <a:avLst/>
            <a:gdLst/>
            <a:ahLst/>
            <a:cxnLst/>
            <a:rect l="l" t="t" r="r" b="b"/>
            <a:pathLst>
              <a:path w="1533143" h="548639">
                <a:moveTo>
                  <a:pt x="0" y="548639"/>
                </a:moveTo>
                <a:lnTo>
                  <a:pt x="1533143" y="548639"/>
                </a:lnTo>
                <a:lnTo>
                  <a:pt x="1533143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B9BCB7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9" name="object 19"/>
          <p:cNvSpPr txBox="1"/>
          <p:nvPr/>
        </p:nvSpPr>
        <p:spPr>
          <a:xfrm>
            <a:off x="4889606" y="3205625"/>
            <a:ext cx="711157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Q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1815" spc="-23" dirty="0">
                <a:solidFill>
                  <a:srgbClr val="282828"/>
                </a:solidFill>
                <a:latin typeface="Arial"/>
                <a:cs typeface="Arial"/>
              </a:rPr>
              <a:t>AM</a:t>
            </a:r>
            <a:endParaRPr sz="1815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63927" y="3167820"/>
            <a:ext cx="1385891" cy="497924"/>
          </a:xfrm>
          <a:custGeom>
            <a:avLst/>
            <a:gdLst/>
            <a:ahLst/>
            <a:cxnLst/>
            <a:rect l="l" t="t" r="r" b="b"/>
            <a:pathLst>
              <a:path w="1527048" h="548639">
                <a:moveTo>
                  <a:pt x="0" y="548639"/>
                </a:moveTo>
                <a:lnTo>
                  <a:pt x="1527047" y="548639"/>
                </a:lnTo>
                <a:lnTo>
                  <a:pt x="1527047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B9BCB7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1" name="object 21"/>
          <p:cNvSpPr txBox="1"/>
          <p:nvPr/>
        </p:nvSpPr>
        <p:spPr>
          <a:xfrm>
            <a:off x="3299011" y="3205625"/>
            <a:ext cx="1112264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RD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1815" spc="-23" dirty="0">
                <a:solidFill>
                  <a:srgbClr val="282828"/>
                </a:solidFill>
                <a:latin typeface="Arial"/>
                <a:cs typeface="Arial"/>
              </a:rPr>
              <a:t>MA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IN</a:t>
            </a:r>
            <a:endParaRPr sz="1815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63372" y="3167820"/>
            <a:ext cx="1200553" cy="497924"/>
          </a:xfrm>
          <a:custGeom>
            <a:avLst/>
            <a:gdLst/>
            <a:ahLst/>
            <a:cxnLst/>
            <a:rect l="l" t="t" r="r" b="b"/>
            <a:pathLst>
              <a:path w="1322831" h="548639">
                <a:moveTo>
                  <a:pt x="0" y="548639"/>
                </a:moveTo>
                <a:lnTo>
                  <a:pt x="1322831" y="548639"/>
                </a:lnTo>
                <a:lnTo>
                  <a:pt x="1322831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B9BCB7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3" name="object 23"/>
          <p:cNvSpPr txBox="1"/>
          <p:nvPr/>
        </p:nvSpPr>
        <p:spPr>
          <a:xfrm>
            <a:off x="2056965" y="3205625"/>
            <a:ext cx="1007953" cy="2858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1815" spc="-23" dirty="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J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ID</a:t>
            </a:r>
            <a:endParaRPr sz="1815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63372" y="3167819"/>
            <a:ext cx="7468881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5" name="object 25"/>
          <p:cNvSpPr/>
          <p:nvPr/>
        </p:nvSpPr>
        <p:spPr>
          <a:xfrm>
            <a:off x="1963372" y="3665744"/>
            <a:ext cx="7468881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6" name="object 26"/>
          <p:cNvSpPr/>
          <p:nvPr/>
        </p:nvSpPr>
        <p:spPr>
          <a:xfrm>
            <a:off x="1963372" y="4885662"/>
            <a:ext cx="7468881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7" name="object 27"/>
          <p:cNvSpPr/>
          <p:nvPr/>
        </p:nvSpPr>
        <p:spPr>
          <a:xfrm>
            <a:off x="1963372" y="3167819"/>
            <a:ext cx="0" cy="1717843"/>
          </a:xfrm>
          <a:custGeom>
            <a:avLst/>
            <a:gdLst/>
            <a:ahLst/>
            <a:cxnLst/>
            <a:rect l="l" t="t" r="r" b="b"/>
            <a:pathLst>
              <a:path h="1892807">
                <a:moveTo>
                  <a:pt x="0" y="0"/>
                </a:moveTo>
                <a:lnTo>
                  <a:pt x="0" y="1892808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8" name="object 28"/>
          <p:cNvSpPr/>
          <p:nvPr/>
        </p:nvSpPr>
        <p:spPr>
          <a:xfrm>
            <a:off x="3163926" y="3167819"/>
            <a:ext cx="0" cy="1717843"/>
          </a:xfrm>
          <a:custGeom>
            <a:avLst/>
            <a:gdLst/>
            <a:ahLst/>
            <a:cxnLst/>
            <a:rect l="l" t="t" r="r" b="b"/>
            <a:pathLst>
              <a:path h="1892807">
                <a:moveTo>
                  <a:pt x="0" y="0"/>
                </a:moveTo>
                <a:lnTo>
                  <a:pt x="0" y="189280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9" name="object 29"/>
          <p:cNvSpPr/>
          <p:nvPr/>
        </p:nvSpPr>
        <p:spPr>
          <a:xfrm>
            <a:off x="4549818" y="3167819"/>
            <a:ext cx="0" cy="1717843"/>
          </a:xfrm>
          <a:custGeom>
            <a:avLst/>
            <a:gdLst/>
            <a:ahLst/>
            <a:cxnLst/>
            <a:rect l="l" t="t" r="r" b="b"/>
            <a:pathLst>
              <a:path h="1892807">
                <a:moveTo>
                  <a:pt x="0" y="0"/>
                </a:moveTo>
                <a:lnTo>
                  <a:pt x="0" y="189280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0" name="object 30"/>
          <p:cNvSpPr/>
          <p:nvPr/>
        </p:nvSpPr>
        <p:spPr>
          <a:xfrm>
            <a:off x="5941243" y="3167819"/>
            <a:ext cx="0" cy="1717843"/>
          </a:xfrm>
          <a:custGeom>
            <a:avLst/>
            <a:gdLst/>
            <a:ahLst/>
            <a:cxnLst/>
            <a:rect l="l" t="t" r="r" b="b"/>
            <a:pathLst>
              <a:path h="1892807">
                <a:moveTo>
                  <a:pt x="0" y="0"/>
                </a:moveTo>
                <a:lnTo>
                  <a:pt x="0" y="189280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1" name="object 31"/>
          <p:cNvSpPr/>
          <p:nvPr/>
        </p:nvSpPr>
        <p:spPr>
          <a:xfrm>
            <a:off x="9432252" y="3167819"/>
            <a:ext cx="0" cy="1717843"/>
          </a:xfrm>
          <a:custGeom>
            <a:avLst/>
            <a:gdLst/>
            <a:ahLst/>
            <a:cxnLst/>
            <a:rect l="l" t="t" r="r" b="b"/>
            <a:pathLst>
              <a:path h="1892807">
                <a:moveTo>
                  <a:pt x="0" y="0"/>
                </a:moveTo>
                <a:lnTo>
                  <a:pt x="0" y="1892808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2" name="object 32"/>
          <p:cNvSpPr/>
          <p:nvPr/>
        </p:nvSpPr>
        <p:spPr>
          <a:xfrm>
            <a:off x="8248297" y="3167819"/>
            <a:ext cx="0" cy="1717843"/>
          </a:xfrm>
          <a:custGeom>
            <a:avLst/>
            <a:gdLst/>
            <a:ahLst/>
            <a:cxnLst/>
            <a:rect l="l" t="t" r="r" b="b"/>
            <a:pathLst>
              <a:path h="1892807">
                <a:moveTo>
                  <a:pt x="0" y="0"/>
                </a:moveTo>
                <a:lnTo>
                  <a:pt x="0" y="189280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3" name="object 33"/>
          <p:cNvSpPr/>
          <p:nvPr/>
        </p:nvSpPr>
        <p:spPr>
          <a:xfrm>
            <a:off x="1963372" y="4260489"/>
            <a:ext cx="7468881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4" name="object 34"/>
          <p:cNvSpPr txBox="1"/>
          <p:nvPr/>
        </p:nvSpPr>
        <p:spPr>
          <a:xfrm>
            <a:off x="4452539" y="1898110"/>
            <a:ext cx="1745619" cy="5077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 marR="11527"/>
            <a:r>
              <a:rPr sz="1634" spc="9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34" spc="5" dirty="0">
                <a:solidFill>
                  <a:srgbClr val="FF0000"/>
                </a:solidFill>
                <a:latin typeface="Arial"/>
                <a:cs typeface="Arial"/>
              </a:rPr>
              <a:t>ho</a:t>
            </a:r>
            <a:r>
              <a:rPr sz="1634" dirty="0">
                <a:solidFill>
                  <a:srgbClr val="FF0000"/>
                </a:solidFill>
                <a:latin typeface="Arial"/>
                <a:cs typeface="Arial"/>
              </a:rPr>
              <a:t>rt </a:t>
            </a:r>
            <a:r>
              <a:rPr sz="1634" spc="-19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34" spc="-18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34" spc="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34" spc="9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634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634" spc="-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34" spc="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34" dirty="0">
                <a:solidFill>
                  <a:srgbClr val="FF0000"/>
                </a:solidFill>
                <a:latin typeface="Arial"/>
                <a:cs typeface="Arial"/>
              </a:rPr>
              <a:t>f </a:t>
            </a:r>
            <a:r>
              <a:rPr sz="1634" spc="-16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34" spc="-23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34" spc="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34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634" spc="5" dirty="0">
                <a:solidFill>
                  <a:srgbClr val="FF0000"/>
                </a:solidFill>
                <a:latin typeface="Arial"/>
                <a:cs typeface="Arial"/>
              </a:rPr>
              <a:t>qua</a:t>
            </a:r>
            <a:r>
              <a:rPr sz="1634" spc="-18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634" spc="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34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634" spc="5" dirty="0">
                <a:solidFill>
                  <a:srgbClr val="FF0000"/>
                </a:solidFill>
                <a:latin typeface="Arial"/>
                <a:cs typeface="Arial"/>
              </a:rPr>
              <a:t>ie</a:t>
            </a:r>
            <a:r>
              <a:rPr sz="163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34" spc="-1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34" spc="-14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634" spc="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3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34" spc="5" dirty="0">
                <a:solidFill>
                  <a:srgbClr val="FF0000"/>
                </a:solidFill>
                <a:latin typeface="Arial"/>
                <a:cs typeface="Arial"/>
              </a:rPr>
              <a:t>ia</a:t>
            </a:r>
            <a:r>
              <a:rPr sz="1634" spc="-18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634" spc="5" dirty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endParaRPr sz="1634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189745" y="1928538"/>
            <a:ext cx="1419433" cy="5077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 marR="11527"/>
            <a:r>
              <a:rPr sz="1634" spc="-14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634" spc="5" dirty="0">
                <a:solidFill>
                  <a:srgbClr val="FF0000"/>
                </a:solidFill>
                <a:latin typeface="Arial"/>
                <a:cs typeface="Arial"/>
              </a:rPr>
              <a:t>alu</a:t>
            </a:r>
            <a:r>
              <a:rPr sz="1634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34" spc="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34" spc="-18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34" spc="9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34" spc="-1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34" spc="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634" spc="9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634" spc="-18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34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634" spc="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634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634" spc="-9" dirty="0">
                <a:solidFill>
                  <a:srgbClr val="FF0000"/>
                </a:solidFill>
                <a:latin typeface="Arial"/>
                <a:cs typeface="Arial"/>
              </a:rPr>
              <a:t> Q</a:t>
            </a:r>
            <a:r>
              <a:rPr sz="1634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34" spc="18" dirty="0">
                <a:solidFill>
                  <a:srgbClr val="FF0000"/>
                </a:solidFill>
                <a:latin typeface="Arial"/>
                <a:cs typeface="Arial"/>
              </a:rPr>
              <a:t>AM</a:t>
            </a:r>
            <a:endParaRPr sz="1634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45208" y="1906409"/>
            <a:ext cx="706547" cy="5077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 marR="11527"/>
            <a:r>
              <a:rPr sz="1634" spc="5" dirty="0">
                <a:solidFill>
                  <a:srgbClr val="FF0000"/>
                </a:solidFill>
                <a:latin typeface="Arial"/>
                <a:cs typeface="Arial"/>
              </a:rPr>
              <a:t>pa</a:t>
            </a:r>
            <a:r>
              <a:rPr sz="163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34" spc="5" dirty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sz="1634" dirty="0">
                <a:solidFill>
                  <a:srgbClr val="FF0000"/>
                </a:solidFill>
                <a:latin typeface="Arial"/>
                <a:cs typeface="Arial"/>
              </a:rPr>
              <a:t>t </a:t>
            </a:r>
            <a:r>
              <a:rPr sz="1634" spc="5" dirty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sz="1634" spc="9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634" spc="-18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34" spc="5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endParaRPr sz="1634" dirty="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139029" y="2979715"/>
            <a:ext cx="1363762" cy="749653"/>
          </a:xfrm>
          <a:custGeom>
            <a:avLst/>
            <a:gdLst/>
            <a:ahLst/>
            <a:cxnLst/>
            <a:rect l="l" t="t" r="r" b="b"/>
            <a:pathLst>
              <a:path w="1502664" h="826007">
                <a:moveTo>
                  <a:pt x="749807" y="0"/>
                </a:moveTo>
                <a:lnTo>
                  <a:pt x="688255" y="1376"/>
                </a:lnTo>
                <a:lnTo>
                  <a:pt x="628083" y="5434"/>
                </a:lnTo>
                <a:lnTo>
                  <a:pt x="569483" y="12066"/>
                </a:lnTo>
                <a:lnTo>
                  <a:pt x="512649" y="21165"/>
                </a:lnTo>
                <a:lnTo>
                  <a:pt x="457771" y="32623"/>
                </a:lnTo>
                <a:lnTo>
                  <a:pt x="405042" y="46332"/>
                </a:lnTo>
                <a:lnTo>
                  <a:pt x="354654" y="62186"/>
                </a:lnTo>
                <a:lnTo>
                  <a:pt x="306799" y="80077"/>
                </a:lnTo>
                <a:lnTo>
                  <a:pt x="261669" y="99897"/>
                </a:lnTo>
                <a:lnTo>
                  <a:pt x="219456" y="121538"/>
                </a:lnTo>
                <a:lnTo>
                  <a:pt x="180351" y="144895"/>
                </a:lnTo>
                <a:lnTo>
                  <a:pt x="144548" y="169858"/>
                </a:lnTo>
                <a:lnTo>
                  <a:pt x="112238" y="196322"/>
                </a:lnTo>
                <a:lnTo>
                  <a:pt x="83612" y="224177"/>
                </a:lnTo>
                <a:lnTo>
                  <a:pt x="58864" y="253317"/>
                </a:lnTo>
                <a:lnTo>
                  <a:pt x="21767" y="315021"/>
                </a:lnTo>
                <a:lnTo>
                  <a:pt x="2482" y="380575"/>
                </a:lnTo>
                <a:lnTo>
                  <a:pt x="0" y="414527"/>
                </a:lnTo>
                <a:lnTo>
                  <a:pt x="2482" y="448045"/>
                </a:lnTo>
                <a:lnTo>
                  <a:pt x="21767" y="512858"/>
                </a:lnTo>
                <a:lnTo>
                  <a:pt x="58864" y="573976"/>
                </a:lnTo>
                <a:lnTo>
                  <a:pt x="112238" y="630522"/>
                </a:lnTo>
                <a:lnTo>
                  <a:pt x="144548" y="656807"/>
                </a:lnTo>
                <a:lnTo>
                  <a:pt x="180351" y="681619"/>
                </a:lnTo>
                <a:lnTo>
                  <a:pt x="219456" y="704850"/>
                </a:lnTo>
                <a:lnTo>
                  <a:pt x="261669" y="726388"/>
                </a:lnTo>
                <a:lnTo>
                  <a:pt x="306799" y="746126"/>
                </a:lnTo>
                <a:lnTo>
                  <a:pt x="354654" y="763952"/>
                </a:lnTo>
                <a:lnTo>
                  <a:pt x="405042" y="779757"/>
                </a:lnTo>
                <a:lnTo>
                  <a:pt x="457771" y="793432"/>
                </a:lnTo>
                <a:lnTo>
                  <a:pt x="512649" y="804867"/>
                </a:lnTo>
                <a:lnTo>
                  <a:pt x="569483" y="813951"/>
                </a:lnTo>
                <a:lnTo>
                  <a:pt x="628083" y="820576"/>
                </a:lnTo>
                <a:lnTo>
                  <a:pt x="688255" y="824631"/>
                </a:lnTo>
                <a:lnTo>
                  <a:pt x="749807" y="826007"/>
                </a:lnTo>
                <a:lnTo>
                  <a:pt x="811382" y="824631"/>
                </a:lnTo>
                <a:lnTo>
                  <a:pt x="871618" y="820576"/>
                </a:lnTo>
                <a:lnTo>
                  <a:pt x="930317" y="813951"/>
                </a:lnTo>
                <a:lnTo>
                  <a:pt x="987283" y="804867"/>
                </a:lnTo>
                <a:lnTo>
                  <a:pt x="1042320" y="793432"/>
                </a:lnTo>
                <a:lnTo>
                  <a:pt x="1095231" y="779757"/>
                </a:lnTo>
                <a:lnTo>
                  <a:pt x="1145820" y="763952"/>
                </a:lnTo>
                <a:lnTo>
                  <a:pt x="1193889" y="746126"/>
                </a:lnTo>
                <a:lnTo>
                  <a:pt x="1239242" y="726388"/>
                </a:lnTo>
                <a:lnTo>
                  <a:pt x="1281684" y="704850"/>
                </a:lnTo>
                <a:lnTo>
                  <a:pt x="1321016" y="681619"/>
                </a:lnTo>
                <a:lnTo>
                  <a:pt x="1357042" y="656807"/>
                </a:lnTo>
                <a:lnTo>
                  <a:pt x="1389567" y="630522"/>
                </a:lnTo>
                <a:lnTo>
                  <a:pt x="1418392" y="602876"/>
                </a:lnTo>
                <a:lnTo>
                  <a:pt x="1443323" y="573976"/>
                </a:lnTo>
                <a:lnTo>
                  <a:pt x="1480711" y="512858"/>
                </a:lnTo>
                <a:lnTo>
                  <a:pt x="1500159" y="448045"/>
                </a:lnTo>
                <a:lnTo>
                  <a:pt x="1502664" y="414527"/>
                </a:lnTo>
                <a:lnTo>
                  <a:pt x="1500159" y="380575"/>
                </a:lnTo>
                <a:lnTo>
                  <a:pt x="1480711" y="315021"/>
                </a:lnTo>
                <a:lnTo>
                  <a:pt x="1443323" y="253317"/>
                </a:lnTo>
                <a:lnTo>
                  <a:pt x="1418392" y="224177"/>
                </a:lnTo>
                <a:lnTo>
                  <a:pt x="1389567" y="196322"/>
                </a:lnTo>
                <a:lnTo>
                  <a:pt x="1357042" y="169858"/>
                </a:lnTo>
                <a:lnTo>
                  <a:pt x="1321016" y="144895"/>
                </a:lnTo>
                <a:lnTo>
                  <a:pt x="1281684" y="121539"/>
                </a:lnTo>
                <a:lnTo>
                  <a:pt x="1239242" y="99897"/>
                </a:lnTo>
                <a:lnTo>
                  <a:pt x="1193889" y="80077"/>
                </a:lnTo>
                <a:lnTo>
                  <a:pt x="1145820" y="62186"/>
                </a:lnTo>
                <a:lnTo>
                  <a:pt x="1095231" y="46332"/>
                </a:lnTo>
                <a:lnTo>
                  <a:pt x="1042320" y="32623"/>
                </a:lnTo>
                <a:lnTo>
                  <a:pt x="987283" y="21165"/>
                </a:lnTo>
                <a:lnTo>
                  <a:pt x="930317" y="12066"/>
                </a:lnTo>
                <a:lnTo>
                  <a:pt x="871618" y="5434"/>
                </a:lnTo>
                <a:lnTo>
                  <a:pt x="811382" y="1376"/>
                </a:lnTo>
                <a:lnTo>
                  <a:pt x="749807" y="0"/>
                </a:lnTo>
              </a:path>
            </a:pathLst>
          </a:custGeom>
          <a:ln w="3048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8" name="object 38"/>
          <p:cNvSpPr/>
          <p:nvPr/>
        </p:nvSpPr>
        <p:spPr>
          <a:xfrm>
            <a:off x="4632805" y="2990779"/>
            <a:ext cx="1183956" cy="749654"/>
          </a:xfrm>
          <a:custGeom>
            <a:avLst/>
            <a:gdLst/>
            <a:ahLst/>
            <a:cxnLst/>
            <a:rect l="l" t="t" r="r" b="b"/>
            <a:pathLst>
              <a:path w="1304544" h="826008">
                <a:moveTo>
                  <a:pt x="652272" y="0"/>
                </a:moveTo>
                <a:lnTo>
                  <a:pt x="598853" y="1376"/>
                </a:lnTo>
                <a:lnTo>
                  <a:pt x="546610" y="5434"/>
                </a:lnTo>
                <a:lnTo>
                  <a:pt x="495710" y="12066"/>
                </a:lnTo>
                <a:lnTo>
                  <a:pt x="446324" y="21165"/>
                </a:lnTo>
                <a:lnTo>
                  <a:pt x="398621" y="32623"/>
                </a:lnTo>
                <a:lnTo>
                  <a:pt x="352769" y="46332"/>
                </a:lnTo>
                <a:lnTo>
                  <a:pt x="308938" y="62186"/>
                </a:lnTo>
                <a:lnTo>
                  <a:pt x="267297" y="80077"/>
                </a:lnTo>
                <a:lnTo>
                  <a:pt x="228015" y="99897"/>
                </a:lnTo>
                <a:lnTo>
                  <a:pt x="191262" y="121539"/>
                </a:lnTo>
                <a:lnTo>
                  <a:pt x="157205" y="144895"/>
                </a:lnTo>
                <a:lnTo>
                  <a:pt x="126016" y="169858"/>
                </a:lnTo>
                <a:lnTo>
                  <a:pt x="97862" y="196322"/>
                </a:lnTo>
                <a:lnTo>
                  <a:pt x="51339" y="253317"/>
                </a:lnTo>
                <a:lnTo>
                  <a:pt x="18989" y="315021"/>
                </a:lnTo>
                <a:lnTo>
                  <a:pt x="2166" y="380575"/>
                </a:lnTo>
                <a:lnTo>
                  <a:pt x="0" y="414527"/>
                </a:lnTo>
                <a:lnTo>
                  <a:pt x="2166" y="448457"/>
                </a:lnTo>
                <a:lnTo>
                  <a:pt x="18989" y="513848"/>
                </a:lnTo>
                <a:lnTo>
                  <a:pt x="51339" y="575262"/>
                </a:lnTo>
                <a:lnTo>
                  <a:pt x="97862" y="631875"/>
                </a:lnTo>
                <a:lnTo>
                  <a:pt x="126016" y="658124"/>
                </a:lnTo>
                <a:lnTo>
                  <a:pt x="157205" y="682864"/>
                </a:lnTo>
                <a:lnTo>
                  <a:pt x="191262" y="705992"/>
                </a:lnTo>
                <a:lnTo>
                  <a:pt x="228015" y="727407"/>
                </a:lnTo>
                <a:lnTo>
                  <a:pt x="267297" y="747003"/>
                </a:lnTo>
                <a:lnTo>
                  <a:pt x="308938" y="764680"/>
                </a:lnTo>
                <a:lnTo>
                  <a:pt x="352769" y="780333"/>
                </a:lnTo>
                <a:lnTo>
                  <a:pt x="398621" y="793861"/>
                </a:lnTo>
                <a:lnTo>
                  <a:pt x="446324" y="805159"/>
                </a:lnTo>
                <a:lnTo>
                  <a:pt x="495710" y="814126"/>
                </a:lnTo>
                <a:lnTo>
                  <a:pt x="546610" y="820658"/>
                </a:lnTo>
                <a:lnTo>
                  <a:pt x="598853" y="824653"/>
                </a:lnTo>
                <a:lnTo>
                  <a:pt x="652272" y="826008"/>
                </a:lnTo>
                <a:lnTo>
                  <a:pt x="705690" y="824653"/>
                </a:lnTo>
                <a:lnTo>
                  <a:pt x="757933" y="820658"/>
                </a:lnTo>
                <a:lnTo>
                  <a:pt x="808833" y="814126"/>
                </a:lnTo>
                <a:lnTo>
                  <a:pt x="858219" y="805159"/>
                </a:lnTo>
                <a:lnTo>
                  <a:pt x="905922" y="793861"/>
                </a:lnTo>
                <a:lnTo>
                  <a:pt x="951774" y="780333"/>
                </a:lnTo>
                <a:lnTo>
                  <a:pt x="995605" y="764680"/>
                </a:lnTo>
                <a:lnTo>
                  <a:pt x="1037246" y="747003"/>
                </a:lnTo>
                <a:lnTo>
                  <a:pt x="1076528" y="727407"/>
                </a:lnTo>
                <a:lnTo>
                  <a:pt x="1113281" y="705993"/>
                </a:lnTo>
                <a:lnTo>
                  <a:pt x="1147338" y="682864"/>
                </a:lnTo>
                <a:lnTo>
                  <a:pt x="1178527" y="658124"/>
                </a:lnTo>
                <a:lnTo>
                  <a:pt x="1206681" y="631875"/>
                </a:lnTo>
                <a:lnTo>
                  <a:pt x="1253204" y="575262"/>
                </a:lnTo>
                <a:lnTo>
                  <a:pt x="1285554" y="513848"/>
                </a:lnTo>
                <a:lnTo>
                  <a:pt x="1302377" y="448457"/>
                </a:lnTo>
                <a:lnTo>
                  <a:pt x="1304544" y="414527"/>
                </a:lnTo>
                <a:lnTo>
                  <a:pt x="1302377" y="380575"/>
                </a:lnTo>
                <a:lnTo>
                  <a:pt x="1285554" y="315021"/>
                </a:lnTo>
                <a:lnTo>
                  <a:pt x="1253204" y="253317"/>
                </a:lnTo>
                <a:lnTo>
                  <a:pt x="1206681" y="196322"/>
                </a:lnTo>
                <a:lnTo>
                  <a:pt x="1178527" y="169858"/>
                </a:lnTo>
                <a:lnTo>
                  <a:pt x="1147338" y="144895"/>
                </a:lnTo>
                <a:lnTo>
                  <a:pt x="1113282" y="121538"/>
                </a:lnTo>
                <a:lnTo>
                  <a:pt x="1076528" y="99897"/>
                </a:lnTo>
                <a:lnTo>
                  <a:pt x="1037246" y="80077"/>
                </a:lnTo>
                <a:lnTo>
                  <a:pt x="995605" y="62186"/>
                </a:lnTo>
                <a:lnTo>
                  <a:pt x="951774" y="46332"/>
                </a:lnTo>
                <a:lnTo>
                  <a:pt x="905922" y="32623"/>
                </a:lnTo>
                <a:lnTo>
                  <a:pt x="858219" y="21165"/>
                </a:lnTo>
                <a:lnTo>
                  <a:pt x="808833" y="12066"/>
                </a:lnTo>
                <a:lnTo>
                  <a:pt x="757933" y="5434"/>
                </a:lnTo>
                <a:lnTo>
                  <a:pt x="705690" y="1376"/>
                </a:lnTo>
                <a:lnTo>
                  <a:pt x="652272" y="0"/>
                </a:lnTo>
              </a:path>
            </a:pathLst>
          </a:custGeom>
          <a:ln w="3048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9" name="object 39"/>
          <p:cNvSpPr/>
          <p:nvPr/>
        </p:nvSpPr>
        <p:spPr>
          <a:xfrm>
            <a:off x="8245531" y="3007376"/>
            <a:ext cx="1114799" cy="746888"/>
          </a:xfrm>
          <a:custGeom>
            <a:avLst/>
            <a:gdLst/>
            <a:ahLst/>
            <a:cxnLst/>
            <a:rect l="l" t="t" r="r" b="b"/>
            <a:pathLst>
              <a:path w="1228343" h="822960">
                <a:moveTo>
                  <a:pt x="612648" y="0"/>
                </a:moveTo>
                <a:lnTo>
                  <a:pt x="562405" y="1354"/>
                </a:lnTo>
                <a:lnTo>
                  <a:pt x="513280" y="5349"/>
                </a:lnTo>
                <a:lnTo>
                  <a:pt x="465430" y="11881"/>
                </a:lnTo>
                <a:lnTo>
                  <a:pt x="419014" y="20848"/>
                </a:lnTo>
                <a:lnTo>
                  <a:pt x="374189" y="32146"/>
                </a:lnTo>
                <a:lnTo>
                  <a:pt x="331113" y="45674"/>
                </a:lnTo>
                <a:lnTo>
                  <a:pt x="289943" y="61327"/>
                </a:lnTo>
                <a:lnTo>
                  <a:pt x="250838" y="79004"/>
                </a:lnTo>
                <a:lnTo>
                  <a:pt x="213954" y="98600"/>
                </a:lnTo>
                <a:lnTo>
                  <a:pt x="179450" y="120014"/>
                </a:lnTo>
                <a:lnTo>
                  <a:pt x="147484" y="143143"/>
                </a:lnTo>
                <a:lnTo>
                  <a:pt x="118213" y="167883"/>
                </a:lnTo>
                <a:lnTo>
                  <a:pt x="68387" y="221787"/>
                </a:lnTo>
                <a:lnTo>
                  <a:pt x="31235" y="280903"/>
                </a:lnTo>
                <a:lnTo>
                  <a:pt x="8019" y="344408"/>
                </a:lnTo>
                <a:lnTo>
                  <a:pt x="0" y="411479"/>
                </a:lnTo>
                <a:lnTo>
                  <a:pt x="2031" y="445409"/>
                </a:lnTo>
                <a:lnTo>
                  <a:pt x="17806" y="510800"/>
                </a:lnTo>
                <a:lnTo>
                  <a:pt x="48148" y="572214"/>
                </a:lnTo>
                <a:lnTo>
                  <a:pt x="91795" y="628827"/>
                </a:lnTo>
                <a:lnTo>
                  <a:pt x="147484" y="679816"/>
                </a:lnTo>
                <a:lnTo>
                  <a:pt x="179450" y="702945"/>
                </a:lnTo>
                <a:lnTo>
                  <a:pt x="213954" y="724359"/>
                </a:lnTo>
                <a:lnTo>
                  <a:pt x="250838" y="743955"/>
                </a:lnTo>
                <a:lnTo>
                  <a:pt x="289943" y="761632"/>
                </a:lnTo>
                <a:lnTo>
                  <a:pt x="331113" y="777285"/>
                </a:lnTo>
                <a:lnTo>
                  <a:pt x="374189" y="790813"/>
                </a:lnTo>
                <a:lnTo>
                  <a:pt x="419014" y="802111"/>
                </a:lnTo>
                <a:lnTo>
                  <a:pt x="465430" y="811078"/>
                </a:lnTo>
                <a:lnTo>
                  <a:pt x="513280" y="817610"/>
                </a:lnTo>
                <a:lnTo>
                  <a:pt x="562405" y="821605"/>
                </a:lnTo>
                <a:lnTo>
                  <a:pt x="612648" y="822960"/>
                </a:lnTo>
                <a:lnTo>
                  <a:pt x="662912" y="821605"/>
                </a:lnTo>
                <a:lnTo>
                  <a:pt x="712101" y="817610"/>
                </a:lnTo>
                <a:lnTo>
                  <a:pt x="760050" y="811078"/>
                </a:lnTo>
                <a:lnTo>
                  <a:pt x="806598" y="802111"/>
                </a:lnTo>
                <a:lnTo>
                  <a:pt x="851582" y="790813"/>
                </a:lnTo>
                <a:lnTo>
                  <a:pt x="894840" y="777285"/>
                </a:lnTo>
                <a:lnTo>
                  <a:pt x="936211" y="761632"/>
                </a:lnTo>
                <a:lnTo>
                  <a:pt x="975530" y="743955"/>
                </a:lnTo>
                <a:lnTo>
                  <a:pt x="1012637" y="724359"/>
                </a:lnTo>
                <a:lnTo>
                  <a:pt x="1047369" y="702944"/>
                </a:lnTo>
                <a:lnTo>
                  <a:pt x="1079563" y="679816"/>
                </a:lnTo>
                <a:lnTo>
                  <a:pt x="1109057" y="655076"/>
                </a:lnTo>
                <a:lnTo>
                  <a:pt x="1159297" y="601172"/>
                </a:lnTo>
                <a:lnTo>
                  <a:pt x="1196791" y="542056"/>
                </a:lnTo>
                <a:lnTo>
                  <a:pt x="1220239" y="478551"/>
                </a:lnTo>
                <a:lnTo>
                  <a:pt x="1228343" y="411479"/>
                </a:lnTo>
                <a:lnTo>
                  <a:pt x="1226290" y="377550"/>
                </a:lnTo>
                <a:lnTo>
                  <a:pt x="1210352" y="312159"/>
                </a:lnTo>
                <a:lnTo>
                  <a:pt x="1179718" y="250745"/>
                </a:lnTo>
                <a:lnTo>
                  <a:pt x="1135689" y="194132"/>
                </a:lnTo>
                <a:lnTo>
                  <a:pt x="1079563" y="143143"/>
                </a:lnTo>
                <a:lnTo>
                  <a:pt x="1047368" y="120014"/>
                </a:lnTo>
                <a:lnTo>
                  <a:pt x="1012637" y="98600"/>
                </a:lnTo>
                <a:lnTo>
                  <a:pt x="975530" y="79004"/>
                </a:lnTo>
                <a:lnTo>
                  <a:pt x="936211" y="61327"/>
                </a:lnTo>
                <a:lnTo>
                  <a:pt x="894840" y="45674"/>
                </a:lnTo>
                <a:lnTo>
                  <a:pt x="851582" y="32146"/>
                </a:lnTo>
                <a:lnTo>
                  <a:pt x="806598" y="20848"/>
                </a:lnTo>
                <a:lnTo>
                  <a:pt x="760050" y="11881"/>
                </a:lnTo>
                <a:lnTo>
                  <a:pt x="712101" y="5349"/>
                </a:lnTo>
                <a:lnTo>
                  <a:pt x="662912" y="1354"/>
                </a:lnTo>
                <a:lnTo>
                  <a:pt x="612648" y="0"/>
                </a:lnTo>
              </a:path>
            </a:pathLst>
          </a:custGeom>
          <a:ln w="3047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0" name="object 40"/>
          <p:cNvSpPr/>
          <p:nvPr/>
        </p:nvSpPr>
        <p:spPr>
          <a:xfrm>
            <a:off x="3794631" y="2440295"/>
            <a:ext cx="85753" cy="456431"/>
          </a:xfrm>
          <a:custGeom>
            <a:avLst/>
            <a:gdLst/>
            <a:ahLst/>
            <a:cxnLst/>
            <a:rect l="l" t="t" r="r" b="b"/>
            <a:pathLst>
              <a:path w="94487" h="502919">
                <a:moveTo>
                  <a:pt x="0" y="408431"/>
                </a:moveTo>
                <a:lnTo>
                  <a:pt x="45719" y="502919"/>
                </a:lnTo>
                <a:lnTo>
                  <a:pt x="78756" y="438912"/>
                </a:lnTo>
                <a:lnTo>
                  <a:pt x="30479" y="438912"/>
                </a:lnTo>
                <a:lnTo>
                  <a:pt x="30479" y="428751"/>
                </a:lnTo>
                <a:lnTo>
                  <a:pt x="0" y="408431"/>
                </a:lnTo>
                <a:close/>
              </a:path>
              <a:path w="94487" h="502919">
                <a:moveTo>
                  <a:pt x="30479" y="428751"/>
                </a:moveTo>
                <a:lnTo>
                  <a:pt x="30479" y="438912"/>
                </a:lnTo>
                <a:lnTo>
                  <a:pt x="45719" y="438912"/>
                </a:lnTo>
                <a:lnTo>
                  <a:pt x="30479" y="428751"/>
                </a:lnTo>
                <a:close/>
              </a:path>
              <a:path w="94487" h="502919">
                <a:moveTo>
                  <a:pt x="60960" y="0"/>
                </a:moveTo>
                <a:lnTo>
                  <a:pt x="30479" y="0"/>
                </a:lnTo>
                <a:lnTo>
                  <a:pt x="30479" y="428751"/>
                </a:lnTo>
                <a:lnTo>
                  <a:pt x="45719" y="438912"/>
                </a:lnTo>
                <a:lnTo>
                  <a:pt x="60959" y="429387"/>
                </a:lnTo>
                <a:lnTo>
                  <a:pt x="60960" y="0"/>
                </a:lnTo>
                <a:close/>
              </a:path>
              <a:path w="94487" h="502919">
                <a:moveTo>
                  <a:pt x="60960" y="429387"/>
                </a:moveTo>
                <a:lnTo>
                  <a:pt x="45719" y="438912"/>
                </a:lnTo>
                <a:lnTo>
                  <a:pt x="60960" y="438912"/>
                </a:lnTo>
                <a:lnTo>
                  <a:pt x="60960" y="429387"/>
                </a:lnTo>
                <a:close/>
              </a:path>
              <a:path w="94487" h="502919">
                <a:moveTo>
                  <a:pt x="94487" y="408431"/>
                </a:moveTo>
                <a:lnTo>
                  <a:pt x="60960" y="429387"/>
                </a:lnTo>
                <a:lnTo>
                  <a:pt x="60960" y="438912"/>
                </a:lnTo>
                <a:lnTo>
                  <a:pt x="78756" y="438912"/>
                </a:lnTo>
                <a:lnTo>
                  <a:pt x="94487" y="4084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1" name="object 41"/>
          <p:cNvSpPr/>
          <p:nvPr/>
        </p:nvSpPr>
        <p:spPr>
          <a:xfrm>
            <a:off x="5144563" y="2456893"/>
            <a:ext cx="85753" cy="453665"/>
          </a:xfrm>
          <a:custGeom>
            <a:avLst/>
            <a:gdLst/>
            <a:ahLst/>
            <a:cxnLst/>
            <a:rect l="l" t="t" r="r" b="b"/>
            <a:pathLst>
              <a:path w="94487" h="499872">
                <a:moveTo>
                  <a:pt x="0" y="405383"/>
                </a:moveTo>
                <a:lnTo>
                  <a:pt x="48767" y="499872"/>
                </a:lnTo>
                <a:lnTo>
                  <a:pt x="79739" y="435863"/>
                </a:lnTo>
                <a:lnTo>
                  <a:pt x="33527" y="435863"/>
                </a:lnTo>
                <a:lnTo>
                  <a:pt x="33527" y="426338"/>
                </a:lnTo>
                <a:lnTo>
                  <a:pt x="0" y="405383"/>
                </a:lnTo>
                <a:close/>
              </a:path>
              <a:path w="94487" h="499872">
                <a:moveTo>
                  <a:pt x="33527" y="426338"/>
                </a:moveTo>
                <a:lnTo>
                  <a:pt x="33527" y="435863"/>
                </a:lnTo>
                <a:lnTo>
                  <a:pt x="48767" y="435863"/>
                </a:lnTo>
                <a:lnTo>
                  <a:pt x="33527" y="426338"/>
                </a:lnTo>
                <a:close/>
              </a:path>
              <a:path w="94487" h="499872">
                <a:moveTo>
                  <a:pt x="64007" y="0"/>
                </a:moveTo>
                <a:lnTo>
                  <a:pt x="33527" y="0"/>
                </a:lnTo>
                <a:lnTo>
                  <a:pt x="33527" y="426338"/>
                </a:lnTo>
                <a:lnTo>
                  <a:pt x="48767" y="435863"/>
                </a:lnTo>
                <a:lnTo>
                  <a:pt x="64007" y="425703"/>
                </a:lnTo>
                <a:lnTo>
                  <a:pt x="64007" y="0"/>
                </a:lnTo>
                <a:close/>
              </a:path>
              <a:path w="94487" h="499872">
                <a:moveTo>
                  <a:pt x="64007" y="425703"/>
                </a:moveTo>
                <a:lnTo>
                  <a:pt x="48767" y="435863"/>
                </a:lnTo>
                <a:lnTo>
                  <a:pt x="64007" y="435863"/>
                </a:lnTo>
                <a:lnTo>
                  <a:pt x="64007" y="425703"/>
                </a:lnTo>
                <a:close/>
              </a:path>
              <a:path w="94487" h="499872">
                <a:moveTo>
                  <a:pt x="94487" y="405383"/>
                </a:moveTo>
                <a:lnTo>
                  <a:pt x="64007" y="425703"/>
                </a:lnTo>
                <a:lnTo>
                  <a:pt x="64007" y="435863"/>
                </a:lnTo>
                <a:lnTo>
                  <a:pt x="79739" y="435863"/>
                </a:lnTo>
                <a:lnTo>
                  <a:pt x="94487" y="4053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2" name="object 42"/>
          <p:cNvSpPr/>
          <p:nvPr/>
        </p:nvSpPr>
        <p:spPr>
          <a:xfrm>
            <a:off x="8715794" y="2492854"/>
            <a:ext cx="88520" cy="453664"/>
          </a:xfrm>
          <a:custGeom>
            <a:avLst/>
            <a:gdLst/>
            <a:ahLst/>
            <a:cxnLst/>
            <a:rect l="l" t="t" r="r" b="b"/>
            <a:pathLst>
              <a:path w="97536" h="499871">
                <a:moveTo>
                  <a:pt x="0" y="405383"/>
                </a:moveTo>
                <a:lnTo>
                  <a:pt x="48768" y="499871"/>
                </a:lnTo>
                <a:lnTo>
                  <a:pt x="81804" y="435863"/>
                </a:lnTo>
                <a:lnTo>
                  <a:pt x="33527" y="435863"/>
                </a:lnTo>
                <a:lnTo>
                  <a:pt x="33527" y="426339"/>
                </a:lnTo>
                <a:lnTo>
                  <a:pt x="0" y="405383"/>
                </a:lnTo>
                <a:close/>
              </a:path>
              <a:path w="97536" h="499871">
                <a:moveTo>
                  <a:pt x="33528" y="426339"/>
                </a:moveTo>
                <a:lnTo>
                  <a:pt x="33527" y="435863"/>
                </a:lnTo>
                <a:lnTo>
                  <a:pt x="48768" y="435863"/>
                </a:lnTo>
                <a:lnTo>
                  <a:pt x="33528" y="426339"/>
                </a:lnTo>
                <a:close/>
              </a:path>
              <a:path w="97536" h="499871">
                <a:moveTo>
                  <a:pt x="64007" y="0"/>
                </a:moveTo>
                <a:lnTo>
                  <a:pt x="33527" y="0"/>
                </a:lnTo>
                <a:lnTo>
                  <a:pt x="33528" y="426339"/>
                </a:lnTo>
                <a:lnTo>
                  <a:pt x="48768" y="435863"/>
                </a:lnTo>
                <a:lnTo>
                  <a:pt x="64007" y="426339"/>
                </a:lnTo>
                <a:lnTo>
                  <a:pt x="64007" y="0"/>
                </a:lnTo>
                <a:close/>
              </a:path>
              <a:path w="97536" h="499871">
                <a:moveTo>
                  <a:pt x="64007" y="426339"/>
                </a:moveTo>
                <a:lnTo>
                  <a:pt x="48768" y="435863"/>
                </a:lnTo>
                <a:lnTo>
                  <a:pt x="64007" y="435863"/>
                </a:lnTo>
                <a:lnTo>
                  <a:pt x="64007" y="426339"/>
                </a:lnTo>
                <a:close/>
              </a:path>
              <a:path w="97536" h="499871">
                <a:moveTo>
                  <a:pt x="97536" y="405383"/>
                </a:moveTo>
                <a:lnTo>
                  <a:pt x="64007" y="426339"/>
                </a:lnTo>
                <a:lnTo>
                  <a:pt x="64007" y="435863"/>
                </a:lnTo>
                <a:lnTo>
                  <a:pt x="81804" y="435863"/>
                </a:lnTo>
                <a:lnTo>
                  <a:pt x="97536" y="4053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1320064" y="284804"/>
            <a:ext cx="9606579" cy="767646"/>
          </a:xfrm>
          <a:prstGeom prst="rect">
            <a:avLst/>
          </a:prstGeom>
        </p:spPr>
        <p:txBody>
          <a:bodyPr vert="horz" wrap="square" lIns="0" tIns="56246" rIns="0" bIns="0" rtlCol="0" anchor="b">
            <a:noAutofit/>
          </a:bodyPr>
          <a:lstStyle/>
          <a:p>
            <a:pPr marL="1889772">
              <a:lnSpc>
                <a:spcPct val="100000"/>
              </a:lnSpc>
            </a:pP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904" spc="-23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PP</a:t>
            </a:r>
            <a:r>
              <a:rPr sz="2904" spc="-14" dirty="0">
                <a:solidFill>
                  <a:srgbClr val="282828"/>
                </a:solidFill>
                <a:latin typeface="Arial"/>
                <a:cs typeface="Arial"/>
              </a:rPr>
              <a:t>Q</a:t>
            </a:r>
            <a:r>
              <a:rPr sz="2904" spc="-23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AL</a:t>
            </a:r>
            <a:r>
              <a:rPr sz="2904" spc="-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904" spc="-14" dirty="0">
                <a:solidFill>
                  <a:srgbClr val="282828"/>
                </a:solidFill>
                <a:latin typeface="Arial"/>
                <a:cs typeface="Arial"/>
              </a:rPr>
              <a:t>-</a:t>
            </a:r>
            <a:r>
              <a:rPr sz="2904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904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904" spc="-9" dirty="0">
                <a:solidFill>
                  <a:srgbClr val="282828"/>
                </a:solidFill>
                <a:latin typeface="Arial"/>
                <a:cs typeface="Arial"/>
              </a:rPr>
              <a:t>x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904" spc="-23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p</a:t>
            </a:r>
            <a:r>
              <a:rPr sz="2904" spc="-5" dirty="0">
                <a:solidFill>
                  <a:srgbClr val="282828"/>
                </a:solidFill>
                <a:latin typeface="Arial"/>
                <a:cs typeface="Arial"/>
              </a:rPr>
              <a:t>le</a:t>
            </a:r>
            <a:endParaRPr sz="2904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4294967295"/>
          </p:nvPr>
        </p:nvSpPr>
        <p:spPr>
          <a:xfrm>
            <a:off x="9575176" y="6940988"/>
            <a:ext cx="201014" cy="1760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053"/>
            <a:fld id="{81D60167-4931-47E6-BA6A-407CBD079E47}" type="slidenum">
              <a:rPr sz="1089" dirty="0">
                <a:solidFill>
                  <a:srgbClr val="FFFFFF"/>
                </a:solidFill>
                <a:latin typeface="Arial"/>
                <a:cs typeface="Arial"/>
              </a:rPr>
              <a:pPr marL="23053"/>
              <a:t>27</a:t>
            </a:fld>
            <a:endParaRPr sz="10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727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5784" y="1787153"/>
            <a:ext cx="0" cy="204702"/>
          </a:xfrm>
          <a:custGeom>
            <a:avLst/>
            <a:gdLst/>
            <a:ahLst/>
            <a:cxnLst/>
            <a:rect l="l" t="t" r="r" b="b"/>
            <a:pathLst>
              <a:path h="225551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31750">
            <a:solidFill>
              <a:srgbClr val="F1F1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" name="object 3"/>
          <p:cNvSpPr/>
          <p:nvPr/>
        </p:nvSpPr>
        <p:spPr>
          <a:xfrm>
            <a:off x="8366325" y="1787153"/>
            <a:ext cx="0" cy="204702"/>
          </a:xfrm>
          <a:custGeom>
            <a:avLst/>
            <a:gdLst/>
            <a:ahLst/>
            <a:cxnLst/>
            <a:rect l="l" t="t" r="r" b="b"/>
            <a:pathLst>
              <a:path h="225551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37845">
            <a:solidFill>
              <a:srgbClr val="F1F1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4" name="object 4"/>
          <p:cNvSpPr/>
          <p:nvPr/>
        </p:nvSpPr>
        <p:spPr>
          <a:xfrm>
            <a:off x="3281954" y="1991855"/>
            <a:ext cx="5100968" cy="149377"/>
          </a:xfrm>
          <a:custGeom>
            <a:avLst/>
            <a:gdLst/>
            <a:ahLst/>
            <a:cxnLst/>
            <a:rect l="l" t="t" r="r" b="b"/>
            <a:pathLst>
              <a:path w="5620511" h="164591">
                <a:moveTo>
                  <a:pt x="0" y="164591"/>
                </a:moveTo>
                <a:lnTo>
                  <a:pt x="5620511" y="164591"/>
                </a:lnTo>
                <a:lnTo>
                  <a:pt x="562051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" name="object 5"/>
          <p:cNvSpPr/>
          <p:nvPr/>
        </p:nvSpPr>
        <p:spPr>
          <a:xfrm>
            <a:off x="3309615" y="1787153"/>
            <a:ext cx="5040111" cy="204702"/>
          </a:xfrm>
          <a:custGeom>
            <a:avLst/>
            <a:gdLst/>
            <a:ahLst/>
            <a:cxnLst/>
            <a:rect l="l" t="t" r="r" b="b"/>
            <a:pathLst>
              <a:path w="5553456" h="225551">
                <a:moveTo>
                  <a:pt x="0" y="225551"/>
                </a:moveTo>
                <a:lnTo>
                  <a:pt x="5553456" y="225551"/>
                </a:lnTo>
                <a:lnTo>
                  <a:pt x="5553456" y="0"/>
                </a:lnTo>
                <a:lnTo>
                  <a:pt x="0" y="0"/>
                </a:lnTo>
                <a:lnTo>
                  <a:pt x="0" y="2255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6" name="object 6"/>
          <p:cNvSpPr txBox="1"/>
          <p:nvPr/>
        </p:nvSpPr>
        <p:spPr>
          <a:xfrm>
            <a:off x="3505558" y="1820348"/>
            <a:ext cx="501959" cy="1769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1089" b="1" spc="-5" dirty="0">
                <a:latin typeface="Times New Roman"/>
                <a:cs typeface="Times New Roman"/>
              </a:rPr>
              <a:t>V</a:t>
            </a:r>
            <a:r>
              <a:rPr sz="1089" b="1" spc="-14" dirty="0">
                <a:latin typeface="Times New Roman"/>
                <a:cs typeface="Times New Roman"/>
              </a:rPr>
              <a:t>I</a:t>
            </a:r>
            <a:r>
              <a:rPr sz="1089" b="1" dirty="0">
                <a:latin typeface="Times New Roman"/>
                <a:cs typeface="Times New Roman"/>
              </a:rPr>
              <a:t>S</a:t>
            </a:r>
            <a:r>
              <a:rPr sz="1089" b="1" spc="9" dirty="0">
                <a:latin typeface="Times New Roman"/>
                <a:cs typeface="Times New Roman"/>
              </a:rPr>
              <a:t>I</a:t>
            </a:r>
            <a:r>
              <a:rPr sz="1089" b="1" dirty="0">
                <a:latin typeface="Times New Roman"/>
                <a:cs typeface="Times New Roman"/>
              </a:rPr>
              <a:t>T</a:t>
            </a:r>
            <a:r>
              <a:rPr sz="1089" b="1" spc="-23" dirty="0">
                <a:latin typeface="Times New Roman"/>
                <a:cs typeface="Times New Roman"/>
              </a:rPr>
              <a:t> </a:t>
            </a:r>
            <a:r>
              <a:rPr sz="1089" b="1" dirty="0">
                <a:latin typeface="Times New Roman"/>
                <a:cs typeface="Times New Roman"/>
              </a:rPr>
              <a:t>2</a:t>
            </a:r>
            <a:endParaRPr sz="10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65355" y="1777469"/>
            <a:ext cx="5134164" cy="0"/>
          </a:xfrm>
          <a:custGeom>
            <a:avLst/>
            <a:gdLst/>
            <a:ahLst/>
            <a:cxnLst/>
            <a:rect l="l" t="t" r="r" b="b"/>
            <a:pathLst>
              <a:path w="5657088">
                <a:moveTo>
                  <a:pt x="0" y="0"/>
                </a:moveTo>
                <a:lnTo>
                  <a:pt x="5657088" y="0"/>
                </a:lnTo>
              </a:path>
            </a:pathLst>
          </a:custGeom>
          <a:ln w="226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8" name="object 8"/>
          <p:cNvSpPr/>
          <p:nvPr/>
        </p:nvSpPr>
        <p:spPr>
          <a:xfrm>
            <a:off x="3262589" y="1767787"/>
            <a:ext cx="0" cy="390042"/>
          </a:xfrm>
          <a:custGeom>
            <a:avLst/>
            <a:gdLst/>
            <a:ahLst/>
            <a:cxnLst/>
            <a:rect l="l" t="t" r="r" b="b"/>
            <a:pathLst>
              <a:path h="429768">
                <a:moveTo>
                  <a:pt x="0" y="0"/>
                </a:moveTo>
                <a:lnTo>
                  <a:pt x="0" y="4297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9" name="object 9"/>
          <p:cNvSpPr/>
          <p:nvPr/>
        </p:nvSpPr>
        <p:spPr>
          <a:xfrm>
            <a:off x="3262588" y="1767788"/>
            <a:ext cx="5134164" cy="0"/>
          </a:xfrm>
          <a:custGeom>
            <a:avLst/>
            <a:gdLst/>
            <a:ahLst/>
            <a:cxnLst/>
            <a:rect l="l" t="t" r="r" b="b"/>
            <a:pathLst>
              <a:path w="5657088">
                <a:moveTo>
                  <a:pt x="0" y="0"/>
                </a:moveTo>
                <a:lnTo>
                  <a:pt x="56570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0" name="object 10"/>
          <p:cNvSpPr/>
          <p:nvPr/>
        </p:nvSpPr>
        <p:spPr>
          <a:xfrm>
            <a:off x="3281954" y="1785768"/>
            <a:ext cx="5100968" cy="0"/>
          </a:xfrm>
          <a:custGeom>
            <a:avLst/>
            <a:gdLst/>
            <a:ahLst/>
            <a:cxnLst/>
            <a:rect l="l" t="t" r="r" b="b"/>
            <a:pathLst>
              <a:path w="5620511">
                <a:moveTo>
                  <a:pt x="0" y="0"/>
                </a:moveTo>
                <a:lnTo>
                  <a:pt x="5620511" y="0"/>
                </a:lnTo>
              </a:path>
            </a:pathLst>
          </a:custGeom>
          <a:ln w="4318">
            <a:solidFill>
              <a:srgbClr val="F1F1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1" name="object 11"/>
          <p:cNvSpPr/>
          <p:nvPr/>
        </p:nvSpPr>
        <p:spPr>
          <a:xfrm>
            <a:off x="8380155" y="1767787"/>
            <a:ext cx="0" cy="390042"/>
          </a:xfrm>
          <a:custGeom>
            <a:avLst/>
            <a:gdLst/>
            <a:ahLst/>
            <a:cxnLst/>
            <a:rect l="l" t="t" r="r" b="b"/>
            <a:pathLst>
              <a:path h="429768">
                <a:moveTo>
                  <a:pt x="0" y="0"/>
                </a:moveTo>
                <a:lnTo>
                  <a:pt x="0" y="4297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2" name="object 12"/>
          <p:cNvSpPr/>
          <p:nvPr/>
        </p:nvSpPr>
        <p:spPr>
          <a:xfrm>
            <a:off x="3273654" y="1787153"/>
            <a:ext cx="0" cy="354079"/>
          </a:xfrm>
          <a:custGeom>
            <a:avLst/>
            <a:gdLst/>
            <a:ahLst/>
            <a:cxnLst/>
            <a:rect l="l" t="t" r="r" b="b"/>
            <a:pathLst>
              <a:path h="390143">
                <a:moveTo>
                  <a:pt x="0" y="0"/>
                </a:moveTo>
                <a:lnTo>
                  <a:pt x="0" y="390143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3" name="object 13"/>
          <p:cNvSpPr/>
          <p:nvPr/>
        </p:nvSpPr>
        <p:spPr>
          <a:xfrm>
            <a:off x="3265355" y="2149530"/>
            <a:ext cx="5134164" cy="0"/>
          </a:xfrm>
          <a:custGeom>
            <a:avLst/>
            <a:gdLst/>
            <a:ahLst/>
            <a:cxnLst/>
            <a:rect l="l" t="t" r="r" b="b"/>
            <a:pathLst>
              <a:path w="5657088">
                <a:moveTo>
                  <a:pt x="0" y="0"/>
                </a:moveTo>
                <a:lnTo>
                  <a:pt x="5657088" y="0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4" name="object 14"/>
          <p:cNvSpPr/>
          <p:nvPr/>
        </p:nvSpPr>
        <p:spPr>
          <a:xfrm>
            <a:off x="3262588" y="2141232"/>
            <a:ext cx="5134164" cy="0"/>
          </a:xfrm>
          <a:custGeom>
            <a:avLst/>
            <a:gdLst/>
            <a:ahLst/>
            <a:cxnLst/>
            <a:rect l="l" t="t" r="r" b="b"/>
            <a:pathLst>
              <a:path w="5657088">
                <a:moveTo>
                  <a:pt x="0" y="0"/>
                </a:moveTo>
                <a:lnTo>
                  <a:pt x="56570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5" name="object 15"/>
          <p:cNvSpPr/>
          <p:nvPr/>
        </p:nvSpPr>
        <p:spPr>
          <a:xfrm>
            <a:off x="8391221" y="1787153"/>
            <a:ext cx="0" cy="354079"/>
          </a:xfrm>
          <a:custGeom>
            <a:avLst/>
            <a:gdLst/>
            <a:ahLst/>
            <a:cxnLst/>
            <a:rect l="l" t="t" r="r" b="b"/>
            <a:pathLst>
              <a:path h="390143">
                <a:moveTo>
                  <a:pt x="0" y="0"/>
                </a:moveTo>
                <a:lnTo>
                  <a:pt x="0" y="390143"/>
                </a:lnTo>
              </a:path>
            </a:pathLst>
          </a:custGeom>
          <a:ln w="195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6" name="object 16"/>
          <p:cNvSpPr/>
          <p:nvPr/>
        </p:nvSpPr>
        <p:spPr>
          <a:xfrm>
            <a:off x="4374622" y="4345936"/>
            <a:ext cx="3167358" cy="871369"/>
          </a:xfrm>
          <a:custGeom>
            <a:avLst/>
            <a:gdLst/>
            <a:ahLst/>
            <a:cxnLst/>
            <a:rect l="l" t="t" r="r" b="b"/>
            <a:pathLst>
              <a:path w="3489959" h="960120">
                <a:moveTo>
                  <a:pt x="0" y="960119"/>
                </a:moveTo>
                <a:lnTo>
                  <a:pt x="3489959" y="960119"/>
                </a:lnTo>
                <a:lnTo>
                  <a:pt x="3489959" y="0"/>
                </a:lnTo>
                <a:lnTo>
                  <a:pt x="0" y="0"/>
                </a:lnTo>
                <a:lnTo>
                  <a:pt x="0" y="96011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7" name="object 17"/>
          <p:cNvSpPr/>
          <p:nvPr/>
        </p:nvSpPr>
        <p:spPr>
          <a:xfrm>
            <a:off x="4374622" y="4345936"/>
            <a:ext cx="3167359" cy="871369"/>
          </a:xfrm>
          <a:custGeom>
            <a:avLst/>
            <a:gdLst/>
            <a:ahLst/>
            <a:cxnLst/>
            <a:rect l="l" t="t" r="r" b="b"/>
            <a:pathLst>
              <a:path w="3489960" h="960120">
                <a:moveTo>
                  <a:pt x="0" y="0"/>
                </a:moveTo>
                <a:lnTo>
                  <a:pt x="0" y="960119"/>
                </a:lnTo>
                <a:lnTo>
                  <a:pt x="3489960" y="960119"/>
                </a:lnTo>
                <a:lnTo>
                  <a:pt x="3489960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8" name="object 18"/>
          <p:cNvSpPr/>
          <p:nvPr/>
        </p:nvSpPr>
        <p:spPr>
          <a:xfrm>
            <a:off x="5378772" y="3875672"/>
            <a:ext cx="1125865" cy="130013"/>
          </a:xfrm>
          <a:custGeom>
            <a:avLst/>
            <a:gdLst/>
            <a:ahLst/>
            <a:cxnLst/>
            <a:rect l="l" t="t" r="r" b="b"/>
            <a:pathLst>
              <a:path w="1240536" h="143255">
                <a:moveTo>
                  <a:pt x="0" y="143255"/>
                </a:moveTo>
                <a:lnTo>
                  <a:pt x="1240536" y="143255"/>
                </a:lnTo>
                <a:lnTo>
                  <a:pt x="1240536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19" name="object 19"/>
          <p:cNvSpPr/>
          <p:nvPr/>
        </p:nvSpPr>
        <p:spPr>
          <a:xfrm>
            <a:off x="5378772" y="4005686"/>
            <a:ext cx="1045643" cy="135545"/>
          </a:xfrm>
          <a:custGeom>
            <a:avLst/>
            <a:gdLst/>
            <a:ahLst/>
            <a:cxnLst/>
            <a:rect l="l" t="t" r="r" b="b"/>
            <a:pathLst>
              <a:path w="1152144" h="149351">
                <a:moveTo>
                  <a:pt x="0" y="149351"/>
                </a:moveTo>
                <a:lnTo>
                  <a:pt x="1152144" y="149351"/>
                </a:lnTo>
                <a:lnTo>
                  <a:pt x="1152144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957892" y="327015"/>
            <a:ext cx="7302239" cy="903346"/>
          </a:xfrm>
          <a:prstGeom prst="rect">
            <a:avLst/>
          </a:prstGeom>
        </p:spPr>
        <p:txBody>
          <a:bodyPr vert="horz" wrap="square" lIns="0" tIns="47948" rIns="0" bIns="0" rtlCol="0" anchor="b">
            <a:noAutofit/>
          </a:bodyPr>
          <a:lstStyle/>
          <a:p>
            <a:pPr marL="1225845">
              <a:lnSpc>
                <a:spcPct val="100000"/>
              </a:lnSpc>
            </a:pP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904" spc="-23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PP</a:t>
            </a:r>
            <a:r>
              <a:rPr sz="2904" spc="-14" dirty="0">
                <a:solidFill>
                  <a:srgbClr val="282828"/>
                </a:solidFill>
                <a:latin typeface="Arial"/>
                <a:cs typeface="Arial"/>
              </a:rPr>
              <a:t>Q</a:t>
            </a:r>
            <a:r>
              <a:rPr sz="2904" spc="-23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AL</a:t>
            </a:r>
            <a:r>
              <a:rPr sz="2904" spc="-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904" spc="-14" dirty="0">
                <a:solidFill>
                  <a:srgbClr val="282828"/>
                </a:solidFill>
                <a:latin typeface="Arial"/>
                <a:cs typeface="Arial"/>
              </a:rPr>
              <a:t>-</a:t>
            </a:r>
            <a:r>
              <a:rPr sz="2904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904" spc="-5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DIS</a:t>
            </a:r>
            <a:r>
              <a:rPr sz="2904" spc="-23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904" spc="-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annotat</a:t>
            </a:r>
            <a:r>
              <a:rPr sz="2904" spc="0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on</a:t>
            </a:r>
            <a:endParaRPr sz="2904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4294967295"/>
          </p:nvPr>
        </p:nvSpPr>
        <p:spPr>
          <a:xfrm>
            <a:off x="9801087" y="6467651"/>
            <a:ext cx="201014" cy="1760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053"/>
            <a:fld id="{81D60167-4931-47E6-BA6A-407CBD079E47}" type="slidenum">
              <a:rPr sz="1089" dirty="0">
                <a:solidFill>
                  <a:srgbClr val="FFFFFF"/>
                </a:solidFill>
                <a:latin typeface="Arial"/>
                <a:cs typeface="Arial"/>
              </a:rPr>
              <a:pPr marL="23053"/>
              <a:t>28</a:t>
            </a:fld>
            <a:endParaRPr sz="1089">
              <a:latin typeface="Arial"/>
              <a:cs typeface="Arial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877936"/>
              </p:ext>
            </p:extLst>
          </p:nvPr>
        </p:nvGraphicFramePr>
        <p:xfrm>
          <a:off x="3262992" y="2303461"/>
          <a:ext cx="5117564" cy="3767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0650"/>
                <a:gridCol w="1008702"/>
                <a:gridCol w="874136"/>
                <a:gridCol w="254494"/>
                <a:gridCol w="869582"/>
              </a:tblGrid>
              <a:tr h="307053">
                <a:tc gridSpan="5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100" b="1" spc="-5" dirty="0" smtClean="0">
                          <a:latin typeface="Times New Roman"/>
                          <a:cs typeface="Times New Roman"/>
                        </a:rPr>
                        <a:t>RA</a:t>
                      </a:r>
                      <a:r>
                        <a:rPr sz="1100" b="1" spc="-30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b="1" spc="-5" dirty="0" smtClean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100" b="1" spc="0" dirty="0" smtClean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b="1" spc="-5" dirty="0" smtClean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b="1" spc="-15" dirty="0" smtClean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b="1" spc="0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b="1" spc="-5" dirty="0" smtClean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b="1" spc="-10" dirty="0" smtClean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b="1" spc="10" dirty="0" smtClean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b="1" spc="0" dirty="0" smtClean="0">
                          <a:latin typeface="Times New Roman"/>
                          <a:cs typeface="Times New Roman"/>
                        </a:rPr>
                        <a:t>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2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2">
                      <a:solidFill>
                        <a:srgbClr val="000000"/>
                      </a:solidFill>
                      <a:prstDash val="solid"/>
                    </a:lnT>
                    <a:lnB w="13462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65975">
                <a:tc rowSpan="3"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sz="1100" spc="15" dirty="0" smtClean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-5" dirty="0" smtClean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-1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00" spc="-2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100" spc="-5" dirty="0" smtClean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1100" spc="-5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-25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1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100" spc="-2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 smtClean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5" dirty="0" smtClean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ndomi</a:t>
                      </a:r>
                      <a:r>
                        <a:rPr sz="1100" spc="-1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5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-25" dirty="0" smtClean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?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2">
                      <a:solidFill>
                        <a:srgbClr val="000000"/>
                      </a:solidFill>
                      <a:prstDash val="solid"/>
                    </a:lnL>
                    <a:lnR w="11303">
                      <a:solidFill>
                        <a:srgbClr val="000000"/>
                      </a:solidFill>
                      <a:prstDash val="solid"/>
                    </a:lnR>
                    <a:lnT w="13462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1303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2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27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3462">
                      <a:solidFill>
                        <a:srgbClr val="000000"/>
                      </a:solidFill>
                      <a:prstDash val="solid"/>
                    </a:lnL>
                    <a:lnR w="11303">
                      <a:solidFill>
                        <a:srgbClr val="000000"/>
                      </a:solidFill>
                      <a:prstDash val="solid"/>
                    </a:lnR>
                    <a:lnT w="13462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tabLst>
                          <a:tab pos="675640" algn="l"/>
                        </a:tabLst>
                      </a:pPr>
                      <a:r>
                        <a:rPr sz="1100" spc="-5" dirty="0" smtClean="0">
                          <a:latin typeface="Times New Roman"/>
                          <a:cs typeface="Times New Roman"/>
                        </a:rPr>
                        <a:t>Ye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s </a:t>
                      </a:r>
                      <a:r>
                        <a:rPr sz="1100" spc="0" dirty="0" smtClean="0">
                          <a:latin typeface="Arial"/>
                          <a:cs typeface="Arial"/>
                        </a:rPr>
                        <a:t>D	</a:t>
                      </a:r>
                      <a:r>
                        <a:rPr sz="1100" spc="-30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spc="1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0" dirty="0" smtClean="0">
                          <a:latin typeface="Arial"/>
                          <a:cs typeface="Arial"/>
                        </a:rPr>
                        <a:t>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303">
                      <a:solidFill>
                        <a:srgbClr val="000000"/>
                      </a:solidFill>
                      <a:prstDash val="solid"/>
                    </a:lnL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900" b="1" spc="-3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-3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spc="-1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b="1" spc="-4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b="1" spc="-3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900" b="1" spc="-2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M.</a:t>
                      </a:r>
                      <a:r>
                        <a:rPr sz="900" b="1" spc="-4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900" b="1" spc="-3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VA</a:t>
                      </a:r>
                      <a:r>
                        <a:rPr sz="900" b="1" spc="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b="1" spc="-4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900" b="1" spc="-3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b="1" spc="-3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3461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406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3462">
                      <a:solidFill>
                        <a:srgbClr val="000000"/>
                      </a:solidFill>
                      <a:prstDash val="solid"/>
                    </a:lnL>
                    <a:lnR w="11303">
                      <a:solidFill>
                        <a:srgbClr val="000000"/>
                      </a:solidFill>
                      <a:prstDash val="solid"/>
                    </a:lnR>
                    <a:lnT w="13462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1303">
                      <a:solidFill>
                        <a:srgbClr val="000000"/>
                      </a:solidFill>
                      <a:prstDash val="solid"/>
                    </a:lnL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900" b="1" spc="-4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900" b="1" spc="-3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900" b="1" spc="-2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spc="-4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900" b="1" spc="-2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”</a:t>
                      </a:r>
                      <a:r>
                        <a:rPr sz="900" b="1" spc="-3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RAN</a:t>
                      </a:r>
                      <a:r>
                        <a:rPr sz="900" b="1" spc="-6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D”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7366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3461">
                      <a:solidFill>
                        <a:srgbClr val="000000"/>
                      </a:solidFill>
                      <a:prstDash val="solid"/>
                    </a:lnR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15214">
                <a:tc gridSpan="5"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</a:pPr>
                      <a:r>
                        <a:rPr sz="1100" spc="-20" dirty="0" smtClean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100" spc="-5" dirty="0" smtClean="0">
                          <a:latin typeface="Times New Roman"/>
                          <a:cs typeface="Times New Roman"/>
                        </a:rPr>
                        <a:t> “Ye</a:t>
                      </a:r>
                      <a:r>
                        <a:rPr sz="1100" spc="-1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5" dirty="0" smtClean="0">
                          <a:latin typeface="Times New Roman"/>
                          <a:cs typeface="Times New Roman"/>
                        </a:rPr>
                        <a:t>”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, pl</a:t>
                      </a:r>
                      <a:r>
                        <a:rPr sz="1100" spc="-5" dirty="0" smtClean="0">
                          <a:latin typeface="Times New Roman"/>
                          <a:cs typeface="Times New Roman"/>
                        </a:rPr>
                        <a:t>ea</a:t>
                      </a:r>
                      <a:r>
                        <a:rPr sz="1100" spc="10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-2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nt</a:t>
                      </a:r>
                      <a:r>
                        <a:rPr sz="1100" spc="-5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5" dirty="0" smtClean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300"/>
                        </a:lnSpc>
                        <a:spcBef>
                          <a:spcPts val="20"/>
                        </a:spcBef>
                      </a:pPr>
                      <a:endParaRPr sz="1200"/>
                    </a:p>
                    <a:p>
                      <a:pPr marL="241935">
                        <a:lnSpc>
                          <a:spcPct val="100000"/>
                        </a:lnSpc>
                        <a:tabLst>
                          <a:tab pos="1891030" algn="l"/>
                          <a:tab pos="2126615" algn="l"/>
                          <a:tab pos="2350770" algn="l"/>
                          <a:tab pos="2663190" algn="l"/>
                          <a:tab pos="2890520" algn="l"/>
                          <a:tab pos="3119120" algn="l"/>
                          <a:tab pos="3427095" algn="l"/>
                          <a:tab pos="3663315" algn="l"/>
                          <a:tab pos="3891915" algn="l"/>
                        </a:tabLst>
                      </a:pPr>
                      <a:r>
                        <a:rPr sz="1100" spc="-10" dirty="0" smtClean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5" dirty="0" smtClean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ndo</a:t>
                      </a:r>
                      <a:r>
                        <a:rPr sz="1100" spc="-25" dirty="0" smtClean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10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5" dirty="0" smtClean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25" dirty="0" smtClean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ion</a:t>
                      </a:r>
                      <a:r>
                        <a:rPr sz="1100" spc="1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30" dirty="0" smtClean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100" spc="-5" dirty="0" smtClean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5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:	</a:t>
                      </a:r>
                      <a:r>
                        <a:rPr sz="800" spc="0" dirty="0" smtClean="0">
                          <a:latin typeface="Tahoma"/>
                          <a:cs typeface="Tahoma"/>
                        </a:rPr>
                        <a:t>|</a:t>
                      </a:r>
                      <a:r>
                        <a:rPr sz="800" u="sng" spc="0" dirty="0" smtClean="0">
                          <a:latin typeface="Tahoma"/>
                          <a:cs typeface="Tahoma"/>
                        </a:rPr>
                        <a:t> 	</a:t>
                      </a:r>
                      <a:r>
                        <a:rPr sz="800" spc="0" dirty="0" smtClean="0">
                          <a:latin typeface="Tahoma"/>
                          <a:cs typeface="Tahoma"/>
                        </a:rPr>
                        <a:t>|</a:t>
                      </a:r>
                      <a:r>
                        <a:rPr sz="800" u="sng" spc="0" dirty="0" smtClean="0">
                          <a:latin typeface="Tahoma"/>
                          <a:cs typeface="Tahoma"/>
                        </a:rPr>
                        <a:t> 	</a:t>
                      </a:r>
                      <a:r>
                        <a:rPr sz="800" spc="0" dirty="0" smtClean="0">
                          <a:latin typeface="Tahoma"/>
                          <a:cs typeface="Tahoma"/>
                        </a:rPr>
                        <a:t>|</a:t>
                      </a:r>
                      <a:r>
                        <a:rPr sz="800" spc="-5" dirty="0" smtClean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spc="0" dirty="0" smtClean="0">
                          <a:latin typeface="Tahoma"/>
                          <a:cs typeface="Tahoma"/>
                        </a:rPr>
                        <a:t>|</a:t>
                      </a:r>
                      <a:r>
                        <a:rPr sz="800" u="sng" spc="0" dirty="0" smtClean="0">
                          <a:latin typeface="Tahoma"/>
                          <a:cs typeface="Tahoma"/>
                        </a:rPr>
                        <a:t> 	</a:t>
                      </a:r>
                      <a:r>
                        <a:rPr sz="800" spc="-25" dirty="0" smtClean="0">
                          <a:latin typeface="Tahoma"/>
                          <a:cs typeface="Tahoma"/>
                        </a:rPr>
                        <a:t>|</a:t>
                      </a:r>
                      <a:r>
                        <a:rPr sz="800" u="sng" spc="0" dirty="0" smtClean="0">
                          <a:latin typeface="Tahoma"/>
                          <a:cs typeface="Tahoma"/>
                        </a:rPr>
                        <a:t> 	</a:t>
                      </a:r>
                      <a:r>
                        <a:rPr sz="800" spc="-25" dirty="0" smtClean="0">
                          <a:latin typeface="Tahoma"/>
                          <a:cs typeface="Tahoma"/>
                        </a:rPr>
                        <a:t>|</a:t>
                      </a:r>
                      <a:r>
                        <a:rPr sz="800" u="sng" spc="0" dirty="0" smtClean="0">
                          <a:latin typeface="Tahoma"/>
                          <a:cs typeface="Tahoma"/>
                        </a:rPr>
                        <a:t> 	</a:t>
                      </a:r>
                      <a:r>
                        <a:rPr sz="800" spc="0" dirty="0" smtClean="0">
                          <a:latin typeface="Tahoma"/>
                          <a:cs typeface="Tahoma"/>
                        </a:rPr>
                        <a:t>|</a:t>
                      </a:r>
                      <a:r>
                        <a:rPr sz="800" spc="-5" dirty="0" smtClean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spc="0" dirty="0" smtClean="0">
                          <a:latin typeface="Tahoma"/>
                          <a:cs typeface="Tahoma"/>
                        </a:rPr>
                        <a:t>|</a:t>
                      </a:r>
                      <a:r>
                        <a:rPr sz="800" u="sng" spc="0" dirty="0" smtClean="0">
                          <a:latin typeface="Tahoma"/>
                          <a:cs typeface="Tahoma"/>
                        </a:rPr>
                        <a:t> 	</a:t>
                      </a:r>
                      <a:r>
                        <a:rPr sz="800" spc="0" dirty="0" smtClean="0">
                          <a:latin typeface="Tahoma"/>
                          <a:cs typeface="Tahoma"/>
                        </a:rPr>
                        <a:t>|</a:t>
                      </a:r>
                      <a:r>
                        <a:rPr sz="800" u="sng" spc="0" dirty="0" smtClean="0">
                          <a:latin typeface="Tahoma"/>
                          <a:cs typeface="Tahoma"/>
                        </a:rPr>
                        <a:t> 	</a:t>
                      </a:r>
                      <a:r>
                        <a:rPr sz="800" spc="-25" dirty="0" smtClean="0">
                          <a:latin typeface="Tahoma"/>
                          <a:cs typeface="Tahoma"/>
                        </a:rPr>
                        <a:t>|</a:t>
                      </a:r>
                      <a:r>
                        <a:rPr sz="800" u="sng" spc="0" dirty="0" smtClean="0">
                          <a:latin typeface="Tahoma"/>
                          <a:cs typeface="Tahoma"/>
                        </a:rPr>
                        <a:t> 	</a:t>
                      </a:r>
                      <a:r>
                        <a:rPr sz="800" spc="-25" dirty="0" smtClean="0">
                          <a:latin typeface="Tahoma"/>
                          <a:cs typeface="Tahoma"/>
                        </a:rPr>
                        <a:t>|</a:t>
                      </a:r>
                      <a:r>
                        <a:rPr sz="800" u="sng" spc="0" dirty="0" smtClean="0">
                          <a:latin typeface="Tahoma"/>
                          <a:cs typeface="Tahoma"/>
                        </a:rPr>
                        <a:t>  </a:t>
                      </a:r>
                      <a:r>
                        <a:rPr sz="800" u="sng" spc="130" dirty="0" smtClean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spc="-15" dirty="0" smtClean="0">
                          <a:latin typeface="Tahoma"/>
                          <a:cs typeface="Tahoma"/>
                        </a:rPr>
                        <a:t>_|</a:t>
                      </a:r>
                      <a:endParaRPr sz="800">
                        <a:latin typeface="Tahoma"/>
                        <a:cs typeface="Tahoma"/>
                      </a:endParaRPr>
                    </a:p>
                    <a:p>
                      <a:pPr marL="1967230">
                        <a:lnSpc>
                          <a:spcPts val="1370"/>
                        </a:lnSpc>
                        <a:tabLst>
                          <a:tab pos="2241550" algn="l"/>
                          <a:tab pos="2500630" algn="l"/>
                          <a:tab pos="3286760" algn="l"/>
                          <a:tab pos="3768090" algn="l"/>
                        </a:tabLst>
                      </a:pPr>
                      <a:r>
                        <a:rPr sz="1100" dirty="0" smtClean="0">
                          <a:latin typeface="Times New Roman"/>
                          <a:cs typeface="Times New Roman"/>
                        </a:rPr>
                        <a:t>D	D	M </a:t>
                      </a:r>
                      <a:r>
                        <a:rPr sz="1100" spc="1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M  </a:t>
                      </a:r>
                      <a:r>
                        <a:rPr sz="1100" spc="-2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M	Y  </a:t>
                      </a:r>
                      <a:r>
                        <a:rPr sz="1100" spc="-1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Y	Y  </a:t>
                      </a:r>
                      <a:r>
                        <a:rPr sz="1100" spc="-1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95"/>
                        </a:spcBef>
                      </a:pPr>
                      <a:endParaRPr sz="1100"/>
                    </a:p>
                    <a:p>
                      <a:pPr marL="241935">
                        <a:lnSpc>
                          <a:spcPts val="1320"/>
                        </a:lnSpc>
                        <a:tabLst>
                          <a:tab pos="1680210" algn="l"/>
                          <a:tab pos="2198370" algn="l"/>
                        </a:tabLst>
                      </a:pPr>
                      <a:r>
                        <a:rPr sz="1100" spc="-10" dirty="0" smtClean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5" dirty="0" smtClean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ndo</a:t>
                      </a:r>
                      <a:r>
                        <a:rPr sz="1100" spc="-25" dirty="0" smtClean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10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5" dirty="0" smtClean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25" dirty="0" smtClean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ion</a:t>
                      </a:r>
                      <a:r>
                        <a:rPr sz="1100" spc="1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o.</a:t>
                      </a:r>
                      <a:r>
                        <a:rPr sz="1100" spc="2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 smtClean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1100" u="sng" spc="0" dirty="0" smtClean="0"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1100" spc="-25" dirty="0" smtClean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1100" spc="20" dirty="0" smtClean="0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1100" u="sng" spc="0" dirty="0" smtClean="0">
                          <a:latin typeface="Times New Roman"/>
                          <a:cs typeface="Times New Roman"/>
                        </a:rPr>
                        <a:t>    | 	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sz="1100" spc="9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-44" baseline="20467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300" b="1" spc="-89" baseline="20467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300" b="1" spc="-22" baseline="20467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300" b="1" spc="-60" baseline="20467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300" b="1" spc="-52" baseline="20467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300" b="1" spc="-37" baseline="20467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M.</a:t>
                      </a:r>
                      <a:r>
                        <a:rPr sz="1300" b="1" spc="-67" baseline="20467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300" b="1" spc="-52" baseline="20467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VA</a:t>
                      </a:r>
                      <a:r>
                        <a:rPr sz="1300" b="1" spc="0" baseline="20467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300" b="1" spc="-37" baseline="20467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-52" baseline="20467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300" b="1" spc="-44" baseline="20467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300" b="1" spc="-52" baseline="20467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300" b="1" spc="0" baseline="20467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300" baseline="20467">
                        <a:latin typeface="Times New Roman"/>
                        <a:cs typeface="Times New Roman"/>
                      </a:endParaRPr>
                    </a:p>
                    <a:p>
                      <a:pPr marL="158750" algn="ctr">
                        <a:lnSpc>
                          <a:spcPts val="860"/>
                        </a:lnSpc>
                      </a:pPr>
                      <a:r>
                        <a:rPr sz="900" b="1" spc="-4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900" b="1" spc="-6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spc="-3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spc="-2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spc="-4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900" b="1" spc="-2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”</a:t>
                      </a:r>
                      <a:r>
                        <a:rPr sz="900" b="1" spc="-3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RANDN</a:t>
                      </a:r>
                      <a:r>
                        <a:rPr sz="900" b="1" spc="-4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O”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00"/>
                        </a:lnSpc>
                        <a:spcBef>
                          <a:spcPts val="49"/>
                        </a:spcBef>
                      </a:pPr>
                      <a:endParaRPr sz="700"/>
                    </a:p>
                    <a:p>
                      <a:pPr>
                        <a:lnSpc>
                          <a:spcPts val="1000"/>
                        </a:lnSpc>
                      </a:pPr>
                      <a:endParaRPr sz="900"/>
                    </a:p>
                    <a:p>
                      <a:pPr>
                        <a:lnSpc>
                          <a:spcPts val="1000"/>
                        </a:lnSpc>
                      </a:pPr>
                      <a:endParaRPr sz="900"/>
                    </a:p>
                    <a:p>
                      <a:pPr>
                        <a:lnSpc>
                          <a:spcPts val="1000"/>
                        </a:lnSpc>
                      </a:pPr>
                      <a:endParaRPr sz="900"/>
                    </a:p>
                    <a:p>
                      <a:pPr>
                        <a:lnSpc>
                          <a:spcPts val="1000"/>
                        </a:lnSpc>
                      </a:pPr>
                      <a:endParaRPr sz="900"/>
                    </a:p>
                    <a:p>
                      <a:pPr marL="1403350">
                        <a:lnSpc>
                          <a:spcPct val="100000"/>
                        </a:lnSpc>
                      </a:pPr>
                      <a:r>
                        <a:rPr sz="1100" dirty="0" smtClean="0">
                          <a:latin typeface="Times New Roman"/>
                          <a:cs typeface="Times New Roman"/>
                        </a:rPr>
                        <a:t>Pl</a:t>
                      </a:r>
                      <a:r>
                        <a:rPr sz="1100" spc="-5" dirty="0" smtClean="0">
                          <a:latin typeface="Times New Roman"/>
                          <a:cs typeface="Times New Roman"/>
                        </a:rPr>
                        <a:t>ea</a:t>
                      </a:r>
                      <a:r>
                        <a:rPr sz="1100" spc="-1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30" dirty="0" smtClean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tt</a:t>
                      </a:r>
                      <a:r>
                        <a:rPr sz="1100" spc="-5" dirty="0" smtClean="0">
                          <a:latin typeface="Times New Roman"/>
                          <a:cs typeface="Times New Roman"/>
                        </a:rPr>
                        <a:t>ac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spc="-1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00" spc="-2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25" dirty="0" smtClean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spc="-5" dirty="0" smtClean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100" spc="-5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spc="-1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spc="-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00" spc="-2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tudy</a:t>
                      </a:r>
                      <a:r>
                        <a:rPr sz="1100" spc="-4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-5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di</a:t>
                      </a:r>
                      <a:r>
                        <a:rPr sz="1100" spc="-5" dirty="0" smtClean="0">
                          <a:latin typeface="Times New Roman"/>
                          <a:cs typeface="Times New Roman"/>
                        </a:rPr>
                        <a:t>ca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tion</a:t>
                      </a:r>
                      <a:r>
                        <a:rPr sz="1100" spc="-1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spc="-5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5" dirty="0" smtClean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600"/>
                        </a:lnSpc>
                        <a:spcBef>
                          <a:spcPts val="48"/>
                        </a:spcBef>
                      </a:pPr>
                      <a:endParaRPr sz="500"/>
                    </a:p>
                    <a:p>
                      <a:pPr>
                        <a:lnSpc>
                          <a:spcPts val="1000"/>
                        </a:lnSpc>
                      </a:pPr>
                      <a:endParaRPr sz="900"/>
                    </a:p>
                    <a:p>
                      <a:pPr>
                        <a:lnSpc>
                          <a:spcPts val="1000"/>
                        </a:lnSpc>
                      </a:pPr>
                      <a:endParaRPr sz="900"/>
                    </a:p>
                    <a:p>
                      <a:pPr>
                        <a:lnSpc>
                          <a:spcPts val="1000"/>
                        </a:lnSpc>
                      </a:pPr>
                      <a:endParaRPr sz="900"/>
                    </a:p>
                    <a:p>
                      <a:pPr>
                        <a:lnSpc>
                          <a:spcPts val="1000"/>
                        </a:lnSpc>
                      </a:pPr>
                      <a:endParaRPr sz="900"/>
                    </a:p>
                    <a:p>
                      <a:pPr>
                        <a:lnSpc>
                          <a:spcPts val="1000"/>
                        </a:lnSpc>
                      </a:pPr>
                      <a:endParaRPr sz="900"/>
                    </a:p>
                    <a:p>
                      <a:pPr>
                        <a:lnSpc>
                          <a:spcPts val="1000"/>
                        </a:lnSpc>
                      </a:pPr>
                      <a:endParaRPr sz="900"/>
                    </a:p>
                    <a:p>
                      <a:pPr marL="241935">
                        <a:lnSpc>
                          <a:spcPct val="100000"/>
                        </a:lnSpc>
                      </a:pPr>
                      <a:r>
                        <a:rPr sz="1100" spc="-20" dirty="0" smtClean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100" spc="-5" dirty="0" smtClean="0">
                          <a:latin typeface="Times New Roman"/>
                          <a:cs typeface="Times New Roman"/>
                        </a:rPr>
                        <a:t> “N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spc="-5" dirty="0" smtClean="0">
                          <a:latin typeface="Times New Roman"/>
                          <a:cs typeface="Times New Roman"/>
                        </a:rPr>
                        <a:t>”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, pl</a:t>
                      </a:r>
                      <a:r>
                        <a:rPr sz="1100" spc="-30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-5" dirty="0" smtClean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0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 smtClean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ill</a:t>
                      </a:r>
                      <a:r>
                        <a:rPr sz="1100" spc="-1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100" spc="-1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00" spc="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tu</a:t>
                      </a:r>
                      <a:r>
                        <a:rPr sz="1100" spc="20" dirty="0" smtClean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100" spc="-4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5" dirty="0" smtClean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5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5" dirty="0" smtClean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25" dirty="0" smtClean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100" spc="-5" dirty="0" smtClean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tion</a:t>
                      </a:r>
                      <a:r>
                        <a:rPr sz="1100" spc="-1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Fo</a:t>
                      </a:r>
                      <a:r>
                        <a:rPr sz="1100" spc="-20" dirty="0" smtClean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0" dirty="0" smtClean="0">
                          <a:latin typeface="Times New Roman"/>
                          <a:cs typeface="Times New Roman"/>
                        </a:rPr>
                        <a:t>m.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2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13462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05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914" y="1908713"/>
            <a:ext cx="10058400" cy="521746"/>
          </a:xfrm>
          <a:prstGeom prst="rect">
            <a:avLst/>
          </a:prstGeom>
        </p:spPr>
        <p:txBody>
          <a:bodyPr vert="horz" wrap="square" lIns="0" tIns="0" rIns="0" bIns="0" rtlCol="0" anchor="b">
            <a:normAutofit fontScale="90000"/>
          </a:bodyPr>
          <a:lstStyle/>
          <a:p>
            <a:pPr marL="11527">
              <a:lnSpc>
                <a:spcPct val="100000"/>
              </a:lnSpc>
            </a:pPr>
            <a:r>
              <a:rPr lang="en-US" sz="1815" i="1" spc="5" dirty="0">
                <a:latin typeface="Arial"/>
                <a:cs typeface="Arial"/>
              </a:rPr>
              <a:t/>
            </a:r>
            <a:br>
              <a:rPr lang="en-US" sz="1815" i="1" spc="5" dirty="0">
                <a:latin typeface="Arial"/>
                <a:cs typeface="Arial"/>
              </a:rPr>
            </a:br>
            <a:r>
              <a:rPr lang="en-US" sz="1815" i="1" spc="5" dirty="0">
                <a:latin typeface="Arial"/>
                <a:cs typeface="Arial"/>
              </a:rPr>
              <a:t/>
            </a:r>
            <a:br>
              <a:rPr lang="en-US" sz="1815" i="1" spc="5" dirty="0">
                <a:latin typeface="Arial"/>
                <a:cs typeface="Arial"/>
              </a:rPr>
            </a:br>
            <a:r>
              <a:rPr lang="en-US" sz="1815" i="1" spc="5" dirty="0" smtClean="0">
                <a:latin typeface="Arial"/>
                <a:cs typeface="Arial"/>
              </a:rPr>
              <a:t/>
            </a:r>
            <a:br>
              <a:rPr lang="en-US" sz="1815" i="1" spc="5" dirty="0" smtClean="0">
                <a:latin typeface="Arial"/>
                <a:cs typeface="Arial"/>
              </a:rPr>
            </a:br>
            <a:r>
              <a:rPr lang="en-US" sz="1815" i="1" spc="5" dirty="0">
                <a:latin typeface="Arial"/>
                <a:cs typeface="Arial"/>
              </a:rPr>
              <a:t/>
            </a:r>
            <a:br>
              <a:rPr lang="en-US" sz="1815" i="1" spc="5" dirty="0">
                <a:latin typeface="Arial"/>
                <a:cs typeface="Arial"/>
              </a:rPr>
            </a:br>
            <a:r>
              <a:rPr lang="en-US" sz="1815" i="1" spc="5" dirty="0" smtClean="0">
                <a:latin typeface="Arial"/>
                <a:cs typeface="Arial"/>
                <a:hlinkClick r:id="rId2"/>
              </a:rPr>
              <a:t>https</a:t>
            </a:r>
            <a:r>
              <a:rPr lang="en-US" sz="1815" i="1" spc="5" dirty="0">
                <a:latin typeface="Arial"/>
                <a:cs typeface="Arial"/>
                <a:hlinkClick r:id="rId2"/>
              </a:rPr>
              <a:t>://www.fda.gov/downloads/drugs/developmentapprovalprocess/formssubmissionrequirements/electronicsubmissions/ucm163565.pdf</a:t>
            </a:r>
            <a:r>
              <a:rPr lang="en-US" sz="1815" i="1" spc="5" dirty="0">
                <a:latin typeface="Arial"/>
                <a:cs typeface="Arial"/>
              </a:rPr>
              <a:t/>
            </a:r>
            <a:br>
              <a:rPr lang="en-US" sz="1815" i="1" spc="5" dirty="0">
                <a:latin typeface="Arial"/>
                <a:cs typeface="Arial"/>
              </a:rPr>
            </a:br>
            <a:endParaRPr sz="1815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9983967" y="6263256"/>
            <a:ext cx="201014" cy="1760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053"/>
            <a:fld id="{81D60167-4931-47E6-BA6A-407CBD079E47}" type="slidenum">
              <a:rPr sz="1089" dirty="0">
                <a:solidFill>
                  <a:srgbClr val="FFFFFF"/>
                </a:solidFill>
                <a:latin typeface="Arial"/>
                <a:cs typeface="Arial"/>
              </a:rPr>
              <a:pPr marL="23053"/>
              <a:t>29</a:t>
            </a:fld>
            <a:endParaRPr sz="1089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3944"/>
          <a:stretch/>
        </p:blipFill>
        <p:spPr>
          <a:xfrm>
            <a:off x="2223247" y="2253343"/>
            <a:ext cx="7961735" cy="36652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8183" y="303313"/>
            <a:ext cx="11650532" cy="143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25845">
              <a:spcBef>
                <a:spcPct val="0"/>
              </a:spcBef>
            </a:pPr>
            <a:r>
              <a:rPr lang="en-US" sz="2904" spc="-18" dirty="0">
                <a:solidFill>
                  <a:srgbClr val="282828"/>
                </a:solidFill>
                <a:latin typeface="Arial"/>
                <a:ea typeface="+mj-ea"/>
                <a:cs typeface="Arial"/>
              </a:rPr>
              <a:t>The FDA requirements – appearance &amp; format </a:t>
            </a:r>
          </a:p>
          <a:p>
            <a:pPr marL="1225845">
              <a:spcBef>
                <a:spcPct val="0"/>
              </a:spcBef>
            </a:pPr>
            <a:r>
              <a:rPr lang="en-US" sz="2904" spc="-18" dirty="0">
                <a:solidFill>
                  <a:srgbClr val="282828"/>
                </a:solidFill>
                <a:latin typeface="Arial"/>
                <a:ea typeface="+mj-ea"/>
                <a:cs typeface="Arial"/>
              </a:rPr>
              <a:t>“Portable Document Format Specifications” v 4.1 – 14 Sep 2016</a:t>
            </a:r>
          </a:p>
        </p:txBody>
      </p:sp>
    </p:spTree>
    <p:extLst>
      <p:ext uri="{BB962C8B-B14F-4D97-AF65-F5344CB8AC3E}">
        <p14:creationId xmlns:p14="http://schemas.microsoft.com/office/powerpoint/2010/main" val="401479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0157" rIns="0" bIns="0" rtlCol="0" anchor="b">
            <a:noAutofit/>
          </a:bodyPr>
          <a:lstStyle/>
          <a:p>
            <a:pPr marL="2423451">
              <a:lnSpc>
                <a:spcPct val="100000"/>
              </a:lnSpc>
            </a:pPr>
            <a:r>
              <a:rPr lang="en-US" sz="3267" spc="27" dirty="0" smtClean="0">
                <a:solidFill>
                  <a:srgbClr val="282828"/>
                </a:solidFill>
                <a:latin typeface="Arial"/>
                <a:cs typeface="Arial"/>
              </a:rPr>
              <a:t>      </a:t>
            </a:r>
            <a:r>
              <a:rPr sz="3267" spc="27" dirty="0" smtClean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3267" spc="-9" dirty="0" smtClean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3267" spc="0" dirty="0" smtClean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3267" spc="-5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3267" spc="5" dirty="0" smtClean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3267" spc="-9" dirty="0" smtClean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3267" spc="0" dirty="0" smtClean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3267" spc="5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3267" spc="0" dirty="0" smtClean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3267" spc="-9" dirty="0" smtClean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3267" spc="0" dirty="0" smtClean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3267" spc="-9" dirty="0" smtClean="0">
                <a:solidFill>
                  <a:srgbClr val="282828"/>
                </a:solidFill>
                <a:latin typeface="Arial"/>
                <a:cs typeface="Arial"/>
              </a:rPr>
              <a:t>ie</a:t>
            </a:r>
            <a:r>
              <a:rPr sz="3267" spc="-32" dirty="0" smtClean="0">
                <a:solidFill>
                  <a:srgbClr val="282828"/>
                </a:solidFill>
                <a:latin typeface="Arial"/>
                <a:cs typeface="Arial"/>
              </a:rPr>
              <a:t>w</a:t>
            </a:r>
            <a:r>
              <a:rPr sz="3267" spc="9" dirty="0" smtClean="0">
                <a:solidFill>
                  <a:srgbClr val="282828"/>
                </a:solidFill>
                <a:latin typeface="Arial"/>
                <a:cs typeface="Arial"/>
              </a:rPr>
              <a:t>er</a:t>
            </a:r>
            <a:endParaRPr sz="3267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5234" y="1682343"/>
            <a:ext cx="5621024" cy="3867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9983967" y="6263256"/>
            <a:ext cx="201014" cy="1760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053"/>
            <a:fld id="{81D60167-4931-47E6-BA6A-407CBD079E47}" type="slidenum">
              <a:rPr sz="1089" dirty="0">
                <a:solidFill>
                  <a:srgbClr val="FFFFFF"/>
                </a:solidFill>
                <a:latin typeface="Arial"/>
                <a:cs typeface="Arial"/>
              </a:rPr>
              <a:pPr marL="23053"/>
              <a:t>3</a:t>
            </a:fld>
            <a:endParaRPr sz="10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094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 marR="34580">
              <a:lnSpc>
                <a:spcPct val="110000"/>
              </a:lnSpc>
            </a:pP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App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li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ab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1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l .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pd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178" spc="14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ts 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(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CR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F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an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spc="-1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pe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178" spc="-27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23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c)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Ve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y</a:t>
            </a:r>
            <a:r>
              <a:rPr sz="2178" spc="-18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de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il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q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ts 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32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14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 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f:</a:t>
            </a:r>
            <a:endParaRPr sz="2178" dirty="0">
              <a:latin typeface="Arial"/>
              <a:cs typeface="Arial"/>
            </a:endParaRPr>
          </a:p>
          <a:p>
            <a:pPr marL="168864" marR="6599508" indent="-157913" algn="just">
              <a:lnSpc>
                <a:spcPct val="100000"/>
              </a:lnSpc>
              <a:spcBef>
                <a:spcPts val="241"/>
              </a:spcBef>
              <a:buClr>
                <a:srgbClr val="6A9A7A"/>
              </a:buClr>
              <a:buFont typeface="Arial"/>
              <a:buChar char="•"/>
              <a:tabLst>
                <a:tab pos="168864" algn="l"/>
              </a:tabLst>
            </a:pP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ont</a:t>
            </a:r>
            <a:endParaRPr sz="2178" dirty="0">
              <a:latin typeface="Arial"/>
              <a:cs typeface="Arial"/>
            </a:endParaRPr>
          </a:p>
          <a:p>
            <a:pPr marL="168864" marR="6037015" indent="-157913" algn="just">
              <a:lnSpc>
                <a:spcPct val="100000"/>
              </a:lnSpc>
              <a:spcBef>
                <a:spcPts val="259"/>
              </a:spcBef>
              <a:buClr>
                <a:srgbClr val="6A9A7A"/>
              </a:buClr>
              <a:buFont typeface="Arial"/>
              <a:buChar char="•"/>
              <a:tabLst>
                <a:tab pos="168864" algn="l"/>
              </a:tabLst>
            </a:pP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ze</a:t>
            </a:r>
            <a:endParaRPr sz="2178" dirty="0">
              <a:latin typeface="Arial"/>
              <a:cs typeface="Arial"/>
            </a:endParaRPr>
          </a:p>
          <a:p>
            <a:pPr marL="168864" marR="5136794" indent="-157913" algn="just">
              <a:lnSpc>
                <a:spcPct val="100000"/>
              </a:lnSpc>
              <a:spcBef>
                <a:spcPts val="259"/>
              </a:spcBef>
              <a:buClr>
                <a:srgbClr val="6A9A7A"/>
              </a:buClr>
              <a:buFont typeface="Arial"/>
              <a:buChar char="•"/>
              <a:tabLst>
                <a:tab pos="168864" algn="l"/>
              </a:tabLst>
            </a:pP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Pa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g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on</a:t>
            </a:r>
            <a:endParaRPr sz="2178" dirty="0">
              <a:latin typeface="Arial"/>
              <a:cs typeface="Arial"/>
            </a:endParaRPr>
          </a:p>
          <a:p>
            <a:pPr marL="168864" marR="4339158" indent="-157913" algn="just">
              <a:lnSpc>
                <a:spcPct val="100000"/>
              </a:lnSpc>
              <a:spcBef>
                <a:spcPts val="259"/>
              </a:spcBef>
              <a:buClr>
                <a:srgbClr val="6A9A7A"/>
              </a:buClr>
              <a:buFont typeface="Arial"/>
              <a:buChar char="•"/>
              <a:tabLst>
                <a:tab pos="168864" algn="l"/>
              </a:tabLst>
            </a:pP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Pa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g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z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14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g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ns</a:t>
            </a:r>
            <a:endParaRPr sz="2178" dirty="0">
              <a:latin typeface="Arial"/>
              <a:cs typeface="Arial"/>
            </a:endParaRPr>
          </a:p>
          <a:p>
            <a:pPr marL="168864" marR="3418190" indent="-157913" algn="just">
              <a:lnSpc>
                <a:spcPct val="100000"/>
              </a:lnSpc>
              <a:spcBef>
                <a:spcPts val="259"/>
              </a:spcBef>
              <a:buClr>
                <a:srgbClr val="6A9A7A"/>
              </a:buClr>
              <a:buFont typeface="Arial"/>
              <a:buChar char="•"/>
              <a:tabLst>
                <a:tab pos="168864" algn="l"/>
              </a:tabLst>
            </a:pP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Sou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ce</a:t>
            </a:r>
            <a:r>
              <a:rPr sz="2178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ct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on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 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do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178" spc="14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nt</a:t>
            </a:r>
            <a:endParaRPr sz="2178" dirty="0">
              <a:latin typeface="Arial"/>
              <a:cs typeface="Arial"/>
            </a:endParaRPr>
          </a:p>
          <a:p>
            <a:pPr marL="168864" marR="3908643" indent="-157913" algn="just">
              <a:lnSpc>
                <a:spcPct val="100000"/>
              </a:lnSpc>
              <a:spcBef>
                <a:spcPts val="241"/>
              </a:spcBef>
              <a:buClr>
                <a:srgbClr val="6A9A7A"/>
              </a:buClr>
              <a:buFont typeface="Arial"/>
              <a:buChar char="•"/>
              <a:tabLst>
                <a:tab pos="168864" algn="l"/>
              </a:tabLst>
            </a:pP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Boo</a:t>
            </a:r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k</a:t>
            </a:r>
            <a:r>
              <a:rPr sz="2178" spc="14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ks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y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pe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ks</a:t>
            </a:r>
            <a:endParaRPr sz="2178" dirty="0">
              <a:latin typeface="Arial"/>
              <a:cs typeface="Arial"/>
            </a:endParaRPr>
          </a:p>
          <a:p>
            <a:pPr>
              <a:lnSpc>
                <a:spcPts val="681"/>
              </a:lnSpc>
              <a:spcBef>
                <a:spcPts val="5"/>
              </a:spcBef>
            </a:pPr>
            <a:endParaRPr sz="681" dirty="0"/>
          </a:p>
          <a:p>
            <a:pPr>
              <a:lnSpc>
                <a:spcPts val="908"/>
              </a:lnSpc>
            </a:pPr>
            <a:endParaRPr sz="908" dirty="0"/>
          </a:p>
          <a:p>
            <a:pPr>
              <a:lnSpc>
                <a:spcPts val="908"/>
              </a:lnSpc>
            </a:pPr>
            <a:endParaRPr sz="908" dirty="0"/>
          </a:p>
          <a:p>
            <a:pPr>
              <a:lnSpc>
                <a:spcPts val="908"/>
              </a:lnSpc>
            </a:pPr>
            <a:endParaRPr sz="908" dirty="0"/>
          </a:p>
          <a:p>
            <a:pPr marL="11527" marR="11527" algn="just">
              <a:lnSpc>
                <a:spcPct val="89600"/>
              </a:lnSpc>
            </a:pPr>
            <a:r>
              <a:rPr sz="2178" dirty="0" smtClean="0">
                <a:solidFill>
                  <a:srgbClr val="282828"/>
                </a:solidFill>
                <a:latin typeface="Arial"/>
                <a:cs typeface="Arial"/>
              </a:rPr>
              <a:t>.</a:t>
            </a:r>
            <a:endParaRPr sz="2178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63972">
              <a:lnSpc>
                <a:spcPct val="100000"/>
              </a:lnSpc>
            </a:pPr>
            <a:r>
              <a:rPr sz="2541" spc="-14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541" spc="0" dirty="0">
                <a:solidFill>
                  <a:srgbClr val="282828"/>
                </a:solidFill>
                <a:latin typeface="Arial"/>
                <a:cs typeface="Arial"/>
              </a:rPr>
              <a:t>he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541" spc="-14" dirty="0">
                <a:solidFill>
                  <a:srgbClr val="282828"/>
                </a:solidFill>
                <a:latin typeface="Arial"/>
                <a:cs typeface="Arial"/>
              </a:rPr>
              <a:t>FD</a:t>
            </a:r>
            <a:r>
              <a:rPr sz="2541" spc="0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541" spc="0" dirty="0">
                <a:solidFill>
                  <a:srgbClr val="282828"/>
                </a:solidFill>
                <a:latin typeface="Arial"/>
                <a:cs typeface="Arial"/>
              </a:rPr>
              <a:t>require</a:t>
            </a:r>
            <a:r>
              <a:rPr sz="2541" spc="-14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541" spc="0" dirty="0">
                <a:solidFill>
                  <a:srgbClr val="282828"/>
                </a:solidFill>
                <a:latin typeface="Arial"/>
                <a:cs typeface="Arial"/>
              </a:rPr>
              <a:t>en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541" spc="0" dirty="0">
                <a:solidFill>
                  <a:srgbClr val="282828"/>
                </a:solidFill>
                <a:latin typeface="Arial"/>
                <a:cs typeface="Arial"/>
              </a:rPr>
              <a:t>s –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541" spc="0" dirty="0">
                <a:solidFill>
                  <a:srgbClr val="282828"/>
                </a:solidFill>
                <a:latin typeface="Arial"/>
                <a:cs typeface="Arial"/>
              </a:rPr>
              <a:t>appearan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541" spc="0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541" spc="-36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541" spc="0" dirty="0">
                <a:solidFill>
                  <a:srgbClr val="282828"/>
                </a:solidFill>
                <a:latin typeface="Arial"/>
                <a:cs typeface="Arial"/>
              </a:rPr>
              <a:t>&amp;</a:t>
            </a:r>
            <a:r>
              <a:rPr sz="2541" spc="-1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541" spc="0" dirty="0">
                <a:solidFill>
                  <a:srgbClr val="282828"/>
                </a:solidFill>
                <a:latin typeface="Arial"/>
                <a:cs typeface="Arial"/>
              </a:rPr>
              <a:t>or</a:t>
            </a:r>
            <a:r>
              <a:rPr sz="2541" spc="-14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541" spc="0" dirty="0">
                <a:solidFill>
                  <a:srgbClr val="282828"/>
                </a:solidFill>
                <a:latin typeface="Arial"/>
                <a:cs typeface="Arial"/>
              </a:rPr>
              <a:t>at</a:t>
            </a:r>
            <a:endParaRPr sz="2541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9983967" y="6263256"/>
            <a:ext cx="201014" cy="1760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053"/>
            <a:fld id="{81D60167-4931-47E6-BA6A-407CBD079E47}" type="slidenum">
              <a:rPr sz="1089" dirty="0">
                <a:solidFill>
                  <a:srgbClr val="FFFFFF"/>
                </a:solidFill>
                <a:latin typeface="Arial"/>
                <a:cs typeface="Arial"/>
              </a:rPr>
              <a:pPr marL="23053"/>
              <a:t>30</a:t>
            </a:fld>
            <a:endParaRPr sz="1089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7280" y="5096679"/>
            <a:ext cx="9087701" cy="763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80" spc="5" dirty="0" smtClean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lang="en-US" sz="2180" spc="-5" dirty="0" smtClean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lang="en-US" sz="2180" spc="14" dirty="0" smtClean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lang="en-US" sz="2180" dirty="0" smtClean="0">
                <a:solidFill>
                  <a:srgbClr val="282828"/>
                </a:solidFill>
                <a:latin typeface="Arial"/>
                <a:cs typeface="Arial"/>
              </a:rPr>
              <a:t>s:</a:t>
            </a:r>
            <a:r>
              <a:rPr lang="en-US" sz="2180" spc="204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z="2180" spc="-18" dirty="0" smtClean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lang="en-US" sz="2180" dirty="0" smtClean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lang="en-US" sz="2180" spc="185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z="2180" spc="23" dirty="0" smtClean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lang="en-US" sz="2180" spc="5" dirty="0" smtClean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lang="en-US" sz="2180" dirty="0" smtClean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lang="en-US" sz="2180" spc="-5" dirty="0" smtClean="0">
                <a:solidFill>
                  <a:srgbClr val="282828"/>
                </a:solidFill>
                <a:latin typeface="Arial"/>
                <a:cs typeface="Arial"/>
              </a:rPr>
              <a:t>ili</a:t>
            </a:r>
            <a:r>
              <a:rPr lang="en-US" sz="2180" dirty="0" smtClean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lang="en-US" sz="2180" spc="5" dirty="0" smtClean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lang="en-US" sz="2180" spc="-18" dirty="0" smtClean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lang="en-US" sz="2180" dirty="0" smtClean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lang="en-US" sz="2180" spc="208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z="2180" spc="-9" dirty="0" smtClean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lang="en-US" sz="2180" spc="5" dirty="0" smtClean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lang="en-US" sz="2180" spc="-23" dirty="0" smtClean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lang="en-US" sz="2180" spc="14" dirty="0" smtClean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lang="en-US" sz="2180" spc="5" dirty="0" smtClean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lang="en-US" sz="2180" spc="-27" dirty="0" smtClean="0">
                <a:solidFill>
                  <a:srgbClr val="282828"/>
                </a:solidFill>
                <a:latin typeface="Arial"/>
                <a:cs typeface="Arial"/>
              </a:rPr>
              <a:t>w</a:t>
            </a:r>
            <a:r>
              <a:rPr lang="en-US" sz="2180" spc="5" dirty="0" smtClean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lang="en-US" sz="2180" dirty="0" smtClean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lang="en-US" sz="2180" spc="213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z="2180" spc="-9" dirty="0" smtClean="0">
                <a:solidFill>
                  <a:srgbClr val="282828"/>
                </a:solidFill>
                <a:latin typeface="Arial"/>
                <a:cs typeface="Arial"/>
              </a:rPr>
              <a:t>(</a:t>
            </a:r>
            <a:r>
              <a:rPr lang="en-US" sz="2180" dirty="0" smtClean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lang="en-US" sz="2180" spc="5" dirty="0" smtClean="0">
                <a:solidFill>
                  <a:srgbClr val="282828"/>
                </a:solidFill>
                <a:latin typeface="Arial"/>
                <a:cs typeface="Arial"/>
              </a:rPr>
              <a:t>ea</a:t>
            </a:r>
            <a:r>
              <a:rPr lang="en-US" sz="2180" spc="-9" dirty="0" smtClean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lang="en-US" sz="2180" dirty="0" smtClean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lang="en-US" sz="2180" spc="5" dirty="0" smtClean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lang="en-US" sz="2180" dirty="0" smtClean="0">
                <a:solidFill>
                  <a:srgbClr val="282828"/>
                </a:solidFill>
                <a:latin typeface="Arial"/>
                <a:cs typeface="Arial"/>
              </a:rPr>
              <a:t>,</a:t>
            </a:r>
            <a:r>
              <a:rPr lang="en-US" sz="2180" spc="204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z="2180" spc="5" dirty="0" smtClean="0">
                <a:solidFill>
                  <a:srgbClr val="282828"/>
                </a:solidFill>
                <a:latin typeface="Arial"/>
                <a:cs typeface="Arial"/>
              </a:rPr>
              <a:t>na</a:t>
            </a:r>
            <a:r>
              <a:rPr lang="en-US" sz="2180" spc="-23" dirty="0" smtClean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lang="en-US" sz="2180" spc="-5" dirty="0" smtClean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lang="en-US" sz="2180" spc="-14" dirty="0" smtClean="0">
                <a:solidFill>
                  <a:srgbClr val="282828"/>
                </a:solidFill>
                <a:latin typeface="Arial"/>
                <a:cs typeface="Arial"/>
              </a:rPr>
              <a:t>g</a:t>
            </a:r>
            <a:r>
              <a:rPr lang="en-US" sz="2180" spc="5" dirty="0" smtClean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lang="en-US" sz="2180" spc="23" dirty="0" smtClean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lang="en-US" sz="2180" spc="5" dirty="0" smtClean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lang="en-US" sz="2180" dirty="0" smtClean="0">
                <a:solidFill>
                  <a:srgbClr val="282828"/>
                </a:solidFill>
                <a:latin typeface="Arial"/>
                <a:cs typeface="Arial"/>
              </a:rPr>
              <a:t>)</a:t>
            </a:r>
            <a:r>
              <a:rPr lang="en-US" sz="2180" spc="191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z="2180" spc="5" dirty="0" smtClean="0">
                <a:solidFill>
                  <a:srgbClr val="282828"/>
                </a:solidFill>
                <a:latin typeface="Arial"/>
                <a:cs typeface="Arial"/>
              </a:rPr>
              <a:t>an</a:t>
            </a:r>
            <a:r>
              <a:rPr lang="en-US" sz="2180" dirty="0" smtClean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lang="en-US" sz="2180" spc="208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z="2180" dirty="0" smtClean="0">
                <a:solidFill>
                  <a:srgbClr val="282828"/>
                </a:solidFill>
                <a:latin typeface="Arial"/>
                <a:cs typeface="Arial"/>
              </a:rPr>
              <a:t>to</a:t>
            </a:r>
            <a:r>
              <a:rPr lang="en-US" sz="2180" spc="208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z="2180" spc="5" dirty="0" smtClean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lang="en-US" sz="2180" spc="-23" dirty="0" smtClean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lang="en-US" sz="2180" spc="5" dirty="0" smtClean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lang="en-US" sz="2180" spc="-5" dirty="0" smtClean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lang="en-US" sz="2180" dirty="0" smtClean="0">
                <a:solidFill>
                  <a:srgbClr val="282828"/>
                </a:solidFill>
                <a:latin typeface="Arial"/>
                <a:cs typeface="Arial"/>
              </a:rPr>
              <a:t>d </a:t>
            </a:r>
            <a:r>
              <a:rPr lang="en-US" sz="2180" spc="5" dirty="0" smtClean="0">
                <a:solidFill>
                  <a:srgbClr val="282828"/>
                </a:solidFill>
                <a:latin typeface="Arial"/>
                <a:cs typeface="Arial"/>
              </a:rPr>
              <a:t>p</a:t>
            </a:r>
            <a:r>
              <a:rPr lang="en-US" sz="2180" spc="-9" dirty="0" smtClean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lang="en-US" sz="2180" spc="5" dirty="0" smtClean="0">
                <a:solidFill>
                  <a:srgbClr val="282828"/>
                </a:solidFill>
                <a:latin typeface="Arial"/>
                <a:cs typeface="Arial"/>
              </a:rPr>
              <a:t>ob</a:t>
            </a:r>
            <a:r>
              <a:rPr lang="en-US" sz="2180" spc="-5" dirty="0" smtClean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lang="en-US" sz="2180" spc="5" dirty="0" smtClean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lang="en-US" sz="2180" spc="14" dirty="0" smtClean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lang="en-US" sz="2180" dirty="0" smtClean="0">
                <a:solidFill>
                  <a:srgbClr val="282828"/>
                </a:solidFill>
                <a:latin typeface="Arial"/>
                <a:cs typeface="Arial"/>
              </a:rPr>
              <a:t>s  </a:t>
            </a:r>
            <a:r>
              <a:rPr lang="en-US" sz="2180" spc="-250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z="2180" spc="-27" dirty="0" smtClean="0">
                <a:solidFill>
                  <a:srgbClr val="282828"/>
                </a:solidFill>
                <a:latin typeface="Arial"/>
                <a:cs typeface="Arial"/>
              </a:rPr>
              <a:t>w</a:t>
            </a:r>
            <a:r>
              <a:rPr lang="en-US" sz="2180" spc="5" dirty="0" smtClean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lang="en-US" sz="2180" spc="-5" dirty="0" smtClean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lang="en-US" sz="2180" dirty="0" smtClean="0">
                <a:solidFill>
                  <a:srgbClr val="282828"/>
                </a:solidFill>
                <a:latin typeface="Arial"/>
                <a:cs typeface="Arial"/>
              </a:rPr>
              <a:t>ch  </a:t>
            </a:r>
            <a:r>
              <a:rPr lang="en-US" sz="2180" spc="-241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z="2180" dirty="0" smtClean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lang="en-US" sz="2180" spc="5" dirty="0" smtClean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lang="en-US" sz="2180" dirty="0" smtClean="0">
                <a:solidFill>
                  <a:srgbClr val="282828"/>
                </a:solidFill>
                <a:latin typeface="Arial"/>
                <a:cs typeface="Arial"/>
              </a:rPr>
              <a:t>n  </a:t>
            </a:r>
            <a:r>
              <a:rPr lang="en-US" sz="2180" spc="-263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z="2180" spc="-14" dirty="0" smtClean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lang="en-US" sz="2180" dirty="0" smtClean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lang="en-US" sz="2180" spc="23" dirty="0" smtClean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lang="en-US" sz="2180" spc="5" dirty="0" smtClean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lang="en-US" sz="2180" spc="-23" dirty="0" smtClean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lang="en-US" sz="2180" dirty="0" smtClean="0">
                <a:solidFill>
                  <a:srgbClr val="282828"/>
                </a:solidFill>
                <a:latin typeface="Arial"/>
                <a:cs typeface="Arial"/>
              </a:rPr>
              <a:t>t  </a:t>
            </a:r>
            <a:r>
              <a:rPr lang="en-US" sz="2180" spc="-245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z="2180" spc="-18" dirty="0" smtClean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lang="en-US" sz="2180" spc="5" dirty="0" smtClean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lang="en-US" sz="2180" dirty="0" smtClean="0">
                <a:solidFill>
                  <a:srgbClr val="282828"/>
                </a:solidFill>
                <a:latin typeface="Arial"/>
                <a:cs typeface="Arial"/>
              </a:rPr>
              <a:t>e  </a:t>
            </a:r>
            <a:r>
              <a:rPr lang="en-US" sz="2180" spc="-263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z="2180" spc="5" dirty="0" smtClean="0">
                <a:solidFill>
                  <a:srgbClr val="282828"/>
                </a:solidFill>
                <a:latin typeface="Arial"/>
                <a:cs typeface="Arial"/>
              </a:rPr>
              <a:t>do</a:t>
            </a:r>
            <a:r>
              <a:rPr lang="en-US" sz="2180" dirty="0" smtClean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lang="en-US" sz="2180" spc="-14" dirty="0" smtClean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lang="en-US" sz="2180" spc="14" dirty="0" smtClean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lang="en-US" sz="2180" spc="-14" dirty="0" smtClean="0">
                <a:solidFill>
                  <a:srgbClr val="282828"/>
                </a:solidFill>
                <a:latin typeface="Arial"/>
                <a:cs typeface="Arial"/>
              </a:rPr>
              <a:t>en</a:t>
            </a:r>
            <a:r>
              <a:rPr lang="en-US" sz="2180" dirty="0" smtClean="0">
                <a:solidFill>
                  <a:srgbClr val="282828"/>
                </a:solidFill>
                <a:latin typeface="Arial"/>
                <a:cs typeface="Arial"/>
              </a:rPr>
              <a:t>t  </a:t>
            </a:r>
            <a:r>
              <a:rPr lang="en-US" sz="2180" spc="-245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z="2180" spc="-14" dirty="0" smtClean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lang="en-US" sz="2180" spc="5" dirty="0" smtClean="0">
                <a:solidFill>
                  <a:srgbClr val="282828"/>
                </a:solidFill>
                <a:latin typeface="Arial"/>
                <a:cs typeface="Arial"/>
              </a:rPr>
              <a:t>ppea</a:t>
            </a:r>
            <a:r>
              <a:rPr lang="en-US" sz="2180" spc="-9" dirty="0" smtClean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lang="en-US" sz="2180" spc="-14" dirty="0" smtClean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lang="en-US" sz="2180" spc="5" dirty="0" smtClean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lang="en-US" sz="2180" dirty="0" smtClean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lang="en-US" sz="2180" spc="5" dirty="0" smtClean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lang="en-US" sz="2180" dirty="0" smtClean="0">
                <a:solidFill>
                  <a:srgbClr val="282828"/>
                </a:solidFill>
                <a:latin typeface="Arial"/>
                <a:cs typeface="Arial"/>
              </a:rPr>
              <a:t>, st</a:t>
            </a:r>
            <a:r>
              <a:rPr lang="en-US" sz="2180" spc="-9" dirty="0" smtClean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lang="en-US" sz="2180" spc="5" dirty="0" smtClean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lang="en-US" sz="2180" dirty="0" smtClean="0">
                <a:solidFill>
                  <a:srgbClr val="282828"/>
                </a:solidFill>
                <a:latin typeface="Arial"/>
                <a:cs typeface="Arial"/>
              </a:rPr>
              <a:t>ct</a:t>
            </a:r>
            <a:r>
              <a:rPr lang="en-US" sz="2180" spc="5" dirty="0" smtClean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lang="en-US" sz="2180" spc="-9" dirty="0" smtClean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lang="en-US" sz="2180" dirty="0" smtClean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lang="en-US" sz="2180" spc="-9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z="2180" spc="5" dirty="0" smtClean="0">
                <a:solidFill>
                  <a:srgbClr val="282828"/>
                </a:solidFill>
                <a:latin typeface="Arial"/>
                <a:cs typeface="Arial"/>
              </a:rPr>
              <a:t>an</a:t>
            </a:r>
            <a:r>
              <a:rPr lang="en-US" sz="2180" dirty="0" smtClean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lang="en-US" sz="2180" spc="-9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en-US" sz="2180" dirty="0" smtClean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lang="en-US" sz="2180" spc="5" dirty="0" smtClean="0">
                <a:solidFill>
                  <a:srgbClr val="282828"/>
                </a:solidFill>
                <a:latin typeface="Arial"/>
                <a:cs typeface="Arial"/>
              </a:rPr>
              <a:t>on</a:t>
            </a:r>
            <a:r>
              <a:rPr lang="en-US" sz="2180" spc="-18" dirty="0" smtClean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lang="en-US" sz="2180" spc="5" dirty="0" smtClean="0">
                <a:solidFill>
                  <a:srgbClr val="282828"/>
                </a:solidFill>
                <a:latin typeface="Arial"/>
                <a:cs typeface="Arial"/>
              </a:rPr>
              <a:t>en</a:t>
            </a:r>
            <a:r>
              <a:rPr lang="en-US" sz="2180" spc="-18" dirty="0" smtClean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endParaRPr lang="en-US" sz="2180" dirty="0"/>
          </a:p>
        </p:txBody>
      </p:sp>
    </p:spTree>
    <p:extLst>
      <p:ext uri="{BB962C8B-B14F-4D97-AF65-F5344CB8AC3E}">
        <p14:creationId xmlns:p14="http://schemas.microsoft.com/office/powerpoint/2010/main" val="148101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9656" y="3445411"/>
            <a:ext cx="1466114" cy="331950"/>
          </a:xfrm>
          <a:custGeom>
            <a:avLst/>
            <a:gdLst/>
            <a:ahLst/>
            <a:cxnLst/>
            <a:rect l="l" t="t" r="r" b="b"/>
            <a:pathLst>
              <a:path w="1615440" h="365760">
                <a:moveTo>
                  <a:pt x="0" y="365760"/>
                </a:moveTo>
                <a:lnTo>
                  <a:pt x="1615440" y="365760"/>
                </a:lnTo>
                <a:lnTo>
                  <a:pt x="161544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9746428" cy="1370075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620127">
              <a:lnSpc>
                <a:spcPct val="100000"/>
              </a:lnSpc>
            </a:pPr>
            <a:r>
              <a:rPr sz="3270" spc="-14" dirty="0">
                <a:latin typeface="Arial"/>
                <a:cs typeface="Arial"/>
              </a:rPr>
              <a:t>CD</a:t>
            </a:r>
            <a:r>
              <a:rPr sz="3270" spc="9" dirty="0">
                <a:latin typeface="Arial"/>
                <a:cs typeface="Arial"/>
              </a:rPr>
              <a:t>I</a:t>
            </a:r>
            <a:r>
              <a:rPr sz="3270" spc="0" dirty="0">
                <a:latin typeface="Arial"/>
                <a:cs typeface="Arial"/>
              </a:rPr>
              <a:t>SC Guidelines</a:t>
            </a:r>
            <a:r>
              <a:rPr sz="3270" spc="-23" dirty="0">
                <a:latin typeface="Arial"/>
                <a:cs typeface="Arial"/>
              </a:rPr>
              <a:t> </a:t>
            </a:r>
            <a:r>
              <a:rPr sz="3270" spc="0" dirty="0">
                <a:latin typeface="Arial"/>
                <a:cs typeface="Arial"/>
              </a:rPr>
              <a:t>–</a:t>
            </a:r>
            <a:r>
              <a:rPr sz="3270" spc="9" dirty="0">
                <a:latin typeface="Arial"/>
                <a:cs typeface="Arial"/>
              </a:rPr>
              <a:t> </a:t>
            </a:r>
            <a:r>
              <a:rPr sz="3270" spc="0" dirty="0">
                <a:latin typeface="Arial"/>
                <a:cs typeface="Arial"/>
              </a:rPr>
              <a:t>appearan</a:t>
            </a:r>
            <a:r>
              <a:rPr sz="3270" spc="9" dirty="0">
                <a:latin typeface="Arial"/>
                <a:cs typeface="Arial"/>
              </a:rPr>
              <a:t>c</a:t>
            </a:r>
            <a:r>
              <a:rPr sz="3270" spc="0" dirty="0">
                <a:latin typeface="Arial"/>
                <a:cs typeface="Arial"/>
              </a:rPr>
              <a:t>e</a:t>
            </a:r>
            <a:r>
              <a:rPr sz="3270" spc="9" dirty="0">
                <a:latin typeface="Arial"/>
                <a:cs typeface="Arial"/>
              </a:rPr>
              <a:t> </a:t>
            </a:r>
            <a:r>
              <a:rPr sz="3270" spc="0" dirty="0">
                <a:latin typeface="Arial"/>
                <a:cs typeface="Arial"/>
              </a:rPr>
              <a:t>&amp;</a:t>
            </a:r>
            <a:r>
              <a:rPr sz="3270" spc="-36" dirty="0">
                <a:latin typeface="Arial"/>
                <a:cs typeface="Arial"/>
              </a:rPr>
              <a:t> </a:t>
            </a:r>
            <a:r>
              <a:rPr sz="3270" spc="9" dirty="0">
                <a:latin typeface="Arial"/>
                <a:cs typeface="Arial"/>
              </a:rPr>
              <a:t>f</a:t>
            </a:r>
            <a:r>
              <a:rPr sz="3270" spc="0" dirty="0">
                <a:latin typeface="Arial"/>
                <a:cs typeface="Arial"/>
              </a:rPr>
              <a:t>o</a:t>
            </a:r>
            <a:r>
              <a:rPr sz="3270" spc="-23" dirty="0">
                <a:latin typeface="Arial"/>
                <a:cs typeface="Arial"/>
              </a:rPr>
              <a:t>r</a:t>
            </a:r>
            <a:r>
              <a:rPr sz="3270" spc="-14" dirty="0">
                <a:latin typeface="Arial"/>
                <a:cs typeface="Arial"/>
              </a:rPr>
              <a:t>m</a:t>
            </a:r>
            <a:r>
              <a:rPr sz="3270" spc="0" dirty="0">
                <a:latin typeface="Arial"/>
                <a:cs typeface="Arial"/>
              </a:rPr>
              <a:t>at</a:t>
            </a:r>
            <a:endParaRPr sz="327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3207" y="2654262"/>
            <a:ext cx="7090250" cy="23271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3895" indent="-312945">
              <a:buClr>
                <a:srgbClr val="6A9A7A"/>
              </a:buClr>
              <a:buFont typeface="Arial"/>
              <a:buChar char="•"/>
              <a:tabLst>
                <a:tab pos="323895" algn="l"/>
              </a:tabLst>
            </a:pP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l 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x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27" dirty="0">
                <a:solidFill>
                  <a:srgbClr val="282828"/>
                </a:solidFill>
                <a:latin typeface="Arial"/>
                <a:cs typeface="Arial"/>
              </a:rPr>
              <a:t>w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ch</a:t>
            </a:r>
            <a:r>
              <a:rPr sz="2178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ep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ab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na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 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spc="-18" dirty="0">
                <a:solidFill>
                  <a:srgbClr val="282828"/>
                </a:solidFill>
                <a:latin typeface="Arial"/>
                <a:cs typeface="Arial"/>
              </a:rPr>
              <a:t>PI</a:t>
            </a:r>
            <a:r>
              <a:rPr sz="2178" spc="1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18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Z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D.</a:t>
            </a:r>
            <a:endParaRPr sz="2178" dirty="0">
              <a:latin typeface="Arial"/>
              <a:cs typeface="Arial"/>
            </a:endParaRPr>
          </a:p>
          <a:p>
            <a:pPr>
              <a:lnSpc>
                <a:spcPts val="499"/>
              </a:lnSpc>
              <a:spcBef>
                <a:spcPts val="2"/>
              </a:spcBef>
              <a:buClr>
                <a:srgbClr val="6A9A7A"/>
              </a:buClr>
              <a:buFont typeface="Arial"/>
              <a:buChar char="•"/>
            </a:pPr>
            <a:endParaRPr sz="499" dirty="0"/>
          </a:p>
          <a:p>
            <a:pPr marL="323895" indent="-312945">
              <a:buClr>
                <a:srgbClr val="6A9A7A"/>
              </a:buClr>
              <a:buFont typeface="Arial"/>
              <a:buChar char="•"/>
              <a:tabLst>
                <a:tab pos="323895" algn="l"/>
              </a:tabLst>
            </a:pPr>
            <a:r>
              <a:rPr sz="2178" b="1" spc="-5" dirty="0">
                <a:solidFill>
                  <a:srgbClr val="FF0000"/>
                </a:solidFill>
                <a:latin typeface="Arial"/>
                <a:cs typeface="Arial"/>
              </a:rPr>
              <a:t>Fon</a:t>
            </a:r>
            <a:r>
              <a:rPr sz="2178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178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78" b="1" spc="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178" b="1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178" b="1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178" b="1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178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: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 u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x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1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pa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g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e.</a:t>
            </a:r>
            <a:endParaRPr sz="2178" dirty="0">
              <a:latin typeface="Arial"/>
              <a:cs typeface="Arial"/>
            </a:endParaRPr>
          </a:p>
          <a:p>
            <a:pPr>
              <a:lnSpc>
                <a:spcPts val="499"/>
              </a:lnSpc>
              <a:spcBef>
                <a:spcPts val="23"/>
              </a:spcBef>
            </a:pPr>
            <a:endParaRPr sz="499" dirty="0"/>
          </a:p>
          <a:p>
            <a:pPr marL="11527"/>
            <a:r>
              <a:rPr sz="2178" dirty="0">
                <a:solidFill>
                  <a:srgbClr val="6A9A7A"/>
                </a:solidFill>
                <a:latin typeface="Arial"/>
                <a:cs typeface="Arial"/>
              </a:rPr>
              <a:t>•</a:t>
            </a:r>
            <a:endParaRPr sz="2178" dirty="0">
              <a:latin typeface="Arial"/>
              <a:cs typeface="Arial"/>
            </a:endParaRPr>
          </a:p>
          <a:p>
            <a:pPr>
              <a:lnSpc>
                <a:spcPts val="499"/>
              </a:lnSpc>
              <a:spcBef>
                <a:spcPts val="23"/>
              </a:spcBef>
            </a:pPr>
            <a:endParaRPr sz="499" dirty="0"/>
          </a:p>
          <a:p>
            <a:pPr marL="11527"/>
            <a:r>
              <a:rPr sz="2178" dirty="0">
                <a:solidFill>
                  <a:srgbClr val="6A9A7A"/>
                </a:solidFill>
                <a:latin typeface="Arial"/>
                <a:cs typeface="Arial"/>
              </a:rPr>
              <a:t>•</a:t>
            </a:r>
            <a:endParaRPr sz="2178" dirty="0">
              <a:latin typeface="Arial"/>
              <a:cs typeface="Arial"/>
            </a:endParaRPr>
          </a:p>
          <a:p>
            <a:pPr>
              <a:lnSpc>
                <a:spcPts val="499"/>
              </a:lnSpc>
              <a:spcBef>
                <a:spcPts val="24"/>
              </a:spcBef>
            </a:pPr>
            <a:endParaRPr sz="499" dirty="0"/>
          </a:p>
          <a:p>
            <a:pPr marL="11527"/>
            <a:r>
              <a:rPr sz="2178" dirty="0">
                <a:solidFill>
                  <a:srgbClr val="6A9A7A"/>
                </a:solidFill>
                <a:latin typeface="Arial"/>
                <a:cs typeface="Arial"/>
              </a:rPr>
              <a:t>•</a:t>
            </a:r>
            <a:endParaRPr sz="2178" dirty="0">
              <a:latin typeface="Arial"/>
              <a:cs typeface="Arial"/>
            </a:endParaRPr>
          </a:p>
          <a:p>
            <a:pPr>
              <a:lnSpc>
                <a:spcPts val="499"/>
              </a:lnSpc>
              <a:spcBef>
                <a:spcPts val="1"/>
              </a:spcBef>
            </a:pPr>
            <a:endParaRPr sz="499" dirty="0"/>
          </a:p>
          <a:p>
            <a:pPr marL="11527"/>
            <a:r>
              <a:rPr sz="2178" dirty="0">
                <a:solidFill>
                  <a:srgbClr val="6A9A7A"/>
                </a:solidFill>
                <a:latin typeface="Arial"/>
                <a:cs typeface="Arial"/>
              </a:rPr>
              <a:t>•</a:t>
            </a:r>
            <a:endParaRPr sz="2178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5794" y="3448176"/>
            <a:ext cx="5699632" cy="3411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Fill</a:t>
            </a:r>
            <a:r>
              <a:rPr sz="2178" spc="14" dirty="0">
                <a:solidFill>
                  <a:srgbClr val="282828"/>
                </a:solidFill>
                <a:latin typeface="Arial"/>
                <a:cs typeface="Arial"/>
              </a:rPr>
              <a:t>-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: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g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14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t.</a:t>
            </a:r>
            <a:endParaRPr sz="217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3206" y="3780126"/>
            <a:ext cx="7325958" cy="19317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3895" marR="967075">
              <a:lnSpc>
                <a:spcPct val="120000"/>
              </a:lnSpc>
            </a:pP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spc="14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en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nn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: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32" dirty="0">
                <a:solidFill>
                  <a:srgbClr val="282828"/>
                </a:solidFill>
                <a:latin typeface="Arial"/>
                <a:cs typeface="Arial"/>
              </a:rPr>
              <a:t>“</a:t>
            </a:r>
            <a:r>
              <a:rPr sz="2178" spc="23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1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x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t”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ann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spc="-1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on. 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t: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spc="14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ts</a:t>
            </a:r>
            <a:r>
              <a:rPr sz="2178" spc="-18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spc="32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b="1" spc="-73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b="1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b="1" spc="23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b="1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b="1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b="1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srgbClr val="282828"/>
                </a:solidFill>
                <a:latin typeface="Arial"/>
                <a:cs typeface="Arial"/>
              </a:rPr>
              <a:t>Bo</a:t>
            </a:r>
            <a:r>
              <a:rPr sz="2178" b="1" dirty="0">
                <a:solidFill>
                  <a:srgbClr val="282828"/>
                </a:solidFill>
                <a:latin typeface="Arial"/>
                <a:cs typeface="Arial"/>
              </a:rPr>
              <a:t>ld</a:t>
            </a:r>
            <a:r>
              <a:rPr sz="2178" b="1" spc="-23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b="1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b="1" spc="-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b="1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b="1" spc="-18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b="1" dirty="0">
                <a:solidFill>
                  <a:srgbClr val="282828"/>
                </a:solidFill>
                <a:latin typeface="Arial"/>
                <a:cs typeface="Arial"/>
              </a:rPr>
              <a:t>ic</a:t>
            </a:r>
            <a:r>
              <a:rPr sz="2178" b="1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t.</a:t>
            </a:r>
            <a:endParaRPr sz="2178" dirty="0">
              <a:latin typeface="Arial"/>
              <a:cs typeface="Arial"/>
            </a:endParaRPr>
          </a:p>
          <a:p>
            <a:pPr>
              <a:lnSpc>
                <a:spcPts val="499"/>
              </a:lnSpc>
              <a:spcBef>
                <a:spcPts val="1"/>
              </a:spcBef>
            </a:pPr>
            <a:endParaRPr sz="499" dirty="0"/>
          </a:p>
          <a:p>
            <a:pPr marL="323895" marR="11527"/>
            <a:r>
              <a:rPr sz="2178" spc="1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x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113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z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:</a:t>
            </a:r>
            <a:r>
              <a:rPr sz="2178" spc="113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q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113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14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spc="118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z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118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to</a:t>
            </a:r>
            <a:r>
              <a:rPr sz="2178" spc="118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12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-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po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73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1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10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spc="14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,</a:t>
            </a:r>
            <a:r>
              <a:rPr sz="2178" spc="113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27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f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po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ss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e.</a:t>
            </a:r>
            <a:endParaRPr sz="2178" dirty="0">
              <a:latin typeface="Arial"/>
              <a:cs typeface="Arial"/>
            </a:endParaRPr>
          </a:p>
          <a:p>
            <a:pPr>
              <a:lnSpc>
                <a:spcPts val="499"/>
              </a:lnSpc>
              <a:spcBef>
                <a:spcPts val="23"/>
              </a:spcBef>
            </a:pPr>
            <a:endParaRPr sz="499" dirty="0"/>
          </a:p>
          <a:p>
            <a:pPr marL="323895" indent="-312945">
              <a:buClr>
                <a:srgbClr val="6A9A7A"/>
              </a:buClr>
              <a:buFont typeface="Arial"/>
              <a:buChar char="•"/>
              <a:tabLst>
                <a:tab pos="323895" algn="l"/>
              </a:tabLst>
            </a:pP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Boo</a:t>
            </a:r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k</a:t>
            </a:r>
            <a:r>
              <a:rPr sz="2178" spc="14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ks: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ch</a:t>
            </a:r>
            <a:r>
              <a:rPr sz="2178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 an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ch</a:t>
            </a:r>
            <a:r>
              <a:rPr sz="2178" spc="-32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23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spc="-32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14" dirty="0">
                <a:solidFill>
                  <a:srgbClr val="282828"/>
                </a:solidFill>
                <a:latin typeface="Arial"/>
                <a:cs typeface="Arial"/>
              </a:rPr>
              <a:t>m.</a:t>
            </a:r>
            <a:endParaRPr sz="2178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1507" y="1920283"/>
            <a:ext cx="7328262" cy="6016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 marR="11527">
              <a:lnSpc>
                <a:spcPts val="2351"/>
              </a:lnSpc>
            </a:pP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23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ts</a:t>
            </a:r>
            <a:r>
              <a:rPr sz="2178" spc="15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FD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spc="182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g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ene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spc="15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q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14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ts</a:t>
            </a:r>
            <a:r>
              <a:rPr sz="2178" spc="15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15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.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p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178" spc="15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do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ts</a:t>
            </a:r>
            <a:r>
              <a:rPr sz="2178" spc="15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 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 s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pe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178" spc="-27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23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178" spc="-18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23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-27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ann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spc="-1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CRF:</a:t>
            </a:r>
            <a:endParaRPr sz="2178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8929718" y="6681926"/>
            <a:ext cx="201014" cy="1760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053"/>
            <a:fld id="{81D60167-4931-47E6-BA6A-407CBD079E47}" type="slidenum">
              <a:rPr sz="1089" dirty="0">
                <a:solidFill>
                  <a:srgbClr val="FFFFFF"/>
                </a:solidFill>
                <a:latin typeface="Arial"/>
                <a:cs typeface="Arial"/>
              </a:rPr>
              <a:pPr marL="23053"/>
              <a:t>31</a:t>
            </a:fld>
            <a:endParaRPr sz="10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175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0495" y="960043"/>
            <a:ext cx="2305786" cy="50541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3267" b="1" spc="5" dirty="0">
                <a:solidFill>
                  <a:srgbClr val="6A9A7A"/>
                </a:solidFill>
                <a:latin typeface="Arial"/>
                <a:cs typeface="Arial"/>
              </a:rPr>
              <a:t>Qu</a:t>
            </a:r>
            <a:r>
              <a:rPr sz="3267" b="1" spc="-9" dirty="0">
                <a:solidFill>
                  <a:srgbClr val="6A9A7A"/>
                </a:solidFill>
                <a:latin typeface="Arial"/>
                <a:cs typeface="Arial"/>
              </a:rPr>
              <a:t>es</a:t>
            </a:r>
            <a:r>
              <a:rPr sz="3267" b="1" dirty="0">
                <a:solidFill>
                  <a:srgbClr val="6A9A7A"/>
                </a:solidFill>
                <a:latin typeface="Arial"/>
                <a:cs typeface="Arial"/>
              </a:rPr>
              <a:t>t</a:t>
            </a:r>
            <a:r>
              <a:rPr sz="3267" b="1" spc="5" dirty="0">
                <a:solidFill>
                  <a:srgbClr val="6A9A7A"/>
                </a:solidFill>
                <a:latin typeface="Arial"/>
                <a:cs typeface="Arial"/>
              </a:rPr>
              <a:t>ion</a:t>
            </a:r>
            <a:r>
              <a:rPr sz="3267" b="1" spc="-9" dirty="0">
                <a:solidFill>
                  <a:srgbClr val="6A9A7A"/>
                </a:solidFill>
                <a:latin typeface="Arial"/>
                <a:cs typeface="Arial"/>
              </a:rPr>
              <a:t>s?</a:t>
            </a:r>
            <a:endParaRPr sz="3267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0495" y="2351084"/>
            <a:ext cx="6003920" cy="18418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2904" spc="-27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hank</a:t>
            </a:r>
            <a:r>
              <a:rPr sz="2904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904" spc="-54" dirty="0">
                <a:solidFill>
                  <a:srgbClr val="282828"/>
                </a:solidFill>
                <a:latin typeface="Arial"/>
                <a:cs typeface="Arial"/>
              </a:rPr>
              <a:t>y</a:t>
            </a:r>
            <a:r>
              <a:rPr sz="2904" spc="-18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904" spc="27" dirty="0">
                <a:solidFill>
                  <a:srgbClr val="282828"/>
                </a:solidFill>
                <a:latin typeface="Arial"/>
                <a:cs typeface="Arial"/>
              </a:rPr>
              <a:t>u!</a:t>
            </a:r>
            <a:endParaRPr sz="2904" dirty="0">
              <a:latin typeface="Arial"/>
              <a:cs typeface="Arial"/>
            </a:endParaRPr>
          </a:p>
          <a:p>
            <a:pPr>
              <a:lnSpc>
                <a:spcPts val="545"/>
              </a:lnSpc>
              <a:spcBef>
                <a:spcPts val="22"/>
              </a:spcBef>
            </a:pPr>
            <a:endParaRPr sz="545" dirty="0"/>
          </a:p>
          <a:p>
            <a:pPr>
              <a:lnSpc>
                <a:spcPts val="908"/>
              </a:lnSpc>
            </a:pPr>
            <a:endParaRPr sz="908" dirty="0"/>
          </a:p>
          <a:p>
            <a:pPr>
              <a:lnSpc>
                <a:spcPts val="908"/>
              </a:lnSpc>
            </a:pPr>
            <a:endParaRPr sz="908" dirty="0"/>
          </a:p>
          <a:p>
            <a:pPr>
              <a:lnSpc>
                <a:spcPts val="908"/>
              </a:lnSpc>
            </a:pPr>
            <a:endParaRPr sz="908" dirty="0"/>
          </a:p>
        </p:txBody>
      </p:sp>
      <p:sp>
        <p:nvSpPr>
          <p:cNvPr id="4" name="object 4"/>
          <p:cNvSpPr txBox="1"/>
          <p:nvPr/>
        </p:nvSpPr>
        <p:spPr>
          <a:xfrm>
            <a:off x="5904206" y="4537115"/>
            <a:ext cx="4186838" cy="13819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endParaRPr sz="1634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9983967" y="6263256"/>
            <a:ext cx="201014" cy="1760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053"/>
            <a:fld id="{81D60167-4931-47E6-BA6A-407CBD079E47}" type="slidenum">
              <a:rPr sz="1089" dirty="0">
                <a:solidFill>
                  <a:srgbClr val="FFFFFF"/>
                </a:solidFill>
                <a:latin typeface="Arial"/>
                <a:cs typeface="Arial"/>
              </a:rPr>
              <a:pPr marL="23053"/>
              <a:t>32</a:t>
            </a:fld>
            <a:endParaRPr sz="10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293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6392" y="538035"/>
            <a:ext cx="3296450" cy="39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2541" spc="-14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he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541" spc="-14" dirty="0">
                <a:solidFill>
                  <a:srgbClr val="282828"/>
                </a:solidFill>
                <a:latin typeface="Arial"/>
                <a:cs typeface="Arial"/>
              </a:rPr>
              <a:t>FD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require</a:t>
            </a:r>
            <a:r>
              <a:rPr sz="2541" spc="-14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en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ts</a:t>
            </a:r>
            <a:endParaRPr sz="2541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1" y="1090825"/>
            <a:ext cx="10370372" cy="9100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 marR="11527" algn="just">
              <a:lnSpc>
                <a:spcPct val="80500"/>
              </a:lnSpc>
            </a:pPr>
            <a:r>
              <a:rPr sz="1815" i="1" spc="-5" dirty="0">
                <a:latin typeface="Arial"/>
                <a:cs typeface="Arial"/>
              </a:rPr>
              <a:t>“</a:t>
            </a:r>
            <a:r>
              <a:rPr sz="1815" i="1" spc="-23" dirty="0">
                <a:latin typeface="Arial"/>
                <a:cs typeface="Arial"/>
              </a:rPr>
              <a:t>S</a:t>
            </a:r>
            <a:r>
              <a:rPr sz="1815" i="1" spc="-9" dirty="0">
                <a:latin typeface="Arial"/>
                <a:cs typeface="Arial"/>
              </a:rPr>
              <a:t>t</a:t>
            </a:r>
            <a:r>
              <a:rPr sz="1815" i="1" spc="-18" dirty="0">
                <a:latin typeface="Arial"/>
                <a:cs typeface="Arial"/>
              </a:rPr>
              <a:t>ud</a:t>
            </a:r>
            <a:r>
              <a:rPr sz="1815" i="1" spc="-9" dirty="0">
                <a:latin typeface="Arial"/>
                <a:cs typeface="Arial"/>
              </a:rPr>
              <a:t>y  </a:t>
            </a:r>
            <a:r>
              <a:rPr sz="1815" i="1" spc="-132" dirty="0">
                <a:latin typeface="Arial"/>
                <a:cs typeface="Arial"/>
              </a:rPr>
              <a:t> </a:t>
            </a:r>
            <a:r>
              <a:rPr sz="1815" i="1" spc="-14" dirty="0">
                <a:latin typeface="Arial"/>
                <a:cs typeface="Arial"/>
              </a:rPr>
              <a:t>D</a:t>
            </a:r>
            <a:r>
              <a:rPr sz="1815" i="1" spc="-18" dirty="0">
                <a:latin typeface="Arial"/>
                <a:cs typeface="Arial"/>
              </a:rPr>
              <a:t>a</a:t>
            </a:r>
            <a:r>
              <a:rPr sz="1815" i="1" spc="-9" dirty="0">
                <a:latin typeface="Arial"/>
                <a:cs typeface="Arial"/>
              </a:rPr>
              <a:t>ta  </a:t>
            </a:r>
            <a:r>
              <a:rPr sz="1815" i="1" spc="-145" dirty="0">
                <a:latin typeface="Arial"/>
                <a:cs typeface="Arial"/>
              </a:rPr>
              <a:t> </a:t>
            </a:r>
            <a:r>
              <a:rPr sz="1815" i="1" dirty="0">
                <a:latin typeface="Arial"/>
                <a:cs typeface="Arial"/>
              </a:rPr>
              <a:t>S</a:t>
            </a:r>
            <a:r>
              <a:rPr sz="1815" i="1" spc="-18" dirty="0">
                <a:latin typeface="Arial"/>
                <a:cs typeface="Arial"/>
              </a:rPr>
              <a:t>pe</a:t>
            </a:r>
            <a:r>
              <a:rPr sz="1815" i="1" spc="23" dirty="0">
                <a:latin typeface="Arial"/>
                <a:cs typeface="Arial"/>
              </a:rPr>
              <a:t>c</a:t>
            </a:r>
            <a:r>
              <a:rPr sz="1815" i="1" spc="-18" dirty="0">
                <a:latin typeface="Arial"/>
                <a:cs typeface="Arial"/>
              </a:rPr>
              <a:t>i</a:t>
            </a:r>
            <a:r>
              <a:rPr sz="1815" i="1" spc="-9" dirty="0">
                <a:latin typeface="Arial"/>
                <a:cs typeface="Arial"/>
              </a:rPr>
              <a:t>f</a:t>
            </a:r>
            <a:r>
              <a:rPr sz="1815" i="1" spc="-18" dirty="0">
                <a:latin typeface="Arial"/>
                <a:cs typeface="Arial"/>
              </a:rPr>
              <a:t>i</a:t>
            </a:r>
            <a:r>
              <a:rPr sz="1815" i="1" dirty="0">
                <a:latin typeface="Arial"/>
                <a:cs typeface="Arial"/>
              </a:rPr>
              <a:t>c</a:t>
            </a:r>
            <a:r>
              <a:rPr sz="1815" i="1" spc="-18" dirty="0">
                <a:latin typeface="Arial"/>
                <a:cs typeface="Arial"/>
              </a:rPr>
              <a:t>a</a:t>
            </a:r>
            <a:r>
              <a:rPr sz="1815" i="1" spc="9" dirty="0">
                <a:latin typeface="Arial"/>
                <a:cs typeface="Arial"/>
              </a:rPr>
              <a:t>t</a:t>
            </a:r>
            <a:r>
              <a:rPr sz="1815" i="1" spc="-18" dirty="0">
                <a:latin typeface="Arial"/>
                <a:cs typeface="Arial"/>
              </a:rPr>
              <a:t>i</a:t>
            </a:r>
            <a:r>
              <a:rPr sz="1815" i="1" spc="5" dirty="0">
                <a:latin typeface="Arial"/>
                <a:cs typeface="Arial"/>
              </a:rPr>
              <a:t>on</a:t>
            </a:r>
            <a:r>
              <a:rPr sz="1815" i="1" dirty="0">
                <a:latin typeface="Arial"/>
                <a:cs typeface="Arial"/>
              </a:rPr>
              <a:t>s</a:t>
            </a:r>
            <a:r>
              <a:rPr sz="1815" i="1" spc="-9" dirty="0">
                <a:latin typeface="Arial"/>
                <a:cs typeface="Arial"/>
              </a:rPr>
              <a:t>”  </a:t>
            </a:r>
            <a:r>
              <a:rPr sz="1815" i="1" spc="-182" dirty="0">
                <a:latin typeface="Arial"/>
                <a:cs typeface="Arial"/>
              </a:rPr>
              <a:t> </a:t>
            </a:r>
            <a:r>
              <a:rPr sz="1815" i="1" dirty="0">
                <a:latin typeface="Arial"/>
                <a:cs typeface="Arial"/>
              </a:rPr>
              <a:t>v</a:t>
            </a:r>
            <a:r>
              <a:rPr sz="1815" i="1" spc="-9" dirty="0">
                <a:latin typeface="Arial"/>
                <a:cs typeface="Arial"/>
              </a:rPr>
              <a:t>.</a:t>
            </a:r>
            <a:r>
              <a:rPr lang="en-US" sz="1815" i="1" spc="-18" dirty="0">
                <a:latin typeface="Arial"/>
                <a:cs typeface="Arial"/>
              </a:rPr>
              <a:t>2</a:t>
            </a:r>
            <a:r>
              <a:rPr sz="1815" i="1" spc="-9" dirty="0">
                <a:latin typeface="Arial"/>
                <a:cs typeface="Arial"/>
              </a:rPr>
              <a:t>.</a:t>
            </a:r>
            <a:r>
              <a:rPr lang="en-US" sz="1815" i="1" spc="-9" dirty="0">
                <a:latin typeface="Arial"/>
                <a:cs typeface="Arial"/>
              </a:rPr>
              <a:t>0</a:t>
            </a:r>
            <a:r>
              <a:rPr sz="1815" i="1" spc="-9" dirty="0">
                <a:latin typeface="Arial"/>
                <a:cs typeface="Arial"/>
              </a:rPr>
              <a:t>  </a:t>
            </a:r>
            <a:r>
              <a:rPr sz="1815" i="1" spc="-145" dirty="0">
                <a:latin typeface="Arial"/>
                <a:cs typeface="Arial"/>
              </a:rPr>
              <a:t> </a:t>
            </a:r>
            <a:r>
              <a:rPr sz="1815" i="1" spc="-14" dirty="0">
                <a:latin typeface="Arial"/>
                <a:cs typeface="Arial"/>
              </a:rPr>
              <a:t>–  </a:t>
            </a:r>
            <a:r>
              <a:rPr sz="1815" i="1" spc="-168" dirty="0">
                <a:latin typeface="Arial"/>
                <a:cs typeface="Arial"/>
              </a:rPr>
              <a:t> </a:t>
            </a:r>
            <a:r>
              <a:rPr lang="en-US" sz="1815" i="1" spc="5" dirty="0">
                <a:latin typeface="Arial"/>
                <a:cs typeface="Arial"/>
              </a:rPr>
              <a:t>18</a:t>
            </a:r>
            <a:r>
              <a:rPr sz="1815" i="1" spc="-14" dirty="0">
                <a:latin typeface="Arial"/>
                <a:cs typeface="Arial"/>
              </a:rPr>
              <a:t>  </a:t>
            </a:r>
            <a:r>
              <a:rPr sz="1815" i="1" spc="-168" dirty="0">
                <a:latin typeface="Arial"/>
                <a:cs typeface="Arial"/>
              </a:rPr>
              <a:t> </a:t>
            </a:r>
            <a:r>
              <a:rPr lang="en-US" sz="1815" i="1" dirty="0">
                <a:latin typeface="Arial"/>
                <a:cs typeface="Arial"/>
              </a:rPr>
              <a:t>July</a:t>
            </a:r>
            <a:r>
              <a:rPr sz="1815" i="1" spc="-14" dirty="0">
                <a:latin typeface="Arial"/>
                <a:cs typeface="Arial"/>
              </a:rPr>
              <a:t>  </a:t>
            </a:r>
            <a:r>
              <a:rPr sz="1815" i="1" spc="-168" dirty="0">
                <a:latin typeface="Arial"/>
                <a:cs typeface="Arial"/>
              </a:rPr>
              <a:t> </a:t>
            </a:r>
            <a:r>
              <a:rPr sz="1815" i="1" spc="5" dirty="0">
                <a:latin typeface="Arial"/>
                <a:cs typeface="Arial"/>
              </a:rPr>
              <a:t>2</a:t>
            </a:r>
            <a:r>
              <a:rPr sz="1815" i="1" spc="-18" dirty="0">
                <a:latin typeface="Arial"/>
                <a:cs typeface="Arial"/>
              </a:rPr>
              <a:t>0</a:t>
            </a:r>
            <a:r>
              <a:rPr lang="en-US" sz="1815" i="1" spc="5" dirty="0">
                <a:latin typeface="Arial"/>
                <a:cs typeface="Arial"/>
              </a:rPr>
              <a:t>12</a:t>
            </a:r>
            <a:r>
              <a:rPr sz="1815" i="1" spc="-14" dirty="0">
                <a:latin typeface="Arial"/>
                <a:cs typeface="Arial"/>
              </a:rPr>
              <a:t>  </a:t>
            </a:r>
            <a:r>
              <a:rPr sz="1815" i="1" spc="-177" dirty="0">
                <a:latin typeface="Arial"/>
                <a:cs typeface="Arial"/>
              </a:rPr>
              <a:t> </a:t>
            </a:r>
            <a:r>
              <a:rPr sz="1815" spc="-18" dirty="0">
                <a:latin typeface="Arial"/>
                <a:cs typeface="Arial"/>
              </a:rPr>
              <a:t>a</a:t>
            </a:r>
            <a:r>
              <a:rPr sz="1815" dirty="0">
                <a:latin typeface="Arial"/>
                <a:cs typeface="Arial"/>
              </a:rPr>
              <a:t>ss</a:t>
            </a:r>
            <a:r>
              <a:rPr sz="1815" spc="-18" dirty="0">
                <a:latin typeface="Arial"/>
                <a:cs typeface="Arial"/>
              </a:rPr>
              <a:t>o</a:t>
            </a:r>
            <a:r>
              <a:rPr sz="1815" dirty="0">
                <a:latin typeface="Arial"/>
                <a:cs typeface="Arial"/>
              </a:rPr>
              <a:t>c</a:t>
            </a:r>
            <a:r>
              <a:rPr sz="1815" spc="-18" dirty="0">
                <a:latin typeface="Arial"/>
                <a:cs typeface="Arial"/>
              </a:rPr>
              <a:t>ia</a:t>
            </a:r>
            <a:r>
              <a:rPr sz="1815" spc="-9" dirty="0">
                <a:latin typeface="Arial"/>
                <a:cs typeface="Arial"/>
              </a:rPr>
              <a:t>t</a:t>
            </a:r>
            <a:r>
              <a:rPr sz="1815" spc="5" dirty="0">
                <a:latin typeface="Arial"/>
                <a:cs typeface="Arial"/>
              </a:rPr>
              <a:t>e</a:t>
            </a:r>
            <a:r>
              <a:rPr sz="1815" spc="-14" dirty="0">
                <a:latin typeface="Arial"/>
                <a:cs typeface="Arial"/>
              </a:rPr>
              <a:t>d  </a:t>
            </a:r>
            <a:r>
              <a:rPr sz="1815" spc="-168" dirty="0">
                <a:latin typeface="Arial"/>
                <a:cs typeface="Arial"/>
              </a:rPr>
              <a:t> </a:t>
            </a:r>
            <a:r>
              <a:rPr sz="1815" spc="-9" dirty="0">
                <a:latin typeface="Arial"/>
                <a:cs typeface="Arial"/>
              </a:rPr>
              <a:t>to </a:t>
            </a:r>
            <a:r>
              <a:rPr sz="1815" spc="-5" dirty="0">
                <a:latin typeface="Arial"/>
                <a:cs typeface="Arial"/>
              </a:rPr>
              <a:t>“</a:t>
            </a:r>
            <a:r>
              <a:rPr sz="1815" i="1" spc="-9" dirty="0">
                <a:latin typeface="Arial"/>
                <a:cs typeface="Arial"/>
              </a:rPr>
              <a:t>G</a:t>
            </a:r>
            <a:r>
              <a:rPr sz="1815" i="1" spc="-18" dirty="0">
                <a:latin typeface="Arial"/>
                <a:cs typeface="Arial"/>
              </a:rPr>
              <a:t>uidan</a:t>
            </a:r>
            <a:r>
              <a:rPr sz="1815" i="1" dirty="0">
                <a:latin typeface="Arial"/>
                <a:cs typeface="Arial"/>
              </a:rPr>
              <a:t>c</a:t>
            </a:r>
            <a:r>
              <a:rPr sz="1815" i="1" spc="-14" dirty="0">
                <a:latin typeface="Arial"/>
                <a:cs typeface="Arial"/>
              </a:rPr>
              <a:t>e</a:t>
            </a:r>
            <a:r>
              <a:rPr sz="1815" i="1" spc="54" dirty="0">
                <a:latin typeface="Arial"/>
                <a:cs typeface="Arial"/>
              </a:rPr>
              <a:t> </a:t>
            </a:r>
            <a:r>
              <a:rPr sz="1815" i="1" spc="9" dirty="0">
                <a:latin typeface="Arial"/>
                <a:cs typeface="Arial"/>
              </a:rPr>
              <a:t>f</a:t>
            </a:r>
            <a:r>
              <a:rPr sz="1815" i="1" spc="-18" dirty="0">
                <a:latin typeface="Arial"/>
                <a:cs typeface="Arial"/>
              </a:rPr>
              <a:t>o</a:t>
            </a:r>
            <a:r>
              <a:rPr sz="1815" i="1" spc="-9" dirty="0">
                <a:latin typeface="Arial"/>
                <a:cs typeface="Arial"/>
              </a:rPr>
              <a:t>r</a:t>
            </a:r>
            <a:r>
              <a:rPr sz="1815" i="1" spc="68" dirty="0">
                <a:latin typeface="Arial"/>
                <a:cs typeface="Arial"/>
              </a:rPr>
              <a:t> </a:t>
            </a:r>
            <a:r>
              <a:rPr sz="1815" i="1" spc="-9" dirty="0">
                <a:latin typeface="Arial"/>
                <a:cs typeface="Arial"/>
              </a:rPr>
              <a:t>I</a:t>
            </a:r>
            <a:r>
              <a:rPr sz="1815" i="1" spc="-18" dirty="0">
                <a:latin typeface="Arial"/>
                <a:cs typeface="Arial"/>
              </a:rPr>
              <a:t>ndu</a:t>
            </a:r>
            <a:r>
              <a:rPr sz="1815" i="1" dirty="0">
                <a:latin typeface="Arial"/>
                <a:cs typeface="Arial"/>
              </a:rPr>
              <a:t>s</a:t>
            </a:r>
            <a:r>
              <a:rPr sz="1815" i="1" spc="-9" dirty="0">
                <a:latin typeface="Arial"/>
                <a:cs typeface="Arial"/>
              </a:rPr>
              <a:t>t</a:t>
            </a:r>
            <a:r>
              <a:rPr sz="1815" i="1" spc="-5" dirty="0">
                <a:latin typeface="Arial"/>
                <a:cs typeface="Arial"/>
              </a:rPr>
              <a:t>r</a:t>
            </a:r>
            <a:r>
              <a:rPr sz="1815" i="1" dirty="0">
                <a:latin typeface="Arial"/>
                <a:cs typeface="Arial"/>
              </a:rPr>
              <a:t>y</a:t>
            </a:r>
            <a:r>
              <a:rPr sz="1815" i="1" spc="-9" dirty="0">
                <a:latin typeface="Arial"/>
                <a:cs typeface="Arial"/>
              </a:rPr>
              <a:t>:</a:t>
            </a:r>
            <a:r>
              <a:rPr sz="1815" i="1" spc="59" dirty="0">
                <a:latin typeface="Arial"/>
                <a:cs typeface="Arial"/>
              </a:rPr>
              <a:t> </a:t>
            </a:r>
            <a:r>
              <a:rPr sz="1815" i="1" spc="-23" dirty="0">
                <a:latin typeface="Arial"/>
                <a:cs typeface="Arial"/>
              </a:rPr>
              <a:t>P</a:t>
            </a:r>
            <a:r>
              <a:rPr sz="1815" i="1" spc="-5" dirty="0">
                <a:latin typeface="Arial"/>
                <a:cs typeface="Arial"/>
              </a:rPr>
              <a:t>r</a:t>
            </a:r>
            <a:r>
              <a:rPr sz="1815" i="1" spc="5" dirty="0">
                <a:latin typeface="Arial"/>
                <a:cs typeface="Arial"/>
              </a:rPr>
              <a:t>o</a:t>
            </a:r>
            <a:r>
              <a:rPr sz="1815" i="1" dirty="0">
                <a:latin typeface="Arial"/>
                <a:cs typeface="Arial"/>
              </a:rPr>
              <a:t>v</a:t>
            </a:r>
            <a:r>
              <a:rPr sz="1815" i="1" spc="-18" dirty="0">
                <a:latin typeface="Arial"/>
                <a:cs typeface="Arial"/>
              </a:rPr>
              <a:t>i</a:t>
            </a:r>
            <a:r>
              <a:rPr sz="1815" i="1" spc="5" dirty="0">
                <a:latin typeface="Arial"/>
                <a:cs typeface="Arial"/>
              </a:rPr>
              <a:t>d</a:t>
            </a:r>
            <a:r>
              <a:rPr sz="1815" i="1" spc="-18" dirty="0">
                <a:latin typeface="Arial"/>
                <a:cs typeface="Arial"/>
              </a:rPr>
              <a:t>in</a:t>
            </a:r>
            <a:r>
              <a:rPr sz="1815" i="1" spc="-14" dirty="0">
                <a:latin typeface="Arial"/>
                <a:cs typeface="Arial"/>
              </a:rPr>
              <a:t>g</a:t>
            </a:r>
            <a:r>
              <a:rPr sz="1815" i="1" spc="77" dirty="0">
                <a:latin typeface="Arial"/>
                <a:cs typeface="Arial"/>
              </a:rPr>
              <a:t> </a:t>
            </a:r>
            <a:r>
              <a:rPr sz="1815" i="1" spc="9" dirty="0">
                <a:latin typeface="Arial"/>
                <a:cs typeface="Arial"/>
              </a:rPr>
              <a:t>R</a:t>
            </a:r>
            <a:r>
              <a:rPr sz="1815" i="1" spc="-18" dirty="0">
                <a:latin typeface="Arial"/>
                <a:cs typeface="Arial"/>
              </a:rPr>
              <a:t>eg</a:t>
            </a:r>
            <a:r>
              <a:rPr sz="1815" i="1" spc="5" dirty="0">
                <a:latin typeface="Arial"/>
                <a:cs typeface="Arial"/>
              </a:rPr>
              <a:t>u</a:t>
            </a:r>
            <a:r>
              <a:rPr sz="1815" i="1" spc="-18" dirty="0">
                <a:latin typeface="Arial"/>
                <a:cs typeface="Arial"/>
              </a:rPr>
              <a:t>la</a:t>
            </a:r>
            <a:r>
              <a:rPr sz="1815" i="1" spc="9" dirty="0">
                <a:latin typeface="Arial"/>
                <a:cs typeface="Arial"/>
              </a:rPr>
              <a:t>t</a:t>
            </a:r>
            <a:r>
              <a:rPr sz="1815" i="1" spc="-18" dirty="0">
                <a:latin typeface="Arial"/>
                <a:cs typeface="Arial"/>
              </a:rPr>
              <a:t>o</a:t>
            </a:r>
            <a:r>
              <a:rPr sz="1815" i="1" spc="-5" dirty="0">
                <a:latin typeface="Arial"/>
                <a:cs typeface="Arial"/>
              </a:rPr>
              <a:t>r</a:t>
            </a:r>
            <a:r>
              <a:rPr sz="1815" i="1" spc="-9" dirty="0">
                <a:latin typeface="Arial"/>
                <a:cs typeface="Arial"/>
              </a:rPr>
              <a:t>y</a:t>
            </a:r>
            <a:r>
              <a:rPr sz="1815" i="1" spc="91" dirty="0">
                <a:latin typeface="Arial"/>
                <a:cs typeface="Arial"/>
              </a:rPr>
              <a:t> </a:t>
            </a:r>
            <a:r>
              <a:rPr sz="1815" i="1" spc="-23" dirty="0">
                <a:latin typeface="Arial"/>
                <a:cs typeface="Arial"/>
              </a:rPr>
              <a:t>S</a:t>
            </a:r>
            <a:r>
              <a:rPr sz="1815" i="1" spc="-18" dirty="0">
                <a:latin typeface="Arial"/>
                <a:cs typeface="Arial"/>
              </a:rPr>
              <a:t>ub</a:t>
            </a:r>
            <a:r>
              <a:rPr sz="1815" i="1" dirty="0">
                <a:latin typeface="Arial"/>
                <a:cs typeface="Arial"/>
              </a:rPr>
              <a:t>m</a:t>
            </a:r>
            <a:r>
              <a:rPr sz="1815" i="1" spc="-18" dirty="0">
                <a:latin typeface="Arial"/>
                <a:cs typeface="Arial"/>
              </a:rPr>
              <a:t>i</a:t>
            </a:r>
            <a:r>
              <a:rPr sz="1815" i="1" dirty="0">
                <a:latin typeface="Arial"/>
                <a:cs typeface="Arial"/>
              </a:rPr>
              <a:t>ssi</a:t>
            </a:r>
            <a:r>
              <a:rPr sz="1815" i="1" spc="-18" dirty="0">
                <a:latin typeface="Arial"/>
                <a:cs typeface="Arial"/>
              </a:rPr>
              <a:t>on</a:t>
            </a:r>
            <a:r>
              <a:rPr sz="1815" i="1" spc="-9" dirty="0">
                <a:latin typeface="Arial"/>
                <a:cs typeface="Arial"/>
              </a:rPr>
              <a:t>s</a:t>
            </a:r>
            <a:r>
              <a:rPr sz="1815" i="1" spc="91" dirty="0">
                <a:latin typeface="Arial"/>
                <a:cs typeface="Arial"/>
              </a:rPr>
              <a:t> </a:t>
            </a:r>
            <a:r>
              <a:rPr sz="1815" i="1" spc="-18" dirty="0">
                <a:latin typeface="Arial"/>
                <a:cs typeface="Arial"/>
              </a:rPr>
              <a:t>i</a:t>
            </a:r>
            <a:r>
              <a:rPr sz="1815" i="1" spc="-14" dirty="0">
                <a:latin typeface="Arial"/>
                <a:cs typeface="Arial"/>
              </a:rPr>
              <a:t>n</a:t>
            </a:r>
            <a:r>
              <a:rPr sz="1815" i="1" spc="77" dirty="0">
                <a:latin typeface="Arial"/>
                <a:cs typeface="Arial"/>
              </a:rPr>
              <a:t> </a:t>
            </a:r>
            <a:r>
              <a:rPr sz="1815" i="1" dirty="0">
                <a:latin typeface="Arial"/>
                <a:cs typeface="Arial"/>
              </a:rPr>
              <a:t>E</a:t>
            </a:r>
            <a:r>
              <a:rPr sz="1815" i="1" spc="-18" dirty="0">
                <a:latin typeface="Arial"/>
                <a:cs typeface="Arial"/>
              </a:rPr>
              <a:t>le</a:t>
            </a:r>
            <a:r>
              <a:rPr sz="1815" i="1" dirty="0">
                <a:latin typeface="Arial"/>
                <a:cs typeface="Arial"/>
              </a:rPr>
              <a:t>c</a:t>
            </a:r>
            <a:r>
              <a:rPr sz="1815" i="1" spc="-9" dirty="0">
                <a:latin typeface="Arial"/>
                <a:cs typeface="Arial"/>
              </a:rPr>
              <a:t>t</a:t>
            </a:r>
            <a:r>
              <a:rPr sz="1815" i="1" spc="-5" dirty="0">
                <a:latin typeface="Arial"/>
                <a:cs typeface="Arial"/>
              </a:rPr>
              <a:t>r</a:t>
            </a:r>
            <a:r>
              <a:rPr sz="1815" i="1" spc="-18" dirty="0">
                <a:latin typeface="Arial"/>
                <a:cs typeface="Arial"/>
              </a:rPr>
              <a:t>o</a:t>
            </a:r>
            <a:r>
              <a:rPr sz="1815" i="1" spc="5" dirty="0">
                <a:latin typeface="Arial"/>
                <a:cs typeface="Arial"/>
              </a:rPr>
              <a:t>n</a:t>
            </a:r>
            <a:r>
              <a:rPr sz="1815" i="1" spc="-18" dirty="0">
                <a:latin typeface="Arial"/>
                <a:cs typeface="Arial"/>
              </a:rPr>
              <a:t>i</a:t>
            </a:r>
            <a:r>
              <a:rPr sz="1815" i="1" spc="-9" dirty="0">
                <a:latin typeface="Arial"/>
                <a:cs typeface="Arial"/>
              </a:rPr>
              <a:t>c F</a:t>
            </a:r>
            <a:r>
              <a:rPr sz="1815" i="1" spc="-18" dirty="0">
                <a:latin typeface="Arial"/>
                <a:cs typeface="Arial"/>
              </a:rPr>
              <a:t>o</a:t>
            </a:r>
            <a:r>
              <a:rPr sz="1815" i="1" spc="-5" dirty="0">
                <a:latin typeface="Arial"/>
                <a:cs typeface="Arial"/>
              </a:rPr>
              <a:t>r</a:t>
            </a:r>
            <a:r>
              <a:rPr sz="1815" i="1" spc="-18" dirty="0">
                <a:latin typeface="Arial"/>
                <a:cs typeface="Arial"/>
              </a:rPr>
              <a:t>ma</a:t>
            </a:r>
            <a:r>
              <a:rPr sz="1815" i="1" spc="9" dirty="0">
                <a:latin typeface="Arial"/>
                <a:cs typeface="Arial"/>
              </a:rPr>
              <a:t>t</a:t>
            </a:r>
            <a:r>
              <a:rPr sz="1815" i="1" spc="-9" dirty="0">
                <a:latin typeface="Arial"/>
                <a:cs typeface="Arial"/>
              </a:rPr>
              <a:t>”</a:t>
            </a:r>
            <a:r>
              <a:rPr sz="1815" i="1" spc="-41" dirty="0">
                <a:latin typeface="Arial"/>
                <a:cs typeface="Arial"/>
              </a:rPr>
              <a:t> </a:t>
            </a:r>
            <a:endParaRPr lang="en-US" sz="1815" i="1" spc="-41" dirty="0">
              <a:latin typeface="Arial"/>
              <a:cs typeface="Arial"/>
            </a:endParaRPr>
          </a:p>
          <a:p>
            <a:pPr marL="11527" marR="11527" algn="just">
              <a:lnSpc>
                <a:spcPct val="80500"/>
              </a:lnSpc>
            </a:pPr>
            <a:r>
              <a:rPr lang="en-US" sz="1815" spc="-18" dirty="0">
                <a:solidFill>
                  <a:srgbClr val="677882"/>
                </a:solidFill>
                <a:latin typeface="Arial"/>
                <a:cs typeface="Arial"/>
                <a:hlinkClick r:id="rId2"/>
              </a:rPr>
              <a:t>https://www.fda.gov/ForIndustry/DataStandards/StudyDataStandards/ucm2005545.htm</a:t>
            </a:r>
            <a:endParaRPr lang="en-US" sz="1815" spc="-18" dirty="0">
              <a:solidFill>
                <a:srgbClr val="677882"/>
              </a:solidFill>
              <a:latin typeface="Arial"/>
              <a:cs typeface="Arial"/>
            </a:endParaRPr>
          </a:p>
          <a:p>
            <a:pPr marL="11527" marR="11527" algn="just">
              <a:lnSpc>
                <a:spcPct val="80500"/>
              </a:lnSpc>
            </a:pPr>
            <a:endParaRPr sz="1815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9983967" y="6263256"/>
            <a:ext cx="201014" cy="1760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053"/>
            <a:fld id="{81D60167-4931-47E6-BA6A-407CBD079E47}" type="slidenum">
              <a:rPr sz="1089" dirty="0">
                <a:solidFill>
                  <a:srgbClr val="FFFFFF"/>
                </a:solidFill>
                <a:latin typeface="Arial"/>
                <a:cs typeface="Arial"/>
              </a:rPr>
              <a:pPr marL="23053"/>
              <a:t>4</a:t>
            </a:fld>
            <a:endParaRPr sz="1089">
              <a:latin typeface="Arial"/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4773" r="14205"/>
          <a:stretch/>
        </p:blipFill>
        <p:spPr>
          <a:xfrm>
            <a:off x="2223247" y="2184187"/>
            <a:ext cx="7607193" cy="37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101133"/>
          </a:xfrm>
          <a:prstGeom prst="rect">
            <a:avLst/>
          </a:prstGeom>
        </p:spPr>
        <p:txBody>
          <a:bodyPr vert="horz" wrap="square" lIns="0" tIns="110649" rIns="0" bIns="0" rtlCol="0" anchor="b">
            <a:noAutofit/>
          </a:bodyPr>
          <a:lstStyle/>
          <a:p>
            <a:pPr marL="2456878">
              <a:lnSpc>
                <a:spcPct val="100000"/>
              </a:lnSpc>
            </a:pPr>
            <a:r>
              <a:rPr sz="2541" spc="-14" dirty="0" smtClean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541" spc="0" dirty="0" smtClean="0">
                <a:solidFill>
                  <a:srgbClr val="282828"/>
                </a:solidFill>
                <a:latin typeface="Arial"/>
                <a:cs typeface="Arial"/>
              </a:rPr>
              <a:t>he</a:t>
            </a:r>
            <a:r>
              <a:rPr sz="2541" spc="9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541" spc="-14" dirty="0" smtClean="0">
                <a:solidFill>
                  <a:srgbClr val="282828"/>
                </a:solidFill>
                <a:latin typeface="Arial"/>
                <a:cs typeface="Arial"/>
              </a:rPr>
              <a:t>FD</a:t>
            </a:r>
            <a:r>
              <a:rPr sz="2541" spc="0" dirty="0" smtClean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541" spc="9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541" spc="0" dirty="0">
                <a:solidFill>
                  <a:srgbClr val="282828"/>
                </a:solidFill>
                <a:latin typeface="Arial"/>
                <a:cs typeface="Arial"/>
              </a:rPr>
              <a:t>require</a:t>
            </a:r>
            <a:r>
              <a:rPr sz="2541" spc="-14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541" spc="0" dirty="0">
                <a:solidFill>
                  <a:srgbClr val="282828"/>
                </a:solidFill>
                <a:latin typeface="Arial"/>
                <a:cs typeface="Arial"/>
              </a:rPr>
              <a:t>en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ts</a:t>
            </a:r>
            <a:endParaRPr sz="2541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2890" y="1695481"/>
            <a:ext cx="8157358" cy="4260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 marR="6253137" algn="just"/>
            <a:endParaRPr lang="en-US" sz="1815" b="1" spc="-14" dirty="0" smtClean="0">
              <a:solidFill>
                <a:srgbClr val="282828"/>
              </a:solidFill>
              <a:latin typeface="Arial"/>
              <a:cs typeface="Arial"/>
            </a:endParaRPr>
          </a:p>
          <a:p>
            <a:pPr marL="11527" marR="6253137" algn="just"/>
            <a:r>
              <a:rPr sz="1815" b="1" spc="-14" dirty="0" smtClean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1815" b="1" spc="-18" dirty="0" smtClean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b="1" spc="-5" dirty="0" smtClean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1815" b="1" spc="-9" dirty="0" smtClean="0">
                <a:solidFill>
                  <a:srgbClr val="282828"/>
                </a:solidFill>
                <a:latin typeface="Arial"/>
                <a:cs typeface="Arial"/>
              </a:rPr>
              <a:t>ini</a:t>
            </a:r>
            <a:r>
              <a:rPr sz="1815" b="1" spc="-5" dirty="0" smtClean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b="1" spc="-9" dirty="0" smtClean="0">
                <a:solidFill>
                  <a:srgbClr val="282828"/>
                </a:solidFill>
                <a:latin typeface="Arial"/>
                <a:cs typeface="Arial"/>
              </a:rPr>
              <a:t>ion</a:t>
            </a:r>
            <a:endParaRPr sz="1815" dirty="0">
              <a:latin typeface="Arial"/>
              <a:cs typeface="Arial"/>
            </a:endParaRPr>
          </a:p>
          <a:p>
            <a:pPr marL="11527" marR="11527" algn="just">
              <a:lnSpc>
                <a:spcPct val="80500"/>
              </a:lnSpc>
              <a:spcBef>
                <a:spcPts val="422"/>
              </a:spcBef>
            </a:pPr>
            <a:r>
              <a:rPr sz="1815" spc="-5" dirty="0">
                <a:solidFill>
                  <a:srgbClr val="282828"/>
                </a:solidFill>
                <a:latin typeface="Arial"/>
                <a:cs typeface="Arial"/>
              </a:rPr>
              <a:t>“</a:t>
            </a:r>
            <a:r>
              <a:rPr sz="1815" spc="14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hi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815" spc="27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815" spc="27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815" spc="1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an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k</a:t>
            </a:r>
            <a:r>
              <a:rPr sz="1815" spc="5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CRF</a:t>
            </a:r>
            <a:r>
              <a:rPr sz="1815" spc="23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an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1815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815" spc="5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ha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spc="36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do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1815" spc="18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en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spc="36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spc="36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lo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io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1815" spc="36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1815" spc="5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spc="36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da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ta w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th</a:t>
            </a:r>
            <a:r>
              <a:rPr sz="1815" spc="123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spc="123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1815" spc="-5" dirty="0">
                <a:solidFill>
                  <a:srgbClr val="282828"/>
                </a:solidFill>
                <a:latin typeface="Arial"/>
                <a:cs typeface="Arial"/>
              </a:rPr>
              <a:t>rr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po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g</a:t>
            </a:r>
            <a:r>
              <a:rPr sz="1815" spc="14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8" dirty="0" smtClean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1815" spc="5" dirty="0" smtClean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815" spc="18" dirty="0" smtClean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1815" spc="-41" dirty="0" smtClean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spc="-9" dirty="0" smtClean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815" spc="136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8" dirty="0" smtClean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1815" spc="-9" dirty="0" smtClean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1815" spc="145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9" dirty="0" smtClean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spc="-18" dirty="0" smtClean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1815" spc="-14" dirty="0" smtClean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spc="123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8" dirty="0" smtClean="0">
                <a:solidFill>
                  <a:srgbClr val="282828"/>
                </a:solidFill>
                <a:latin typeface="Arial"/>
                <a:cs typeface="Arial"/>
              </a:rPr>
              <a:t>da</a:t>
            </a:r>
            <a:r>
              <a:rPr sz="1815" spc="-9" dirty="0" smtClean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spc="-18" dirty="0" smtClean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815" dirty="0" smtClean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815" spc="-18" dirty="0" smtClean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spc="-9" dirty="0" smtClean="0">
                <a:solidFill>
                  <a:srgbClr val="282828"/>
                </a:solidFill>
                <a:latin typeface="Arial"/>
                <a:cs typeface="Arial"/>
              </a:rPr>
              <a:t>ts</a:t>
            </a:r>
            <a:r>
              <a:rPr sz="1815" spc="136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8" dirty="0" smtClean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815" spc="5" dirty="0" smtClean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1815" spc="-14" dirty="0" smtClean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1815" spc="123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9" dirty="0" smtClean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spc="5" dirty="0" smtClean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1815" spc="-14" dirty="0" smtClean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spc="123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8" dirty="0" smtClean="0">
                <a:solidFill>
                  <a:srgbClr val="282828"/>
                </a:solidFill>
                <a:latin typeface="Arial"/>
                <a:cs typeface="Arial"/>
              </a:rPr>
              <a:t>na</a:t>
            </a:r>
            <a:r>
              <a:rPr sz="1815" spc="18" dirty="0" smtClean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1815" spc="-18" dirty="0" smtClean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spc="-9" dirty="0" smtClean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815" spc="136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8" dirty="0" smtClean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1815" spc="-9" dirty="0" smtClean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1815" spc="145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9" dirty="0" smtClean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spc="-18" dirty="0" smtClean="0">
                <a:solidFill>
                  <a:srgbClr val="282828"/>
                </a:solidFill>
                <a:latin typeface="Arial"/>
                <a:cs typeface="Arial"/>
              </a:rPr>
              <a:t>ho</a:t>
            </a:r>
            <a:r>
              <a:rPr sz="1815" dirty="0" smtClean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815" spc="-14" dirty="0" smtClean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spc="-9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23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815" spc="-5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le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815" spc="27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in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cl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ud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 t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sz="1815" spc="18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tt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da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.”</a:t>
            </a:r>
            <a:endParaRPr sz="1815" dirty="0">
              <a:latin typeface="Arial"/>
              <a:cs typeface="Arial"/>
            </a:endParaRPr>
          </a:p>
          <a:p>
            <a:pPr>
              <a:lnSpc>
                <a:spcPts val="908"/>
              </a:lnSpc>
            </a:pPr>
            <a:endParaRPr sz="908" dirty="0"/>
          </a:p>
          <a:p>
            <a:pPr>
              <a:lnSpc>
                <a:spcPts val="1271"/>
              </a:lnSpc>
            </a:pPr>
            <a:endParaRPr sz="1271" dirty="0"/>
          </a:p>
          <a:p>
            <a:pPr marL="11527" marR="5754039" algn="just"/>
            <a:r>
              <a:rPr sz="1815" b="1" spc="-23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815" b="1" spc="-9" dirty="0">
                <a:solidFill>
                  <a:srgbClr val="282828"/>
                </a:solidFill>
                <a:latin typeface="Arial"/>
                <a:cs typeface="Arial"/>
              </a:rPr>
              <a:t>p</a:t>
            </a:r>
            <a:r>
              <a:rPr sz="1815" b="1" spc="-18" dirty="0">
                <a:solidFill>
                  <a:srgbClr val="282828"/>
                </a:solidFill>
                <a:latin typeface="Arial"/>
                <a:cs typeface="Arial"/>
              </a:rPr>
              <a:t>ec</a:t>
            </a:r>
            <a:r>
              <a:rPr sz="1815" b="1" spc="-9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815" b="1" spc="-5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1815" b="1" spc="-9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815" b="1" spc="5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1815" b="1" spc="-18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815" b="1" spc="-5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b="1" spc="-9" dirty="0">
                <a:solidFill>
                  <a:srgbClr val="282828"/>
                </a:solidFill>
                <a:latin typeface="Arial"/>
                <a:cs typeface="Arial"/>
              </a:rPr>
              <a:t>ions</a:t>
            </a:r>
            <a:endParaRPr sz="1815" dirty="0">
              <a:latin typeface="Arial"/>
              <a:cs typeface="Arial"/>
            </a:endParaRPr>
          </a:p>
          <a:p>
            <a:pPr marL="11527" marR="3410696" algn="just"/>
            <a:r>
              <a:rPr sz="1815" spc="-5" dirty="0">
                <a:solidFill>
                  <a:srgbClr val="282828"/>
                </a:solidFill>
                <a:latin typeface="Arial"/>
                <a:cs typeface="Arial"/>
              </a:rPr>
              <a:t>“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an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1815" spc="1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CRF</a:t>
            </a:r>
            <a:r>
              <a:rPr sz="1815" spc="23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k</a:t>
            </a:r>
            <a:r>
              <a:rPr sz="1815" spc="27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CR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…”</a:t>
            </a:r>
            <a:endParaRPr sz="1815" dirty="0">
              <a:latin typeface="Arial"/>
              <a:cs typeface="Arial"/>
            </a:endParaRPr>
          </a:p>
          <a:p>
            <a:pPr marL="11527" marR="12103">
              <a:lnSpc>
                <a:spcPts val="1743"/>
              </a:lnSpc>
              <a:spcBef>
                <a:spcPts val="417"/>
              </a:spcBef>
              <a:tabLst>
                <a:tab pos="769395" algn="l"/>
                <a:tab pos="1383182" algn="l"/>
                <a:tab pos="1937032" algn="l"/>
                <a:tab pos="2307609" algn="l"/>
                <a:tab pos="2747346" algn="l"/>
                <a:tab pos="3336351" algn="l"/>
                <a:tab pos="3646415" algn="l"/>
                <a:tab pos="4080964" algn="l"/>
                <a:tab pos="5660674" algn="l"/>
                <a:tab pos="6698061" algn="l"/>
                <a:tab pos="6991410" algn="l"/>
              </a:tabLst>
            </a:pPr>
            <a:r>
              <a:rPr sz="1815" spc="-27" dirty="0">
                <a:solidFill>
                  <a:srgbClr val="282828"/>
                </a:solidFill>
                <a:latin typeface="Arial"/>
                <a:cs typeface="Arial"/>
              </a:rPr>
              <a:t>“</a:t>
            </a:r>
            <a:r>
              <a:rPr sz="1815" spc="18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ap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s	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ea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h	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em	o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n	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e	CRF	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to	t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e	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1815" spc="-5" dirty="0">
                <a:solidFill>
                  <a:srgbClr val="282828"/>
                </a:solidFill>
                <a:latin typeface="Arial"/>
                <a:cs typeface="Arial"/>
              </a:rPr>
              <a:t>rr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p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in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g	</a:t>
            </a:r>
            <a:r>
              <a:rPr sz="1815" spc="-23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815" spc="-5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ab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le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s	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n	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he</a:t>
            </a:r>
            <a:r>
              <a:rPr sz="1815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da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e”</a:t>
            </a:r>
            <a:endParaRPr sz="1815" dirty="0">
              <a:latin typeface="Arial"/>
              <a:cs typeface="Arial"/>
            </a:endParaRPr>
          </a:p>
          <a:p>
            <a:pPr marL="11527" marR="17866">
              <a:lnSpc>
                <a:spcPct val="80000"/>
              </a:lnSpc>
              <a:spcBef>
                <a:spcPts val="449"/>
              </a:spcBef>
              <a:tabLst>
                <a:tab pos="891000" algn="l"/>
                <a:tab pos="1767592" algn="l"/>
                <a:tab pos="2213668" algn="l"/>
                <a:tab pos="3142705" algn="l"/>
                <a:tab pos="3958783" algn="l"/>
                <a:tab pos="4462492" algn="l"/>
                <a:tab pos="5264738" algn="l"/>
                <a:tab pos="5657792" algn="l"/>
                <a:tab pos="6277343" algn="l"/>
                <a:tab pos="6877298" algn="l"/>
              </a:tabLst>
            </a:pPr>
            <a:r>
              <a:rPr sz="1815" spc="-5" dirty="0">
                <a:solidFill>
                  <a:srgbClr val="282828"/>
                </a:solidFill>
                <a:latin typeface="Arial"/>
                <a:cs typeface="Arial"/>
              </a:rPr>
              <a:t>“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houl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d	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p</a:t>
            </a:r>
            <a:r>
              <a:rPr sz="1815" spc="-5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e	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e	</a:t>
            </a:r>
            <a:r>
              <a:rPr sz="1815" spc="-23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815" spc="-5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e	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na</a:t>
            </a:r>
            <a:r>
              <a:rPr sz="1815" spc="18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s	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an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d	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g	</a:t>
            </a:r>
            <a:r>
              <a:rPr sz="1815" spc="9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r	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ea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h	</a:t>
            </a:r>
            <a:r>
              <a:rPr sz="1815" spc="9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RF	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em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in</a:t>
            </a:r>
            <a:r>
              <a:rPr sz="1815" spc="23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lu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1815" spc="1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 t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da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ta </a:t>
            </a:r>
            <a:r>
              <a:rPr sz="1815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ab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la</a:t>
            </a:r>
            <a:r>
              <a:rPr sz="1815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da</a:t>
            </a:r>
            <a:r>
              <a:rPr sz="1815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s”</a:t>
            </a:r>
            <a:endParaRPr sz="1815" dirty="0">
              <a:latin typeface="Arial"/>
              <a:cs typeface="Arial"/>
            </a:endParaRPr>
          </a:p>
          <a:p>
            <a:pPr marL="11527" marR="941717" algn="just"/>
            <a:r>
              <a:rPr sz="1815" spc="-5" dirty="0">
                <a:solidFill>
                  <a:srgbClr val="282828"/>
                </a:solidFill>
                <a:latin typeface="Arial"/>
                <a:cs typeface="Arial"/>
              </a:rPr>
              <a:t>“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al</a:t>
            </a:r>
            <a:r>
              <a:rPr sz="1815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1815" spc="18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pa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g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an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815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em</a:t>
            </a:r>
            <a:r>
              <a:rPr sz="1815" spc="36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 t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CRF 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spc="1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lud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d”</a:t>
            </a:r>
            <a:endParaRPr sz="1815" dirty="0">
              <a:latin typeface="Arial"/>
              <a:cs typeface="Arial"/>
            </a:endParaRPr>
          </a:p>
          <a:p>
            <a:pPr marL="11527" marR="14984">
              <a:lnSpc>
                <a:spcPct val="80000"/>
              </a:lnSpc>
              <a:spcBef>
                <a:spcPts val="436"/>
              </a:spcBef>
            </a:pPr>
            <a:r>
              <a:rPr sz="1815" spc="-5" dirty="0">
                <a:solidFill>
                  <a:srgbClr val="282828"/>
                </a:solidFill>
                <a:latin typeface="Arial"/>
                <a:cs typeface="Arial"/>
              </a:rPr>
              <a:t>“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e </a:t>
            </a:r>
            <a:r>
              <a:rPr sz="1815" spc="-231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pon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r </a:t>
            </a:r>
            <a:r>
              <a:rPr sz="1815" spc="-218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ho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d </a:t>
            </a:r>
            <a:r>
              <a:rPr sz="1815" spc="-208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36" dirty="0">
                <a:solidFill>
                  <a:srgbClr val="282828"/>
                </a:solidFill>
                <a:latin typeface="Arial"/>
                <a:cs typeface="Arial"/>
              </a:rPr>
              <a:t>w</a:t>
            </a:r>
            <a:r>
              <a:rPr sz="1815" spc="18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te </a:t>
            </a:r>
            <a:r>
              <a:rPr sz="1815" spc="-213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i="1" spc="-18" dirty="0">
                <a:solidFill>
                  <a:srgbClr val="282828"/>
                </a:solidFill>
                <a:latin typeface="Arial"/>
                <a:cs typeface="Arial"/>
              </a:rPr>
              <a:t>no</a:t>
            </a:r>
            <a:r>
              <a:rPr sz="1815" i="1" spc="-9" dirty="0">
                <a:solidFill>
                  <a:srgbClr val="282828"/>
                </a:solidFill>
                <a:latin typeface="Arial"/>
                <a:cs typeface="Arial"/>
              </a:rPr>
              <a:t>t </a:t>
            </a:r>
            <a:r>
              <a:rPr sz="1815" i="1" spc="-227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i="1" spc="-18" dirty="0">
                <a:solidFill>
                  <a:srgbClr val="282828"/>
                </a:solidFill>
                <a:latin typeface="Arial"/>
                <a:cs typeface="Arial"/>
              </a:rPr>
              <a:t>en</a:t>
            </a:r>
            <a:r>
              <a:rPr sz="1815" i="1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i="1" spc="-1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i="1" spc="-5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1815" i="1" spc="-1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i="1" spc="-14" dirty="0">
                <a:solidFill>
                  <a:srgbClr val="282828"/>
                </a:solidFill>
                <a:latin typeface="Arial"/>
                <a:cs typeface="Arial"/>
              </a:rPr>
              <a:t>d </a:t>
            </a:r>
            <a:r>
              <a:rPr sz="1815" i="1" spc="-208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i="1" spc="-18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815" i="1" spc="-14" dirty="0">
                <a:solidFill>
                  <a:srgbClr val="282828"/>
                </a:solidFill>
                <a:latin typeface="Arial"/>
                <a:cs typeface="Arial"/>
              </a:rPr>
              <a:t>n </a:t>
            </a:r>
            <a:r>
              <a:rPr sz="1815" i="1" spc="-231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i="1" spc="5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1815" i="1" spc="-18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815" i="1" spc="-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i="1" spc="-18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815" i="1" spc="5" dirty="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sz="1815" i="1" spc="-18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815" i="1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815" i="1" spc="-14" dirty="0">
                <a:solidFill>
                  <a:srgbClr val="282828"/>
                </a:solidFill>
                <a:latin typeface="Arial"/>
                <a:cs typeface="Arial"/>
              </a:rPr>
              <a:t>e </a:t>
            </a:r>
            <a:r>
              <a:rPr sz="1815" i="1" spc="-213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n </a:t>
            </a:r>
            <a:r>
              <a:rPr sz="1815" spc="-18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al</a:t>
            </a:r>
            <a:r>
              <a:rPr sz="1815" spc="-5" dirty="0">
                <a:solidFill>
                  <a:srgbClr val="282828"/>
                </a:solidFill>
                <a:latin typeface="Arial"/>
                <a:cs typeface="Arial"/>
              </a:rPr>
              <a:t>l </a:t>
            </a:r>
            <a:r>
              <a:rPr sz="1815" spc="-19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spc="18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s </a:t>
            </a:r>
            <a:r>
              <a:rPr sz="1815" spc="-218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36" dirty="0">
                <a:solidFill>
                  <a:srgbClr val="282828"/>
                </a:solidFill>
                <a:latin typeface="Arial"/>
                <a:cs typeface="Arial"/>
              </a:rPr>
              <a:t>w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he</a:t>
            </a:r>
            <a:r>
              <a:rPr sz="1815" spc="18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 t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hi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p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p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li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.”</a:t>
            </a:r>
            <a:endParaRPr sz="1815" dirty="0">
              <a:latin typeface="Arial"/>
              <a:cs typeface="Arial"/>
            </a:endParaRPr>
          </a:p>
          <a:p>
            <a:pPr marL="11527" marR="14984" algn="just">
              <a:lnSpc>
                <a:spcPts val="2146"/>
              </a:lnSpc>
            </a:pPr>
            <a:r>
              <a:rPr sz="1815" spc="-5" dirty="0">
                <a:solidFill>
                  <a:srgbClr val="282828"/>
                </a:solidFill>
                <a:latin typeface="Arial"/>
                <a:cs typeface="Arial"/>
              </a:rPr>
              <a:t>“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e </a:t>
            </a:r>
            <a:r>
              <a:rPr sz="1815" spc="-25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an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d </a:t>
            </a:r>
            <a:r>
              <a:rPr sz="1815" spc="-231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CRF </a:t>
            </a:r>
            <a:r>
              <a:rPr sz="1815" spc="-24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oul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d </a:t>
            </a:r>
            <a:r>
              <a:rPr sz="1815" spc="-25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e </a:t>
            </a:r>
            <a:r>
              <a:rPr sz="1815" spc="-25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p</a:t>
            </a:r>
            <a:r>
              <a:rPr sz="1815" spc="-5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id</a:t>
            </a:r>
            <a:r>
              <a:rPr sz="1815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d </a:t>
            </a:r>
            <a:r>
              <a:rPr sz="1815" spc="-25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s </a:t>
            </a:r>
            <a:r>
              <a:rPr sz="1815" spc="-236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a </a:t>
            </a:r>
            <a:r>
              <a:rPr sz="1815" spc="-25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srgbClr val="282828"/>
                </a:solidFill>
                <a:latin typeface="Arial"/>
                <a:cs typeface="Arial"/>
              </a:rPr>
              <a:t>P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DF </a:t>
            </a:r>
            <a:r>
              <a:rPr sz="1815" spc="-24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9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ile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. </a:t>
            </a:r>
            <a:r>
              <a:rPr sz="1815" spc="-25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9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815" spc="18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e </a:t>
            </a:r>
            <a:r>
              <a:rPr sz="1815" spc="-231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e </a:t>
            </a:r>
            <a:r>
              <a:rPr sz="1815" spc="-25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815" spc="9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1815" spc="-18" dirty="0">
                <a:solidFill>
                  <a:srgbClr val="282828"/>
                </a:solidFill>
                <a:latin typeface="Arial"/>
                <a:cs typeface="Arial"/>
              </a:rPr>
              <a:t>il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endParaRPr sz="1815" dirty="0">
              <a:latin typeface="Arial"/>
              <a:cs typeface="Arial"/>
            </a:endParaRPr>
          </a:p>
          <a:p>
            <a:pPr marL="11527" marR="5986298" algn="just">
              <a:lnSpc>
                <a:spcPts val="1797"/>
              </a:lnSpc>
            </a:pPr>
            <a:r>
              <a:rPr sz="1815" i="1" spc="-18" dirty="0">
                <a:solidFill>
                  <a:srgbClr val="282828"/>
                </a:solidFill>
                <a:latin typeface="Arial"/>
                <a:cs typeface="Arial"/>
              </a:rPr>
              <a:t>bl</a:t>
            </a:r>
            <a:r>
              <a:rPr sz="1815" i="1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815" i="1" spc="-18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1815" i="1" dirty="0">
                <a:solidFill>
                  <a:srgbClr val="282828"/>
                </a:solidFill>
                <a:latin typeface="Arial"/>
                <a:cs typeface="Arial"/>
              </a:rPr>
              <a:t>kc</a:t>
            </a:r>
            <a:r>
              <a:rPr sz="1815" i="1" spc="-5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1815" i="1" spc="-14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1815" spc="-14" dirty="0">
                <a:solidFill>
                  <a:srgbClr val="282828"/>
                </a:solidFill>
                <a:latin typeface="Arial"/>
                <a:cs typeface="Arial"/>
              </a:rPr>
              <a:t>.</a:t>
            </a:r>
            <a:r>
              <a:rPr sz="1815" i="1" spc="-14" dirty="0">
                <a:solidFill>
                  <a:srgbClr val="282828"/>
                </a:solidFill>
                <a:latin typeface="Arial"/>
                <a:cs typeface="Arial"/>
              </a:rPr>
              <a:t>pdf</a:t>
            </a:r>
            <a:r>
              <a:rPr sz="1815" spc="-9" dirty="0">
                <a:solidFill>
                  <a:srgbClr val="282828"/>
                </a:solidFill>
                <a:latin typeface="Arial"/>
                <a:cs typeface="Arial"/>
              </a:rPr>
              <a:t>.”</a:t>
            </a:r>
            <a:endParaRPr sz="1815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9983967" y="6263256"/>
            <a:ext cx="201014" cy="1760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053"/>
            <a:fld id="{81D60167-4931-47E6-BA6A-407CBD079E47}" type="slidenum">
              <a:rPr sz="1089" dirty="0">
                <a:solidFill>
                  <a:srgbClr val="FFFFFF"/>
                </a:solidFill>
                <a:latin typeface="Arial"/>
                <a:cs typeface="Arial"/>
              </a:rPr>
              <a:pPr marL="23053"/>
              <a:t>5</a:t>
            </a:fld>
            <a:endParaRPr sz="10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942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097280" y="516368"/>
            <a:ext cx="9854005" cy="1494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11527" marR="11527">
              <a:lnSpc>
                <a:spcPct val="109500"/>
              </a:lnSpc>
            </a:pPr>
            <a:r>
              <a:rPr sz="1815" i="1" spc="-14" dirty="0">
                <a:latin typeface="Arial"/>
                <a:cs typeface="Arial"/>
              </a:rPr>
              <a:t>CDI</a:t>
            </a:r>
            <a:r>
              <a:rPr sz="1815" i="1" spc="0" dirty="0">
                <a:latin typeface="Arial"/>
                <a:cs typeface="Arial"/>
              </a:rPr>
              <a:t>S</a:t>
            </a:r>
            <a:r>
              <a:rPr sz="1815" i="1" spc="-14" dirty="0">
                <a:latin typeface="Arial"/>
                <a:cs typeface="Arial"/>
              </a:rPr>
              <a:t>C </a:t>
            </a:r>
            <a:r>
              <a:rPr sz="1815" i="1" spc="-250" dirty="0">
                <a:latin typeface="Arial"/>
                <a:cs typeface="Arial"/>
              </a:rPr>
              <a:t> </a:t>
            </a:r>
            <a:r>
              <a:rPr sz="1815" i="1" spc="-45" dirty="0">
                <a:latin typeface="Arial"/>
                <a:cs typeface="Arial"/>
              </a:rPr>
              <a:t>M</a:t>
            </a:r>
            <a:r>
              <a:rPr sz="1815" i="1" spc="-18" dirty="0">
                <a:latin typeface="Arial"/>
                <a:cs typeface="Arial"/>
              </a:rPr>
              <a:t>e</a:t>
            </a:r>
            <a:r>
              <a:rPr sz="1815" i="1" spc="9" dirty="0">
                <a:latin typeface="Arial"/>
                <a:cs typeface="Arial"/>
              </a:rPr>
              <a:t>t</a:t>
            </a:r>
            <a:r>
              <a:rPr sz="1815" i="1" spc="-18" dirty="0">
                <a:latin typeface="Arial"/>
                <a:cs typeface="Arial"/>
              </a:rPr>
              <a:t>ada</a:t>
            </a:r>
            <a:r>
              <a:rPr sz="1815" i="1" spc="9" dirty="0">
                <a:latin typeface="Arial"/>
                <a:cs typeface="Arial"/>
              </a:rPr>
              <a:t>t</a:t>
            </a:r>
            <a:r>
              <a:rPr sz="1815" i="1" spc="-14" dirty="0">
                <a:latin typeface="Arial"/>
                <a:cs typeface="Arial"/>
              </a:rPr>
              <a:t>a</a:t>
            </a:r>
            <a:r>
              <a:rPr sz="1815" i="1" spc="231" dirty="0">
                <a:latin typeface="Arial"/>
                <a:cs typeface="Arial"/>
              </a:rPr>
              <a:t> </a:t>
            </a:r>
            <a:r>
              <a:rPr sz="1815" i="1" spc="0" dirty="0">
                <a:latin typeface="Arial"/>
                <a:cs typeface="Arial"/>
              </a:rPr>
              <a:t>S</a:t>
            </a:r>
            <a:r>
              <a:rPr sz="1815" i="1" spc="-18" dirty="0">
                <a:latin typeface="Arial"/>
                <a:cs typeface="Arial"/>
              </a:rPr>
              <a:t>ub</a:t>
            </a:r>
            <a:r>
              <a:rPr sz="1815" i="1" spc="0" dirty="0">
                <a:latin typeface="Arial"/>
                <a:cs typeface="Arial"/>
              </a:rPr>
              <a:t>m</a:t>
            </a:r>
            <a:r>
              <a:rPr sz="1815" i="1" spc="-18" dirty="0">
                <a:latin typeface="Arial"/>
                <a:cs typeface="Arial"/>
              </a:rPr>
              <a:t>i</a:t>
            </a:r>
            <a:r>
              <a:rPr sz="1815" i="1" spc="0" dirty="0">
                <a:latin typeface="Arial"/>
                <a:cs typeface="Arial"/>
              </a:rPr>
              <a:t>ssi</a:t>
            </a:r>
            <a:r>
              <a:rPr sz="1815" i="1" spc="-18" dirty="0">
                <a:latin typeface="Arial"/>
                <a:cs typeface="Arial"/>
              </a:rPr>
              <a:t>o</a:t>
            </a:r>
            <a:r>
              <a:rPr sz="1815" i="1" spc="-14" dirty="0">
                <a:latin typeface="Arial"/>
                <a:cs typeface="Arial"/>
              </a:rPr>
              <a:t>n</a:t>
            </a:r>
            <a:r>
              <a:rPr sz="1815" i="1" spc="231" dirty="0">
                <a:latin typeface="Arial"/>
                <a:cs typeface="Arial"/>
              </a:rPr>
              <a:t> </a:t>
            </a:r>
            <a:r>
              <a:rPr sz="1815" i="1" spc="-9" dirty="0">
                <a:latin typeface="Arial"/>
                <a:cs typeface="Arial"/>
              </a:rPr>
              <a:t>G</a:t>
            </a:r>
            <a:r>
              <a:rPr sz="1815" i="1" spc="-18" dirty="0">
                <a:latin typeface="Arial"/>
                <a:cs typeface="Arial"/>
              </a:rPr>
              <a:t>u</a:t>
            </a:r>
            <a:r>
              <a:rPr sz="1815" i="1" spc="5" dirty="0">
                <a:latin typeface="Arial"/>
                <a:cs typeface="Arial"/>
              </a:rPr>
              <a:t>i</a:t>
            </a:r>
            <a:r>
              <a:rPr sz="1815" i="1" spc="-18" dirty="0">
                <a:latin typeface="Arial"/>
                <a:cs typeface="Arial"/>
              </a:rPr>
              <a:t>d</a:t>
            </a:r>
            <a:r>
              <a:rPr sz="1815" i="1" spc="5" dirty="0">
                <a:latin typeface="Arial"/>
                <a:cs typeface="Arial"/>
              </a:rPr>
              <a:t>e</a:t>
            </a:r>
            <a:r>
              <a:rPr sz="1815" i="1" spc="-18" dirty="0">
                <a:latin typeface="Arial"/>
                <a:cs typeface="Arial"/>
              </a:rPr>
              <a:t>l</a:t>
            </a:r>
            <a:r>
              <a:rPr sz="1815" i="1" spc="5" dirty="0">
                <a:latin typeface="Arial"/>
                <a:cs typeface="Arial"/>
              </a:rPr>
              <a:t>i</a:t>
            </a:r>
            <a:r>
              <a:rPr sz="1815" i="1" spc="-18" dirty="0">
                <a:latin typeface="Arial"/>
                <a:cs typeface="Arial"/>
              </a:rPr>
              <a:t>ne</a:t>
            </a:r>
            <a:r>
              <a:rPr sz="1815" i="1" spc="-9" dirty="0">
                <a:latin typeface="Arial"/>
                <a:cs typeface="Arial"/>
              </a:rPr>
              <a:t>s</a:t>
            </a:r>
            <a:r>
              <a:rPr sz="1815" i="1" spc="245" dirty="0">
                <a:latin typeface="Arial"/>
                <a:cs typeface="Arial"/>
              </a:rPr>
              <a:t> </a:t>
            </a:r>
            <a:r>
              <a:rPr lang="en-US" sz="1815" i="1" spc="245" dirty="0" smtClean="0">
                <a:latin typeface="Arial"/>
                <a:cs typeface="Arial"/>
              </a:rPr>
              <a:t/>
            </a:r>
            <a:br>
              <a:rPr lang="en-US" sz="1815" i="1" spc="245" dirty="0" smtClean="0">
                <a:latin typeface="Arial"/>
                <a:cs typeface="Arial"/>
              </a:rPr>
            </a:br>
            <a:r>
              <a:rPr lang="en-US" sz="1815" spc="-18" dirty="0" smtClean="0">
                <a:solidFill>
                  <a:srgbClr val="677882"/>
                </a:solidFill>
                <a:latin typeface="Arial"/>
                <a:cs typeface="Arial"/>
                <a:hlinkClick r:id="rId2"/>
              </a:rPr>
              <a:t>https</a:t>
            </a:r>
            <a:r>
              <a:rPr lang="en-US" sz="1815" spc="-18" dirty="0">
                <a:solidFill>
                  <a:srgbClr val="677882"/>
                </a:solidFill>
                <a:latin typeface="Arial"/>
                <a:cs typeface="Arial"/>
                <a:hlinkClick r:id="rId2"/>
              </a:rPr>
              <a:t>://www.cdisc.org/metadata-submission-guideline-%28msg%29-package-preface</a:t>
            </a:r>
            <a:r>
              <a:rPr lang="en-US" sz="1815" spc="-18" dirty="0">
                <a:solidFill>
                  <a:srgbClr val="677882"/>
                </a:solidFill>
                <a:latin typeface="Arial"/>
                <a:cs typeface="Arial"/>
              </a:rPr>
              <a:t/>
            </a:r>
            <a:br>
              <a:rPr lang="en-US" sz="1815" spc="-18" dirty="0">
                <a:solidFill>
                  <a:srgbClr val="677882"/>
                </a:solidFill>
                <a:latin typeface="Arial"/>
                <a:cs typeface="Arial"/>
              </a:rPr>
            </a:br>
            <a:endParaRPr sz="1815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20803" y="626556"/>
            <a:ext cx="4354542" cy="3843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>
              <a:lnSpc>
                <a:spcPts val="3027"/>
              </a:lnSpc>
            </a:pPr>
            <a:r>
              <a:rPr sz="2541" spc="-14" dirty="0">
                <a:solidFill>
                  <a:srgbClr val="282828"/>
                </a:solidFill>
                <a:latin typeface="Arial"/>
                <a:cs typeface="Arial"/>
              </a:rPr>
              <a:t>CD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SC Guidelines</a:t>
            </a:r>
            <a:r>
              <a:rPr sz="2541" spc="-23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–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541" spc="-36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541" spc="23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541" spc="-36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541" spc="18" dirty="0">
                <a:solidFill>
                  <a:srgbClr val="282828"/>
                </a:solidFill>
                <a:latin typeface="Arial"/>
                <a:cs typeface="Arial"/>
              </a:rPr>
              <a:t>ew</a:t>
            </a:r>
            <a:endParaRPr sz="2541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9983967" y="6263256"/>
            <a:ext cx="201014" cy="1760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053"/>
            <a:fld id="{81D60167-4931-47E6-BA6A-407CBD079E47}" type="slidenum">
              <a:rPr sz="1089" dirty="0">
                <a:solidFill>
                  <a:srgbClr val="FFFFFF"/>
                </a:solidFill>
                <a:latin typeface="Arial"/>
                <a:cs typeface="Arial"/>
              </a:rPr>
              <a:pPr marL="23053"/>
              <a:t>6</a:t>
            </a:fld>
            <a:endParaRPr sz="1089"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467" y="2322499"/>
            <a:ext cx="8119513" cy="386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4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9518" y="963904"/>
            <a:ext cx="4354542" cy="39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27"/>
            <a:r>
              <a:rPr sz="2541" spc="-14" dirty="0">
                <a:solidFill>
                  <a:srgbClr val="282828"/>
                </a:solidFill>
                <a:latin typeface="Arial"/>
                <a:cs typeface="Arial"/>
              </a:rPr>
              <a:t>CD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SC Guidelines</a:t>
            </a:r>
            <a:r>
              <a:rPr sz="2541" spc="-23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–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541" spc="-36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541" spc="23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541" spc="-36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2541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541" spc="18" dirty="0">
                <a:solidFill>
                  <a:srgbClr val="282828"/>
                </a:solidFill>
                <a:latin typeface="Arial"/>
                <a:cs typeface="Arial"/>
              </a:rPr>
              <a:t>ew</a:t>
            </a:r>
            <a:endParaRPr sz="2541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5769" y="1818042"/>
            <a:ext cx="8692179" cy="20020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7508" marR="14984" indent="-165982">
              <a:lnSpc>
                <a:spcPct val="80000"/>
              </a:lnSpc>
              <a:buClr>
                <a:srgbClr val="6A9A7A"/>
              </a:buClr>
              <a:buFont typeface="Arial"/>
              <a:buChar char="•"/>
              <a:tabLst>
                <a:tab pos="177508" algn="l"/>
              </a:tabLst>
            </a:pPr>
            <a:r>
              <a:rPr sz="1997" spc="-9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nno</a:t>
            </a:r>
            <a:r>
              <a:rPr sz="1997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997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997" spc="-14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on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997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997" spc="5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997" spc="-18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997" spc="9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ea</a:t>
            </a:r>
            <a:r>
              <a:rPr sz="1997" spc="-27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997" spc="-14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1997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997" b="1" spc="-5" dirty="0">
                <a:solidFill>
                  <a:srgbClr val="282828"/>
                </a:solidFill>
                <a:latin typeface="Arial"/>
                <a:cs typeface="Arial"/>
              </a:rPr>
              <a:t>he</a:t>
            </a:r>
            <a:r>
              <a:rPr sz="1997" b="1" spc="9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1997" b="1" dirty="0">
                <a:solidFill>
                  <a:srgbClr val="282828"/>
                </a:solidFill>
                <a:latin typeface="Arial"/>
                <a:cs typeface="Arial"/>
              </a:rPr>
              <a:t>p</a:t>
            </a:r>
            <a:r>
              <a:rPr sz="1997" b="1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997" b="1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997" b="1" spc="-5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1997" b="1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997" b="1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997" b="1" spc="-5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1997" b="1" spc="9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1997" b="1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997" b="1" spc="-6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997" b="1" spc="5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1997" b="1" spc="-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997" b="1" spc="-27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1997" b="1" spc="9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997" b="1" spc="-27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997" b="1" spc="50" dirty="0">
                <a:solidFill>
                  <a:srgbClr val="282828"/>
                </a:solidFill>
                <a:latin typeface="Arial"/>
                <a:cs typeface="Arial"/>
              </a:rPr>
              <a:t>w</a:t>
            </a:r>
            <a:r>
              <a:rPr sz="1997" b="1" spc="-27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997" b="1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1997" b="1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997" spc="27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1997" spc="-14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1997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997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997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1997" spc="5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1997" spc="-32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997" spc="18" dirty="0">
                <a:solidFill>
                  <a:srgbClr val="282828"/>
                </a:solidFill>
                <a:latin typeface="Arial"/>
                <a:cs typeface="Arial"/>
              </a:rPr>
              <a:t>g</a:t>
            </a:r>
            <a:r>
              <a:rPr sz="1997" spc="-14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n 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1997" spc="18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da</a:t>
            </a:r>
            <a:r>
              <a:rPr sz="1997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997" spc="-18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997" spc="-23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997" spc="5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1997" spc="-14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ab</a:t>
            </a:r>
            <a:r>
              <a:rPr sz="1997" spc="-14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997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997" spc="-14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1997" spc="-14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ud</a:t>
            </a:r>
            <a:r>
              <a:rPr sz="1997" spc="1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1997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997" spc="-14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1997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997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997" spc="-18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ub</a:t>
            </a:r>
            <a:r>
              <a:rPr sz="1997" spc="5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1997" spc="-14" dirty="0">
                <a:solidFill>
                  <a:srgbClr val="282828"/>
                </a:solidFill>
                <a:latin typeface="Arial"/>
                <a:cs typeface="Arial"/>
              </a:rPr>
              <a:t>it</a:t>
            </a:r>
            <a:r>
              <a:rPr sz="1997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1997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da</a:t>
            </a:r>
            <a:r>
              <a:rPr sz="1997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997" spc="-27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997" spc="-23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997" spc="9" dirty="0">
                <a:solidFill>
                  <a:srgbClr val="282828"/>
                </a:solidFill>
                <a:latin typeface="Arial"/>
                <a:cs typeface="Arial"/>
              </a:rPr>
              <a:t>ts</a:t>
            </a:r>
            <a:endParaRPr sz="1997" dirty="0">
              <a:latin typeface="Arial"/>
              <a:cs typeface="Arial"/>
            </a:endParaRPr>
          </a:p>
          <a:p>
            <a:pPr>
              <a:lnSpc>
                <a:spcPts val="454"/>
              </a:lnSpc>
              <a:spcBef>
                <a:spcPts val="25"/>
              </a:spcBef>
              <a:buClr>
                <a:srgbClr val="6A9A7A"/>
              </a:buClr>
              <a:buFont typeface="Arial"/>
              <a:buChar char="•"/>
            </a:pPr>
            <a:endParaRPr sz="454" dirty="0"/>
          </a:p>
          <a:p>
            <a:pPr marL="177508" marR="11527" indent="-165982">
              <a:lnSpc>
                <a:spcPct val="80000"/>
              </a:lnSpc>
              <a:buClr>
                <a:srgbClr val="6A9A7A"/>
              </a:buClr>
              <a:buFont typeface="Arial"/>
              <a:buChar char="•"/>
              <a:tabLst>
                <a:tab pos="177508" algn="l"/>
                <a:tab pos="1458105" algn="l"/>
                <a:tab pos="2099556" algn="l"/>
                <a:tab pos="2403856" algn="l"/>
                <a:tab pos="2735820" algn="l"/>
                <a:tab pos="3139823" algn="l"/>
                <a:tab pos="4232538" algn="l"/>
                <a:tab pos="4570265" algn="l"/>
                <a:tab pos="5045734" algn="l"/>
                <a:tab pos="5673929" algn="l"/>
                <a:tab pos="6066407" algn="l"/>
                <a:tab pos="6329212" algn="l"/>
                <a:tab pos="6957407" algn="l"/>
              </a:tabLst>
            </a:pPr>
            <a:r>
              <a:rPr sz="1997" spc="-9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nno</a:t>
            </a:r>
            <a:r>
              <a:rPr sz="1997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997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d	</a:t>
            </a:r>
            <a:r>
              <a:rPr sz="1997" spc="-14" dirty="0">
                <a:solidFill>
                  <a:srgbClr val="282828"/>
                </a:solidFill>
                <a:latin typeface="Arial"/>
                <a:cs typeface="Arial"/>
              </a:rPr>
              <a:t>CR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F	</a:t>
            </a:r>
            <a:r>
              <a:rPr sz="1997" spc="-14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s	</a:t>
            </a:r>
            <a:r>
              <a:rPr sz="1997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o	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e	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p</a:t>
            </a:r>
            <a:r>
              <a:rPr sz="1997" spc="5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1997" spc="-23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1997" spc="-14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de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d	</a:t>
            </a:r>
            <a:r>
              <a:rPr sz="1997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o	</a:t>
            </a:r>
            <a:r>
              <a:rPr sz="1997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e	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1997" spc="-14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A	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s	a	</a:t>
            </a:r>
            <a:r>
              <a:rPr sz="1997" spc="-9" dirty="0">
                <a:solidFill>
                  <a:srgbClr val="282828"/>
                </a:solidFill>
                <a:latin typeface="Arial"/>
                <a:cs typeface="Arial"/>
              </a:rPr>
              <a:t>PD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F	</a:t>
            </a:r>
            <a:r>
              <a:rPr sz="1997" spc="27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1997" spc="-14" dirty="0">
                <a:solidFill>
                  <a:srgbClr val="282828"/>
                </a:solidFill>
                <a:latin typeface="Arial"/>
                <a:cs typeface="Arial"/>
              </a:rPr>
              <a:t>il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, 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na</a:t>
            </a:r>
            <a:r>
              <a:rPr sz="1997" spc="5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1997" spc="5" dirty="0">
                <a:solidFill>
                  <a:srgbClr val="282828"/>
                </a:solidFill>
                <a:latin typeface="Arial"/>
                <a:cs typeface="Arial"/>
              </a:rPr>
              <a:t> "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sz="1997" spc="-14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997" spc="-27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1997" spc="18" dirty="0">
                <a:solidFill>
                  <a:srgbClr val="282828"/>
                </a:solidFill>
                <a:latin typeface="Arial"/>
                <a:cs typeface="Arial"/>
              </a:rPr>
              <a:t>k</a:t>
            </a:r>
            <a:r>
              <a:rPr sz="1997" spc="-23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1997" spc="-18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1997" spc="9" dirty="0">
                <a:solidFill>
                  <a:srgbClr val="282828"/>
                </a:solidFill>
                <a:latin typeface="Arial"/>
                <a:cs typeface="Arial"/>
              </a:rPr>
              <a:t>f.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p</a:t>
            </a:r>
            <a:r>
              <a:rPr sz="1997" spc="-27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1997" spc="27" dirty="0">
                <a:solidFill>
                  <a:srgbClr val="282828"/>
                </a:solidFill>
                <a:latin typeface="Arial"/>
                <a:cs typeface="Arial"/>
              </a:rPr>
              <a:t>f”</a:t>
            </a:r>
            <a:endParaRPr sz="1997" dirty="0">
              <a:latin typeface="Arial"/>
              <a:cs typeface="Arial"/>
            </a:endParaRPr>
          </a:p>
          <a:p>
            <a:pPr marL="177508" indent="-165982">
              <a:lnSpc>
                <a:spcPts val="2373"/>
              </a:lnSpc>
              <a:buClr>
                <a:srgbClr val="6A9A7A"/>
              </a:buClr>
              <a:buFont typeface="Arial"/>
              <a:buChar char="•"/>
              <a:tabLst>
                <a:tab pos="177508" algn="l"/>
              </a:tabLst>
            </a:pPr>
            <a:r>
              <a:rPr sz="1997" spc="-9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pon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1997" spc="5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997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1997" spc="-18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se</a:t>
            </a:r>
            <a:r>
              <a:rPr sz="1997" spc="-18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997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he</a:t>
            </a:r>
            <a:r>
              <a:rPr sz="1997" spc="-14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1997" spc="1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997" spc="-14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oo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l </a:t>
            </a:r>
            <a:r>
              <a:rPr sz="1997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1997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1997" spc="5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997" spc="-27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997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997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ann</a:t>
            </a:r>
            <a:r>
              <a:rPr sz="1997" spc="-27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1997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997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997" spc="-14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ons</a:t>
            </a:r>
            <a:endParaRPr sz="1997" dirty="0">
              <a:latin typeface="Arial"/>
              <a:cs typeface="Arial"/>
            </a:endParaRPr>
          </a:p>
          <a:p>
            <a:pPr marL="177508" indent="-165982">
              <a:spcBef>
                <a:spcPts val="23"/>
              </a:spcBef>
              <a:buClr>
                <a:srgbClr val="6A9A7A"/>
              </a:buClr>
              <a:buFont typeface="Arial"/>
              <a:buChar char="•"/>
              <a:tabLst>
                <a:tab pos="177508" algn="l"/>
              </a:tabLst>
            </a:pPr>
            <a:r>
              <a:rPr sz="1997" spc="14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oo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l c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1997" spc="5" dirty="0">
                <a:solidFill>
                  <a:srgbClr val="282828"/>
                </a:solidFill>
                <a:latin typeface="Arial"/>
                <a:cs typeface="Arial"/>
              </a:rPr>
              <a:t>rr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997" spc="-27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1997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997" spc="-14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y</a:t>
            </a:r>
            <a:r>
              <a:rPr sz="1997" spc="-1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1997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y</a:t>
            </a:r>
            <a:r>
              <a:rPr sz="1997" spc="-1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1997" spc="-14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A </a:t>
            </a:r>
            <a:r>
              <a:rPr sz="1997" spc="-14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997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997" spc="-9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dob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997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997" spc="-9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997" spc="-23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1997" spc="5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oba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997" spc="18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997" spc="-32" dirty="0">
                <a:solidFill>
                  <a:srgbClr val="282828"/>
                </a:solidFill>
                <a:latin typeface="Arial"/>
                <a:cs typeface="Arial"/>
              </a:rPr>
              <a:t>P</a:t>
            </a:r>
            <a:r>
              <a:rPr sz="1997" spc="5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1997" spc="-27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1997" spc="27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1997" spc="-27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ss</a:t>
            </a:r>
            <a:r>
              <a:rPr sz="1997" spc="-14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onal</a:t>
            </a:r>
            <a:endParaRPr sz="1997" dirty="0">
              <a:latin typeface="Arial"/>
              <a:cs typeface="Arial"/>
            </a:endParaRPr>
          </a:p>
          <a:p>
            <a:pPr marL="177508" marR="14984" indent="-165982">
              <a:lnSpc>
                <a:spcPts val="1942"/>
              </a:lnSpc>
              <a:spcBef>
                <a:spcPts val="417"/>
              </a:spcBef>
              <a:buClr>
                <a:srgbClr val="6A9A7A"/>
              </a:buClr>
              <a:buFont typeface="Arial"/>
              <a:buChar char="•"/>
              <a:tabLst>
                <a:tab pos="177508" algn="l"/>
              </a:tabLst>
            </a:pPr>
            <a:r>
              <a:rPr sz="1997" spc="14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997" spc="20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997" spc="5" dirty="0">
                <a:solidFill>
                  <a:srgbClr val="282828"/>
                </a:solidFill>
                <a:latin typeface="Arial"/>
                <a:cs typeface="Arial"/>
              </a:rPr>
              <a:t>“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sz="1997" spc="-14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997" spc="-27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1997" spc="18" dirty="0">
                <a:solidFill>
                  <a:srgbClr val="282828"/>
                </a:solidFill>
                <a:latin typeface="Arial"/>
                <a:cs typeface="Arial"/>
              </a:rPr>
              <a:t>k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1997" spc="-18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1997" spc="9" dirty="0">
                <a:solidFill>
                  <a:srgbClr val="282828"/>
                </a:solidFill>
                <a:latin typeface="Arial"/>
                <a:cs typeface="Arial"/>
              </a:rPr>
              <a:t>f.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p</a:t>
            </a:r>
            <a:r>
              <a:rPr sz="1997" spc="-27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1997" spc="9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”</a:t>
            </a:r>
            <a:r>
              <a:rPr sz="1997" spc="213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997" spc="-14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997" spc="20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997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1997" spc="-18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1997" spc="222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997" spc="-14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1997" spc="222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997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997" spc="20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997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abu</a:t>
            </a:r>
            <a:r>
              <a:rPr sz="1997" spc="-14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997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997" spc="-14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on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997" spc="182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997" spc="27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1997" spc="-32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de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1997" spc="236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997" spc="-14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on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g</a:t>
            </a:r>
            <a:r>
              <a:rPr sz="1997" spc="222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997" spc="-32" dirty="0">
                <a:solidFill>
                  <a:srgbClr val="282828"/>
                </a:solidFill>
                <a:latin typeface="Arial"/>
                <a:cs typeface="Arial"/>
              </a:rPr>
              <a:t>w</a:t>
            </a:r>
            <a:r>
              <a:rPr sz="1997" spc="-14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997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h </a:t>
            </a:r>
            <a:r>
              <a:rPr sz="1997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997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997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abu</a:t>
            </a:r>
            <a:r>
              <a:rPr sz="1997" spc="-14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997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997" spc="-14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1997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1997" spc="-27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997" spc="9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1997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1997" spc="-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1997" spc="-14" dirty="0">
                <a:solidFill>
                  <a:srgbClr val="282828"/>
                </a:solidFill>
                <a:latin typeface="Arial"/>
                <a:cs typeface="Arial"/>
              </a:rPr>
              <a:t>ts</a:t>
            </a:r>
            <a:endParaRPr sz="1997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35833" y="4476257"/>
            <a:ext cx="5964040" cy="17759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5" name="object 5"/>
          <p:cNvSpPr/>
          <p:nvPr/>
        </p:nvSpPr>
        <p:spPr>
          <a:xfrm>
            <a:off x="3829978" y="5364224"/>
            <a:ext cx="1217151" cy="343014"/>
          </a:xfrm>
          <a:custGeom>
            <a:avLst/>
            <a:gdLst/>
            <a:ahLst/>
            <a:cxnLst/>
            <a:rect l="l" t="t" r="r" b="b"/>
            <a:pathLst>
              <a:path w="1341120" h="377951">
                <a:moveTo>
                  <a:pt x="670559" y="0"/>
                </a:moveTo>
                <a:lnTo>
                  <a:pt x="615771" y="631"/>
                </a:lnTo>
                <a:lnTo>
                  <a:pt x="562163" y="2493"/>
                </a:lnTo>
                <a:lnTo>
                  <a:pt x="509914" y="5534"/>
                </a:lnTo>
                <a:lnTo>
                  <a:pt x="459199" y="9704"/>
                </a:lnTo>
                <a:lnTo>
                  <a:pt x="410194" y="14954"/>
                </a:lnTo>
                <a:lnTo>
                  <a:pt x="363074" y="21232"/>
                </a:lnTo>
                <a:lnTo>
                  <a:pt x="318017" y="28488"/>
                </a:lnTo>
                <a:lnTo>
                  <a:pt x="275197" y="36673"/>
                </a:lnTo>
                <a:lnTo>
                  <a:pt x="234792" y="45736"/>
                </a:lnTo>
                <a:lnTo>
                  <a:pt x="196977" y="55626"/>
                </a:lnTo>
                <a:lnTo>
                  <a:pt x="129820" y="77687"/>
                </a:lnTo>
                <a:lnTo>
                  <a:pt x="75136" y="102455"/>
                </a:lnTo>
                <a:lnTo>
                  <a:pt x="34332" y="129527"/>
                </a:lnTo>
                <a:lnTo>
                  <a:pt x="8817" y="158502"/>
                </a:lnTo>
                <a:lnTo>
                  <a:pt x="0" y="188976"/>
                </a:lnTo>
                <a:lnTo>
                  <a:pt x="2233" y="204787"/>
                </a:lnTo>
                <a:lnTo>
                  <a:pt x="34332" y="249594"/>
                </a:lnTo>
                <a:lnTo>
                  <a:pt x="75136" y="276840"/>
                </a:lnTo>
                <a:lnTo>
                  <a:pt x="129820" y="301581"/>
                </a:lnTo>
                <a:lnTo>
                  <a:pt x="196976" y="323469"/>
                </a:lnTo>
                <a:lnTo>
                  <a:pt x="234792" y="333234"/>
                </a:lnTo>
                <a:lnTo>
                  <a:pt x="275197" y="342156"/>
                </a:lnTo>
                <a:lnTo>
                  <a:pt x="318017" y="350191"/>
                </a:lnTo>
                <a:lnTo>
                  <a:pt x="363074" y="357295"/>
                </a:lnTo>
                <a:lnTo>
                  <a:pt x="410194" y="363426"/>
                </a:lnTo>
                <a:lnTo>
                  <a:pt x="459199" y="368539"/>
                </a:lnTo>
                <a:lnTo>
                  <a:pt x="509914" y="372592"/>
                </a:lnTo>
                <a:lnTo>
                  <a:pt x="562163" y="375541"/>
                </a:lnTo>
                <a:lnTo>
                  <a:pt x="615771" y="377342"/>
                </a:lnTo>
                <a:lnTo>
                  <a:pt x="670559" y="377952"/>
                </a:lnTo>
                <a:lnTo>
                  <a:pt x="725761" y="377342"/>
                </a:lnTo>
                <a:lnTo>
                  <a:pt x="779696" y="375541"/>
                </a:lnTo>
                <a:lnTo>
                  <a:pt x="832196" y="372592"/>
                </a:lnTo>
                <a:lnTo>
                  <a:pt x="883090" y="368539"/>
                </a:lnTo>
                <a:lnTo>
                  <a:pt x="932211" y="363426"/>
                </a:lnTo>
                <a:lnTo>
                  <a:pt x="979389" y="357295"/>
                </a:lnTo>
                <a:lnTo>
                  <a:pt x="1024454" y="350191"/>
                </a:lnTo>
                <a:lnTo>
                  <a:pt x="1067238" y="342156"/>
                </a:lnTo>
                <a:lnTo>
                  <a:pt x="1107572" y="333234"/>
                </a:lnTo>
                <a:lnTo>
                  <a:pt x="1145286" y="323469"/>
                </a:lnTo>
                <a:lnTo>
                  <a:pt x="1212177" y="301581"/>
                </a:lnTo>
                <a:lnTo>
                  <a:pt x="1266559" y="276840"/>
                </a:lnTo>
                <a:lnTo>
                  <a:pt x="1307079" y="249594"/>
                </a:lnTo>
                <a:lnTo>
                  <a:pt x="1332384" y="220190"/>
                </a:lnTo>
                <a:lnTo>
                  <a:pt x="1341120" y="188976"/>
                </a:lnTo>
                <a:lnTo>
                  <a:pt x="1338907" y="173576"/>
                </a:lnTo>
                <a:lnTo>
                  <a:pt x="1307079" y="129527"/>
                </a:lnTo>
                <a:lnTo>
                  <a:pt x="1266559" y="102455"/>
                </a:lnTo>
                <a:lnTo>
                  <a:pt x="1212177" y="77687"/>
                </a:lnTo>
                <a:lnTo>
                  <a:pt x="1145285" y="55626"/>
                </a:lnTo>
                <a:lnTo>
                  <a:pt x="1107572" y="45736"/>
                </a:lnTo>
                <a:lnTo>
                  <a:pt x="1067238" y="36673"/>
                </a:lnTo>
                <a:lnTo>
                  <a:pt x="1024454" y="28488"/>
                </a:lnTo>
                <a:lnTo>
                  <a:pt x="979389" y="21232"/>
                </a:lnTo>
                <a:lnTo>
                  <a:pt x="932211" y="14954"/>
                </a:lnTo>
                <a:lnTo>
                  <a:pt x="883090" y="9704"/>
                </a:lnTo>
                <a:lnTo>
                  <a:pt x="832196" y="5534"/>
                </a:lnTo>
                <a:lnTo>
                  <a:pt x="779696" y="2493"/>
                </a:lnTo>
                <a:lnTo>
                  <a:pt x="725761" y="631"/>
                </a:lnTo>
                <a:lnTo>
                  <a:pt x="670559" y="0"/>
                </a:lnTo>
              </a:path>
            </a:pathLst>
          </a:custGeom>
          <a:ln w="2438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4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9983967" y="6263256"/>
            <a:ext cx="201014" cy="1760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053"/>
            <a:fld id="{81D60167-4931-47E6-BA6A-407CBD079E47}" type="slidenum">
              <a:rPr sz="1089" dirty="0">
                <a:solidFill>
                  <a:srgbClr val="FFFFFF"/>
                </a:solidFill>
                <a:latin typeface="Arial"/>
                <a:cs typeface="Arial"/>
              </a:rPr>
              <a:pPr marL="23053"/>
              <a:t>7</a:t>
            </a:fld>
            <a:endParaRPr sz="10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382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0617" y="462061"/>
            <a:ext cx="10112188" cy="79991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1424678">
              <a:lnSpc>
                <a:spcPct val="100000"/>
              </a:lnSpc>
            </a:pPr>
            <a:r>
              <a:rPr sz="2541" spc="-14" dirty="0">
                <a:solidFill>
                  <a:srgbClr val="282828"/>
                </a:solidFill>
                <a:latin typeface="Arial"/>
                <a:cs typeface="Arial"/>
              </a:rPr>
              <a:t>CD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541" spc="0" dirty="0">
                <a:solidFill>
                  <a:srgbClr val="282828"/>
                </a:solidFill>
                <a:latin typeface="Arial"/>
                <a:cs typeface="Arial"/>
              </a:rPr>
              <a:t>SC Guidelines</a:t>
            </a:r>
            <a:r>
              <a:rPr sz="2541" spc="-23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541" spc="0" dirty="0">
                <a:solidFill>
                  <a:srgbClr val="282828"/>
                </a:solidFill>
                <a:latin typeface="Arial"/>
                <a:cs typeface="Arial"/>
              </a:rPr>
              <a:t>–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541" spc="0" dirty="0">
                <a:solidFill>
                  <a:srgbClr val="282828"/>
                </a:solidFill>
                <a:latin typeface="Arial"/>
                <a:cs typeface="Arial"/>
              </a:rPr>
              <a:t>General</a:t>
            </a:r>
            <a:r>
              <a:rPr sz="2541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541" spc="0" dirty="0">
                <a:solidFill>
                  <a:srgbClr val="282828"/>
                </a:solidFill>
                <a:latin typeface="Arial"/>
                <a:cs typeface="Arial"/>
              </a:rPr>
              <a:t>rul</a:t>
            </a:r>
            <a:r>
              <a:rPr sz="2541" spc="-27" dirty="0">
                <a:solidFill>
                  <a:srgbClr val="282828"/>
                </a:solidFill>
                <a:latin typeface="Arial"/>
                <a:cs typeface="Arial"/>
              </a:rPr>
              <a:t>es</a:t>
            </a:r>
            <a:endParaRPr sz="2541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7280" y="1866758"/>
            <a:ext cx="9563548" cy="3986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7508" marR="11527" indent="-165982">
              <a:buClr>
                <a:srgbClr val="6A9A7A"/>
              </a:buClr>
              <a:buFont typeface="Arial"/>
              <a:buChar char="•"/>
              <a:tabLst>
                <a:tab pos="185577" algn="l"/>
                <a:tab pos="1776237" algn="l"/>
                <a:tab pos="2716801" algn="l"/>
                <a:tab pos="3596274" algn="l"/>
                <a:tab pos="4105170" algn="l"/>
                <a:tab pos="4771979" algn="l"/>
                <a:tab pos="6096953" algn="l"/>
                <a:tab pos="6929744" algn="l"/>
              </a:tabLst>
            </a:pP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An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	</a:t>
            </a:r>
            <a:r>
              <a:rPr sz="2178" u="heavy" spc="-23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u="heavy" spc="5" dirty="0">
                <a:solidFill>
                  <a:srgbClr val="282828"/>
                </a:solidFill>
                <a:latin typeface="Arial"/>
                <a:cs typeface="Arial"/>
              </a:rPr>
              <a:t>hou</a:t>
            </a:r>
            <a:r>
              <a:rPr sz="2178" u="heavy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u="heavy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	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23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ct	t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	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da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ta	s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sz="2178" spc="14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-1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d	</a:t>
            </a:r>
            <a:r>
              <a:rPr sz="2178" spc="-27" dirty="0">
                <a:solidFill>
                  <a:srgbClr val="282828"/>
                </a:solidFill>
                <a:latin typeface="Arial"/>
                <a:cs typeface="Arial"/>
              </a:rPr>
              <a:t>w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n	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spc="1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M.</a:t>
            </a:r>
            <a:endParaRPr sz="2178" dirty="0">
              <a:latin typeface="Arial"/>
              <a:cs typeface="Arial"/>
            </a:endParaRPr>
          </a:p>
          <a:p>
            <a:pPr>
              <a:lnSpc>
                <a:spcPts val="499"/>
              </a:lnSpc>
              <a:spcBef>
                <a:spcPts val="23"/>
              </a:spcBef>
              <a:buClr>
                <a:srgbClr val="6A9A7A"/>
              </a:buClr>
              <a:buFont typeface="Arial"/>
              <a:buChar char="•"/>
            </a:pPr>
            <a:endParaRPr sz="499" dirty="0"/>
          </a:p>
          <a:p>
            <a:pPr marL="177508" marR="11527" indent="-165982">
              <a:buClr>
                <a:srgbClr val="6A9A7A"/>
              </a:buClr>
              <a:buFont typeface="Arial"/>
              <a:buChar char="•"/>
              <a:tabLst>
                <a:tab pos="185577" algn="l"/>
              </a:tabLst>
            </a:pP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An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241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178" spc="222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ope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27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ona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spc="236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236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de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spc="25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da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ta</a:t>
            </a:r>
            <a:r>
              <a:rPr sz="2178" spc="25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u="heavy" spc="-23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u="heavy" spc="5" dirty="0">
                <a:solidFill>
                  <a:srgbClr val="282828"/>
                </a:solidFill>
                <a:latin typeface="Arial"/>
                <a:cs typeface="Arial"/>
              </a:rPr>
              <a:t>hou</a:t>
            </a:r>
            <a:r>
              <a:rPr sz="2178" u="heavy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u="heavy" dirty="0">
                <a:solidFill>
                  <a:srgbClr val="282828"/>
                </a:solidFill>
                <a:latin typeface="Arial"/>
                <a:cs typeface="Arial"/>
              </a:rPr>
              <a:t>d </a:t>
            </a:r>
            <a:r>
              <a:rPr sz="2178" u="heavy" spc="-35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u="heavy" spc="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u="heavy" spc="-14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u="heavy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25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 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ude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sz="2178" spc="14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ss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on.</a:t>
            </a:r>
            <a:endParaRPr sz="2178" dirty="0">
              <a:latin typeface="Arial"/>
              <a:cs typeface="Arial"/>
            </a:endParaRPr>
          </a:p>
          <a:p>
            <a:pPr>
              <a:lnSpc>
                <a:spcPts val="499"/>
              </a:lnSpc>
              <a:spcBef>
                <a:spcPts val="2"/>
              </a:spcBef>
              <a:buClr>
                <a:srgbClr val="6A9A7A"/>
              </a:buClr>
              <a:buFont typeface="Arial"/>
              <a:buChar char="•"/>
            </a:pPr>
            <a:endParaRPr sz="499" dirty="0"/>
          </a:p>
          <a:p>
            <a:pPr marL="177508" marR="11527" indent="-165982">
              <a:buClr>
                <a:srgbClr val="6A9A7A"/>
              </a:buClr>
              <a:buFont typeface="Arial"/>
              <a:buChar char="•"/>
              <a:tabLst>
                <a:tab pos="185577" algn="l"/>
                <a:tab pos="1776237" algn="l"/>
                <a:tab pos="2719682" algn="l"/>
                <a:tab pos="3156538" algn="l"/>
                <a:tab pos="4575452" algn="l"/>
                <a:tab pos="5167915" algn="l"/>
                <a:tab pos="6653107" algn="l"/>
              </a:tabLst>
            </a:pP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An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	</a:t>
            </a:r>
            <a:r>
              <a:rPr sz="2178" u="heavy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u="heavy" spc="5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2178" u="heavy" spc="-14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u="heavy" spc="5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178" u="heavy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u="heavy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	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	</a:t>
            </a:r>
            <a:r>
              <a:rPr sz="2178" spc="-1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x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-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ba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d	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d	s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hab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	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g st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anda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P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F </a:t>
            </a:r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27" dirty="0">
                <a:solidFill>
                  <a:srgbClr val="282828"/>
                </a:solidFill>
                <a:latin typeface="Arial"/>
                <a:cs typeface="Arial"/>
              </a:rPr>
              <a:t>w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s.</a:t>
            </a:r>
            <a:endParaRPr sz="2178" dirty="0">
              <a:latin typeface="Arial"/>
              <a:cs typeface="Arial"/>
            </a:endParaRPr>
          </a:p>
          <a:p>
            <a:pPr>
              <a:lnSpc>
                <a:spcPts val="499"/>
              </a:lnSpc>
              <a:spcBef>
                <a:spcPts val="24"/>
              </a:spcBef>
              <a:buClr>
                <a:srgbClr val="6A9A7A"/>
              </a:buClr>
              <a:buFont typeface="Arial"/>
              <a:buChar char="•"/>
            </a:pPr>
            <a:endParaRPr sz="499" dirty="0"/>
          </a:p>
          <a:p>
            <a:pPr marL="185577" indent="-174627">
              <a:buClr>
                <a:srgbClr val="6A9A7A"/>
              </a:buClr>
              <a:buFont typeface="Arial"/>
              <a:buChar char="•"/>
              <a:tabLst>
                <a:tab pos="185577" algn="l"/>
              </a:tabLst>
            </a:pP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An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 </a:t>
            </a:r>
            <a:r>
              <a:rPr sz="2178" u="heavy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u="heavy" spc="-14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2178" u="heavy" spc="5" dirty="0">
                <a:solidFill>
                  <a:srgbClr val="282828"/>
                </a:solidFill>
                <a:latin typeface="Arial"/>
                <a:cs typeface="Arial"/>
              </a:rPr>
              <a:t>ou</a:t>
            </a:r>
            <a:r>
              <a:rPr sz="2178" u="heavy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u="heavy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u="heavy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u="heavy" spc="-14" dirty="0">
                <a:solidFill>
                  <a:srgbClr val="282828"/>
                </a:solidFill>
                <a:latin typeface="Arial"/>
                <a:cs typeface="Arial"/>
              </a:rPr>
              <a:t>no</a:t>
            </a:r>
            <a:r>
              <a:rPr sz="2178" u="heavy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18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nd</a:t>
            </a:r>
            <a:r>
              <a:rPr sz="2178" spc="-27" dirty="0">
                <a:solidFill>
                  <a:srgbClr val="282828"/>
                </a:solidFill>
                <a:latin typeface="Arial"/>
                <a:cs typeface="Arial"/>
              </a:rPr>
              <a:t>w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anne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pa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g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s.</a:t>
            </a:r>
            <a:endParaRPr sz="2178" dirty="0">
              <a:latin typeface="Arial"/>
              <a:cs typeface="Arial"/>
            </a:endParaRPr>
          </a:p>
          <a:p>
            <a:pPr>
              <a:lnSpc>
                <a:spcPts val="590"/>
              </a:lnSpc>
              <a:spcBef>
                <a:spcPts val="34"/>
              </a:spcBef>
              <a:buClr>
                <a:srgbClr val="6A9A7A"/>
              </a:buClr>
              <a:buFont typeface="Arial"/>
              <a:buChar char="•"/>
            </a:pPr>
            <a:endParaRPr sz="590" dirty="0"/>
          </a:p>
          <a:p>
            <a:pPr marL="177508" marR="11527" indent="-165982">
              <a:lnSpc>
                <a:spcPts val="2596"/>
              </a:lnSpc>
              <a:buClr>
                <a:srgbClr val="6A9A7A"/>
              </a:buClr>
              <a:buFont typeface="Arial"/>
              <a:buChar char="•"/>
              <a:tabLst>
                <a:tab pos="185577" algn="l"/>
              </a:tabLst>
            </a:pP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An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15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spc="163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163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“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kc</a:t>
            </a:r>
            <a:r>
              <a:rPr sz="2178" spc="-32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23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.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pd</a:t>
            </a:r>
            <a:r>
              <a:rPr sz="2178" spc="23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”</a:t>
            </a:r>
            <a:r>
              <a:rPr sz="2178" spc="15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u="heavy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u="heavy" spc="5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2178" u="heavy" spc="-14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u="heavy" spc="5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178" u="heavy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u="heavy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spc="168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ap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p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15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177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p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-18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-18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po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ss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e.</a:t>
            </a:r>
            <a:endParaRPr sz="2178" dirty="0">
              <a:latin typeface="Arial"/>
              <a:cs typeface="Arial"/>
            </a:endParaRPr>
          </a:p>
          <a:p>
            <a:pPr marL="177508" marR="11527" indent="-165982">
              <a:spcBef>
                <a:spcPts val="436"/>
              </a:spcBef>
              <a:buClr>
                <a:srgbClr val="6A9A7A"/>
              </a:buClr>
              <a:buFont typeface="Arial"/>
              <a:buChar char="•"/>
              <a:tabLst>
                <a:tab pos="185577" algn="l"/>
                <a:tab pos="1867296" algn="l"/>
                <a:tab pos="2901801" algn="l"/>
                <a:tab pos="4030824" algn="l"/>
                <a:tab pos="5173102" algn="l"/>
                <a:tab pos="6852516" algn="l"/>
              </a:tabLst>
            </a:pPr>
            <a:r>
              <a:rPr sz="2178" spc="5" dirty="0">
                <a:latin typeface="Arial"/>
                <a:cs typeface="Arial"/>
              </a:rPr>
              <a:t>An</a:t>
            </a:r>
            <a:r>
              <a:rPr sz="2178" spc="-14" dirty="0">
                <a:latin typeface="Arial"/>
                <a:cs typeface="Arial"/>
              </a:rPr>
              <a:t>n</a:t>
            </a:r>
            <a:r>
              <a:rPr sz="2178" spc="5" dirty="0">
                <a:latin typeface="Arial"/>
                <a:cs typeface="Arial"/>
              </a:rPr>
              <a:t>o</a:t>
            </a:r>
            <a:r>
              <a:rPr sz="2178" dirty="0">
                <a:latin typeface="Arial"/>
                <a:cs typeface="Arial"/>
              </a:rPr>
              <a:t>t</a:t>
            </a:r>
            <a:r>
              <a:rPr sz="2178" spc="-14" dirty="0">
                <a:latin typeface="Arial"/>
                <a:cs typeface="Arial"/>
              </a:rPr>
              <a:t>a</a:t>
            </a:r>
            <a:r>
              <a:rPr sz="2178" dirty="0">
                <a:latin typeface="Arial"/>
                <a:cs typeface="Arial"/>
              </a:rPr>
              <a:t>t</a:t>
            </a:r>
            <a:r>
              <a:rPr sz="2178" spc="-5" dirty="0">
                <a:latin typeface="Arial"/>
                <a:cs typeface="Arial"/>
              </a:rPr>
              <a:t>i</a:t>
            </a:r>
            <a:r>
              <a:rPr sz="2178" spc="5" dirty="0">
                <a:latin typeface="Arial"/>
                <a:cs typeface="Arial"/>
              </a:rPr>
              <a:t>on</a:t>
            </a:r>
            <a:r>
              <a:rPr sz="2178" dirty="0">
                <a:latin typeface="Arial"/>
                <a:cs typeface="Arial"/>
              </a:rPr>
              <a:t>s	</a:t>
            </a:r>
            <a:r>
              <a:rPr sz="2178" u="heavy" dirty="0">
                <a:latin typeface="Arial"/>
                <a:cs typeface="Arial"/>
              </a:rPr>
              <a:t>s</a:t>
            </a:r>
            <a:r>
              <a:rPr sz="2178" u="heavy" spc="5" dirty="0">
                <a:latin typeface="Arial"/>
                <a:cs typeface="Arial"/>
              </a:rPr>
              <a:t>hou</a:t>
            </a:r>
            <a:r>
              <a:rPr sz="2178" u="heavy" spc="-5" dirty="0">
                <a:latin typeface="Arial"/>
                <a:cs typeface="Arial"/>
              </a:rPr>
              <a:t>l</a:t>
            </a:r>
            <a:r>
              <a:rPr sz="2178" u="heavy" dirty="0">
                <a:latin typeface="Arial"/>
                <a:cs typeface="Arial"/>
              </a:rPr>
              <a:t>d</a:t>
            </a:r>
            <a:r>
              <a:rPr sz="2178" dirty="0">
                <a:latin typeface="Arial"/>
                <a:cs typeface="Arial"/>
              </a:rPr>
              <a:t>	</a:t>
            </a:r>
            <a:r>
              <a:rPr sz="2178" spc="-9" dirty="0">
                <a:latin typeface="Arial"/>
                <a:cs typeface="Arial"/>
              </a:rPr>
              <a:t>r</a:t>
            </a:r>
            <a:r>
              <a:rPr sz="2178" spc="5" dirty="0">
                <a:latin typeface="Arial"/>
                <a:cs typeface="Arial"/>
              </a:rPr>
              <a:t>e</a:t>
            </a:r>
            <a:r>
              <a:rPr sz="2178" dirty="0">
                <a:latin typeface="Arial"/>
                <a:cs typeface="Arial"/>
              </a:rPr>
              <a:t>s</a:t>
            </a:r>
            <a:r>
              <a:rPr sz="2178" spc="5" dirty="0">
                <a:latin typeface="Arial"/>
                <a:cs typeface="Arial"/>
              </a:rPr>
              <a:t>pe</a:t>
            </a:r>
            <a:r>
              <a:rPr sz="2178" dirty="0">
                <a:latin typeface="Arial"/>
                <a:cs typeface="Arial"/>
              </a:rPr>
              <a:t>ct	s</a:t>
            </a:r>
            <a:r>
              <a:rPr sz="2178" spc="5" dirty="0">
                <a:latin typeface="Arial"/>
                <a:cs typeface="Arial"/>
              </a:rPr>
              <a:t>pe</a:t>
            </a:r>
            <a:r>
              <a:rPr sz="2178" dirty="0">
                <a:latin typeface="Arial"/>
                <a:cs typeface="Arial"/>
              </a:rPr>
              <a:t>c</a:t>
            </a:r>
            <a:r>
              <a:rPr sz="2178" spc="-27" dirty="0">
                <a:latin typeface="Arial"/>
                <a:cs typeface="Arial"/>
              </a:rPr>
              <a:t>i</a:t>
            </a:r>
            <a:r>
              <a:rPr sz="2178" spc="23" dirty="0">
                <a:latin typeface="Arial"/>
                <a:cs typeface="Arial"/>
              </a:rPr>
              <a:t>f</a:t>
            </a:r>
            <a:r>
              <a:rPr sz="2178" spc="-5" dirty="0">
                <a:latin typeface="Arial"/>
                <a:cs typeface="Arial"/>
              </a:rPr>
              <a:t>i</a:t>
            </a:r>
            <a:r>
              <a:rPr sz="2178" dirty="0">
                <a:latin typeface="Arial"/>
                <a:cs typeface="Arial"/>
              </a:rPr>
              <a:t>c	</a:t>
            </a:r>
            <a:r>
              <a:rPr sz="2178" spc="-14" dirty="0">
                <a:latin typeface="Arial"/>
                <a:cs typeface="Arial"/>
              </a:rPr>
              <a:t>a</a:t>
            </a:r>
            <a:r>
              <a:rPr sz="2178" spc="5" dirty="0">
                <a:latin typeface="Arial"/>
                <a:cs typeface="Arial"/>
              </a:rPr>
              <a:t>p</a:t>
            </a:r>
            <a:r>
              <a:rPr sz="2178" spc="-14" dirty="0">
                <a:latin typeface="Arial"/>
                <a:cs typeface="Arial"/>
              </a:rPr>
              <a:t>p</a:t>
            </a:r>
            <a:r>
              <a:rPr sz="2178" spc="5" dirty="0">
                <a:latin typeface="Arial"/>
                <a:cs typeface="Arial"/>
              </a:rPr>
              <a:t>ea</a:t>
            </a:r>
            <a:r>
              <a:rPr sz="2178" spc="-9" dirty="0">
                <a:latin typeface="Arial"/>
                <a:cs typeface="Arial"/>
              </a:rPr>
              <a:t>r</a:t>
            </a:r>
            <a:r>
              <a:rPr sz="2178" spc="5" dirty="0">
                <a:latin typeface="Arial"/>
                <a:cs typeface="Arial"/>
              </a:rPr>
              <a:t>an</a:t>
            </a:r>
            <a:r>
              <a:rPr sz="2178" dirty="0">
                <a:latin typeface="Arial"/>
                <a:cs typeface="Arial"/>
              </a:rPr>
              <a:t>ce	</a:t>
            </a:r>
            <a:r>
              <a:rPr sz="2178" spc="5" dirty="0">
                <a:latin typeface="Arial"/>
                <a:cs typeface="Arial"/>
              </a:rPr>
              <a:t>an</a:t>
            </a:r>
            <a:r>
              <a:rPr sz="2178" dirty="0">
                <a:latin typeface="Arial"/>
                <a:cs typeface="Arial"/>
              </a:rPr>
              <a:t>d f</a:t>
            </a:r>
            <a:r>
              <a:rPr sz="2178" spc="5" dirty="0">
                <a:latin typeface="Arial"/>
                <a:cs typeface="Arial"/>
              </a:rPr>
              <a:t>o</a:t>
            </a:r>
            <a:r>
              <a:rPr sz="2178" spc="-9" dirty="0">
                <a:latin typeface="Arial"/>
                <a:cs typeface="Arial"/>
              </a:rPr>
              <a:t>r</a:t>
            </a:r>
            <a:r>
              <a:rPr sz="2178" spc="14" dirty="0">
                <a:latin typeface="Arial"/>
                <a:cs typeface="Arial"/>
              </a:rPr>
              <a:t>m</a:t>
            </a:r>
            <a:r>
              <a:rPr sz="2178" spc="-14" dirty="0">
                <a:latin typeface="Arial"/>
                <a:cs typeface="Arial"/>
              </a:rPr>
              <a:t>a</a:t>
            </a:r>
            <a:r>
              <a:rPr sz="2178" dirty="0">
                <a:latin typeface="Arial"/>
                <a:cs typeface="Arial"/>
              </a:rPr>
              <a:t>t</a:t>
            </a:r>
            <a:r>
              <a:rPr sz="2178" spc="5" dirty="0">
                <a:latin typeface="Arial"/>
                <a:cs typeface="Arial"/>
              </a:rPr>
              <a:t> </a:t>
            </a:r>
            <a:r>
              <a:rPr sz="2178" spc="-9" dirty="0">
                <a:latin typeface="Arial"/>
                <a:cs typeface="Arial"/>
              </a:rPr>
              <a:t>(</a:t>
            </a:r>
            <a:r>
              <a:rPr sz="2178" dirty="0">
                <a:latin typeface="Arial"/>
                <a:cs typeface="Arial"/>
              </a:rPr>
              <a:t>c</a:t>
            </a:r>
            <a:r>
              <a:rPr sz="2178" spc="5" dirty="0">
                <a:latin typeface="Arial"/>
                <a:cs typeface="Arial"/>
              </a:rPr>
              <a:t>o</a:t>
            </a:r>
            <a:r>
              <a:rPr sz="2178" spc="-5" dirty="0">
                <a:latin typeface="Arial"/>
                <a:cs typeface="Arial"/>
              </a:rPr>
              <a:t>l</a:t>
            </a:r>
            <a:r>
              <a:rPr sz="2178" spc="5" dirty="0">
                <a:latin typeface="Arial"/>
                <a:cs typeface="Arial"/>
              </a:rPr>
              <a:t>o</a:t>
            </a:r>
            <a:r>
              <a:rPr sz="2178" spc="-9" dirty="0">
                <a:latin typeface="Arial"/>
                <a:cs typeface="Arial"/>
              </a:rPr>
              <a:t>r</a:t>
            </a:r>
            <a:r>
              <a:rPr sz="2178" dirty="0">
                <a:latin typeface="Arial"/>
                <a:cs typeface="Arial"/>
              </a:rPr>
              <a:t>,</a:t>
            </a:r>
            <a:r>
              <a:rPr sz="2178" spc="-14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f</a:t>
            </a:r>
            <a:r>
              <a:rPr sz="2178" spc="5" dirty="0">
                <a:latin typeface="Arial"/>
                <a:cs typeface="Arial"/>
              </a:rPr>
              <a:t>o</a:t>
            </a:r>
            <a:r>
              <a:rPr sz="2178" spc="-14" dirty="0">
                <a:latin typeface="Arial"/>
                <a:cs typeface="Arial"/>
              </a:rPr>
              <a:t>n</a:t>
            </a:r>
            <a:r>
              <a:rPr sz="2178" dirty="0">
                <a:latin typeface="Arial"/>
                <a:cs typeface="Arial"/>
              </a:rPr>
              <a:t>t)</a:t>
            </a:r>
            <a:r>
              <a:rPr sz="2178" spc="-5" dirty="0">
                <a:latin typeface="Arial"/>
                <a:cs typeface="Arial"/>
              </a:rPr>
              <a:t> </a:t>
            </a:r>
            <a:r>
              <a:rPr sz="2178" spc="-9" dirty="0">
                <a:latin typeface="Arial"/>
                <a:cs typeface="Arial"/>
              </a:rPr>
              <a:t>r</a:t>
            </a:r>
            <a:r>
              <a:rPr sz="2178" spc="5" dirty="0">
                <a:latin typeface="Arial"/>
                <a:cs typeface="Arial"/>
              </a:rPr>
              <a:t>e</a:t>
            </a:r>
            <a:r>
              <a:rPr sz="2178" spc="-23" dirty="0">
                <a:latin typeface="Arial"/>
                <a:cs typeface="Arial"/>
              </a:rPr>
              <a:t>c</a:t>
            </a:r>
            <a:r>
              <a:rPr sz="2178" spc="5" dirty="0">
                <a:latin typeface="Arial"/>
                <a:cs typeface="Arial"/>
              </a:rPr>
              <a:t>o</a:t>
            </a:r>
            <a:r>
              <a:rPr sz="2178" spc="-9" dirty="0">
                <a:latin typeface="Arial"/>
                <a:cs typeface="Arial"/>
              </a:rPr>
              <a:t>m</a:t>
            </a:r>
            <a:r>
              <a:rPr sz="2178" spc="14" dirty="0">
                <a:latin typeface="Arial"/>
                <a:cs typeface="Arial"/>
              </a:rPr>
              <a:t>m</a:t>
            </a:r>
            <a:r>
              <a:rPr sz="2178" spc="5" dirty="0">
                <a:latin typeface="Arial"/>
                <a:cs typeface="Arial"/>
              </a:rPr>
              <a:t>en</a:t>
            </a:r>
            <a:r>
              <a:rPr sz="2178" spc="-14" dirty="0">
                <a:latin typeface="Arial"/>
                <a:cs typeface="Arial"/>
              </a:rPr>
              <a:t>d</a:t>
            </a:r>
            <a:r>
              <a:rPr sz="2178" spc="5" dirty="0">
                <a:latin typeface="Arial"/>
                <a:cs typeface="Arial"/>
              </a:rPr>
              <a:t>a</a:t>
            </a:r>
            <a:r>
              <a:rPr sz="2178" dirty="0">
                <a:latin typeface="Arial"/>
                <a:cs typeface="Arial"/>
              </a:rPr>
              <a:t>t</a:t>
            </a:r>
            <a:r>
              <a:rPr sz="2178" spc="-5" dirty="0">
                <a:latin typeface="Arial"/>
                <a:cs typeface="Arial"/>
              </a:rPr>
              <a:t>i</a:t>
            </a:r>
            <a:r>
              <a:rPr sz="2178" spc="5" dirty="0">
                <a:latin typeface="Arial"/>
                <a:cs typeface="Arial"/>
              </a:rPr>
              <a:t>on</a:t>
            </a:r>
            <a:r>
              <a:rPr sz="2178" spc="-23" dirty="0">
                <a:latin typeface="Arial"/>
                <a:cs typeface="Arial"/>
              </a:rPr>
              <a:t>s.</a:t>
            </a:r>
            <a:endParaRPr sz="2178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9983967" y="6263256"/>
            <a:ext cx="201014" cy="1760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053"/>
            <a:fld id="{81D60167-4931-47E6-BA6A-407CBD079E47}" type="slidenum">
              <a:rPr sz="1089" dirty="0">
                <a:solidFill>
                  <a:srgbClr val="FFFFFF"/>
                </a:solidFill>
                <a:latin typeface="Arial"/>
                <a:cs typeface="Arial"/>
              </a:rPr>
              <a:pPr marL="23053"/>
              <a:t>8</a:t>
            </a:fld>
            <a:endParaRPr sz="10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312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101" y="383422"/>
            <a:ext cx="10058400" cy="918253"/>
          </a:xfrm>
          <a:prstGeom prst="rect">
            <a:avLst/>
          </a:prstGeom>
        </p:spPr>
        <p:txBody>
          <a:bodyPr vert="horz" wrap="square" lIns="0" tIns="88519" rIns="0" bIns="0" rtlCol="0" anchor="b">
            <a:noAutofit/>
          </a:bodyPr>
          <a:lstStyle/>
          <a:p>
            <a:pPr marL="1436204">
              <a:lnSpc>
                <a:spcPct val="100000"/>
              </a:lnSpc>
            </a:pPr>
            <a:r>
              <a:rPr sz="2541" spc="-14" dirty="0">
                <a:latin typeface="Arial"/>
                <a:cs typeface="Arial"/>
              </a:rPr>
              <a:t>CD</a:t>
            </a:r>
            <a:r>
              <a:rPr sz="2541" spc="9" dirty="0">
                <a:latin typeface="Arial"/>
                <a:cs typeface="Arial"/>
              </a:rPr>
              <a:t>I</a:t>
            </a:r>
            <a:r>
              <a:rPr sz="2541" spc="0" dirty="0">
                <a:latin typeface="Arial"/>
                <a:cs typeface="Arial"/>
              </a:rPr>
              <a:t>SC Guidelines</a:t>
            </a:r>
            <a:r>
              <a:rPr sz="2541" spc="-23" dirty="0">
                <a:latin typeface="Arial"/>
                <a:cs typeface="Arial"/>
              </a:rPr>
              <a:t> </a:t>
            </a:r>
            <a:r>
              <a:rPr sz="2541" spc="0" dirty="0">
                <a:latin typeface="Arial"/>
                <a:cs typeface="Arial"/>
              </a:rPr>
              <a:t>–</a:t>
            </a:r>
            <a:r>
              <a:rPr sz="2541" spc="9" dirty="0">
                <a:latin typeface="Arial"/>
                <a:cs typeface="Arial"/>
              </a:rPr>
              <a:t> </a:t>
            </a:r>
            <a:r>
              <a:rPr sz="2541" spc="0" dirty="0">
                <a:latin typeface="Arial"/>
                <a:cs typeface="Arial"/>
              </a:rPr>
              <a:t>General</a:t>
            </a:r>
            <a:r>
              <a:rPr sz="2541" spc="9" dirty="0">
                <a:latin typeface="Arial"/>
                <a:cs typeface="Arial"/>
              </a:rPr>
              <a:t> </a:t>
            </a:r>
            <a:r>
              <a:rPr sz="2541" spc="0" dirty="0">
                <a:latin typeface="Arial"/>
                <a:cs typeface="Arial"/>
              </a:rPr>
              <a:t>rul</a:t>
            </a:r>
            <a:r>
              <a:rPr sz="2541" spc="-27" dirty="0">
                <a:latin typeface="Arial"/>
                <a:cs typeface="Arial"/>
              </a:rPr>
              <a:t>es</a:t>
            </a:r>
            <a:endParaRPr sz="2541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794" y="1908618"/>
            <a:ext cx="10391886" cy="4183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3895" marR="11527" indent="-312945" algn="just">
              <a:buClr>
                <a:srgbClr val="6A9A7A"/>
              </a:buClr>
              <a:buFont typeface="Arial"/>
              <a:buChar char="•"/>
              <a:tabLst>
                <a:tab pos="323895" algn="l"/>
                <a:tab pos="1109428" algn="l"/>
                <a:tab pos="2094369" algn="l"/>
                <a:tab pos="3615869" algn="l"/>
                <a:tab pos="3997397" algn="l"/>
                <a:tab pos="5347729" algn="l"/>
                <a:tab pos="6039320" algn="l"/>
              </a:tabLst>
            </a:pP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ch	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un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q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	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cc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rr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ce	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f	s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sz="2178" spc="14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1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d	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da</a:t>
            </a:r>
            <a:r>
              <a:rPr sz="2178" spc="-1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a	</a:t>
            </a:r>
            <a:r>
              <a:rPr sz="2178" u="heavy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u="heavy" spc="5" dirty="0">
                <a:solidFill>
                  <a:srgbClr val="282828"/>
                </a:solidFill>
                <a:latin typeface="Arial"/>
                <a:cs typeface="Arial"/>
              </a:rPr>
              <a:t>hou</a:t>
            </a:r>
            <a:r>
              <a:rPr sz="2178" u="heavy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u="heavy" dirty="0">
                <a:solidFill>
                  <a:srgbClr val="282828"/>
                </a:solidFill>
                <a:latin typeface="Arial"/>
                <a:cs typeface="Arial"/>
              </a:rPr>
              <a:t>d </a:t>
            </a:r>
            <a:r>
              <a:rPr sz="2178" u="heavy" spc="-27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u="heavy" spc="5" dirty="0">
                <a:solidFill>
                  <a:srgbClr val="282828"/>
                </a:solidFill>
                <a:latin typeface="Arial"/>
                <a:cs typeface="Arial"/>
              </a:rPr>
              <a:t>be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 anno</a:t>
            </a:r>
            <a:r>
              <a:rPr sz="2178" spc="-1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1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CRF.</a:t>
            </a:r>
            <a:endParaRPr sz="2178" dirty="0">
              <a:latin typeface="Arial"/>
              <a:cs typeface="Arial"/>
            </a:endParaRPr>
          </a:p>
          <a:p>
            <a:pPr>
              <a:lnSpc>
                <a:spcPts val="499"/>
              </a:lnSpc>
              <a:spcBef>
                <a:spcPts val="2"/>
              </a:spcBef>
              <a:buClr>
                <a:srgbClr val="6A9A7A"/>
              </a:buClr>
              <a:buFont typeface="Arial"/>
              <a:buChar char="•"/>
            </a:pPr>
            <a:endParaRPr sz="499" dirty="0"/>
          </a:p>
          <a:p>
            <a:pPr marL="323895" marR="12103" indent="-312945" algn="just">
              <a:buClr>
                <a:srgbClr val="6A9A7A"/>
              </a:buClr>
              <a:buFont typeface="Arial"/>
              <a:buChar char="•"/>
              <a:tabLst>
                <a:tab pos="323895" algn="l"/>
              </a:tabLst>
            </a:pP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epe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272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pa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g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263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(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.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g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.</a:t>
            </a:r>
            <a:r>
              <a:rPr sz="2178" spc="24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spc="25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g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s,</a:t>
            </a:r>
            <a:r>
              <a:rPr sz="2178" spc="268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ab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s)</a:t>
            </a:r>
            <a:r>
              <a:rPr sz="2178" spc="25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u="heavy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u="heavy" spc="-14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2178" u="heavy" spc="5" dirty="0">
                <a:solidFill>
                  <a:srgbClr val="282828"/>
                </a:solidFill>
                <a:latin typeface="Arial"/>
                <a:cs typeface="Arial"/>
              </a:rPr>
              <a:t>ou</a:t>
            </a:r>
            <a:r>
              <a:rPr sz="2178" u="heavy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u="heavy" dirty="0">
                <a:solidFill>
                  <a:srgbClr val="282828"/>
                </a:solidFill>
                <a:latin typeface="Arial"/>
                <a:cs typeface="Arial"/>
              </a:rPr>
              <a:t>d </a:t>
            </a:r>
            <a:r>
              <a:rPr sz="2178" u="heavy" spc="-313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u="heavy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u="heavy" spc="-14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u="heavy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178" u="heavy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u="heavy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25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to 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 </a:t>
            </a:r>
            <a:r>
              <a:rPr sz="2178" spc="-15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g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na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l </a:t>
            </a:r>
            <a:r>
              <a:rPr sz="2178" spc="-172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pa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g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. </a:t>
            </a:r>
            <a:r>
              <a:rPr sz="2178" spc="-163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A </a:t>
            </a:r>
            <a:r>
              <a:rPr sz="2178" spc="-182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pa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g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 </a:t>
            </a:r>
            <a:r>
              <a:rPr sz="2178" spc="-15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nu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be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r </a:t>
            </a:r>
            <a:r>
              <a:rPr sz="2178" spc="-172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r </a:t>
            </a:r>
            <a:r>
              <a:rPr sz="2178" spc="-172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14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il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r </a:t>
            </a:r>
            <a:r>
              <a:rPr sz="2178" spc="-172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ce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d </a:t>
            </a:r>
            <a:r>
              <a:rPr sz="2178" spc="-27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k 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1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o </a:t>
            </a:r>
            <a:r>
              <a:rPr sz="2178" spc="-27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 </a:t>
            </a:r>
            <a:r>
              <a:rPr sz="2178" spc="-27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d </a:t>
            </a:r>
            <a:r>
              <a:rPr sz="2178" spc="-27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an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d </a:t>
            </a:r>
            <a:r>
              <a:rPr sz="2178" spc="-27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p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g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 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d </a:t>
            </a:r>
            <a:r>
              <a:rPr sz="2178" spc="-27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 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ude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(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.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g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.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“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-27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An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-18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CR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F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pa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g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18" dirty="0">
                <a:solidFill>
                  <a:srgbClr val="282828"/>
                </a:solidFill>
                <a:latin typeface="Arial"/>
                <a:cs typeface="Arial"/>
              </a:rPr>
              <a:t>X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”).</a:t>
            </a:r>
            <a:endParaRPr sz="2178" dirty="0">
              <a:latin typeface="Arial"/>
              <a:cs typeface="Arial"/>
            </a:endParaRPr>
          </a:p>
          <a:p>
            <a:pPr>
              <a:lnSpc>
                <a:spcPts val="499"/>
              </a:lnSpc>
              <a:spcBef>
                <a:spcPts val="31"/>
              </a:spcBef>
              <a:buClr>
                <a:srgbClr val="6A9A7A"/>
              </a:buClr>
              <a:buFont typeface="Arial"/>
              <a:buChar char="•"/>
            </a:pPr>
            <a:endParaRPr sz="499" dirty="0"/>
          </a:p>
          <a:p>
            <a:pPr marL="323895" marR="11527" indent="-312945" algn="just">
              <a:lnSpc>
                <a:spcPct val="99700"/>
              </a:lnSpc>
              <a:buClr>
                <a:srgbClr val="6A9A7A"/>
              </a:buClr>
              <a:buFont typeface="Arial"/>
              <a:buChar char="•"/>
              <a:tabLst>
                <a:tab pos="323895" algn="l"/>
                <a:tab pos="1018368" algn="l"/>
                <a:tab pos="2130101" algn="l"/>
                <a:tab pos="3408392" algn="l"/>
                <a:tab pos="4785811" algn="l"/>
                <a:tab pos="6144211" algn="l"/>
                <a:tab pos="6564929" algn="l"/>
              </a:tabLst>
            </a:pP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ta  </a:t>
            </a:r>
            <a:r>
              <a:rPr sz="2178" spc="-286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de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d </a:t>
            </a:r>
            <a:r>
              <a:rPr sz="2178" spc="30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  </a:t>
            </a:r>
            <a:r>
              <a:rPr sz="2178" spc="-29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  </a:t>
            </a:r>
            <a:r>
              <a:rPr sz="2178" spc="-29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sz="2178" spc="14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1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d  </a:t>
            </a:r>
            <a:r>
              <a:rPr sz="2178" spc="-286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(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.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g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.  </a:t>
            </a:r>
            <a:r>
              <a:rPr sz="2178" spc="-29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st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g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’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 s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g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na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 </a:t>
            </a:r>
            <a:r>
              <a:rPr sz="2178" spc="191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r </a:t>
            </a:r>
            <a:r>
              <a:rPr sz="2178" spc="172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q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ue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st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 </a:t>
            </a:r>
            <a:r>
              <a:rPr sz="2178" spc="182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d </a:t>
            </a:r>
            <a:r>
              <a:rPr sz="2178" spc="168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23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r </a:t>
            </a:r>
            <a:r>
              <a:rPr sz="2178" spc="15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14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on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g </a:t>
            </a:r>
            <a:r>
              <a:rPr sz="2178" spc="168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pu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po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 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“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y	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ad</a:t>
            </a:r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se	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ts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?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”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)	</a:t>
            </a:r>
            <a:r>
              <a:rPr sz="2178" u="heavy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u="heavy" spc="5" dirty="0">
                <a:solidFill>
                  <a:srgbClr val="282828"/>
                </a:solidFill>
                <a:latin typeface="Arial"/>
                <a:cs typeface="Arial"/>
              </a:rPr>
              <a:t>hou</a:t>
            </a:r>
            <a:r>
              <a:rPr sz="2178" u="heavy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u="heavy" dirty="0">
                <a:solidFill>
                  <a:srgbClr val="282828"/>
                </a:solidFill>
                <a:latin typeface="Arial"/>
                <a:cs typeface="Arial"/>
              </a:rPr>
              <a:t>d </a:t>
            </a:r>
            <a:r>
              <a:rPr sz="2178" u="heavy" spc="-222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u="heavy" spc="5" dirty="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sz="2178" u="heavy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	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an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d	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	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“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[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spc="-18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TT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]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”.</a:t>
            </a:r>
            <a:endParaRPr sz="2178" dirty="0">
              <a:latin typeface="Arial"/>
              <a:cs typeface="Arial"/>
            </a:endParaRPr>
          </a:p>
          <a:p>
            <a:pPr>
              <a:lnSpc>
                <a:spcPts val="590"/>
              </a:lnSpc>
              <a:spcBef>
                <a:spcPts val="34"/>
              </a:spcBef>
              <a:buClr>
                <a:srgbClr val="6A9A7A"/>
              </a:buClr>
              <a:buFont typeface="Arial"/>
              <a:buChar char="•"/>
            </a:pPr>
            <a:endParaRPr sz="590" dirty="0"/>
          </a:p>
          <a:p>
            <a:pPr marL="323895" marR="12103" indent="-312945" algn="just">
              <a:lnSpc>
                <a:spcPts val="2596"/>
              </a:lnSpc>
              <a:buClr>
                <a:srgbClr val="6A9A7A"/>
              </a:buClr>
              <a:buFont typeface="Arial"/>
              <a:buChar char="•"/>
              <a:tabLst>
                <a:tab pos="323895" algn="l"/>
              </a:tabLst>
            </a:pP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41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5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po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ts</a:t>
            </a:r>
            <a:r>
              <a:rPr sz="2178" spc="4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1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he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32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178" spc="4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41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41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p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27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spc="77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(“m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y</a:t>
            </a:r>
            <a:r>
              <a:rPr sz="2178" spc="4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anno</a:t>
            </a:r>
            <a:r>
              <a:rPr sz="2178" spc="-1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”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,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 2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-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1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p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23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x</a:t>
            </a:r>
            <a:r>
              <a:rPr sz="2178" spc="-18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an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 b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f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-23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r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ab</a:t>
            </a:r>
            <a:r>
              <a:rPr sz="2178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178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178" spc="-14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178" spc="14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178" spc="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178" spc="-9" dirty="0">
                <a:solidFill>
                  <a:srgbClr val="282828"/>
                </a:solidFill>
                <a:latin typeface="Arial"/>
                <a:cs typeface="Arial"/>
              </a:rPr>
              <a:t>).</a:t>
            </a:r>
            <a:endParaRPr sz="2178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9983967" y="6263256"/>
            <a:ext cx="201014" cy="1760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053"/>
            <a:fld id="{81D60167-4931-47E6-BA6A-407CBD079E47}" type="slidenum">
              <a:rPr sz="1089" dirty="0">
                <a:solidFill>
                  <a:srgbClr val="FFFFFF"/>
                </a:solidFill>
                <a:latin typeface="Arial"/>
                <a:cs typeface="Arial"/>
              </a:rPr>
              <a:pPr marL="23053"/>
              <a:t>9</a:t>
            </a:fld>
            <a:endParaRPr sz="10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510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</TotalTime>
  <Words>1627</Words>
  <Application>Microsoft Office PowerPoint</Application>
  <PresentationFormat>Custom</PresentationFormat>
  <Paragraphs>629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Retrospect</vt:lpstr>
      <vt:lpstr>PowerPoint Presentation</vt:lpstr>
      <vt:lpstr>PowerPoint Presentation</vt:lpstr>
      <vt:lpstr>      The FDA reviewer</vt:lpstr>
      <vt:lpstr>PowerPoint Presentation</vt:lpstr>
      <vt:lpstr>The FDA requirements</vt:lpstr>
      <vt:lpstr>CDISC  Metadata Submission Guidelines  https://www.cdisc.org/metadata-submission-guideline-%28msg%29-package-preface </vt:lpstr>
      <vt:lpstr>PowerPoint Presentation</vt:lpstr>
      <vt:lpstr>CDISC Guidelines – General rules</vt:lpstr>
      <vt:lpstr>CDISC Guidelines – General rules</vt:lpstr>
      <vt:lpstr>PowerPoint Presentation</vt:lpstr>
      <vt:lpstr>Specific rules: from horizontal to vertical structure</vt:lpstr>
      <vt:lpstr>VS - Common “non-CDISC” annotation</vt:lpstr>
      <vt:lpstr>VS Domain SDTMIG 3.2.</vt:lpstr>
      <vt:lpstr>VS Domain SDTMIG 3.2.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Wildcard characters for domains</vt:lpstr>
      <vt:lpstr>PowerPoint Presentation</vt:lpstr>
      <vt:lpstr>PowerPoint Presentation</vt:lpstr>
      <vt:lpstr>SUPPQUAL - Example</vt:lpstr>
      <vt:lpstr>SUPPQUAL - CDISC annotation</vt:lpstr>
      <vt:lpstr>    https://www.fda.gov/downloads/drugs/developmentapprovalprocess/formssubmissionrequirements/electronicsubmissions/ucm163565.pdf </vt:lpstr>
      <vt:lpstr>The FDA requirements – appearance &amp; format</vt:lpstr>
      <vt:lpstr>CDISC Guidelines – appearance &amp; format</vt:lpstr>
      <vt:lpstr>PowerPoint Presentation</vt:lpstr>
    </vt:vector>
  </TitlesOfParts>
  <Company>TCS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Abhilash Renukuntla</dc:creator>
  <cp:lastModifiedBy>Anagha Bhatkhande</cp:lastModifiedBy>
  <cp:revision>17</cp:revision>
  <dcterms:created xsi:type="dcterms:W3CDTF">2017-07-03T09:56:58Z</dcterms:created>
  <dcterms:modified xsi:type="dcterms:W3CDTF">2017-07-20T05:28:04Z</dcterms:modified>
</cp:coreProperties>
</file>