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7429-222F-42E5-BAEF-F3CB42A22D6A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93E03-5F5B-4F28-80EF-66E982955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8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7429-222F-42E5-BAEF-F3CB42A22D6A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93E03-5F5B-4F28-80EF-66E982955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1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7429-222F-42E5-BAEF-F3CB42A22D6A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93E03-5F5B-4F28-80EF-66E982955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3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7429-222F-42E5-BAEF-F3CB42A22D6A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93E03-5F5B-4F28-80EF-66E982955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2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7429-222F-42E5-BAEF-F3CB42A22D6A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93E03-5F5B-4F28-80EF-66E982955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3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7429-222F-42E5-BAEF-F3CB42A22D6A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93E03-5F5B-4F28-80EF-66E982955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7429-222F-42E5-BAEF-F3CB42A22D6A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93E03-5F5B-4F28-80EF-66E982955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1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7429-222F-42E5-BAEF-F3CB42A22D6A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93E03-5F5B-4F28-80EF-66E982955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6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7429-222F-42E5-BAEF-F3CB42A22D6A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93E03-5F5B-4F28-80EF-66E982955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8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7429-222F-42E5-BAEF-F3CB42A22D6A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93E03-5F5B-4F28-80EF-66E982955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7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7429-222F-42E5-BAEF-F3CB42A22D6A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93E03-5F5B-4F28-80EF-66E982955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0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77429-222F-42E5-BAEF-F3CB42A22D6A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93E03-5F5B-4F28-80EF-66E982955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0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 CHECK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4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that the log file </a:t>
            </a:r>
            <a:r>
              <a:rPr lang="en-US" dirty="0" err="1"/>
              <a:t>datetime</a:t>
            </a:r>
            <a:r>
              <a:rPr lang="en-US" dirty="0"/>
              <a:t> is the same as the data set or output </a:t>
            </a:r>
            <a:r>
              <a:rPr lang="en-US" dirty="0" err="1"/>
              <a:t>datetime</a:t>
            </a:r>
            <a:r>
              <a:rPr lang="en-US" dirty="0" smtClean="0"/>
              <a:t>.</a:t>
            </a:r>
          </a:p>
          <a:p>
            <a:r>
              <a:rPr lang="en-US" dirty="0"/>
              <a:t>Check that the program </a:t>
            </a:r>
            <a:r>
              <a:rPr lang="en-US" dirty="0" err="1"/>
              <a:t>datetime</a:t>
            </a:r>
            <a:r>
              <a:rPr lang="en-US" dirty="0"/>
              <a:t> is earlier than the log file </a:t>
            </a:r>
            <a:r>
              <a:rPr lang="en-US" dirty="0" err="1"/>
              <a:t>datetime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%put to write message to the log that help reviewing the log.</a:t>
            </a:r>
          </a:p>
        </p:txBody>
      </p:sp>
    </p:spTree>
    <p:extLst>
      <p:ext uri="{BB962C8B-B14F-4D97-AF65-F5344CB8AC3E}">
        <p14:creationId xmlns:p14="http://schemas.microsoft.com/office/powerpoint/2010/main" val="423578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Programmer </a:t>
            </a:r>
            <a:r>
              <a:rPr lang="en-US" dirty="0"/>
              <a:t>should check SAS log </a:t>
            </a:r>
            <a:r>
              <a:rPr lang="en-US" dirty="0" smtClean="0"/>
              <a:t> </a:t>
            </a:r>
            <a:r>
              <a:rPr lang="en-US" dirty="0"/>
              <a:t>for, at the very least, messages that start with the following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keywords</a:t>
            </a:r>
            <a:r>
              <a:rPr lang="en-US" dirty="0"/>
              <a:t>:</a:t>
            </a:r>
          </a:p>
          <a:p>
            <a:pPr lvl="0"/>
            <a:r>
              <a:rPr lang="en-US" dirty="0"/>
              <a:t>ERROR</a:t>
            </a:r>
          </a:p>
          <a:p>
            <a:pPr lvl="0"/>
            <a:r>
              <a:rPr lang="en-US" dirty="0" smtClean="0"/>
              <a:t>WARNING</a:t>
            </a:r>
          </a:p>
          <a:p>
            <a:pPr lvl="0"/>
            <a:r>
              <a:rPr lang="en-US" dirty="0" smtClean="0"/>
              <a:t>FATAL</a:t>
            </a:r>
          </a:p>
          <a:p>
            <a:pPr lvl="0"/>
            <a:r>
              <a:rPr lang="en-US" dirty="0" smtClean="0"/>
              <a:t>Apparent symbolic reference</a:t>
            </a:r>
          </a:p>
          <a:p>
            <a:pPr lvl="0"/>
            <a:r>
              <a:rPr lang="en-US" dirty="0" smtClean="0"/>
              <a:t>w\.d</a:t>
            </a:r>
          </a:p>
          <a:p>
            <a:pPr lvl="0"/>
            <a:r>
              <a:rPr lang="en-US" dirty="0" smtClean="0"/>
              <a:t>Execution terminated by an ABORT</a:t>
            </a:r>
          </a:p>
          <a:p>
            <a:pPr lvl="0"/>
            <a:r>
              <a:rPr lang="en-US" dirty="0" smtClean="0"/>
              <a:t>Expecting a</a:t>
            </a:r>
          </a:p>
          <a:p>
            <a:pPr lvl="0"/>
            <a:r>
              <a:rPr lang="en-US" dirty="0" smtClean="0"/>
              <a:t>File is in use</a:t>
            </a:r>
          </a:p>
          <a:p>
            <a:pPr lvl="0"/>
            <a:r>
              <a:rPr lang="en-US" dirty="0" smtClean="0"/>
              <a:t>Invalid</a:t>
            </a:r>
          </a:p>
          <a:p>
            <a:pPr lvl="0"/>
            <a:r>
              <a:rPr lang="en-US" dirty="0" smtClean="0"/>
              <a:t>Data too long for column</a:t>
            </a:r>
          </a:p>
          <a:p>
            <a:pPr lvl="0"/>
            <a:r>
              <a:rPr lang="en-US" dirty="0" smtClean="0"/>
              <a:t>Out of memory</a:t>
            </a:r>
          </a:p>
          <a:p>
            <a:pPr lvl="0"/>
            <a:r>
              <a:rPr lang="en-US" dirty="0" smtClean="0"/>
              <a:t>insufficient memory</a:t>
            </a:r>
          </a:p>
          <a:p>
            <a:pPr lvl="0"/>
            <a:r>
              <a:rPr lang="en-US" dirty="0" smtClean="0"/>
              <a:t>Open code statement recursion</a:t>
            </a:r>
          </a:p>
          <a:p>
            <a:pPr lvl="0"/>
            <a:r>
              <a:rPr lang="en-US" dirty="0" smtClean="0"/>
              <a:t>unclosed DO block</a:t>
            </a:r>
          </a:p>
          <a:p>
            <a:pPr lvl="0"/>
            <a:r>
              <a:rPr lang="en-US" dirty="0" smtClean="0"/>
              <a:t>Undetermined</a:t>
            </a:r>
          </a:p>
          <a:p>
            <a:pPr lvl="0"/>
            <a:r>
              <a:rPr lang="en-US" dirty="0" smtClean="0"/>
              <a:t>Unrecognized keyword</a:t>
            </a:r>
          </a:p>
          <a:p>
            <a:pPr lvl="0"/>
            <a:r>
              <a:rPr lang="en-US" dirty="0" smtClean="0"/>
              <a:t>Unrecoverable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In addition to keywords discussed in earlier slide, please check for occurrence of following:</a:t>
            </a:r>
          </a:p>
          <a:p>
            <a:pPr lvl="0"/>
            <a:r>
              <a:rPr lang="en-US" dirty="0" smtClean="0"/>
              <a:t>INFO: Character</a:t>
            </a:r>
          </a:p>
          <a:p>
            <a:pPr lvl="0"/>
            <a:r>
              <a:rPr lang="en-US" dirty="0" smtClean="0"/>
              <a:t>INFO: The variable</a:t>
            </a:r>
          </a:p>
          <a:p>
            <a:pPr lvl="0"/>
            <a:r>
              <a:rPr lang="en-US" dirty="0" smtClean="0"/>
              <a:t>NOTE: At least</a:t>
            </a:r>
          </a:p>
          <a:p>
            <a:pPr lvl="0"/>
            <a:r>
              <a:rPr lang="en-US" dirty="0" smtClean="0"/>
              <a:t>NOTE: Character</a:t>
            </a:r>
          </a:p>
          <a:p>
            <a:pPr lvl="0"/>
            <a:r>
              <a:rPr lang="en-US" dirty="0" smtClean="0"/>
              <a:t>NOTE: Division</a:t>
            </a:r>
          </a:p>
          <a:p>
            <a:pPr lvl="0"/>
            <a:r>
              <a:rPr lang="en-US" dirty="0" smtClean="0"/>
              <a:t>NOTE: Mathematical</a:t>
            </a:r>
          </a:p>
          <a:p>
            <a:pPr lvl="0"/>
            <a:r>
              <a:rPr lang="en-US" dirty="0" smtClean="0"/>
              <a:t>NOTE: Merge</a:t>
            </a:r>
          </a:p>
          <a:p>
            <a:pPr lvl="0"/>
            <a:r>
              <a:rPr lang="en-US" dirty="0" smtClean="0"/>
              <a:t>NOTE: Missing</a:t>
            </a:r>
          </a:p>
          <a:p>
            <a:pPr lvl="0"/>
            <a:r>
              <a:rPr lang="en-US" dirty="0" smtClean="0"/>
              <a:t>NOTE: NOSPOOL</a:t>
            </a:r>
          </a:p>
          <a:p>
            <a:pPr lvl="0"/>
            <a:r>
              <a:rPr lang="en-US" dirty="0" smtClean="0"/>
              <a:t>NOTE: Numeric</a:t>
            </a:r>
          </a:p>
          <a:p>
            <a:pPr lvl="0"/>
            <a:r>
              <a:rPr lang="en-US" dirty="0" smtClean="0"/>
              <a:t>NOTE: Variable</a:t>
            </a:r>
          </a:p>
          <a:p>
            <a:pPr lvl="0"/>
            <a:r>
              <a:rPr lang="en-US" dirty="0" smtClean="0"/>
              <a:t>NOTE: Repeats of </a:t>
            </a:r>
          </a:p>
          <a:p>
            <a:pPr lvl="0"/>
            <a:r>
              <a:rPr lang="en-US" dirty="0" smtClean="0"/>
              <a:t>NOTE: Uninitialized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00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173</Words>
  <Application>Microsoft Office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LOG CHECK</vt:lpstr>
      <vt:lpstr>Log Check</vt:lpstr>
      <vt:lpstr>Log Check</vt:lpstr>
      <vt:lpstr>Log Check</vt:lpstr>
    </vt:vector>
  </TitlesOfParts>
  <Company>TCS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Anagha  Bhatkhande</dc:creator>
  <cp:lastModifiedBy>Anagha  Bhatkhande</cp:lastModifiedBy>
  <cp:revision>4</cp:revision>
  <dcterms:created xsi:type="dcterms:W3CDTF">2016-02-05T06:14:16Z</dcterms:created>
  <dcterms:modified xsi:type="dcterms:W3CDTF">2016-02-05T09:48:17Z</dcterms:modified>
</cp:coreProperties>
</file>