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42" r:id="rId2"/>
    <p:sldMasterId id="2147483751" r:id="rId3"/>
  </p:sldMasterIdLst>
  <p:notesMasterIdLst>
    <p:notesMasterId r:id="rId15"/>
  </p:notesMasterIdLst>
  <p:sldIdLst>
    <p:sldId id="256" r:id="rId4"/>
    <p:sldId id="416" r:id="rId5"/>
    <p:sldId id="394" r:id="rId6"/>
    <p:sldId id="302" r:id="rId7"/>
    <p:sldId id="397" r:id="rId8"/>
    <p:sldId id="401" r:id="rId9"/>
    <p:sldId id="413" r:id="rId10"/>
    <p:sldId id="418" r:id="rId11"/>
    <p:sldId id="417" r:id="rId12"/>
    <p:sldId id="408" r:id="rId13"/>
    <p:sldId id="410" r:id="rId14"/>
  </p:sldIdLst>
  <p:sldSz cx="9144000" cy="5715000" type="screen16x10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32" userDrawn="1">
          <p15:clr>
            <a:srgbClr val="A4A3A4"/>
          </p15:clr>
        </p15:guide>
        <p15:guide id="2" orient="horz" pos="131">
          <p15:clr>
            <a:srgbClr val="A4A3A4"/>
          </p15:clr>
        </p15:guide>
        <p15:guide id="3" orient="horz" pos="3173" userDrawn="1">
          <p15:clr>
            <a:srgbClr val="A4A3A4"/>
          </p15:clr>
        </p15:guide>
        <p15:guide id="6" orient="horz" pos="504" userDrawn="1">
          <p15:clr>
            <a:srgbClr val="A4A3A4"/>
          </p15:clr>
        </p15:guide>
        <p15:guide id="8" pos="288" userDrawn="1">
          <p15:clr>
            <a:srgbClr val="A4A3A4"/>
          </p15:clr>
        </p15:guide>
        <p15:guide id="9" pos="5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78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BB6"/>
    <a:srgbClr val="0154A0"/>
    <a:srgbClr val="0048AA"/>
    <a:srgbClr val="138F91"/>
    <a:srgbClr val="00A8F1"/>
    <a:srgbClr val="EBFFFF"/>
    <a:srgbClr val="DDFEFF"/>
    <a:srgbClr val="0951A3"/>
    <a:srgbClr val="1B4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38" autoAdjust="0"/>
    <p:restoredTop sz="96187" autoAdjust="0"/>
  </p:normalViewPr>
  <p:slideViewPr>
    <p:cSldViewPr snapToGrid="0" snapToObjects="1">
      <p:cViewPr varScale="1">
        <p:scale>
          <a:sx n="84" d="100"/>
          <a:sy n="84" d="100"/>
        </p:scale>
        <p:origin x="1380" y="60"/>
      </p:cViewPr>
      <p:guideLst>
        <p:guide orient="horz" pos="3432"/>
        <p:guide orient="horz" pos="131"/>
        <p:guide orient="horz" pos="3173"/>
        <p:guide orient="horz" pos="504"/>
        <p:guide pos="288"/>
        <p:guide pos="5472"/>
      </p:guideLst>
    </p:cSldViewPr>
  </p:slideViewPr>
  <p:outlineViewPr>
    <p:cViewPr>
      <p:scale>
        <a:sx n="33" d="100"/>
        <a:sy n="33" d="100"/>
      </p:scale>
      <p:origin x="0" y="-12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>
        <p:scale>
          <a:sx n="66" d="100"/>
          <a:sy n="66" d="100"/>
        </p:scale>
        <p:origin x="1980" y="96"/>
      </p:cViewPr>
      <p:guideLst>
        <p:guide orient="horz" pos="2278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98475" y="1084263"/>
            <a:ext cx="8253413" cy="5159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45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dirty="0" smtClean="0"/>
              <a:t>PALS Template for TA/Product Training 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007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0063" y="1085850"/>
            <a:ext cx="8250237" cy="5157788"/>
          </a:xfrm>
        </p:spPr>
      </p:sp>
      <p:sp>
        <p:nvSpPr>
          <p:cNvPr id="4" name="TextBox 3"/>
          <p:cNvSpPr txBox="1"/>
          <p:nvPr/>
        </p:nvSpPr>
        <p:spPr>
          <a:xfrm>
            <a:off x="563882" y="691473"/>
            <a:ext cx="1813560" cy="374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Title Slide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8920" y="160920"/>
            <a:ext cx="3154681" cy="1017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Theme Image area</a:t>
            </a:r>
          </a:p>
          <a:p>
            <a:r>
              <a:rPr lang="en-US" sz="1500" dirty="0">
                <a:solidFill>
                  <a:srgbClr val="FF0000"/>
                </a:solidFill>
              </a:rPr>
              <a:t>We need to place appropriate image based on the content of the Presentation</a:t>
            </a: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5943601" y="622811"/>
            <a:ext cx="548639" cy="659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41470" y="6423633"/>
            <a:ext cx="1318261" cy="328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sz="1500" b="1" dirty="0">
                <a:solidFill>
                  <a:srgbClr val="FF0000"/>
                </a:solidFill>
              </a:rPr>
              <a:t>Version No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04660" y="6355511"/>
            <a:ext cx="1318261" cy="328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sz="1500" b="1" dirty="0">
                <a:solidFill>
                  <a:srgbClr val="FF0000"/>
                </a:solidFill>
              </a:rPr>
              <a:t>Release date</a:t>
            </a:r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>
          <a:xfrm flipV="1">
            <a:off x="7463790" y="5976016"/>
            <a:ext cx="201930" cy="3794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0"/>
          </p:cNvCxnSpPr>
          <p:nvPr/>
        </p:nvCxnSpPr>
        <p:spPr>
          <a:xfrm flipV="1">
            <a:off x="4800600" y="5976016"/>
            <a:ext cx="0" cy="4476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69668" y="6423633"/>
            <a:ext cx="1318261" cy="328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sz="1500" b="1" dirty="0">
                <a:solidFill>
                  <a:srgbClr val="FF0000"/>
                </a:solidFill>
              </a:rPr>
              <a:t>PALS logo</a:t>
            </a:r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V="1">
            <a:off x="1828799" y="5976016"/>
            <a:ext cx="0" cy="4476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581898" y="293905"/>
            <a:ext cx="1318261" cy="328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sz="1500" b="1" dirty="0">
                <a:solidFill>
                  <a:srgbClr val="FF0000"/>
                </a:solidFill>
              </a:rPr>
              <a:t>TCS logo</a:t>
            </a:r>
          </a:p>
        </p:txBody>
      </p:sp>
      <p:cxnSp>
        <p:nvCxnSpPr>
          <p:cNvPr id="24" name="Straight Arrow Connector 23"/>
          <p:cNvCxnSpPr>
            <a:stCxn id="23" idx="2"/>
          </p:cNvCxnSpPr>
          <p:nvPr/>
        </p:nvCxnSpPr>
        <p:spPr>
          <a:xfrm>
            <a:off x="8241029" y="622200"/>
            <a:ext cx="0" cy="660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3882" y="127476"/>
            <a:ext cx="1813560" cy="374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Theme 1-a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63483" y="5097636"/>
            <a:ext cx="2461262" cy="558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sz="1500" b="1" dirty="0">
                <a:solidFill>
                  <a:srgbClr val="FF0000"/>
                </a:solidFill>
              </a:rPr>
              <a:t>Align text to the bottom of the logo bottom line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365761" y="6004883"/>
            <a:ext cx="85343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394113" y="5655738"/>
            <a:ext cx="0" cy="3939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71159" y="6246996"/>
            <a:ext cx="1318261" cy="328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sz="1500" dirty="0">
                <a:solidFill>
                  <a:srgbClr val="FF0000"/>
                </a:solidFill>
              </a:rPr>
              <a:t>Font size 10pt</a:t>
            </a:r>
          </a:p>
        </p:txBody>
      </p:sp>
    </p:spTree>
    <p:extLst>
      <p:ext uri="{BB962C8B-B14F-4D97-AF65-F5344CB8AC3E}">
        <p14:creationId xmlns:p14="http://schemas.microsoft.com/office/powerpoint/2010/main" val="4190828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0063" y="1085850"/>
            <a:ext cx="8250237" cy="5157788"/>
          </a:xfrm>
        </p:spPr>
      </p:sp>
    </p:spTree>
    <p:extLst>
      <p:ext uri="{BB962C8B-B14F-4D97-AF65-F5344CB8AC3E}">
        <p14:creationId xmlns:p14="http://schemas.microsoft.com/office/powerpoint/2010/main" val="3824683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60438" y="3521075"/>
            <a:ext cx="7680325" cy="2879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71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0063" y="1085850"/>
            <a:ext cx="8250237" cy="5157788"/>
          </a:xfrm>
        </p:spPr>
      </p:sp>
      <p:sp>
        <p:nvSpPr>
          <p:cNvPr id="6" name="TextBox 5"/>
          <p:cNvSpPr txBox="1"/>
          <p:nvPr/>
        </p:nvSpPr>
        <p:spPr>
          <a:xfrm>
            <a:off x="563882" y="491133"/>
            <a:ext cx="1813560" cy="374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Content Slide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8920" y="160920"/>
            <a:ext cx="3154681" cy="1017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Theme Image area</a:t>
            </a:r>
          </a:p>
          <a:p>
            <a:r>
              <a:rPr lang="en-US" sz="1500" dirty="0">
                <a:solidFill>
                  <a:srgbClr val="FF0000"/>
                </a:solidFill>
              </a:rPr>
              <a:t>We need to place appropriate image based on the content of the Presentation</a:t>
            </a:r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>
            <a:off x="5943601" y="622811"/>
            <a:ext cx="548639" cy="659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88282" y="1482154"/>
            <a:ext cx="3154681" cy="787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Slide title</a:t>
            </a:r>
          </a:p>
          <a:p>
            <a:r>
              <a:rPr lang="en-US" sz="1500" dirty="0">
                <a:solidFill>
                  <a:srgbClr val="FF0000"/>
                </a:solidFill>
              </a:rPr>
              <a:t>This band can be increased in length</a:t>
            </a:r>
          </a:p>
          <a:p>
            <a:r>
              <a:rPr lang="en-US" sz="1500" dirty="0">
                <a:solidFill>
                  <a:srgbClr val="FF0000"/>
                </a:solidFill>
              </a:rPr>
              <a:t>Keeping the arrow shape unchanged</a:t>
            </a: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4800600" y="1876108"/>
            <a:ext cx="4876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15348" y="6354443"/>
            <a:ext cx="3474903" cy="559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sz="1500" b="1" dirty="0">
                <a:solidFill>
                  <a:srgbClr val="FF0000"/>
                </a:solidFill>
              </a:rPr>
              <a:t>References</a:t>
            </a:r>
          </a:p>
          <a:p>
            <a:pPr algn="ctr"/>
            <a:r>
              <a:rPr lang="en-US" sz="1500" b="1" dirty="0">
                <a:solidFill>
                  <a:srgbClr val="FF0000"/>
                </a:solidFill>
              </a:rPr>
              <a:t>Will be bottom aligned to PALS logo</a:t>
            </a:r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H="1" flipV="1">
            <a:off x="2274482" y="5976017"/>
            <a:ext cx="1078318" cy="3784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65761" y="6004883"/>
            <a:ext cx="85343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66260" y="3194570"/>
            <a:ext cx="3154681" cy="12475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Slide content</a:t>
            </a:r>
          </a:p>
          <a:p>
            <a:r>
              <a:rPr lang="en-US" sz="1500" dirty="0">
                <a:solidFill>
                  <a:srgbClr val="FF0000"/>
                </a:solidFill>
              </a:rPr>
              <a:t>Currently 12pt</a:t>
            </a:r>
          </a:p>
          <a:p>
            <a:r>
              <a:rPr lang="en-US" sz="1500" dirty="0">
                <a:solidFill>
                  <a:srgbClr val="FF0000"/>
                </a:solidFill>
              </a:rPr>
              <a:t>We can increase to 14pt based on the volume of the content in slide and in the presentation </a:t>
            </a:r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H="1" flipV="1">
            <a:off x="3352800" y="3194570"/>
            <a:ext cx="1013460" cy="6237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0017" y="6354443"/>
            <a:ext cx="1002354" cy="5592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sz="1500" dirty="0">
                <a:solidFill>
                  <a:srgbClr val="FF0000"/>
                </a:solidFill>
              </a:rPr>
              <a:t>Font size 7-9pt</a:t>
            </a:r>
          </a:p>
        </p:txBody>
      </p:sp>
    </p:spTree>
    <p:extLst>
      <p:ext uri="{BB962C8B-B14F-4D97-AF65-F5344CB8AC3E}">
        <p14:creationId xmlns:p14="http://schemas.microsoft.com/office/powerpoint/2010/main" val="3189546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0063" y="1085850"/>
            <a:ext cx="8250237" cy="5157788"/>
          </a:xfrm>
        </p:spPr>
      </p:sp>
      <p:sp>
        <p:nvSpPr>
          <p:cNvPr id="4" name="TextBox 3"/>
          <p:cNvSpPr txBox="1"/>
          <p:nvPr/>
        </p:nvSpPr>
        <p:spPr>
          <a:xfrm>
            <a:off x="563882" y="540197"/>
            <a:ext cx="2651758" cy="374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Section Divider style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2880" y="160920"/>
            <a:ext cx="3154681" cy="787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We can use the any one style of  section divider in the presentation throughout</a:t>
            </a:r>
          </a:p>
        </p:txBody>
      </p:sp>
    </p:spTree>
    <p:extLst>
      <p:ext uri="{BB962C8B-B14F-4D97-AF65-F5344CB8AC3E}">
        <p14:creationId xmlns:p14="http://schemas.microsoft.com/office/powerpoint/2010/main" val="1769294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0063" y="1085850"/>
            <a:ext cx="8250237" cy="5157788"/>
          </a:xfrm>
        </p:spPr>
      </p:sp>
      <p:sp>
        <p:nvSpPr>
          <p:cNvPr id="4" name="TextBox 3"/>
          <p:cNvSpPr txBox="1"/>
          <p:nvPr/>
        </p:nvSpPr>
        <p:spPr>
          <a:xfrm>
            <a:off x="563882" y="540197"/>
            <a:ext cx="2651758" cy="374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Section </a:t>
            </a:r>
            <a:r>
              <a:rPr lang="en-US" dirty="0" err="1" smtClean="0">
                <a:solidFill>
                  <a:srgbClr val="FF0000"/>
                </a:solidFill>
              </a:rPr>
              <a:t>Devider</a:t>
            </a:r>
            <a:r>
              <a:rPr lang="en-US" dirty="0" smtClean="0">
                <a:solidFill>
                  <a:srgbClr val="FF0000"/>
                </a:solidFill>
              </a:rPr>
              <a:t> style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2880" y="160920"/>
            <a:ext cx="3154681" cy="787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We can use the any one style of  section divider in the presentation throughout</a:t>
            </a:r>
          </a:p>
        </p:txBody>
      </p:sp>
    </p:spTree>
    <p:extLst>
      <p:ext uri="{BB962C8B-B14F-4D97-AF65-F5344CB8AC3E}">
        <p14:creationId xmlns:p14="http://schemas.microsoft.com/office/powerpoint/2010/main" val="3715130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0063" y="1085850"/>
            <a:ext cx="8250237" cy="5157788"/>
          </a:xfrm>
        </p:spPr>
      </p:sp>
      <p:sp>
        <p:nvSpPr>
          <p:cNvPr id="4" name="TextBox 3"/>
          <p:cNvSpPr txBox="1"/>
          <p:nvPr/>
        </p:nvSpPr>
        <p:spPr>
          <a:xfrm>
            <a:off x="563881" y="491133"/>
            <a:ext cx="3749039" cy="374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Content Slide- 2 column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103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0063" y="1085850"/>
            <a:ext cx="8250237" cy="5157788"/>
          </a:xfrm>
        </p:spPr>
      </p:sp>
      <p:sp>
        <p:nvSpPr>
          <p:cNvPr id="4" name="TextBox 3"/>
          <p:cNvSpPr txBox="1"/>
          <p:nvPr/>
        </p:nvSpPr>
        <p:spPr>
          <a:xfrm>
            <a:off x="563881" y="491133"/>
            <a:ext cx="4663440" cy="374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Content Slide- 2 row / comparison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159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0063" y="1085850"/>
            <a:ext cx="8250237" cy="5157788"/>
          </a:xfrm>
        </p:spPr>
      </p:sp>
      <p:sp>
        <p:nvSpPr>
          <p:cNvPr id="4" name="TextBox 3"/>
          <p:cNvSpPr txBox="1"/>
          <p:nvPr/>
        </p:nvSpPr>
        <p:spPr>
          <a:xfrm>
            <a:off x="563881" y="491133"/>
            <a:ext cx="4663440" cy="374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Content Slide- 2 row / comparison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127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0063" y="1085850"/>
            <a:ext cx="8250237" cy="5157788"/>
          </a:xfrm>
        </p:spPr>
      </p:sp>
      <p:sp>
        <p:nvSpPr>
          <p:cNvPr id="4" name="TextBox 3"/>
          <p:cNvSpPr txBox="1"/>
          <p:nvPr/>
        </p:nvSpPr>
        <p:spPr>
          <a:xfrm>
            <a:off x="563404" y="6354443"/>
            <a:ext cx="1983106" cy="328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6661" tIns="48331" rIns="96661" bIns="48331" rtlCol="0">
            <a:spAutoFit/>
          </a:bodyPr>
          <a:lstStyle/>
          <a:p>
            <a:pPr algn="ctr"/>
            <a:r>
              <a:rPr lang="en-US" sz="1500" dirty="0">
                <a:solidFill>
                  <a:srgbClr val="FF0000"/>
                </a:solidFill>
              </a:rPr>
              <a:t>Font size 9pt</a:t>
            </a:r>
          </a:p>
        </p:txBody>
      </p:sp>
      <p:cxnSp>
        <p:nvCxnSpPr>
          <p:cNvPr id="5" name="Straight Arrow Connector 4"/>
          <p:cNvCxnSpPr>
            <a:stCxn id="4" idx="0"/>
          </p:cNvCxnSpPr>
          <p:nvPr/>
        </p:nvCxnSpPr>
        <p:spPr>
          <a:xfrm flipV="1">
            <a:off x="1554957" y="5976017"/>
            <a:ext cx="273844" cy="3784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540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wmf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380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3116000"/>
            <a:ext cx="7772857" cy="1371600"/>
          </a:xfrm>
          <a:custGeom>
            <a:avLst/>
            <a:gdLst>
              <a:gd name="connsiteX0" fmla="*/ 0 w 7775575"/>
              <a:gd name="connsiteY0" fmla="*/ 0 h 1401379"/>
              <a:gd name="connsiteX1" fmla="*/ 7775575 w 7775575"/>
              <a:gd name="connsiteY1" fmla="*/ 0 h 1401379"/>
              <a:gd name="connsiteX2" fmla="*/ 7775575 w 7775575"/>
              <a:gd name="connsiteY2" fmla="*/ 1401379 h 1401379"/>
              <a:gd name="connsiteX3" fmla="*/ 0 w 7775575"/>
              <a:gd name="connsiteY3" fmla="*/ 1401379 h 1401379"/>
              <a:gd name="connsiteX4" fmla="*/ 0 w 7775575"/>
              <a:gd name="connsiteY4" fmla="*/ 0 h 1401379"/>
              <a:gd name="connsiteX0" fmla="*/ 0 w 7775575"/>
              <a:gd name="connsiteY0" fmla="*/ 10949 h 1412328"/>
              <a:gd name="connsiteX1" fmla="*/ 7488172 w 7775575"/>
              <a:gd name="connsiteY1" fmla="*/ 0 h 1412328"/>
              <a:gd name="connsiteX2" fmla="*/ 7775575 w 7775575"/>
              <a:gd name="connsiteY2" fmla="*/ 10949 h 1412328"/>
              <a:gd name="connsiteX3" fmla="*/ 7775575 w 7775575"/>
              <a:gd name="connsiteY3" fmla="*/ 1412328 h 1412328"/>
              <a:gd name="connsiteX4" fmla="*/ 0 w 7775575"/>
              <a:gd name="connsiteY4" fmla="*/ 1412328 h 1412328"/>
              <a:gd name="connsiteX5" fmla="*/ 0 w 7775575"/>
              <a:gd name="connsiteY5" fmla="*/ 10949 h 1412328"/>
              <a:gd name="connsiteX0" fmla="*/ 0 w 7775575"/>
              <a:gd name="connsiteY0" fmla="*/ 10949 h 1412328"/>
              <a:gd name="connsiteX1" fmla="*/ 7488172 w 7775575"/>
              <a:gd name="connsiteY1" fmla="*/ 0 h 1412328"/>
              <a:gd name="connsiteX2" fmla="*/ 7775575 w 7775575"/>
              <a:gd name="connsiteY2" fmla="*/ 10949 h 1412328"/>
              <a:gd name="connsiteX3" fmla="*/ 7775575 w 7775575"/>
              <a:gd name="connsiteY3" fmla="*/ 1412328 h 1412328"/>
              <a:gd name="connsiteX4" fmla="*/ 7521015 w 7775575"/>
              <a:gd name="connsiteY4" fmla="*/ 1412328 h 1412328"/>
              <a:gd name="connsiteX5" fmla="*/ 0 w 7775575"/>
              <a:gd name="connsiteY5" fmla="*/ 1412328 h 1412328"/>
              <a:gd name="connsiteX6" fmla="*/ 0 w 7775575"/>
              <a:gd name="connsiteY6" fmla="*/ 10949 h 1412328"/>
              <a:gd name="connsiteX0" fmla="*/ 0 w 7775575"/>
              <a:gd name="connsiteY0" fmla="*/ 10949 h 1412328"/>
              <a:gd name="connsiteX1" fmla="*/ 7488172 w 7775575"/>
              <a:gd name="connsiteY1" fmla="*/ 0 h 1412328"/>
              <a:gd name="connsiteX2" fmla="*/ 7775575 w 7775575"/>
              <a:gd name="connsiteY2" fmla="*/ 10949 h 1412328"/>
              <a:gd name="connsiteX3" fmla="*/ 7772811 w 7775575"/>
              <a:gd name="connsiteY3" fmla="*/ 711638 h 1412328"/>
              <a:gd name="connsiteX4" fmla="*/ 7775575 w 7775575"/>
              <a:gd name="connsiteY4" fmla="*/ 1412328 h 1412328"/>
              <a:gd name="connsiteX5" fmla="*/ 7521015 w 7775575"/>
              <a:gd name="connsiteY5" fmla="*/ 1412328 h 1412328"/>
              <a:gd name="connsiteX6" fmla="*/ 0 w 7775575"/>
              <a:gd name="connsiteY6" fmla="*/ 1412328 h 1412328"/>
              <a:gd name="connsiteX7" fmla="*/ 0 w 7775575"/>
              <a:gd name="connsiteY7" fmla="*/ 10949 h 1412328"/>
              <a:gd name="connsiteX0" fmla="*/ 0 w 7775575"/>
              <a:gd name="connsiteY0" fmla="*/ 10949 h 1412328"/>
              <a:gd name="connsiteX1" fmla="*/ 7488172 w 7775575"/>
              <a:gd name="connsiteY1" fmla="*/ 0 h 1412328"/>
              <a:gd name="connsiteX2" fmla="*/ 7772811 w 7775575"/>
              <a:gd name="connsiteY2" fmla="*/ 711638 h 1412328"/>
              <a:gd name="connsiteX3" fmla="*/ 7775575 w 7775575"/>
              <a:gd name="connsiteY3" fmla="*/ 1412328 h 1412328"/>
              <a:gd name="connsiteX4" fmla="*/ 7521015 w 7775575"/>
              <a:gd name="connsiteY4" fmla="*/ 1412328 h 1412328"/>
              <a:gd name="connsiteX5" fmla="*/ 0 w 7775575"/>
              <a:gd name="connsiteY5" fmla="*/ 1412328 h 1412328"/>
              <a:gd name="connsiteX6" fmla="*/ 0 w 7775575"/>
              <a:gd name="connsiteY6" fmla="*/ 10949 h 1412328"/>
              <a:gd name="connsiteX0" fmla="*/ 0 w 8171670"/>
              <a:gd name="connsiteY0" fmla="*/ 10949 h 1412328"/>
              <a:gd name="connsiteX1" fmla="*/ 7488172 w 8171670"/>
              <a:gd name="connsiteY1" fmla="*/ 0 h 1412328"/>
              <a:gd name="connsiteX2" fmla="*/ 7772811 w 8171670"/>
              <a:gd name="connsiteY2" fmla="*/ 711638 h 1412328"/>
              <a:gd name="connsiteX3" fmla="*/ 7521015 w 8171670"/>
              <a:gd name="connsiteY3" fmla="*/ 1412328 h 1412328"/>
              <a:gd name="connsiteX4" fmla="*/ 0 w 8171670"/>
              <a:gd name="connsiteY4" fmla="*/ 1412328 h 1412328"/>
              <a:gd name="connsiteX5" fmla="*/ 0 w 8171670"/>
              <a:gd name="connsiteY5" fmla="*/ 10949 h 1412328"/>
              <a:gd name="connsiteX0" fmla="*/ 0 w 7772897"/>
              <a:gd name="connsiteY0" fmla="*/ 10949 h 1412330"/>
              <a:gd name="connsiteX1" fmla="*/ 7488172 w 7772897"/>
              <a:gd name="connsiteY1" fmla="*/ 0 h 1412330"/>
              <a:gd name="connsiteX2" fmla="*/ 7772811 w 7772897"/>
              <a:gd name="connsiteY2" fmla="*/ 711638 h 1412330"/>
              <a:gd name="connsiteX3" fmla="*/ 7521015 w 7772897"/>
              <a:gd name="connsiteY3" fmla="*/ 1412328 h 1412330"/>
              <a:gd name="connsiteX4" fmla="*/ 0 w 7772897"/>
              <a:gd name="connsiteY4" fmla="*/ 1412328 h 1412330"/>
              <a:gd name="connsiteX5" fmla="*/ 0 w 7772897"/>
              <a:gd name="connsiteY5" fmla="*/ 10949 h 1412330"/>
              <a:gd name="connsiteX0" fmla="*/ 0 w 7772857"/>
              <a:gd name="connsiteY0" fmla="*/ 10949 h 1412330"/>
              <a:gd name="connsiteX1" fmla="*/ 7488172 w 7772857"/>
              <a:gd name="connsiteY1" fmla="*/ 0 h 1412330"/>
              <a:gd name="connsiteX2" fmla="*/ 7772811 w 7772857"/>
              <a:gd name="connsiteY2" fmla="*/ 711638 h 1412330"/>
              <a:gd name="connsiteX3" fmla="*/ 7296550 w 7772857"/>
              <a:gd name="connsiteY3" fmla="*/ 1412328 h 1412330"/>
              <a:gd name="connsiteX4" fmla="*/ 0 w 7772857"/>
              <a:gd name="connsiteY4" fmla="*/ 1412328 h 1412330"/>
              <a:gd name="connsiteX5" fmla="*/ 0 w 7772857"/>
              <a:gd name="connsiteY5" fmla="*/ 10949 h 1412330"/>
              <a:gd name="connsiteX0" fmla="*/ 0 w 7772857"/>
              <a:gd name="connsiteY0" fmla="*/ 10949 h 1412330"/>
              <a:gd name="connsiteX1" fmla="*/ 7305055 w 7772857"/>
              <a:gd name="connsiteY1" fmla="*/ 0 h 1412330"/>
              <a:gd name="connsiteX2" fmla="*/ 7772811 w 7772857"/>
              <a:gd name="connsiteY2" fmla="*/ 711638 h 1412330"/>
              <a:gd name="connsiteX3" fmla="*/ 7296550 w 7772857"/>
              <a:gd name="connsiteY3" fmla="*/ 1412328 h 1412330"/>
              <a:gd name="connsiteX4" fmla="*/ 0 w 7772857"/>
              <a:gd name="connsiteY4" fmla="*/ 1412328 h 1412330"/>
              <a:gd name="connsiteX5" fmla="*/ 0 w 7772857"/>
              <a:gd name="connsiteY5" fmla="*/ 10949 h 1412330"/>
              <a:gd name="connsiteX0" fmla="*/ 0 w 7772857"/>
              <a:gd name="connsiteY0" fmla="*/ 10949 h 1412329"/>
              <a:gd name="connsiteX1" fmla="*/ 7305055 w 7772857"/>
              <a:gd name="connsiteY1" fmla="*/ 0 h 1412329"/>
              <a:gd name="connsiteX2" fmla="*/ 7772811 w 7772857"/>
              <a:gd name="connsiteY2" fmla="*/ 711638 h 1412329"/>
              <a:gd name="connsiteX3" fmla="*/ 7296550 w 7772857"/>
              <a:gd name="connsiteY3" fmla="*/ 1412328 h 1412329"/>
              <a:gd name="connsiteX4" fmla="*/ 0 w 7772857"/>
              <a:gd name="connsiteY4" fmla="*/ 1412328 h 1412329"/>
              <a:gd name="connsiteX5" fmla="*/ 0 w 7772857"/>
              <a:gd name="connsiteY5" fmla="*/ 10949 h 1412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2857" h="1412329">
                <a:moveTo>
                  <a:pt x="0" y="10949"/>
                </a:moveTo>
                <a:lnTo>
                  <a:pt x="7305055" y="0"/>
                </a:lnTo>
                <a:lnTo>
                  <a:pt x="7772811" y="711638"/>
                </a:lnTo>
                <a:cubicBezTo>
                  <a:pt x="7778285" y="704840"/>
                  <a:pt x="7298390" y="1413685"/>
                  <a:pt x="7296550" y="1412328"/>
                </a:cubicBezTo>
                <a:lnTo>
                  <a:pt x="0" y="1412328"/>
                </a:lnTo>
                <a:lnTo>
                  <a:pt x="0" y="10949"/>
                </a:lnTo>
                <a:close/>
              </a:path>
            </a:pathLst>
          </a:custGeom>
          <a:solidFill>
            <a:srgbClr val="138F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0" tIns="0" rIns="0" bIns="0" rtlCol="0" anchor="ctr"/>
          <a:lstStyle/>
          <a:p>
            <a:pPr>
              <a:spcAft>
                <a:spcPts val="500"/>
              </a:spcAft>
            </a:pPr>
            <a:endParaRPr lang="en-US" sz="2000" dirty="0">
              <a:solidFill>
                <a:schemeClr val="bg1"/>
              </a:solidFill>
              <a:latin typeface="Minion Pro"/>
              <a:cs typeface="Minion Pro"/>
            </a:endParaRPr>
          </a:p>
        </p:txBody>
      </p:sp>
      <p:pic>
        <p:nvPicPr>
          <p:cNvPr id="7" name="Picture 6" descr="Tata and TCS logo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084" y="207963"/>
            <a:ext cx="456541" cy="3986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7550"/>
            <a:ext cx="7286625" cy="552450"/>
          </a:xfrm>
          <a:prstGeom prst="rect">
            <a:avLst/>
          </a:prstGeom>
        </p:spPr>
        <p:txBody>
          <a:bodyPr/>
          <a:lstStyle>
            <a:lvl1pPr marL="0" algn="r" defTabSz="457200" rtl="0" eaLnBrk="1" latinLnBrk="0" hangingPunct="1">
              <a:spcAft>
                <a:spcPts val="500"/>
              </a:spcAft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3894800"/>
            <a:ext cx="7286625" cy="50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PALS New logo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5006722"/>
            <a:ext cx="1110458" cy="45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3630168"/>
          </a:xfrm>
          <a:prstGeom prst="rect">
            <a:avLst/>
          </a:prstGeom>
          <a:solidFill>
            <a:srgbClr val="138F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21" name="Picture 20" descr="PALS New logo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9" y="5272396"/>
            <a:ext cx="456406" cy="186707"/>
          </a:xfrm>
          <a:prstGeom prst="rect">
            <a:avLst/>
          </a:prstGeom>
        </p:spPr>
      </p:pic>
      <p:sp>
        <p:nvSpPr>
          <p:cNvPr id="23" name="Freeform 22"/>
          <p:cNvSpPr/>
          <p:nvPr userDrawn="1"/>
        </p:nvSpPr>
        <p:spPr>
          <a:xfrm>
            <a:off x="1" y="2471458"/>
            <a:ext cx="8074890" cy="2289719"/>
          </a:xfrm>
          <a:custGeom>
            <a:avLst/>
            <a:gdLst>
              <a:gd name="connsiteX0" fmla="*/ 7379099 w 8074890"/>
              <a:gd name="connsiteY0" fmla="*/ 0 h 2289719"/>
              <a:gd name="connsiteX1" fmla="*/ 8074821 w 8074890"/>
              <a:gd name="connsiteY1" fmla="*/ 1153733 h 2289719"/>
              <a:gd name="connsiteX2" fmla="*/ 7366449 w 8074890"/>
              <a:gd name="connsiteY2" fmla="*/ 2289716 h 2289719"/>
              <a:gd name="connsiteX3" fmla="*/ 0 w 8074890"/>
              <a:gd name="connsiteY3" fmla="*/ 2289716 h 2289719"/>
              <a:gd name="connsiteX4" fmla="*/ 0 w 8074890"/>
              <a:gd name="connsiteY4" fmla="*/ 12056 h 2289719"/>
              <a:gd name="connsiteX5" fmla="*/ 7379099 w 8074890"/>
              <a:gd name="connsiteY5" fmla="*/ 0 h 2289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74890" h="2289719">
                <a:moveTo>
                  <a:pt x="7379099" y="0"/>
                </a:moveTo>
                <a:lnTo>
                  <a:pt x="8074821" y="1153733"/>
                </a:lnTo>
                <a:cubicBezTo>
                  <a:pt x="8082962" y="1142711"/>
                  <a:pt x="7369185" y="2291916"/>
                  <a:pt x="7366449" y="2289716"/>
                </a:cubicBezTo>
                <a:lnTo>
                  <a:pt x="0" y="2289716"/>
                </a:lnTo>
                <a:lnTo>
                  <a:pt x="0" y="12056"/>
                </a:lnTo>
                <a:lnTo>
                  <a:pt x="73790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57600" tIns="0" rIns="0" bIns="0" rtlCol="0" anchor="ctr">
            <a:noAutofit/>
          </a:bodyPr>
          <a:lstStyle/>
          <a:p>
            <a:pPr>
              <a:spcAft>
                <a:spcPts val="500"/>
              </a:spcAft>
            </a:pPr>
            <a:endParaRPr lang="en-US" sz="2000" dirty="0">
              <a:solidFill>
                <a:schemeClr val="bg1"/>
              </a:solidFill>
              <a:latin typeface="Minion Pro"/>
              <a:cs typeface="Minion Pro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742950" y="3064258"/>
            <a:ext cx="6439132" cy="552450"/>
          </a:xfrm>
          <a:prstGeom prst="rect">
            <a:avLst/>
          </a:prstGeom>
        </p:spPr>
        <p:txBody>
          <a:bodyPr/>
          <a:lstStyle>
            <a:lvl1pPr marL="0" algn="r" defTabSz="457200" rtl="0" eaLnBrk="1" latinLnBrk="0" hangingPunct="1">
              <a:spcAft>
                <a:spcPts val="500"/>
              </a:spcAft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742950" y="3701508"/>
            <a:ext cx="6439132" cy="50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4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29030"/>
            <a:ext cx="9144000" cy="5744030"/>
          </a:xfrm>
          <a:prstGeom prst="rect">
            <a:avLst/>
          </a:prstGeom>
          <a:solidFill>
            <a:srgbClr val="138F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3" name="Freeform 22"/>
          <p:cNvSpPr/>
          <p:nvPr userDrawn="1"/>
        </p:nvSpPr>
        <p:spPr>
          <a:xfrm>
            <a:off x="1" y="2471458"/>
            <a:ext cx="8074890" cy="2289719"/>
          </a:xfrm>
          <a:custGeom>
            <a:avLst/>
            <a:gdLst>
              <a:gd name="connsiteX0" fmla="*/ 7379099 w 8074890"/>
              <a:gd name="connsiteY0" fmla="*/ 0 h 2289719"/>
              <a:gd name="connsiteX1" fmla="*/ 8074821 w 8074890"/>
              <a:gd name="connsiteY1" fmla="*/ 1153733 h 2289719"/>
              <a:gd name="connsiteX2" fmla="*/ 7366449 w 8074890"/>
              <a:gd name="connsiteY2" fmla="*/ 2289716 h 2289719"/>
              <a:gd name="connsiteX3" fmla="*/ 0 w 8074890"/>
              <a:gd name="connsiteY3" fmla="*/ 2289716 h 2289719"/>
              <a:gd name="connsiteX4" fmla="*/ 0 w 8074890"/>
              <a:gd name="connsiteY4" fmla="*/ 12056 h 2289719"/>
              <a:gd name="connsiteX5" fmla="*/ 7379099 w 8074890"/>
              <a:gd name="connsiteY5" fmla="*/ 0 h 2289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74890" h="2289719">
                <a:moveTo>
                  <a:pt x="7379099" y="0"/>
                </a:moveTo>
                <a:lnTo>
                  <a:pt x="8074821" y="1153733"/>
                </a:lnTo>
                <a:cubicBezTo>
                  <a:pt x="8082962" y="1142711"/>
                  <a:pt x="7369185" y="2291916"/>
                  <a:pt x="7366449" y="2289716"/>
                </a:cubicBezTo>
                <a:lnTo>
                  <a:pt x="0" y="2289716"/>
                </a:lnTo>
                <a:lnTo>
                  <a:pt x="0" y="12056"/>
                </a:lnTo>
                <a:lnTo>
                  <a:pt x="73790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57600" tIns="0" rIns="0" bIns="0" rtlCol="0" anchor="ctr">
            <a:noAutofit/>
          </a:bodyPr>
          <a:lstStyle/>
          <a:p>
            <a:pPr>
              <a:spcAft>
                <a:spcPts val="500"/>
              </a:spcAft>
            </a:pPr>
            <a:endParaRPr lang="en-US" sz="2000" dirty="0">
              <a:solidFill>
                <a:schemeClr val="bg1"/>
              </a:solidFill>
              <a:latin typeface="Minion Pro"/>
              <a:cs typeface="Minion Pro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742950" y="3064258"/>
            <a:ext cx="6439132" cy="552450"/>
          </a:xfrm>
          <a:prstGeom prst="rect">
            <a:avLst/>
          </a:prstGeom>
        </p:spPr>
        <p:txBody>
          <a:bodyPr/>
          <a:lstStyle>
            <a:lvl1pPr marL="0" algn="r" defTabSz="457200" rtl="0" eaLnBrk="1" latinLnBrk="0" hangingPunct="1">
              <a:spcAft>
                <a:spcPts val="500"/>
              </a:spcAft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742950" y="3701508"/>
            <a:ext cx="6439132" cy="50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PALS New logo.wmf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5006722"/>
            <a:ext cx="1110458" cy="45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26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6050"/>
            <a:ext cx="3931920" cy="3613150"/>
          </a:xfrm>
          <a:prstGeom prst="rect">
            <a:avLst/>
          </a:prstGeom>
        </p:spPr>
        <p:txBody>
          <a:bodyPr lIns="0" tIns="0"/>
          <a:lstStyle>
            <a:lvl1pPr marL="174625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8975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74625" lvl="0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342900" lvl="1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–"/>
            </a:pPr>
            <a:r>
              <a:rPr lang="en-US" dirty="0" smtClean="0"/>
              <a:t>Second level</a:t>
            </a:r>
          </a:p>
          <a:p>
            <a:pPr marL="517525" lvl="2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685800" lvl="3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54880" y="1416050"/>
            <a:ext cx="3931920" cy="3613150"/>
          </a:xfrm>
          <a:prstGeom prst="rect">
            <a:avLst/>
          </a:prstGeom>
        </p:spPr>
        <p:txBody>
          <a:bodyPr lIns="0" tIns="0"/>
          <a:lstStyle>
            <a:lvl1pPr marL="174625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3513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74625" lvl="0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342900" lvl="1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–"/>
            </a:pPr>
            <a:r>
              <a:rPr lang="en-US" dirty="0" smtClean="0"/>
              <a:t>Second level</a:t>
            </a:r>
          </a:p>
          <a:p>
            <a:pPr marL="517525" lvl="2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685800" lvl="3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dirty="0" smtClean="0"/>
              <a:t>Fourth level</a:t>
            </a:r>
            <a:endParaRPr lang="en-US" dirty="0"/>
          </a:p>
        </p:txBody>
      </p:sp>
      <p:pic>
        <p:nvPicPr>
          <p:cNvPr id="10" name="Picture 9" descr="PALS New logo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9" y="5272396"/>
            <a:ext cx="456406" cy="186707"/>
          </a:xfrm>
          <a:prstGeom prst="rect">
            <a:avLst/>
          </a:prstGeom>
        </p:spPr>
      </p:pic>
      <p:sp>
        <p:nvSpPr>
          <p:cNvPr id="6" name="Title 10"/>
          <p:cNvSpPr>
            <a:spLocks noGrp="1"/>
          </p:cNvSpPr>
          <p:nvPr>
            <p:ph type="title"/>
          </p:nvPr>
        </p:nvSpPr>
        <p:spPr>
          <a:xfrm>
            <a:off x="0" y="448056"/>
            <a:ext cx="5120640" cy="685800"/>
          </a:xfrm>
          <a:prstGeom prst="rect">
            <a:avLst/>
          </a:prstGeom>
        </p:spPr>
        <p:txBody>
          <a:bodyPr lIns="457200" tIns="0" rIns="0" bIns="0" anchor="ctr"/>
          <a:lstStyle>
            <a:lvl1pPr algn="l">
              <a:defRPr lang="en-US" sz="2000" dirty="0">
                <a:solidFill>
                  <a:srgbClr val="FFFFFF"/>
                </a:solidFill>
              </a:defRPr>
            </a:lvl1pPr>
          </a:lstStyle>
          <a:p>
            <a:pPr marL="0" lvl="0" algn="l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738755" y="5456078"/>
            <a:ext cx="367864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1982EC46-0FAE-48B5-A5A0-216D282A633F}" type="slidenum">
              <a:rPr lang="en-US" sz="900" smtClean="0"/>
              <a:pPr algn="ctr"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836928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6048"/>
            <a:ext cx="8229600" cy="1627632"/>
          </a:xfrm>
          <a:prstGeom prst="rect">
            <a:avLst/>
          </a:prstGeom>
        </p:spPr>
        <p:txBody>
          <a:bodyPr lIns="0" tIns="0"/>
          <a:lstStyle>
            <a:lvl1pPr marL="342900" indent="-34290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8975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74625" lvl="0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342900" lvl="1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–"/>
            </a:pPr>
            <a:r>
              <a:rPr lang="en-US" dirty="0" smtClean="0"/>
              <a:t>Second level</a:t>
            </a:r>
          </a:p>
          <a:p>
            <a:pPr marL="517525" lvl="2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685800" lvl="3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0"/>
          </p:nvPr>
        </p:nvSpPr>
        <p:spPr>
          <a:xfrm>
            <a:off x="457200" y="3401568"/>
            <a:ext cx="8229600" cy="1627632"/>
          </a:xfrm>
          <a:prstGeom prst="rect">
            <a:avLst/>
          </a:prstGeom>
        </p:spPr>
        <p:txBody>
          <a:bodyPr lIns="0" tIns="0"/>
          <a:lstStyle>
            <a:lvl1pPr marL="342900" indent="-34290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8975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74625" lvl="0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342900" lvl="1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–"/>
            </a:pPr>
            <a:r>
              <a:rPr lang="en-US" dirty="0" smtClean="0"/>
              <a:t>Second level</a:t>
            </a:r>
          </a:p>
          <a:p>
            <a:pPr marL="517525" lvl="2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685800" lvl="3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dirty="0" smtClean="0"/>
              <a:t>Fourth level</a:t>
            </a:r>
            <a:endParaRPr lang="en-US" dirty="0"/>
          </a:p>
        </p:txBody>
      </p:sp>
      <p:pic>
        <p:nvPicPr>
          <p:cNvPr id="16" name="Picture 15" descr="PALS New logo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9" y="5272396"/>
            <a:ext cx="456406" cy="186707"/>
          </a:xfrm>
          <a:prstGeom prst="rect">
            <a:avLst/>
          </a:prstGeom>
        </p:spPr>
      </p:pic>
      <p:sp>
        <p:nvSpPr>
          <p:cNvPr id="7" name="Title 10"/>
          <p:cNvSpPr>
            <a:spLocks noGrp="1"/>
          </p:cNvSpPr>
          <p:nvPr>
            <p:ph type="title"/>
          </p:nvPr>
        </p:nvSpPr>
        <p:spPr>
          <a:xfrm>
            <a:off x="0" y="448056"/>
            <a:ext cx="5120640" cy="685800"/>
          </a:xfrm>
          <a:prstGeom prst="rect">
            <a:avLst/>
          </a:prstGeom>
        </p:spPr>
        <p:txBody>
          <a:bodyPr lIns="457200" tIns="0" rIns="0" bIns="0" anchor="ctr"/>
          <a:lstStyle>
            <a:lvl1pPr algn="l">
              <a:defRPr lang="en-US" sz="2000" dirty="0">
                <a:solidFill>
                  <a:srgbClr val="FFFFFF"/>
                </a:solidFill>
              </a:defRPr>
            </a:lvl1pPr>
          </a:lstStyle>
          <a:p>
            <a:pPr marL="0" lvl="0" algn="l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738755" y="5456078"/>
            <a:ext cx="367864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1982EC46-0FAE-48B5-A5A0-216D282A633F}" type="slidenum">
              <a:rPr lang="en-US" sz="900" smtClean="0"/>
              <a:pPr algn="ctr"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24906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/>
          <p:cNvSpPr>
            <a:spLocks noGrp="1"/>
          </p:cNvSpPr>
          <p:nvPr>
            <p:ph type="title"/>
          </p:nvPr>
        </p:nvSpPr>
        <p:spPr>
          <a:xfrm>
            <a:off x="0" y="448056"/>
            <a:ext cx="5120640" cy="685800"/>
          </a:xfrm>
          <a:prstGeom prst="rect">
            <a:avLst/>
          </a:prstGeom>
        </p:spPr>
        <p:txBody>
          <a:bodyPr lIns="457200" tIns="0" rIns="0" bIns="0" anchor="ctr"/>
          <a:lstStyle>
            <a:lvl1pPr algn="l">
              <a:defRPr lang="en-US" sz="2000" dirty="0">
                <a:solidFill>
                  <a:srgbClr val="FFFFFF"/>
                </a:solidFill>
              </a:defRPr>
            </a:lvl1pPr>
          </a:lstStyle>
          <a:p>
            <a:pPr marL="0" lvl="0" algn="l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5" name="Picture 14" descr="PALS New logo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9" y="5272396"/>
            <a:ext cx="456406" cy="186707"/>
          </a:xfrm>
          <a:prstGeom prst="rect">
            <a:avLst/>
          </a:prstGeom>
          <a:ln>
            <a:noFill/>
            <a:tailEnd type="triangle"/>
          </a:ln>
        </p:spPr>
      </p:pic>
      <p:sp>
        <p:nvSpPr>
          <p:cNvPr id="33" name="Rounded Rectangle 32"/>
          <p:cNvSpPr/>
          <p:nvPr/>
        </p:nvSpPr>
        <p:spPr>
          <a:xfrm>
            <a:off x="460375" y="1427163"/>
            <a:ext cx="8223250" cy="126841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576728" y="1506321"/>
            <a:ext cx="8000537" cy="111235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defTabSz="76197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60375" y="2843324"/>
            <a:ext cx="3965291" cy="93543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7215" y="3130802"/>
            <a:ext cx="1105348" cy="26742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000" b="1" dirty="0">
                <a:solidFill>
                  <a:srgbClr val="000000"/>
                </a:solidFill>
              </a:rPr>
              <a:t>Prepared </a:t>
            </a:r>
            <a:r>
              <a:rPr lang="en-US" sz="1000" b="1" dirty="0" smtClean="0">
                <a:solidFill>
                  <a:srgbClr val="000000"/>
                </a:solidFill>
              </a:rPr>
              <a:t>by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7215" y="3431969"/>
            <a:ext cx="1105348" cy="26742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000" b="1" dirty="0">
                <a:solidFill>
                  <a:srgbClr val="000000"/>
                </a:solidFill>
              </a:rPr>
              <a:t>Role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97217" y="3130802"/>
            <a:ext cx="2629830" cy="26742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97217" y="3431969"/>
            <a:ext cx="2629830" cy="26742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60375" y="3941366"/>
            <a:ext cx="3965291" cy="93543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67215" y="4228845"/>
            <a:ext cx="1105348" cy="26742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000" b="1" dirty="0">
                <a:solidFill>
                  <a:srgbClr val="000000"/>
                </a:solidFill>
              </a:rPr>
              <a:t>Approved </a:t>
            </a:r>
            <a:r>
              <a:rPr lang="en-US" sz="1000" b="1" dirty="0" smtClean="0">
                <a:solidFill>
                  <a:srgbClr val="000000"/>
                </a:solidFill>
              </a:rPr>
              <a:t>by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7215" y="4530011"/>
            <a:ext cx="1105348" cy="26742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000" b="1" dirty="0">
                <a:solidFill>
                  <a:srgbClr val="000000"/>
                </a:solidFill>
              </a:rPr>
              <a:t>Role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697217" y="4228845"/>
            <a:ext cx="2629830" cy="26742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97217" y="4530011"/>
            <a:ext cx="2629830" cy="26742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718334" y="2843324"/>
            <a:ext cx="3965291" cy="93543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825174" y="3130802"/>
            <a:ext cx="1105348" cy="26742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000" b="1" dirty="0">
                <a:solidFill>
                  <a:srgbClr val="000000"/>
                </a:solidFill>
              </a:rPr>
              <a:t>Reviewed </a:t>
            </a:r>
            <a:r>
              <a:rPr lang="en-US" sz="1000" b="1" dirty="0" smtClean="0">
                <a:solidFill>
                  <a:srgbClr val="000000"/>
                </a:solidFill>
              </a:rPr>
              <a:t>by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25174" y="3431969"/>
            <a:ext cx="1105348" cy="26742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000" b="1" dirty="0">
                <a:solidFill>
                  <a:srgbClr val="000000"/>
                </a:solidFill>
              </a:rPr>
              <a:t>Role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955176" y="3130802"/>
            <a:ext cx="2629830" cy="26742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55176" y="3431969"/>
            <a:ext cx="2629830" cy="26742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718334" y="3941366"/>
            <a:ext cx="3965291" cy="93543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825174" y="4228845"/>
            <a:ext cx="1105348" cy="26742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000" b="1" dirty="0">
                <a:solidFill>
                  <a:srgbClr val="000000"/>
                </a:solidFill>
              </a:rPr>
              <a:t>Authorized </a:t>
            </a:r>
            <a:r>
              <a:rPr lang="en-US" sz="1000" b="1" dirty="0" smtClean="0">
                <a:solidFill>
                  <a:srgbClr val="000000"/>
                </a:solidFill>
              </a:rPr>
              <a:t>by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825174" y="4530011"/>
            <a:ext cx="1105348" cy="26742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000" b="1" dirty="0">
                <a:solidFill>
                  <a:srgbClr val="000000"/>
                </a:solidFill>
              </a:rPr>
              <a:t>Role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955176" y="4228845"/>
            <a:ext cx="2629830" cy="26742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955176" y="4530011"/>
            <a:ext cx="2629830" cy="26742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76728" y="1514967"/>
            <a:ext cx="8000537" cy="1116012"/>
          </a:xfrm>
          <a:prstGeom prst="rect">
            <a:avLst/>
          </a:prstGeom>
        </p:spPr>
        <p:txBody>
          <a:bodyPr/>
          <a:lstStyle>
            <a:lvl1pPr marL="171450" indent="-171450" algn="l" defTabSz="761970" rtl="0" eaLnBrk="1" latinLnBrk="0" hangingPunct="1"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761970" rtl="0" eaLnBrk="1" latinLnBrk="0" hangingPunct="1"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761970" rtl="0" eaLnBrk="1" latinLnBrk="0" hangingPunct="1"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" indent="-171450" algn="l" defTabSz="761970" rtl="0" eaLnBrk="1" latinLnBrk="0" hangingPunct="1"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" indent="-171450" algn="l" defTabSz="761970" rtl="0" eaLnBrk="1" latinLnBrk="0" hangingPunct="1">
              <a:buFont typeface="Arial" panose="020B0604020202020204" pitchFamily="34" charset="0"/>
              <a:buChar char="•"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1"/>
          </p:nvPr>
        </p:nvSpPr>
        <p:spPr>
          <a:xfrm>
            <a:off x="1702083" y="3153286"/>
            <a:ext cx="2624964" cy="199317"/>
          </a:xfrm>
          <a:prstGeom prst="rect">
            <a:avLst/>
          </a:prstGeom>
        </p:spPr>
        <p:txBody>
          <a:bodyPr/>
          <a:lstStyle>
            <a:lvl1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5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1702083" y="3467747"/>
            <a:ext cx="2624964" cy="199317"/>
          </a:xfrm>
          <a:prstGeom prst="rect">
            <a:avLst/>
          </a:prstGeom>
        </p:spPr>
        <p:txBody>
          <a:bodyPr/>
          <a:lstStyle>
            <a:lvl1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60" name="Text Placeholder 35"/>
          <p:cNvSpPr>
            <a:spLocks noGrp="1"/>
          </p:cNvSpPr>
          <p:nvPr>
            <p:ph type="body" sz="quarter" idx="13"/>
          </p:nvPr>
        </p:nvSpPr>
        <p:spPr>
          <a:xfrm>
            <a:off x="1702083" y="4257744"/>
            <a:ext cx="2624964" cy="199317"/>
          </a:xfrm>
          <a:prstGeom prst="rect">
            <a:avLst/>
          </a:prstGeom>
        </p:spPr>
        <p:txBody>
          <a:bodyPr/>
          <a:lstStyle>
            <a:lvl1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61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1702083" y="4564063"/>
            <a:ext cx="2624964" cy="199317"/>
          </a:xfrm>
          <a:prstGeom prst="rect">
            <a:avLst/>
          </a:prstGeom>
        </p:spPr>
        <p:txBody>
          <a:bodyPr/>
          <a:lstStyle>
            <a:lvl1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62" name="Text Placeholder 35"/>
          <p:cNvSpPr>
            <a:spLocks noGrp="1"/>
          </p:cNvSpPr>
          <p:nvPr>
            <p:ph type="body" sz="quarter" idx="15"/>
          </p:nvPr>
        </p:nvSpPr>
        <p:spPr>
          <a:xfrm>
            <a:off x="5960042" y="3153286"/>
            <a:ext cx="2624964" cy="199317"/>
          </a:xfrm>
          <a:prstGeom prst="rect">
            <a:avLst/>
          </a:prstGeom>
        </p:spPr>
        <p:txBody>
          <a:bodyPr/>
          <a:lstStyle>
            <a:lvl1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63" name="Text Placeholder 35"/>
          <p:cNvSpPr>
            <a:spLocks noGrp="1"/>
          </p:cNvSpPr>
          <p:nvPr>
            <p:ph type="body" sz="quarter" idx="16"/>
          </p:nvPr>
        </p:nvSpPr>
        <p:spPr>
          <a:xfrm>
            <a:off x="5960042" y="3467747"/>
            <a:ext cx="2624964" cy="199317"/>
          </a:xfrm>
          <a:prstGeom prst="rect">
            <a:avLst/>
          </a:prstGeom>
        </p:spPr>
        <p:txBody>
          <a:bodyPr/>
          <a:lstStyle>
            <a:lvl1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64" name="Text Placeholder 35"/>
          <p:cNvSpPr>
            <a:spLocks noGrp="1"/>
          </p:cNvSpPr>
          <p:nvPr>
            <p:ph type="body" sz="quarter" idx="17"/>
          </p:nvPr>
        </p:nvSpPr>
        <p:spPr>
          <a:xfrm>
            <a:off x="5960042" y="4257744"/>
            <a:ext cx="2624964" cy="199317"/>
          </a:xfrm>
          <a:prstGeom prst="rect">
            <a:avLst/>
          </a:prstGeom>
        </p:spPr>
        <p:txBody>
          <a:bodyPr/>
          <a:lstStyle>
            <a:lvl1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65" name="Text Placeholder 35"/>
          <p:cNvSpPr>
            <a:spLocks noGrp="1"/>
          </p:cNvSpPr>
          <p:nvPr>
            <p:ph type="body" sz="quarter" idx="18"/>
          </p:nvPr>
        </p:nvSpPr>
        <p:spPr>
          <a:xfrm>
            <a:off x="5960042" y="4564063"/>
            <a:ext cx="2624964" cy="199317"/>
          </a:xfrm>
          <a:prstGeom prst="rect">
            <a:avLst/>
          </a:prstGeom>
        </p:spPr>
        <p:txBody>
          <a:bodyPr/>
          <a:lstStyle>
            <a:lvl1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69" name="Content Placeholder 68"/>
          <p:cNvSpPr>
            <a:spLocks noGrp="1"/>
          </p:cNvSpPr>
          <p:nvPr>
            <p:ph sz="quarter" idx="19"/>
          </p:nvPr>
        </p:nvSpPr>
        <p:spPr>
          <a:xfrm>
            <a:off x="567215" y="3975836"/>
            <a:ext cx="3759832" cy="237586"/>
          </a:xfrm>
          <a:prstGeom prst="rect">
            <a:avLst/>
          </a:prstGeom>
        </p:spPr>
        <p:txBody>
          <a:bodyPr/>
          <a:lstStyle>
            <a:lvl1pPr marL="0" indent="0" algn="ctr" defTabSz="761970" rtl="0" eaLnBrk="1" latinLnBrk="0" hangingPunct="1">
              <a:buNone/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1pPr>
            <a:lvl2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2pPr>
            <a:lvl3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3pPr>
            <a:lvl4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4pPr>
            <a:lvl5pPr marL="0" algn="ctr" defTabSz="761970" rtl="0" eaLnBrk="1" latinLnBrk="0" hangingPunct="1">
              <a:defRPr lang="en-US" sz="1000" b="1" kern="1200" dirty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70" name="Content Placeholder 68"/>
          <p:cNvSpPr>
            <a:spLocks noGrp="1"/>
          </p:cNvSpPr>
          <p:nvPr>
            <p:ph sz="quarter" idx="20"/>
          </p:nvPr>
        </p:nvSpPr>
        <p:spPr>
          <a:xfrm>
            <a:off x="567215" y="2876303"/>
            <a:ext cx="3759832" cy="237586"/>
          </a:xfrm>
          <a:prstGeom prst="rect">
            <a:avLst/>
          </a:prstGeom>
        </p:spPr>
        <p:txBody>
          <a:bodyPr/>
          <a:lstStyle>
            <a:lvl1pPr marL="0" indent="0" algn="ctr" defTabSz="761970" rtl="0" eaLnBrk="1" latinLnBrk="0" hangingPunct="1">
              <a:buNone/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1pPr>
            <a:lvl2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2pPr>
            <a:lvl3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3pPr>
            <a:lvl4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4pPr>
            <a:lvl5pPr marL="0" algn="ctr" defTabSz="761970" rtl="0" eaLnBrk="1" latinLnBrk="0" hangingPunct="1">
              <a:defRPr lang="en-US" sz="1000" b="1" kern="1200" dirty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71" name="Content Placeholder 68"/>
          <p:cNvSpPr>
            <a:spLocks noGrp="1"/>
          </p:cNvSpPr>
          <p:nvPr>
            <p:ph sz="quarter" idx="21"/>
          </p:nvPr>
        </p:nvSpPr>
        <p:spPr>
          <a:xfrm>
            <a:off x="4825174" y="3975836"/>
            <a:ext cx="3759832" cy="237586"/>
          </a:xfrm>
          <a:prstGeom prst="rect">
            <a:avLst/>
          </a:prstGeom>
        </p:spPr>
        <p:txBody>
          <a:bodyPr/>
          <a:lstStyle>
            <a:lvl1pPr marL="0" indent="0" algn="ctr" defTabSz="761970" rtl="0" eaLnBrk="1" latinLnBrk="0" hangingPunct="1">
              <a:buNone/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1pPr>
            <a:lvl2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2pPr>
            <a:lvl3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3pPr>
            <a:lvl4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4pPr>
            <a:lvl5pPr marL="0" algn="ctr" defTabSz="761970" rtl="0" eaLnBrk="1" latinLnBrk="0" hangingPunct="1">
              <a:defRPr lang="en-US" sz="1000" b="1" kern="1200" dirty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72" name="Content Placeholder 68"/>
          <p:cNvSpPr>
            <a:spLocks noGrp="1"/>
          </p:cNvSpPr>
          <p:nvPr>
            <p:ph sz="quarter" idx="22"/>
          </p:nvPr>
        </p:nvSpPr>
        <p:spPr>
          <a:xfrm>
            <a:off x="4825174" y="2876303"/>
            <a:ext cx="3759832" cy="237586"/>
          </a:xfrm>
          <a:prstGeom prst="rect">
            <a:avLst/>
          </a:prstGeom>
        </p:spPr>
        <p:txBody>
          <a:bodyPr/>
          <a:lstStyle>
            <a:lvl1pPr marL="0" indent="0" algn="ctr" defTabSz="761970" rtl="0" eaLnBrk="1" latinLnBrk="0" hangingPunct="1">
              <a:buNone/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1pPr>
            <a:lvl2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2pPr>
            <a:lvl3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3pPr>
            <a:lvl4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4pPr>
            <a:lvl5pPr marL="0" algn="ctr" defTabSz="761970" rtl="0" eaLnBrk="1" latinLnBrk="0" hangingPunct="1">
              <a:defRPr lang="en-US" sz="1000" b="1" kern="1200" dirty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8738755" y="5456078"/>
            <a:ext cx="367864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1982EC46-0FAE-48B5-A5A0-216D282A633F}" type="slidenum">
              <a:rPr lang="en-US" sz="900" smtClean="0"/>
              <a:pPr algn="ctr"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58379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ver4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33"/>
          <a:stretch/>
        </p:blipFill>
        <p:spPr>
          <a:xfrm>
            <a:off x="0" y="0"/>
            <a:ext cx="9144000" cy="3810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3116000"/>
            <a:ext cx="7772857" cy="1371600"/>
          </a:xfrm>
          <a:custGeom>
            <a:avLst/>
            <a:gdLst>
              <a:gd name="connsiteX0" fmla="*/ 0 w 7775575"/>
              <a:gd name="connsiteY0" fmla="*/ 0 h 1401379"/>
              <a:gd name="connsiteX1" fmla="*/ 7775575 w 7775575"/>
              <a:gd name="connsiteY1" fmla="*/ 0 h 1401379"/>
              <a:gd name="connsiteX2" fmla="*/ 7775575 w 7775575"/>
              <a:gd name="connsiteY2" fmla="*/ 1401379 h 1401379"/>
              <a:gd name="connsiteX3" fmla="*/ 0 w 7775575"/>
              <a:gd name="connsiteY3" fmla="*/ 1401379 h 1401379"/>
              <a:gd name="connsiteX4" fmla="*/ 0 w 7775575"/>
              <a:gd name="connsiteY4" fmla="*/ 0 h 1401379"/>
              <a:gd name="connsiteX0" fmla="*/ 0 w 7775575"/>
              <a:gd name="connsiteY0" fmla="*/ 10949 h 1412328"/>
              <a:gd name="connsiteX1" fmla="*/ 7488172 w 7775575"/>
              <a:gd name="connsiteY1" fmla="*/ 0 h 1412328"/>
              <a:gd name="connsiteX2" fmla="*/ 7775575 w 7775575"/>
              <a:gd name="connsiteY2" fmla="*/ 10949 h 1412328"/>
              <a:gd name="connsiteX3" fmla="*/ 7775575 w 7775575"/>
              <a:gd name="connsiteY3" fmla="*/ 1412328 h 1412328"/>
              <a:gd name="connsiteX4" fmla="*/ 0 w 7775575"/>
              <a:gd name="connsiteY4" fmla="*/ 1412328 h 1412328"/>
              <a:gd name="connsiteX5" fmla="*/ 0 w 7775575"/>
              <a:gd name="connsiteY5" fmla="*/ 10949 h 1412328"/>
              <a:gd name="connsiteX0" fmla="*/ 0 w 7775575"/>
              <a:gd name="connsiteY0" fmla="*/ 10949 h 1412328"/>
              <a:gd name="connsiteX1" fmla="*/ 7488172 w 7775575"/>
              <a:gd name="connsiteY1" fmla="*/ 0 h 1412328"/>
              <a:gd name="connsiteX2" fmla="*/ 7775575 w 7775575"/>
              <a:gd name="connsiteY2" fmla="*/ 10949 h 1412328"/>
              <a:gd name="connsiteX3" fmla="*/ 7775575 w 7775575"/>
              <a:gd name="connsiteY3" fmla="*/ 1412328 h 1412328"/>
              <a:gd name="connsiteX4" fmla="*/ 7521015 w 7775575"/>
              <a:gd name="connsiteY4" fmla="*/ 1412328 h 1412328"/>
              <a:gd name="connsiteX5" fmla="*/ 0 w 7775575"/>
              <a:gd name="connsiteY5" fmla="*/ 1412328 h 1412328"/>
              <a:gd name="connsiteX6" fmla="*/ 0 w 7775575"/>
              <a:gd name="connsiteY6" fmla="*/ 10949 h 1412328"/>
              <a:gd name="connsiteX0" fmla="*/ 0 w 7775575"/>
              <a:gd name="connsiteY0" fmla="*/ 10949 h 1412328"/>
              <a:gd name="connsiteX1" fmla="*/ 7488172 w 7775575"/>
              <a:gd name="connsiteY1" fmla="*/ 0 h 1412328"/>
              <a:gd name="connsiteX2" fmla="*/ 7775575 w 7775575"/>
              <a:gd name="connsiteY2" fmla="*/ 10949 h 1412328"/>
              <a:gd name="connsiteX3" fmla="*/ 7772811 w 7775575"/>
              <a:gd name="connsiteY3" fmla="*/ 711638 h 1412328"/>
              <a:gd name="connsiteX4" fmla="*/ 7775575 w 7775575"/>
              <a:gd name="connsiteY4" fmla="*/ 1412328 h 1412328"/>
              <a:gd name="connsiteX5" fmla="*/ 7521015 w 7775575"/>
              <a:gd name="connsiteY5" fmla="*/ 1412328 h 1412328"/>
              <a:gd name="connsiteX6" fmla="*/ 0 w 7775575"/>
              <a:gd name="connsiteY6" fmla="*/ 1412328 h 1412328"/>
              <a:gd name="connsiteX7" fmla="*/ 0 w 7775575"/>
              <a:gd name="connsiteY7" fmla="*/ 10949 h 1412328"/>
              <a:gd name="connsiteX0" fmla="*/ 0 w 7775575"/>
              <a:gd name="connsiteY0" fmla="*/ 10949 h 1412328"/>
              <a:gd name="connsiteX1" fmla="*/ 7488172 w 7775575"/>
              <a:gd name="connsiteY1" fmla="*/ 0 h 1412328"/>
              <a:gd name="connsiteX2" fmla="*/ 7772811 w 7775575"/>
              <a:gd name="connsiteY2" fmla="*/ 711638 h 1412328"/>
              <a:gd name="connsiteX3" fmla="*/ 7775575 w 7775575"/>
              <a:gd name="connsiteY3" fmla="*/ 1412328 h 1412328"/>
              <a:gd name="connsiteX4" fmla="*/ 7521015 w 7775575"/>
              <a:gd name="connsiteY4" fmla="*/ 1412328 h 1412328"/>
              <a:gd name="connsiteX5" fmla="*/ 0 w 7775575"/>
              <a:gd name="connsiteY5" fmla="*/ 1412328 h 1412328"/>
              <a:gd name="connsiteX6" fmla="*/ 0 w 7775575"/>
              <a:gd name="connsiteY6" fmla="*/ 10949 h 1412328"/>
              <a:gd name="connsiteX0" fmla="*/ 0 w 8171670"/>
              <a:gd name="connsiteY0" fmla="*/ 10949 h 1412328"/>
              <a:gd name="connsiteX1" fmla="*/ 7488172 w 8171670"/>
              <a:gd name="connsiteY1" fmla="*/ 0 h 1412328"/>
              <a:gd name="connsiteX2" fmla="*/ 7772811 w 8171670"/>
              <a:gd name="connsiteY2" fmla="*/ 711638 h 1412328"/>
              <a:gd name="connsiteX3" fmla="*/ 7521015 w 8171670"/>
              <a:gd name="connsiteY3" fmla="*/ 1412328 h 1412328"/>
              <a:gd name="connsiteX4" fmla="*/ 0 w 8171670"/>
              <a:gd name="connsiteY4" fmla="*/ 1412328 h 1412328"/>
              <a:gd name="connsiteX5" fmla="*/ 0 w 8171670"/>
              <a:gd name="connsiteY5" fmla="*/ 10949 h 1412328"/>
              <a:gd name="connsiteX0" fmla="*/ 0 w 7772897"/>
              <a:gd name="connsiteY0" fmla="*/ 10949 h 1412330"/>
              <a:gd name="connsiteX1" fmla="*/ 7488172 w 7772897"/>
              <a:gd name="connsiteY1" fmla="*/ 0 h 1412330"/>
              <a:gd name="connsiteX2" fmla="*/ 7772811 w 7772897"/>
              <a:gd name="connsiteY2" fmla="*/ 711638 h 1412330"/>
              <a:gd name="connsiteX3" fmla="*/ 7521015 w 7772897"/>
              <a:gd name="connsiteY3" fmla="*/ 1412328 h 1412330"/>
              <a:gd name="connsiteX4" fmla="*/ 0 w 7772897"/>
              <a:gd name="connsiteY4" fmla="*/ 1412328 h 1412330"/>
              <a:gd name="connsiteX5" fmla="*/ 0 w 7772897"/>
              <a:gd name="connsiteY5" fmla="*/ 10949 h 1412330"/>
              <a:gd name="connsiteX0" fmla="*/ 0 w 7772857"/>
              <a:gd name="connsiteY0" fmla="*/ 10949 h 1412330"/>
              <a:gd name="connsiteX1" fmla="*/ 7488172 w 7772857"/>
              <a:gd name="connsiteY1" fmla="*/ 0 h 1412330"/>
              <a:gd name="connsiteX2" fmla="*/ 7772811 w 7772857"/>
              <a:gd name="connsiteY2" fmla="*/ 711638 h 1412330"/>
              <a:gd name="connsiteX3" fmla="*/ 7296550 w 7772857"/>
              <a:gd name="connsiteY3" fmla="*/ 1412328 h 1412330"/>
              <a:gd name="connsiteX4" fmla="*/ 0 w 7772857"/>
              <a:gd name="connsiteY4" fmla="*/ 1412328 h 1412330"/>
              <a:gd name="connsiteX5" fmla="*/ 0 w 7772857"/>
              <a:gd name="connsiteY5" fmla="*/ 10949 h 1412330"/>
              <a:gd name="connsiteX0" fmla="*/ 0 w 7772857"/>
              <a:gd name="connsiteY0" fmla="*/ 10949 h 1412330"/>
              <a:gd name="connsiteX1" fmla="*/ 7305055 w 7772857"/>
              <a:gd name="connsiteY1" fmla="*/ 0 h 1412330"/>
              <a:gd name="connsiteX2" fmla="*/ 7772811 w 7772857"/>
              <a:gd name="connsiteY2" fmla="*/ 711638 h 1412330"/>
              <a:gd name="connsiteX3" fmla="*/ 7296550 w 7772857"/>
              <a:gd name="connsiteY3" fmla="*/ 1412328 h 1412330"/>
              <a:gd name="connsiteX4" fmla="*/ 0 w 7772857"/>
              <a:gd name="connsiteY4" fmla="*/ 1412328 h 1412330"/>
              <a:gd name="connsiteX5" fmla="*/ 0 w 7772857"/>
              <a:gd name="connsiteY5" fmla="*/ 10949 h 1412330"/>
              <a:gd name="connsiteX0" fmla="*/ 0 w 7772857"/>
              <a:gd name="connsiteY0" fmla="*/ 10949 h 1412329"/>
              <a:gd name="connsiteX1" fmla="*/ 7305055 w 7772857"/>
              <a:gd name="connsiteY1" fmla="*/ 0 h 1412329"/>
              <a:gd name="connsiteX2" fmla="*/ 7772811 w 7772857"/>
              <a:gd name="connsiteY2" fmla="*/ 711638 h 1412329"/>
              <a:gd name="connsiteX3" fmla="*/ 7296550 w 7772857"/>
              <a:gd name="connsiteY3" fmla="*/ 1412328 h 1412329"/>
              <a:gd name="connsiteX4" fmla="*/ 0 w 7772857"/>
              <a:gd name="connsiteY4" fmla="*/ 1412328 h 1412329"/>
              <a:gd name="connsiteX5" fmla="*/ 0 w 7772857"/>
              <a:gd name="connsiteY5" fmla="*/ 10949 h 1412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2857" h="1412329">
                <a:moveTo>
                  <a:pt x="0" y="10949"/>
                </a:moveTo>
                <a:lnTo>
                  <a:pt x="7305055" y="0"/>
                </a:lnTo>
                <a:lnTo>
                  <a:pt x="7772811" y="711638"/>
                </a:lnTo>
                <a:cubicBezTo>
                  <a:pt x="7778285" y="704840"/>
                  <a:pt x="7298390" y="1413685"/>
                  <a:pt x="7296550" y="1412328"/>
                </a:cubicBezTo>
                <a:lnTo>
                  <a:pt x="0" y="1412328"/>
                </a:lnTo>
                <a:lnTo>
                  <a:pt x="0" y="109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0" tIns="0" rIns="0" bIns="0" rtlCol="0" anchor="ctr"/>
          <a:lstStyle/>
          <a:p>
            <a:pPr>
              <a:spcAft>
                <a:spcPts val="500"/>
              </a:spcAft>
            </a:pPr>
            <a:endParaRPr lang="en-US" sz="2000" dirty="0">
              <a:solidFill>
                <a:schemeClr val="bg1"/>
              </a:solidFill>
              <a:latin typeface="Minion Pro"/>
              <a:cs typeface="Minion Pro"/>
            </a:endParaRPr>
          </a:p>
        </p:txBody>
      </p:sp>
      <p:pic>
        <p:nvPicPr>
          <p:cNvPr id="7" name="Picture 6" descr="Tata and TCS logo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084" y="207963"/>
            <a:ext cx="456541" cy="3986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7550"/>
            <a:ext cx="7286625" cy="552450"/>
          </a:xfrm>
          <a:prstGeom prst="rect">
            <a:avLst/>
          </a:prstGeom>
        </p:spPr>
        <p:txBody>
          <a:bodyPr/>
          <a:lstStyle>
            <a:lvl1pPr marL="0" algn="r" defTabSz="457200" rtl="0" eaLnBrk="1" latinLnBrk="0" hangingPunct="1">
              <a:spcAft>
                <a:spcPts val="500"/>
              </a:spcAft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3894800"/>
            <a:ext cx="7286625" cy="50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PALS New logo.wm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5006722"/>
            <a:ext cx="1110458" cy="45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53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57200" y="1416050"/>
            <a:ext cx="8229600" cy="3613150"/>
          </a:xfrm>
          <a:prstGeom prst="rect">
            <a:avLst/>
          </a:prstGeom>
        </p:spPr>
        <p:txBody>
          <a:bodyPr lIns="0" tIns="0"/>
          <a:lstStyle>
            <a:lvl1pPr marL="174625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7525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spcBef>
                <a:spcPts val="0"/>
              </a:spcBef>
              <a:spcAft>
                <a:spcPts val="600"/>
              </a:spcAft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448056"/>
            <a:ext cx="5120640" cy="685800"/>
          </a:xfrm>
          <a:prstGeom prst="rect">
            <a:avLst/>
          </a:prstGeom>
        </p:spPr>
        <p:txBody>
          <a:bodyPr lIns="457200" tIns="0" rIns="0" bIns="0" anchor="ctr"/>
          <a:lstStyle>
            <a:lvl1pPr algn="l">
              <a:defRPr lang="en-US" sz="2000" dirty="0">
                <a:solidFill>
                  <a:srgbClr val="FFFFFF"/>
                </a:solidFill>
              </a:defRPr>
            </a:lvl1pPr>
          </a:lstStyle>
          <a:p>
            <a:pPr marL="0" lvl="0" algn="l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 descr="PALS New logo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9" y="5272396"/>
            <a:ext cx="456406" cy="186707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8738755" y="5456078"/>
            <a:ext cx="367864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1982EC46-0FAE-48B5-A5A0-216D282A633F}" type="slidenum">
              <a:rPr lang="en-US" sz="900" smtClean="0"/>
              <a:pPr algn="ctr"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52431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3630168"/>
          </a:xfrm>
          <a:prstGeom prst="rect">
            <a:avLst/>
          </a:prstGeom>
          <a:solidFill>
            <a:srgbClr val="138F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21" name="Picture 20" descr="PALS New logo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9" y="5272396"/>
            <a:ext cx="456406" cy="186707"/>
          </a:xfrm>
          <a:prstGeom prst="rect">
            <a:avLst/>
          </a:prstGeom>
        </p:spPr>
      </p:pic>
      <p:sp>
        <p:nvSpPr>
          <p:cNvPr id="23" name="Freeform 22"/>
          <p:cNvSpPr/>
          <p:nvPr userDrawn="1"/>
        </p:nvSpPr>
        <p:spPr>
          <a:xfrm>
            <a:off x="1" y="2471458"/>
            <a:ext cx="8074890" cy="2289719"/>
          </a:xfrm>
          <a:custGeom>
            <a:avLst/>
            <a:gdLst>
              <a:gd name="connsiteX0" fmla="*/ 7379099 w 8074890"/>
              <a:gd name="connsiteY0" fmla="*/ 0 h 2289719"/>
              <a:gd name="connsiteX1" fmla="*/ 8074821 w 8074890"/>
              <a:gd name="connsiteY1" fmla="*/ 1153733 h 2289719"/>
              <a:gd name="connsiteX2" fmla="*/ 7366449 w 8074890"/>
              <a:gd name="connsiteY2" fmla="*/ 2289716 h 2289719"/>
              <a:gd name="connsiteX3" fmla="*/ 0 w 8074890"/>
              <a:gd name="connsiteY3" fmla="*/ 2289716 h 2289719"/>
              <a:gd name="connsiteX4" fmla="*/ 0 w 8074890"/>
              <a:gd name="connsiteY4" fmla="*/ 12056 h 2289719"/>
              <a:gd name="connsiteX5" fmla="*/ 7379099 w 8074890"/>
              <a:gd name="connsiteY5" fmla="*/ 0 h 2289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74890" h="2289719">
                <a:moveTo>
                  <a:pt x="7379099" y="0"/>
                </a:moveTo>
                <a:lnTo>
                  <a:pt x="8074821" y="1153733"/>
                </a:lnTo>
                <a:cubicBezTo>
                  <a:pt x="8082962" y="1142711"/>
                  <a:pt x="7369185" y="2291916"/>
                  <a:pt x="7366449" y="2289716"/>
                </a:cubicBezTo>
                <a:lnTo>
                  <a:pt x="0" y="2289716"/>
                </a:lnTo>
                <a:lnTo>
                  <a:pt x="0" y="12056"/>
                </a:lnTo>
                <a:lnTo>
                  <a:pt x="73790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57600" tIns="0" rIns="0" bIns="0" rtlCol="0" anchor="ctr">
            <a:noAutofit/>
          </a:bodyPr>
          <a:lstStyle/>
          <a:p>
            <a:pPr>
              <a:spcAft>
                <a:spcPts val="500"/>
              </a:spcAft>
            </a:pPr>
            <a:endParaRPr lang="en-US" sz="2000" dirty="0">
              <a:solidFill>
                <a:schemeClr val="bg1"/>
              </a:solidFill>
              <a:latin typeface="Minion Pro"/>
              <a:cs typeface="Minion Pro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742950" y="3064258"/>
            <a:ext cx="6439132" cy="552450"/>
          </a:xfrm>
          <a:prstGeom prst="rect">
            <a:avLst/>
          </a:prstGeom>
        </p:spPr>
        <p:txBody>
          <a:bodyPr/>
          <a:lstStyle>
            <a:lvl1pPr marL="0" algn="r" defTabSz="457200" rtl="0" eaLnBrk="1" latinLnBrk="0" hangingPunct="1">
              <a:spcAft>
                <a:spcPts val="500"/>
              </a:spcAft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742950" y="3701508"/>
            <a:ext cx="6439132" cy="50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21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2112"/>
            <a:ext cx="9144000" cy="5717112"/>
          </a:xfrm>
          <a:prstGeom prst="rect">
            <a:avLst/>
          </a:prstGeom>
          <a:solidFill>
            <a:srgbClr val="138F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3" name="Freeform 22"/>
          <p:cNvSpPr/>
          <p:nvPr userDrawn="1"/>
        </p:nvSpPr>
        <p:spPr>
          <a:xfrm>
            <a:off x="1" y="2471458"/>
            <a:ext cx="8074890" cy="2289719"/>
          </a:xfrm>
          <a:custGeom>
            <a:avLst/>
            <a:gdLst>
              <a:gd name="connsiteX0" fmla="*/ 7379099 w 8074890"/>
              <a:gd name="connsiteY0" fmla="*/ 0 h 2289719"/>
              <a:gd name="connsiteX1" fmla="*/ 8074821 w 8074890"/>
              <a:gd name="connsiteY1" fmla="*/ 1153733 h 2289719"/>
              <a:gd name="connsiteX2" fmla="*/ 7366449 w 8074890"/>
              <a:gd name="connsiteY2" fmla="*/ 2289716 h 2289719"/>
              <a:gd name="connsiteX3" fmla="*/ 0 w 8074890"/>
              <a:gd name="connsiteY3" fmla="*/ 2289716 h 2289719"/>
              <a:gd name="connsiteX4" fmla="*/ 0 w 8074890"/>
              <a:gd name="connsiteY4" fmla="*/ 12056 h 2289719"/>
              <a:gd name="connsiteX5" fmla="*/ 7379099 w 8074890"/>
              <a:gd name="connsiteY5" fmla="*/ 0 h 2289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74890" h="2289719">
                <a:moveTo>
                  <a:pt x="7379099" y="0"/>
                </a:moveTo>
                <a:lnTo>
                  <a:pt x="8074821" y="1153733"/>
                </a:lnTo>
                <a:cubicBezTo>
                  <a:pt x="8082962" y="1142711"/>
                  <a:pt x="7369185" y="2291916"/>
                  <a:pt x="7366449" y="2289716"/>
                </a:cubicBezTo>
                <a:lnTo>
                  <a:pt x="0" y="2289716"/>
                </a:lnTo>
                <a:lnTo>
                  <a:pt x="0" y="12056"/>
                </a:lnTo>
                <a:lnTo>
                  <a:pt x="73790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57600" tIns="0" rIns="0" bIns="0" rtlCol="0" anchor="ctr">
            <a:noAutofit/>
          </a:bodyPr>
          <a:lstStyle/>
          <a:p>
            <a:pPr>
              <a:spcAft>
                <a:spcPts val="500"/>
              </a:spcAft>
            </a:pPr>
            <a:endParaRPr lang="en-US" sz="2000" dirty="0">
              <a:solidFill>
                <a:schemeClr val="bg1"/>
              </a:solidFill>
              <a:latin typeface="Minion Pro"/>
              <a:cs typeface="Minion Pro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742950" y="3064258"/>
            <a:ext cx="6439132" cy="552450"/>
          </a:xfrm>
          <a:prstGeom prst="rect">
            <a:avLst/>
          </a:prstGeom>
        </p:spPr>
        <p:txBody>
          <a:bodyPr/>
          <a:lstStyle>
            <a:lvl1pPr marL="0" algn="r" defTabSz="457200" rtl="0" eaLnBrk="1" latinLnBrk="0" hangingPunct="1">
              <a:spcAft>
                <a:spcPts val="500"/>
              </a:spcAft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742950" y="3701508"/>
            <a:ext cx="6439132" cy="50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PALS New logo.wmf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5006722"/>
            <a:ext cx="1110458" cy="45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448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6050"/>
            <a:ext cx="3931920" cy="3613150"/>
          </a:xfrm>
          <a:prstGeom prst="rect">
            <a:avLst/>
          </a:prstGeom>
        </p:spPr>
        <p:txBody>
          <a:bodyPr lIns="0" tIns="0"/>
          <a:lstStyle>
            <a:lvl1pPr marL="174625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8975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74625" lvl="0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342900" lvl="1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–"/>
            </a:pPr>
            <a:r>
              <a:rPr lang="en-US" dirty="0" smtClean="0"/>
              <a:t>Second level</a:t>
            </a:r>
          </a:p>
          <a:p>
            <a:pPr marL="517525" lvl="2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685800" lvl="3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54880" y="1416050"/>
            <a:ext cx="3931920" cy="3613150"/>
          </a:xfrm>
          <a:prstGeom prst="rect">
            <a:avLst/>
          </a:prstGeom>
        </p:spPr>
        <p:txBody>
          <a:bodyPr lIns="0" tIns="0"/>
          <a:lstStyle>
            <a:lvl1pPr marL="174625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3513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74625" lvl="0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342900" lvl="1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–"/>
            </a:pPr>
            <a:r>
              <a:rPr lang="en-US" dirty="0" smtClean="0"/>
              <a:t>Second level</a:t>
            </a:r>
          </a:p>
          <a:p>
            <a:pPr marL="517525" lvl="2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685800" lvl="3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dirty="0" smtClean="0"/>
              <a:t>Fourth level</a:t>
            </a:r>
            <a:endParaRPr lang="en-US" dirty="0"/>
          </a:p>
        </p:txBody>
      </p:sp>
      <p:pic>
        <p:nvPicPr>
          <p:cNvPr id="10" name="Picture 9" descr="PALS New logo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9" y="5272396"/>
            <a:ext cx="456406" cy="186707"/>
          </a:xfrm>
          <a:prstGeom prst="rect">
            <a:avLst/>
          </a:prstGeom>
        </p:spPr>
      </p:pic>
      <p:sp>
        <p:nvSpPr>
          <p:cNvPr id="6" name="Title 10"/>
          <p:cNvSpPr>
            <a:spLocks noGrp="1"/>
          </p:cNvSpPr>
          <p:nvPr>
            <p:ph type="title"/>
          </p:nvPr>
        </p:nvSpPr>
        <p:spPr>
          <a:xfrm>
            <a:off x="0" y="448056"/>
            <a:ext cx="5120640" cy="685800"/>
          </a:xfrm>
          <a:prstGeom prst="rect">
            <a:avLst/>
          </a:prstGeom>
        </p:spPr>
        <p:txBody>
          <a:bodyPr lIns="457200" tIns="0" rIns="0" bIns="0" anchor="ctr"/>
          <a:lstStyle>
            <a:lvl1pPr algn="l">
              <a:defRPr lang="en-US" sz="2000" dirty="0">
                <a:solidFill>
                  <a:srgbClr val="FFFFFF"/>
                </a:solidFill>
              </a:defRPr>
            </a:lvl1pPr>
          </a:lstStyle>
          <a:p>
            <a:pPr marL="0" lvl="0" algn="l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738755" y="5456078"/>
            <a:ext cx="367864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1982EC46-0FAE-48B5-A5A0-216D282A633F}" type="slidenum">
              <a:rPr lang="en-US" sz="900" smtClean="0"/>
              <a:pPr algn="ctr"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5483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57200" y="1416050"/>
            <a:ext cx="8229600" cy="3613150"/>
          </a:xfrm>
          <a:prstGeom prst="rect">
            <a:avLst/>
          </a:prstGeom>
        </p:spPr>
        <p:txBody>
          <a:bodyPr lIns="0" tIns="0"/>
          <a:lstStyle>
            <a:lvl1pPr marL="174625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7525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spcBef>
                <a:spcPts val="0"/>
              </a:spcBef>
              <a:spcAft>
                <a:spcPts val="600"/>
              </a:spcAft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448056"/>
            <a:ext cx="5120640" cy="685800"/>
          </a:xfrm>
          <a:prstGeom prst="rect">
            <a:avLst/>
          </a:prstGeom>
        </p:spPr>
        <p:txBody>
          <a:bodyPr lIns="457200" tIns="0" rIns="0" bIns="0" anchor="ctr"/>
          <a:lstStyle>
            <a:lvl1pPr algn="l">
              <a:defRPr lang="en-US" sz="2000" dirty="0">
                <a:solidFill>
                  <a:srgbClr val="FFFFFF"/>
                </a:solidFill>
              </a:defRPr>
            </a:lvl1pPr>
          </a:lstStyle>
          <a:p>
            <a:pPr marL="0" lvl="0" algn="l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 descr="PALS New logo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9" y="5272396"/>
            <a:ext cx="456406" cy="18670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8738755" y="5456078"/>
            <a:ext cx="367864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900" dirty="0" smtClean="0"/>
              <a:t>NN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347950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6048"/>
            <a:ext cx="8229600" cy="1627632"/>
          </a:xfrm>
          <a:prstGeom prst="rect">
            <a:avLst/>
          </a:prstGeom>
        </p:spPr>
        <p:txBody>
          <a:bodyPr lIns="0" tIns="0"/>
          <a:lstStyle>
            <a:lvl1pPr marL="342900" indent="-34290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8975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74625" lvl="0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342900" lvl="1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–"/>
            </a:pPr>
            <a:r>
              <a:rPr lang="en-US" dirty="0" smtClean="0"/>
              <a:t>Second level</a:t>
            </a:r>
          </a:p>
          <a:p>
            <a:pPr marL="517525" lvl="2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685800" lvl="3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0"/>
          </p:nvPr>
        </p:nvSpPr>
        <p:spPr>
          <a:xfrm>
            <a:off x="457200" y="3401568"/>
            <a:ext cx="8229600" cy="1627632"/>
          </a:xfrm>
          <a:prstGeom prst="rect">
            <a:avLst/>
          </a:prstGeom>
        </p:spPr>
        <p:txBody>
          <a:bodyPr lIns="0" tIns="0"/>
          <a:lstStyle>
            <a:lvl1pPr marL="342900" indent="-34290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8975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74625" lvl="0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342900" lvl="1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–"/>
            </a:pPr>
            <a:r>
              <a:rPr lang="en-US" dirty="0" smtClean="0"/>
              <a:t>Second level</a:t>
            </a:r>
          </a:p>
          <a:p>
            <a:pPr marL="517525" lvl="2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685800" lvl="3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dirty="0" smtClean="0"/>
              <a:t>Fourth level</a:t>
            </a:r>
            <a:endParaRPr lang="en-US" dirty="0"/>
          </a:p>
        </p:txBody>
      </p:sp>
      <p:pic>
        <p:nvPicPr>
          <p:cNvPr id="15" name="Picture 14" descr="PALS New logo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9" y="5272396"/>
            <a:ext cx="456406" cy="186707"/>
          </a:xfrm>
          <a:prstGeom prst="rect">
            <a:avLst/>
          </a:prstGeom>
        </p:spPr>
      </p:pic>
      <p:sp>
        <p:nvSpPr>
          <p:cNvPr id="7" name="Title 10"/>
          <p:cNvSpPr>
            <a:spLocks noGrp="1"/>
          </p:cNvSpPr>
          <p:nvPr>
            <p:ph type="title"/>
          </p:nvPr>
        </p:nvSpPr>
        <p:spPr>
          <a:xfrm>
            <a:off x="0" y="448056"/>
            <a:ext cx="5120640" cy="685800"/>
          </a:xfrm>
          <a:prstGeom prst="rect">
            <a:avLst/>
          </a:prstGeom>
        </p:spPr>
        <p:txBody>
          <a:bodyPr lIns="457200" tIns="0" rIns="0" bIns="0" anchor="ctr"/>
          <a:lstStyle>
            <a:lvl1pPr algn="l">
              <a:defRPr lang="en-US" sz="2000" dirty="0">
                <a:solidFill>
                  <a:srgbClr val="FFFFFF"/>
                </a:solidFill>
              </a:defRPr>
            </a:lvl1pPr>
          </a:lstStyle>
          <a:p>
            <a:pPr marL="0" lvl="0" algn="l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738755" y="5456078"/>
            <a:ext cx="367864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1982EC46-0FAE-48B5-A5A0-216D282A633F}" type="slidenum">
              <a:rPr lang="en-US" sz="900" smtClean="0"/>
              <a:pPr algn="ctr"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5228319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/>
          <p:cNvSpPr>
            <a:spLocks noGrp="1"/>
          </p:cNvSpPr>
          <p:nvPr>
            <p:ph type="title"/>
          </p:nvPr>
        </p:nvSpPr>
        <p:spPr>
          <a:xfrm>
            <a:off x="0" y="448056"/>
            <a:ext cx="5120640" cy="685800"/>
          </a:xfrm>
          <a:prstGeom prst="rect">
            <a:avLst/>
          </a:prstGeom>
        </p:spPr>
        <p:txBody>
          <a:bodyPr lIns="457200" tIns="0" rIns="0" bIns="0" anchor="ctr"/>
          <a:lstStyle>
            <a:lvl1pPr algn="l">
              <a:defRPr lang="en-US" sz="2000" dirty="0">
                <a:solidFill>
                  <a:srgbClr val="FFFFFF"/>
                </a:solidFill>
              </a:defRPr>
            </a:lvl1pPr>
          </a:lstStyle>
          <a:p>
            <a:pPr marL="0" lvl="0" algn="l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5" name="Picture 14" descr="PALS New logo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9" y="5272396"/>
            <a:ext cx="456406" cy="186707"/>
          </a:xfrm>
          <a:prstGeom prst="rect">
            <a:avLst/>
          </a:prstGeom>
          <a:ln>
            <a:noFill/>
            <a:tailEnd type="triangle"/>
          </a:ln>
        </p:spPr>
      </p:pic>
      <p:sp>
        <p:nvSpPr>
          <p:cNvPr id="33" name="Rounded Rectangle 32"/>
          <p:cNvSpPr/>
          <p:nvPr/>
        </p:nvSpPr>
        <p:spPr>
          <a:xfrm>
            <a:off x="460375" y="1427163"/>
            <a:ext cx="8223250" cy="126841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576728" y="1506321"/>
            <a:ext cx="8000537" cy="111235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defTabSz="76197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60375" y="2843324"/>
            <a:ext cx="3965291" cy="93543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67215" y="3130802"/>
            <a:ext cx="1105348" cy="26742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000" b="1" dirty="0">
                <a:solidFill>
                  <a:srgbClr val="000000"/>
                </a:solidFill>
              </a:rPr>
              <a:t>Prepared </a:t>
            </a:r>
            <a:r>
              <a:rPr lang="en-US" sz="1000" b="1" dirty="0" smtClean="0">
                <a:solidFill>
                  <a:srgbClr val="000000"/>
                </a:solidFill>
              </a:rPr>
              <a:t>by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7215" y="3431969"/>
            <a:ext cx="1105348" cy="26742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000" b="1" dirty="0">
                <a:solidFill>
                  <a:srgbClr val="000000"/>
                </a:solidFill>
              </a:rPr>
              <a:t>Role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97217" y="3130802"/>
            <a:ext cx="2629830" cy="26742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97217" y="3431969"/>
            <a:ext cx="2629830" cy="26742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60375" y="3941366"/>
            <a:ext cx="3965291" cy="93543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67215" y="4228845"/>
            <a:ext cx="1105348" cy="26742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000" b="1" dirty="0">
                <a:solidFill>
                  <a:srgbClr val="000000"/>
                </a:solidFill>
              </a:rPr>
              <a:t>Approved </a:t>
            </a:r>
            <a:r>
              <a:rPr lang="en-US" sz="1000" b="1" dirty="0" smtClean="0">
                <a:solidFill>
                  <a:srgbClr val="000000"/>
                </a:solidFill>
              </a:rPr>
              <a:t>by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7215" y="4530011"/>
            <a:ext cx="1105348" cy="26742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000" b="1" dirty="0">
                <a:solidFill>
                  <a:srgbClr val="000000"/>
                </a:solidFill>
              </a:rPr>
              <a:t>Role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697217" y="4228845"/>
            <a:ext cx="2629830" cy="26742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97217" y="4530011"/>
            <a:ext cx="2629830" cy="26742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718334" y="2843324"/>
            <a:ext cx="3965291" cy="93543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825174" y="3130802"/>
            <a:ext cx="1105348" cy="26742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000" b="1" dirty="0">
                <a:solidFill>
                  <a:srgbClr val="000000"/>
                </a:solidFill>
              </a:rPr>
              <a:t>Reviewed </a:t>
            </a:r>
            <a:r>
              <a:rPr lang="en-US" sz="1000" b="1" dirty="0" smtClean="0">
                <a:solidFill>
                  <a:srgbClr val="000000"/>
                </a:solidFill>
              </a:rPr>
              <a:t>by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25174" y="3431969"/>
            <a:ext cx="1105348" cy="26742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000" b="1" dirty="0">
                <a:solidFill>
                  <a:srgbClr val="000000"/>
                </a:solidFill>
              </a:rPr>
              <a:t>Role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955176" y="3130802"/>
            <a:ext cx="2629830" cy="26742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55176" y="3431969"/>
            <a:ext cx="2629830" cy="26742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718334" y="3941366"/>
            <a:ext cx="3965291" cy="93543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825174" y="4228845"/>
            <a:ext cx="1105348" cy="26742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000" b="1" dirty="0">
                <a:solidFill>
                  <a:srgbClr val="000000"/>
                </a:solidFill>
              </a:rPr>
              <a:t>Authorized </a:t>
            </a:r>
            <a:r>
              <a:rPr lang="en-US" sz="1000" b="1" dirty="0" smtClean="0">
                <a:solidFill>
                  <a:srgbClr val="000000"/>
                </a:solidFill>
              </a:rPr>
              <a:t>by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825174" y="4530011"/>
            <a:ext cx="1105348" cy="26742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000" b="1" dirty="0">
                <a:solidFill>
                  <a:srgbClr val="000000"/>
                </a:solidFill>
              </a:rPr>
              <a:t>Role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955176" y="4228845"/>
            <a:ext cx="2629830" cy="26742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955176" y="4530011"/>
            <a:ext cx="2629830" cy="26742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76728" y="1514967"/>
            <a:ext cx="8000537" cy="1116012"/>
          </a:xfrm>
          <a:prstGeom prst="rect">
            <a:avLst/>
          </a:prstGeom>
        </p:spPr>
        <p:txBody>
          <a:bodyPr/>
          <a:lstStyle>
            <a:lvl1pPr marL="171450" indent="-171450" algn="l" defTabSz="761970" rtl="0" eaLnBrk="1" latinLnBrk="0" hangingPunct="1"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761970" rtl="0" eaLnBrk="1" latinLnBrk="0" hangingPunct="1"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761970" rtl="0" eaLnBrk="1" latinLnBrk="0" hangingPunct="1"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" indent="-171450" algn="l" defTabSz="761970" rtl="0" eaLnBrk="1" latinLnBrk="0" hangingPunct="1"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" indent="-171450" algn="l" defTabSz="761970" rtl="0" eaLnBrk="1" latinLnBrk="0" hangingPunct="1">
              <a:buFont typeface="Arial" panose="020B0604020202020204" pitchFamily="34" charset="0"/>
              <a:buChar char="•"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1"/>
          </p:nvPr>
        </p:nvSpPr>
        <p:spPr>
          <a:xfrm>
            <a:off x="1702083" y="3153286"/>
            <a:ext cx="2624964" cy="199317"/>
          </a:xfrm>
          <a:prstGeom prst="rect">
            <a:avLst/>
          </a:prstGeom>
        </p:spPr>
        <p:txBody>
          <a:bodyPr/>
          <a:lstStyle>
            <a:lvl1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5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1702083" y="3467747"/>
            <a:ext cx="2624964" cy="199317"/>
          </a:xfrm>
          <a:prstGeom prst="rect">
            <a:avLst/>
          </a:prstGeom>
        </p:spPr>
        <p:txBody>
          <a:bodyPr/>
          <a:lstStyle>
            <a:lvl1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60" name="Text Placeholder 35"/>
          <p:cNvSpPr>
            <a:spLocks noGrp="1"/>
          </p:cNvSpPr>
          <p:nvPr>
            <p:ph type="body" sz="quarter" idx="13"/>
          </p:nvPr>
        </p:nvSpPr>
        <p:spPr>
          <a:xfrm>
            <a:off x="1702083" y="4257744"/>
            <a:ext cx="2624964" cy="199317"/>
          </a:xfrm>
          <a:prstGeom prst="rect">
            <a:avLst/>
          </a:prstGeom>
        </p:spPr>
        <p:txBody>
          <a:bodyPr/>
          <a:lstStyle>
            <a:lvl1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61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1702083" y="4564063"/>
            <a:ext cx="2624964" cy="199317"/>
          </a:xfrm>
          <a:prstGeom prst="rect">
            <a:avLst/>
          </a:prstGeom>
        </p:spPr>
        <p:txBody>
          <a:bodyPr/>
          <a:lstStyle>
            <a:lvl1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62" name="Text Placeholder 35"/>
          <p:cNvSpPr>
            <a:spLocks noGrp="1"/>
          </p:cNvSpPr>
          <p:nvPr>
            <p:ph type="body" sz="quarter" idx="15"/>
          </p:nvPr>
        </p:nvSpPr>
        <p:spPr>
          <a:xfrm>
            <a:off x="5960042" y="3153286"/>
            <a:ext cx="2624964" cy="199317"/>
          </a:xfrm>
          <a:prstGeom prst="rect">
            <a:avLst/>
          </a:prstGeom>
        </p:spPr>
        <p:txBody>
          <a:bodyPr/>
          <a:lstStyle>
            <a:lvl1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63" name="Text Placeholder 35"/>
          <p:cNvSpPr>
            <a:spLocks noGrp="1"/>
          </p:cNvSpPr>
          <p:nvPr>
            <p:ph type="body" sz="quarter" idx="16"/>
          </p:nvPr>
        </p:nvSpPr>
        <p:spPr>
          <a:xfrm>
            <a:off x="5960042" y="3467747"/>
            <a:ext cx="2624964" cy="199317"/>
          </a:xfrm>
          <a:prstGeom prst="rect">
            <a:avLst/>
          </a:prstGeom>
        </p:spPr>
        <p:txBody>
          <a:bodyPr/>
          <a:lstStyle>
            <a:lvl1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64" name="Text Placeholder 35"/>
          <p:cNvSpPr>
            <a:spLocks noGrp="1"/>
          </p:cNvSpPr>
          <p:nvPr>
            <p:ph type="body" sz="quarter" idx="17"/>
          </p:nvPr>
        </p:nvSpPr>
        <p:spPr>
          <a:xfrm>
            <a:off x="5960042" y="4257744"/>
            <a:ext cx="2624964" cy="199317"/>
          </a:xfrm>
          <a:prstGeom prst="rect">
            <a:avLst/>
          </a:prstGeom>
        </p:spPr>
        <p:txBody>
          <a:bodyPr/>
          <a:lstStyle>
            <a:lvl1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65" name="Text Placeholder 35"/>
          <p:cNvSpPr>
            <a:spLocks noGrp="1"/>
          </p:cNvSpPr>
          <p:nvPr>
            <p:ph type="body" sz="quarter" idx="18"/>
          </p:nvPr>
        </p:nvSpPr>
        <p:spPr>
          <a:xfrm>
            <a:off x="5960042" y="4564063"/>
            <a:ext cx="2624964" cy="199317"/>
          </a:xfrm>
          <a:prstGeom prst="rect">
            <a:avLst/>
          </a:prstGeom>
        </p:spPr>
        <p:txBody>
          <a:bodyPr/>
          <a:lstStyle>
            <a:lvl1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69" name="Content Placeholder 68"/>
          <p:cNvSpPr>
            <a:spLocks noGrp="1"/>
          </p:cNvSpPr>
          <p:nvPr>
            <p:ph sz="quarter" idx="19"/>
          </p:nvPr>
        </p:nvSpPr>
        <p:spPr>
          <a:xfrm>
            <a:off x="567215" y="3975836"/>
            <a:ext cx="3759832" cy="237586"/>
          </a:xfrm>
          <a:prstGeom prst="rect">
            <a:avLst/>
          </a:prstGeom>
        </p:spPr>
        <p:txBody>
          <a:bodyPr/>
          <a:lstStyle>
            <a:lvl1pPr marL="0" indent="0" algn="ctr" defTabSz="761970" rtl="0" eaLnBrk="1" latinLnBrk="0" hangingPunct="1">
              <a:buNone/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1pPr>
            <a:lvl2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2pPr>
            <a:lvl3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3pPr>
            <a:lvl4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4pPr>
            <a:lvl5pPr marL="0" algn="ctr" defTabSz="761970" rtl="0" eaLnBrk="1" latinLnBrk="0" hangingPunct="1">
              <a:defRPr lang="en-US" sz="1000" b="1" kern="1200" dirty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70" name="Content Placeholder 68"/>
          <p:cNvSpPr>
            <a:spLocks noGrp="1"/>
          </p:cNvSpPr>
          <p:nvPr>
            <p:ph sz="quarter" idx="20"/>
          </p:nvPr>
        </p:nvSpPr>
        <p:spPr>
          <a:xfrm>
            <a:off x="567215" y="2876303"/>
            <a:ext cx="3759832" cy="237586"/>
          </a:xfrm>
          <a:prstGeom prst="rect">
            <a:avLst/>
          </a:prstGeom>
        </p:spPr>
        <p:txBody>
          <a:bodyPr/>
          <a:lstStyle>
            <a:lvl1pPr marL="0" indent="0" algn="ctr" defTabSz="761970" rtl="0" eaLnBrk="1" latinLnBrk="0" hangingPunct="1">
              <a:buNone/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1pPr>
            <a:lvl2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2pPr>
            <a:lvl3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3pPr>
            <a:lvl4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4pPr>
            <a:lvl5pPr marL="0" algn="ctr" defTabSz="761970" rtl="0" eaLnBrk="1" latinLnBrk="0" hangingPunct="1">
              <a:defRPr lang="en-US" sz="1000" b="1" kern="1200" dirty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71" name="Content Placeholder 68"/>
          <p:cNvSpPr>
            <a:spLocks noGrp="1"/>
          </p:cNvSpPr>
          <p:nvPr>
            <p:ph sz="quarter" idx="21"/>
          </p:nvPr>
        </p:nvSpPr>
        <p:spPr>
          <a:xfrm>
            <a:off x="4825174" y="3975836"/>
            <a:ext cx="3759832" cy="237586"/>
          </a:xfrm>
          <a:prstGeom prst="rect">
            <a:avLst/>
          </a:prstGeom>
        </p:spPr>
        <p:txBody>
          <a:bodyPr/>
          <a:lstStyle>
            <a:lvl1pPr marL="0" indent="0" algn="ctr" defTabSz="761970" rtl="0" eaLnBrk="1" latinLnBrk="0" hangingPunct="1">
              <a:buNone/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1pPr>
            <a:lvl2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2pPr>
            <a:lvl3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3pPr>
            <a:lvl4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4pPr>
            <a:lvl5pPr marL="0" algn="ctr" defTabSz="761970" rtl="0" eaLnBrk="1" latinLnBrk="0" hangingPunct="1">
              <a:defRPr lang="en-US" sz="1000" b="1" kern="1200" dirty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72" name="Content Placeholder 68"/>
          <p:cNvSpPr>
            <a:spLocks noGrp="1"/>
          </p:cNvSpPr>
          <p:nvPr>
            <p:ph sz="quarter" idx="22"/>
          </p:nvPr>
        </p:nvSpPr>
        <p:spPr>
          <a:xfrm>
            <a:off x="4825174" y="2876303"/>
            <a:ext cx="3759832" cy="237586"/>
          </a:xfrm>
          <a:prstGeom prst="rect">
            <a:avLst/>
          </a:prstGeom>
        </p:spPr>
        <p:txBody>
          <a:bodyPr/>
          <a:lstStyle>
            <a:lvl1pPr marL="0" indent="0" algn="ctr" defTabSz="761970" rtl="0" eaLnBrk="1" latinLnBrk="0" hangingPunct="1">
              <a:buNone/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1pPr>
            <a:lvl2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2pPr>
            <a:lvl3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3pPr>
            <a:lvl4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4pPr>
            <a:lvl5pPr marL="0" algn="ctr" defTabSz="761970" rtl="0" eaLnBrk="1" latinLnBrk="0" hangingPunct="1">
              <a:defRPr lang="en-US" sz="1000" b="1" kern="1200" dirty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8738755" y="5456078"/>
            <a:ext cx="367864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1982EC46-0FAE-48B5-A5A0-216D282A633F}" type="slidenum">
              <a:rPr lang="en-US" sz="900" smtClean="0"/>
              <a:pPr algn="ctr"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45619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-1"/>
            <a:ext cx="9144000" cy="3629025"/>
          </a:xfrm>
          <a:prstGeom prst="rect">
            <a:avLst/>
          </a:prstGeom>
          <a:solidFill>
            <a:srgbClr val="0066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21" name="Picture 20" descr="PALS New logo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9" y="5272396"/>
            <a:ext cx="456406" cy="186707"/>
          </a:xfrm>
          <a:prstGeom prst="rect">
            <a:avLst/>
          </a:prstGeom>
        </p:spPr>
      </p:pic>
      <p:sp>
        <p:nvSpPr>
          <p:cNvPr id="23" name="Freeform 22"/>
          <p:cNvSpPr/>
          <p:nvPr userDrawn="1"/>
        </p:nvSpPr>
        <p:spPr>
          <a:xfrm>
            <a:off x="1" y="2471458"/>
            <a:ext cx="8074890" cy="2289719"/>
          </a:xfrm>
          <a:custGeom>
            <a:avLst/>
            <a:gdLst>
              <a:gd name="connsiteX0" fmla="*/ 7379099 w 8074890"/>
              <a:gd name="connsiteY0" fmla="*/ 0 h 2289719"/>
              <a:gd name="connsiteX1" fmla="*/ 8074821 w 8074890"/>
              <a:gd name="connsiteY1" fmla="*/ 1153733 h 2289719"/>
              <a:gd name="connsiteX2" fmla="*/ 7366449 w 8074890"/>
              <a:gd name="connsiteY2" fmla="*/ 2289716 h 2289719"/>
              <a:gd name="connsiteX3" fmla="*/ 0 w 8074890"/>
              <a:gd name="connsiteY3" fmla="*/ 2289716 h 2289719"/>
              <a:gd name="connsiteX4" fmla="*/ 0 w 8074890"/>
              <a:gd name="connsiteY4" fmla="*/ 12056 h 2289719"/>
              <a:gd name="connsiteX5" fmla="*/ 7379099 w 8074890"/>
              <a:gd name="connsiteY5" fmla="*/ 0 h 2289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74890" h="2289719">
                <a:moveTo>
                  <a:pt x="7379099" y="0"/>
                </a:moveTo>
                <a:lnTo>
                  <a:pt x="8074821" y="1153733"/>
                </a:lnTo>
                <a:cubicBezTo>
                  <a:pt x="8082962" y="1142711"/>
                  <a:pt x="7369185" y="2291916"/>
                  <a:pt x="7366449" y="2289716"/>
                </a:cubicBezTo>
                <a:lnTo>
                  <a:pt x="0" y="2289716"/>
                </a:lnTo>
                <a:lnTo>
                  <a:pt x="0" y="12056"/>
                </a:lnTo>
                <a:lnTo>
                  <a:pt x="7379099" y="0"/>
                </a:lnTo>
                <a:close/>
              </a:path>
            </a:pathLst>
          </a:custGeom>
          <a:solidFill>
            <a:srgbClr val="138F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57600" tIns="0" rIns="0" bIns="0" rtlCol="0" anchor="ctr">
            <a:noAutofit/>
          </a:bodyPr>
          <a:lstStyle/>
          <a:p>
            <a:pPr>
              <a:spcAft>
                <a:spcPts val="500"/>
              </a:spcAft>
            </a:pPr>
            <a:endParaRPr lang="en-US" sz="2000" dirty="0">
              <a:solidFill>
                <a:schemeClr val="bg1"/>
              </a:solidFill>
              <a:latin typeface="Minion Pro"/>
              <a:cs typeface="Minion Pro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742950" y="3064258"/>
            <a:ext cx="6439132" cy="552450"/>
          </a:xfrm>
          <a:prstGeom prst="rect">
            <a:avLst/>
          </a:prstGeom>
        </p:spPr>
        <p:txBody>
          <a:bodyPr/>
          <a:lstStyle>
            <a:lvl1pPr marL="0" algn="r" defTabSz="457200" rtl="0" eaLnBrk="1" latinLnBrk="0" hangingPunct="1">
              <a:spcAft>
                <a:spcPts val="500"/>
              </a:spcAft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742950" y="3701508"/>
            <a:ext cx="6439132" cy="50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27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0066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3" name="Freeform 22"/>
          <p:cNvSpPr/>
          <p:nvPr userDrawn="1"/>
        </p:nvSpPr>
        <p:spPr>
          <a:xfrm>
            <a:off x="1" y="2471458"/>
            <a:ext cx="8074890" cy="2289719"/>
          </a:xfrm>
          <a:custGeom>
            <a:avLst/>
            <a:gdLst>
              <a:gd name="connsiteX0" fmla="*/ 7379099 w 8074890"/>
              <a:gd name="connsiteY0" fmla="*/ 0 h 2289719"/>
              <a:gd name="connsiteX1" fmla="*/ 8074821 w 8074890"/>
              <a:gd name="connsiteY1" fmla="*/ 1153733 h 2289719"/>
              <a:gd name="connsiteX2" fmla="*/ 7366449 w 8074890"/>
              <a:gd name="connsiteY2" fmla="*/ 2289716 h 2289719"/>
              <a:gd name="connsiteX3" fmla="*/ 0 w 8074890"/>
              <a:gd name="connsiteY3" fmla="*/ 2289716 h 2289719"/>
              <a:gd name="connsiteX4" fmla="*/ 0 w 8074890"/>
              <a:gd name="connsiteY4" fmla="*/ 12056 h 2289719"/>
              <a:gd name="connsiteX5" fmla="*/ 7379099 w 8074890"/>
              <a:gd name="connsiteY5" fmla="*/ 0 h 2289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74890" h="2289719">
                <a:moveTo>
                  <a:pt x="7379099" y="0"/>
                </a:moveTo>
                <a:lnTo>
                  <a:pt x="8074821" y="1153733"/>
                </a:lnTo>
                <a:cubicBezTo>
                  <a:pt x="8082962" y="1142711"/>
                  <a:pt x="7369185" y="2291916"/>
                  <a:pt x="7366449" y="2289716"/>
                </a:cubicBezTo>
                <a:lnTo>
                  <a:pt x="0" y="2289716"/>
                </a:lnTo>
                <a:lnTo>
                  <a:pt x="0" y="12056"/>
                </a:lnTo>
                <a:lnTo>
                  <a:pt x="7379099" y="0"/>
                </a:lnTo>
                <a:close/>
              </a:path>
            </a:pathLst>
          </a:custGeom>
          <a:solidFill>
            <a:srgbClr val="138F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57600" tIns="0" rIns="0" bIns="0" rtlCol="0" anchor="ctr">
            <a:noAutofit/>
          </a:bodyPr>
          <a:lstStyle/>
          <a:p>
            <a:pPr>
              <a:spcAft>
                <a:spcPts val="500"/>
              </a:spcAft>
            </a:pPr>
            <a:endParaRPr lang="en-US" sz="2000" dirty="0">
              <a:solidFill>
                <a:schemeClr val="bg1"/>
              </a:solidFill>
              <a:latin typeface="Minion Pro"/>
              <a:cs typeface="Minion Pro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742950" y="3064258"/>
            <a:ext cx="6439132" cy="552450"/>
          </a:xfrm>
          <a:prstGeom prst="rect">
            <a:avLst/>
          </a:prstGeom>
        </p:spPr>
        <p:txBody>
          <a:bodyPr/>
          <a:lstStyle>
            <a:lvl1pPr marL="0" algn="r" defTabSz="457200" rtl="0" eaLnBrk="1" latinLnBrk="0" hangingPunct="1">
              <a:spcAft>
                <a:spcPts val="500"/>
              </a:spcAft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742950" y="3701508"/>
            <a:ext cx="6439132" cy="50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PALS New logo.wmf"/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5006722"/>
            <a:ext cx="1110458" cy="45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6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6050"/>
            <a:ext cx="3931920" cy="3613150"/>
          </a:xfrm>
          <a:prstGeom prst="rect">
            <a:avLst/>
          </a:prstGeom>
        </p:spPr>
        <p:txBody>
          <a:bodyPr lIns="0" tIns="0"/>
          <a:lstStyle>
            <a:lvl1pPr marL="174625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8975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74625" lvl="0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342900" lvl="1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–"/>
            </a:pPr>
            <a:r>
              <a:rPr lang="en-US" dirty="0" smtClean="0"/>
              <a:t>Second level</a:t>
            </a:r>
          </a:p>
          <a:p>
            <a:pPr marL="517525" lvl="2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685800" lvl="3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54880" y="1416050"/>
            <a:ext cx="3931920" cy="3613150"/>
          </a:xfrm>
          <a:prstGeom prst="rect">
            <a:avLst/>
          </a:prstGeom>
        </p:spPr>
        <p:txBody>
          <a:bodyPr lIns="0" tIns="0"/>
          <a:lstStyle>
            <a:lvl1pPr marL="174625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3513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74625" lvl="0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342900" lvl="1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–"/>
            </a:pPr>
            <a:r>
              <a:rPr lang="en-US" dirty="0" smtClean="0"/>
              <a:t>Second level</a:t>
            </a:r>
          </a:p>
          <a:p>
            <a:pPr marL="517525" lvl="2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685800" lvl="3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dirty="0" smtClean="0"/>
              <a:t>Fourth level</a:t>
            </a:r>
            <a:endParaRPr lang="en-US" dirty="0"/>
          </a:p>
        </p:txBody>
      </p:sp>
      <p:pic>
        <p:nvPicPr>
          <p:cNvPr id="10" name="Picture 9" descr="PALS New logo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9" y="5272396"/>
            <a:ext cx="456406" cy="186707"/>
          </a:xfrm>
          <a:prstGeom prst="rect">
            <a:avLst/>
          </a:prstGeom>
        </p:spPr>
      </p:pic>
      <p:sp>
        <p:nvSpPr>
          <p:cNvPr id="6" name="Title 10"/>
          <p:cNvSpPr>
            <a:spLocks noGrp="1"/>
          </p:cNvSpPr>
          <p:nvPr>
            <p:ph type="title"/>
          </p:nvPr>
        </p:nvSpPr>
        <p:spPr>
          <a:xfrm>
            <a:off x="0" y="448056"/>
            <a:ext cx="5120640" cy="685800"/>
          </a:xfrm>
          <a:prstGeom prst="rect">
            <a:avLst/>
          </a:prstGeom>
        </p:spPr>
        <p:txBody>
          <a:bodyPr lIns="457200" tIns="0" rIns="0" bIns="0" anchor="ctr"/>
          <a:lstStyle>
            <a:lvl1pPr algn="l">
              <a:defRPr lang="en-US" sz="2000" dirty="0">
                <a:solidFill>
                  <a:srgbClr val="FFFFFF"/>
                </a:solidFill>
              </a:defRPr>
            </a:lvl1pPr>
          </a:lstStyle>
          <a:p>
            <a:pPr marL="0" lvl="0" algn="l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738755" y="5456078"/>
            <a:ext cx="367864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900" dirty="0" smtClean="0"/>
              <a:t>NN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4283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6048"/>
            <a:ext cx="8229600" cy="1627632"/>
          </a:xfrm>
          <a:prstGeom prst="rect">
            <a:avLst/>
          </a:prstGeom>
        </p:spPr>
        <p:txBody>
          <a:bodyPr lIns="0" tIns="0"/>
          <a:lstStyle>
            <a:lvl1pPr marL="342900" indent="-34290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8975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74625" lvl="0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342900" lvl="1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–"/>
            </a:pPr>
            <a:r>
              <a:rPr lang="en-US" dirty="0" smtClean="0"/>
              <a:t>Second level</a:t>
            </a:r>
          </a:p>
          <a:p>
            <a:pPr marL="517525" lvl="2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685800" lvl="3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0"/>
          </p:nvPr>
        </p:nvSpPr>
        <p:spPr>
          <a:xfrm>
            <a:off x="457200" y="3401568"/>
            <a:ext cx="8229600" cy="1627632"/>
          </a:xfrm>
          <a:prstGeom prst="rect">
            <a:avLst/>
          </a:prstGeom>
        </p:spPr>
        <p:txBody>
          <a:bodyPr lIns="0" tIns="0"/>
          <a:lstStyle>
            <a:lvl1pPr marL="342900" indent="-34290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8975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74625" lvl="0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marL="342900" lvl="1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/>
              <a:buChar char="–"/>
            </a:pPr>
            <a:r>
              <a:rPr lang="en-US" dirty="0" smtClean="0"/>
              <a:t>Second level</a:t>
            </a:r>
          </a:p>
          <a:p>
            <a:pPr marL="517525" lvl="2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§"/>
            </a:pPr>
            <a:r>
              <a:rPr lang="en-US" dirty="0" smtClean="0"/>
              <a:t>Third level</a:t>
            </a:r>
          </a:p>
          <a:p>
            <a:pPr marL="685800" lvl="3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</a:pPr>
            <a:r>
              <a:rPr lang="en-US" dirty="0" smtClean="0"/>
              <a:t>Fourth level</a:t>
            </a:r>
            <a:endParaRPr lang="en-US" dirty="0"/>
          </a:p>
        </p:txBody>
      </p:sp>
      <p:pic>
        <p:nvPicPr>
          <p:cNvPr id="15" name="Picture 14" descr="PALS New logo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9" y="5272396"/>
            <a:ext cx="456406" cy="186707"/>
          </a:xfrm>
          <a:prstGeom prst="rect">
            <a:avLst/>
          </a:prstGeom>
        </p:spPr>
      </p:pic>
      <p:sp>
        <p:nvSpPr>
          <p:cNvPr id="7" name="Title 10"/>
          <p:cNvSpPr>
            <a:spLocks noGrp="1"/>
          </p:cNvSpPr>
          <p:nvPr>
            <p:ph type="title"/>
          </p:nvPr>
        </p:nvSpPr>
        <p:spPr>
          <a:xfrm>
            <a:off x="0" y="448056"/>
            <a:ext cx="5120640" cy="685800"/>
          </a:xfrm>
          <a:prstGeom prst="rect">
            <a:avLst/>
          </a:prstGeom>
        </p:spPr>
        <p:txBody>
          <a:bodyPr lIns="457200" tIns="0" rIns="0" bIns="0" anchor="ctr"/>
          <a:lstStyle>
            <a:lvl1pPr algn="l">
              <a:defRPr lang="en-US" sz="2000" dirty="0">
                <a:solidFill>
                  <a:srgbClr val="FFFFFF"/>
                </a:solidFill>
              </a:defRPr>
            </a:lvl1pPr>
          </a:lstStyle>
          <a:p>
            <a:pPr marL="0" lvl="0" algn="l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738755" y="5456078"/>
            <a:ext cx="367864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900" smtClean="0"/>
              <a:t>NN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1212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/>
          <p:cNvSpPr>
            <a:spLocks noGrp="1"/>
          </p:cNvSpPr>
          <p:nvPr>
            <p:ph type="title"/>
          </p:nvPr>
        </p:nvSpPr>
        <p:spPr>
          <a:xfrm>
            <a:off x="0" y="448056"/>
            <a:ext cx="5120640" cy="685800"/>
          </a:xfrm>
          <a:prstGeom prst="rect">
            <a:avLst/>
          </a:prstGeom>
        </p:spPr>
        <p:txBody>
          <a:bodyPr lIns="457200" tIns="0" rIns="0" bIns="0" anchor="ctr"/>
          <a:lstStyle>
            <a:lvl1pPr algn="l">
              <a:defRPr lang="en-US" sz="2000" dirty="0">
                <a:solidFill>
                  <a:srgbClr val="FFFFFF"/>
                </a:solidFill>
              </a:defRPr>
            </a:lvl1pPr>
          </a:lstStyle>
          <a:p>
            <a:pPr marL="0" lvl="0" algn="l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5" name="Picture 14" descr="PALS New logo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9" y="5272396"/>
            <a:ext cx="456406" cy="186707"/>
          </a:xfrm>
          <a:prstGeom prst="rect">
            <a:avLst/>
          </a:prstGeom>
          <a:ln>
            <a:noFill/>
            <a:tailEnd type="triangle"/>
          </a:ln>
        </p:spPr>
      </p:pic>
      <p:sp>
        <p:nvSpPr>
          <p:cNvPr id="33" name="Rounded Rectangle 32"/>
          <p:cNvSpPr/>
          <p:nvPr/>
        </p:nvSpPr>
        <p:spPr>
          <a:xfrm>
            <a:off x="460375" y="1427163"/>
            <a:ext cx="8223250" cy="1268412"/>
          </a:xfrm>
          <a:prstGeom prst="roundRect">
            <a:avLst>
              <a:gd name="adj" fmla="val 0"/>
            </a:avLst>
          </a:prstGeom>
          <a:solidFill>
            <a:srgbClr val="138F91"/>
          </a:solidFill>
          <a:ln w="9525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1970"/>
            <a:endParaRPr lang="en-US" sz="917" dirty="0">
              <a:solidFill>
                <a:prstClr val="white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76728" y="1506321"/>
            <a:ext cx="8000537" cy="111235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defTabSz="76197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60375" y="2832933"/>
            <a:ext cx="3965291" cy="935434"/>
          </a:xfrm>
          <a:prstGeom prst="roundRect">
            <a:avLst>
              <a:gd name="adj" fmla="val 0"/>
            </a:avLst>
          </a:prstGeom>
          <a:solidFill>
            <a:srgbClr val="138F91"/>
          </a:solidFill>
          <a:ln w="9525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761970"/>
            <a:endParaRPr lang="en-US" sz="1000" b="1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7215" y="3120411"/>
            <a:ext cx="1105348" cy="26742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000" b="1" dirty="0">
                <a:solidFill>
                  <a:srgbClr val="000000"/>
                </a:solidFill>
              </a:rPr>
              <a:t>Prepared </a:t>
            </a:r>
            <a:r>
              <a:rPr lang="en-US" sz="1000" b="1" dirty="0" smtClean="0">
                <a:solidFill>
                  <a:srgbClr val="000000"/>
                </a:solidFill>
              </a:rPr>
              <a:t>by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7215" y="3421578"/>
            <a:ext cx="1105348" cy="26742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000" b="1" dirty="0">
                <a:solidFill>
                  <a:srgbClr val="000000"/>
                </a:solidFill>
              </a:rPr>
              <a:t>Role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97217" y="3120411"/>
            <a:ext cx="2629830" cy="26742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000" dirty="0" smtClean="0">
                <a:solidFill>
                  <a:srgbClr val="000000"/>
                </a:solidFill>
              </a:rPr>
              <a:t>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97217" y="3421578"/>
            <a:ext cx="2629830" cy="26742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60375" y="3941366"/>
            <a:ext cx="3965291" cy="935434"/>
          </a:xfrm>
          <a:prstGeom prst="roundRect">
            <a:avLst>
              <a:gd name="adj" fmla="val 0"/>
            </a:avLst>
          </a:prstGeom>
          <a:solidFill>
            <a:srgbClr val="138F91"/>
          </a:solidFill>
          <a:ln w="9525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761970"/>
            <a:endParaRPr lang="en-US" sz="100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7215" y="4228845"/>
            <a:ext cx="1105348" cy="26742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000" b="1" dirty="0">
                <a:solidFill>
                  <a:srgbClr val="000000"/>
                </a:solidFill>
              </a:rPr>
              <a:t>Approved </a:t>
            </a:r>
            <a:r>
              <a:rPr lang="en-US" sz="1000" b="1" dirty="0" smtClean="0">
                <a:solidFill>
                  <a:srgbClr val="000000"/>
                </a:solidFill>
              </a:rPr>
              <a:t>by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67215" y="4530011"/>
            <a:ext cx="1105348" cy="26742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000" b="1" dirty="0">
                <a:solidFill>
                  <a:srgbClr val="000000"/>
                </a:solidFill>
              </a:rPr>
              <a:t>Role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697217" y="4228845"/>
            <a:ext cx="2629830" cy="26742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97217" y="4530011"/>
            <a:ext cx="2629830" cy="26742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718334" y="2832933"/>
            <a:ext cx="3965291" cy="935434"/>
          </a:xfrm>
          <a:prstGeom prst="roundRect">
            <a:avLst>
              <a:gd name="adj" fmla="val 0"/>
            </a:avLst>
          </a:prstGeom>
          <a:solidFill>
            <a:srgbClr val="138F91"/>
          </a:solidFill>
          <a:ln w="9525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761970"/>
            <a:endParaRPr lang="en-US" sz="1000" b="1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25174" y="3120411"/>
            <a:ext cx="1105348" cy="26742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000" b="1" dirty="0">
                <a:solidFill>
                  <a:srgbClr val="000000"/>
                </a:solidFill>
              </a:rPr>
              <a:t>Reviewed </a:t>
            </a:r>
            <a:r>
              <a:rPr lang="en-US" sz="1000" b="1" dirty="0" smtClean="0">
                <a:solidFill>
                  <a:srgbClr val="000000"/>
                </a:solidFill>
              </a:rPr>
              <a:t>by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25174" y="3421578"/>
            <a:ext cx="1105348" cy="26742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000" b="1" dirty="0">
                <a:solidFill>
                  <a:srgbClr val="000000"/>
                </a:solidFill>
              </a:rPr>
              <a:t>Role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955176" y="3120411"/>
            <a:ext cx="2629830" cy="26742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55176" y="3421578"/>
            <a:ext cx="2629830" cy="26742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718334" y="3941366"/>
            <a:ext cx="3965291" cy="935434"/>
          </a:xfrm>
          <a:prstGeom prst="roundRect">
            <a:avLst>
              <a:gd name="adj" fmla="val 0"/>
            </a:avLst>
          </a:prstGeom>
          <a:solidFill>
            <a:srgbClr val="138F91"/>
          </a:solidFill>
          <a:ln w="9525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761970"/>
            <a:endParaRPr lang="en-US" sz="1000" b="1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25174" y="4228845"/>
            <a:ext cx="1105348" cy="26742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000" b="1" dirty="0">
                <a:solidFill>
                  <a:srgbClr val="000000"/>
                </a:solidFill>
              </a:rPr>
              <a:t>Authorized </a:t>
            </a:r>
            <a:r>
              <a:rPr lang="en-US" sz="1000" b="1" dirty="0" smtClean="0">
                <a:solidFill>
                  <a:srgbClr val="000000"/>
                </a:solidFill>
              </a:rPr>
              <a:t>by</a:t>
            </a:r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825174" y="4530011"/>
            <a:ext cx="1105348" cy="26742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r>
              <a:rPr lang="en-US" sz="1000" b="1" dirty="0">
                <a:solidFill>
                  <a:srgbClr val="000000"/>
                </a:solidFill>
              </a:rPr>
              <a:t>Role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955176" y="4228845"/>
            <a:ext cx="2629830" cy="26742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955176" y="4530011"/>
            <a:ext cx="2629830" cy="267423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defTabSz="761970">
              <a:lnSpc>
                <a:spcPts val="1333"/>
              </a:lnSpc>
            </a:pP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76728" y="1514967"/>
            <a:ext cx="8000537" cy="1116012"/>
          </a:xfrm>
          <a:prstGeom prst="rect">
            <a:avLst/>
          </a:prstGeom>
        </p:spPr>
        <p:txBody>
          <a:bodyPr/>
          <a:lstStyle>
            <a:lvl1pPr marL="171450" indent="-171450" algn="l" defTabSz="761970" rtl="0" eaLnBrk="1" latinLnBrk="0" hangingPunct="1"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761970" rtl="0" eaLnBrk="1" latinLnBrk="0" hangingPunct="1"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761970" rtl="0" eaLnBrk="1" latinLnBrk="0" hangingPunct="1"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" indent="-171450" algn="l" defTabSz="761970" rtl="0" eaLnBrk="1" latinLnBrk="0" hangingPunct="1"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" indent="-171450" algn="l" defTabSz="761970" rtl="0" eaLnBrk="1" latinLnBrk="0" hangingPunct="1">
              <a:buFont typeface="Arial" panose="020B0604020202020204" pitchFamily="34" charset="0"/>
              <a:buChar char="•"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1"/>
          </p:nvPr>
        </p:nvSpPr>
        <p:spPr>
          <a:xfrm>
            <a:off x="1702083" y="3142895"/>
            <a:ext cx="2624964" cy="199317"/>
          </a:xfrm>
          <a:prstGeom prst="rect">
            <a:avLst/>
          </a:prstGeom>
        </p:spPr>
        <p:txBody>
          <a:bodyPr/>
          <a:lstStyle>
            <a:lvl1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59" name="Text Placeholder 35"/>
          <p:cNvSpPr>
            <a:spLocks noGrp="1"/>
          </p:cNvSpPr>
          <p:nvPr>
            <p:ph type="body" sz="quarter" idx="12"/>
          </p:nvPr>
        </p:nvSpPr>
        <p:spPr>
          <a:xfrm>
            <a:off x="1702083" y="3457356"/>
            <a:ext cx="2624964" cy="199317"/>
          </a:xfrm>
          <a:prstGeom prst="rect">
            <a:avLst/>
          </a:prstGeom>
        </p:spPr>
        <p:txBody>
          <a:bodyPr/>
          <a:lstStyle>
            <a:lvl1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60" name="Text Placeholder 35"/>
          <p:cNvSpPr>
            <a:spLocks noGrp="1"/>
          </p:cNvSpPr>
          <p:nvPr>
            <p:ph type="body" sz="quarter" idx="13"/>
          </p:nvPr>
        </p:nvSpPr>
        <p:spPr>
          <a:xfrm>
            <a:off x="1702083" y="4257744"/>
            <a:ext cx="2624964" cy="199317"/>
          </a:xfrm>
          <a:prstGeom prst="rect">
            <a:avLst/>
          </a:prstGeom>
        </p:spPr>
        <p:txBody>
          <a:bodyPr/>
          <a:lstStyle>
            <a:lvl1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61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1702083" y="4564063"/>
            <a:ext cx="2624964" cy="199317"/>
          </a:xfrm>
          <a:prstGeom prst="rect">
            <a:avLst/>
          </a:prstGeom>
        </p:spPr>
        <p:txBody>
          <a:bodyPr/>
          <a:lstStyle>
            <a:lvl1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62" name="Text Placeholder 35"/>
          <p:cNvSpPr>
            <a:spLocks noGrp="1"/>
          </p:cNvSpPr>
          <p:nvPr>
            <p:ph type="body" sz="quarter" idx="15"/>
          </p:nvPr>
        </p:nvSpPr>
        <p:spPr>
          <a:xfrm>
            <a:off x="5960042" y="3142895"/>
            <a:ext cx="2624964" cy="199317"/>
          </a:xfrm>
          <a:prstGeom prst="rect">
            <a:avLst/>
          </a:prstGeom>
        </p:spPr>
        <p:txBody>
          <a:bodyPr/>
          <a:lstStyle>
            <a:lvl1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63" name="Text Placeholder 35"/>
          <p:cNvSpPr>
            <a:spLocks noGrp="1"/>
          </p:cNvSpPr>
          <p:nvPr>
            <p:ph type="body" sz="quarter" idx="16"/>
          </p:nvPr>
        </p:nvSpPr>
        <p:spPr>
          <a:xfrm>
            <a:off x="5960042" y="3457356"/>
            <a:ext cx="2624964" cy="199317"/>
          </a:xfrm>
          <a:prstGeom prst="rect">
            <a:avLst/>
          </a:prstGeom>
        </p:spPr>
        <p:txBody>
          <a:bodyPr/>
          <a:lstStyle>
            <a:lvl1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64" name="Text Placeholder 35"/>
          <p:cNvSpPr>
            <a:spLocks noGrp="1"/>
          </p:cNvSpPr>
          <p:nvPr>
            <p:ph type="body" sz="quarter" idx="17"/>
          </p:nvPr>
        </p:nvSpPr>
        <p:spPr>
          <a:xfrm>
            <a:off x="5960042" y="4257744"/>
            <a:ext cx="2624964" cy="199317"/>
          </a:xfrm>
          <a:prstGeom prst="rect">
            <a:avLst/>
          </a:prstGeom>
        </p:spPr>
        <p:txBody>
          <a:bodyPr/>
          <a:lstStyle>
            <a:lvl1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65" name="Text Placeholder 35"/>
          <p:cNvSpPr>
            <a:spLocks noGrp="1"/>
          </p:cNvSpPr>
          <p:nvPr>
            <p:ph type="body" sz="quarter" idx="18"/>
          </p:nvPr>
        </p:nvSpPr>
        <p:spPr>
          <a:xfrm>
            <a:off x="5960042" y="4564063"/>
            <a:ext cx="2624964" cy="199317"/>
          </a:xfrm>
          <a:prstGeom prst="rect">
            <a:avLst/>
          </a:prstGeom>
        </p:spPr>
        <p:txBody>
          <a:bodyPr/>
          <a:lstStyle>
            <a:lvl1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761970" rtl="0" eaLnBrk="1" latinLnBrk="0" hangingPunct="1">
              <a:buFont typeface="Arial" panose="020B0604020202020204" pitchFamily="34" charset="0"/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69" name="Content Placeholder 68"/>
          <p:cNvSpPr>
            <a:spLocks noGrp="1"/>
          </p:cNvSpPr>
          <p:nvPr>
            <p:ph sz="quarter" idx="19"/>
          </p:nvPr>
        </p:nvSpPr>
        <p:spPr>
          <a:xfrm>
            <a:off x="567215" y="3975836"/>
            <a:ext cx="3759832" cy="237586"/>
          </a:xfrm>
          <a:prstGeom prst="rect">
            <a:avLst/>
          </a:prstGeom>
        </p:spPr>
        <p:txBody>
          <a:bodyPr/>
          <a:lstStyle>
            <a:lvl1pPr marL="0" indent="0" algn="ctr" defTabSz="761970" rtl="0" eaLnBrk="1" latinLnBrk="0" hangingPunct="1">
              <a:buNone/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1pPr>
            <a:lvl2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2pPr>
            <a:lvl3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3pPr>
            <a:lvl4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4pPr>
            <a:lvl5pPr marL="0" algn="ctr" defTabSz="761970" rtl="0" eaLnBrk="1" latinLnBrk="0" hangingPunct="1">
              <a:defRPr lang="en-US" sz="1000" b="1" kern="1200" dirty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70" name="Content Placeholder 68"/>
          <p:cNvSpPr>
            <a:spLocks noGrp="1"/>
          </p:cNvSpPr>
          <p:nvPr>
            <p:ph sz="quarter" idx="20"/>
          </p:nvPr>
        </p:nvSpPr>
        <p:spPr>
          <a:xfrm>
            <a:off x="567215" y="2865912"/>
            <a:ext cx="3759832" cy="237586"/>
          </a:xfrm>
          <a:prstGeom prst="rect">
            <a:avLst/>
          </a:prstGeom>
        </p:spPr>
        <p:txBody>
          <a:bodyPr/>
          <a:lstStyle>
            <a:lvl1pPr marL="0" indent="0" algn="ctr" defTabSz="761970" rtl="0" eaLnBrk="1" latinLnBrk="0" hangingPunct="1">
              <a:buNone/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1pPr>
            <a:lvl2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2pPr>
            <a:lvl3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3pPr>
            <a:lvl4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4pPr>
            <a:lvl5pPr marL="0" algn="ctr" defTabSz="761970" rtl="0" eaLnBrk="1" latinLnBrk="0" hangingPunct="1">
              <a:defRPr lang="en-US" sz="1000" b="1" kern="1200" dirty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71" name="Content Placeholder 68"/>
          <p:cNvSpPr>
            <a:spLocks noGrp="1"/>
          </p:cNvSpPr>
          <p:nvPr>
            <p:ph sz="quarter" idx="21"/>
          </p:nvPr>
        </p:nvSpPr>
        <p:spPr>
          <a:xfrm>
            <a:off x="4825174" y="3975836"/>
            <a:ext cx="3759832" cy="237586"/>
          </a:xfrm>
          <a:prstGeom prst="rect">
            <a:avLst/>
          </a:prstGeom>
        </p:spPr>
        <p:txBody>
          <a:bodyPr/>
          <a:lstStyle>
            <a:lvl1pPr marL="0" indent="0" algn="ctr" defTabSz="761970" rtl="0" eaLnBrk="1" latinLnBrk="0" hangingPunct="1">
              <a:buNone/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1pPr>
            <a:lvl2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2pPr>
            <a:lvl3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3pPr>
            <a:lvl4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4pPr>
            <a:lvl5pPr marL="0" algn="ctr" defTabSz="761970" rtl="0" eaLnBrk="1" latinLnBrk="0" hangingPunct="1">
              <a:defRPr lang="en-US" sz="1000" b="1" kern="1200" dirty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72" name="Content Placeholder 68"/>
          <p:cNvSpPr>
            <a:spLocks noGrp="1"/>
          </p:cNvSpPr>
          <p:nvPr>
            <p:ph sz="quarter" idx="22"/>
          </p:nvPr>
        </p:nvSpPr>
        <p:spPr>
          <a:xfrm>
            <a:off x="4825174" y="2865912"/>
            <a:ext cx="3759832" cy="237586"/>
          </a:xfrm>
          <a:prstGeom prst="rect">
            <a:avLst/>
          </a:prstGeom>
        </p:spPr>
        <p:txBody>
          <a:bodyPr/>
          <a:lstStyle>
            <a:lvl1pPr marL="0" indent="0" algn="ctr" defTabSz="761970" rtl="0" eaLnBrk="1" latinLnBrk="0" hangingPunct="1">
              <a:buNone/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1pPr>
            <a:lvl2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2pPr>
            <a:lvl3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3pPr>
            <a:lvl4pPr marL="0" algn="ctr" defTabSz="761970" rtl="0" eaLnBrk="1" latinLnBrk="0" hangingPunct="1">
              <a:defRPr lang="en-US" sz="1000" b="1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4pPr>
            <a:lvl5pPr marL="0" algn="ctr" defTabSz="761970" rtl="0" eaLnBrk="1" latinLnBrk="0" hangingPunct="1">
              <a:defRPr lang="en-US" sz="1000" b="1" kern="1200" dirty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7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3801800"/>
          </a:xfrm>
          <a:prstGeom prst="rect">
            <a:avLst/>
          </a:prstGeom>
          <a:solidFill>
            <a:srgbClr val="138F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0" tIns="0" rIns="0" bIns="0" rtlCol="0" anchor="ctr"/>
          <a:lstStyle/>
          <a:p>
            <a:pPr lvl="0">
              <a:spcAft>
                <a:spcPts val="500"/>
              </a:spcAft>
            </a:pPr>
            <a:endParaRPr lang="en-US" sz="2000">
              <a:solidFill>
                <a:schemeClr val="bg1"/>
              </a:solidFill>
              <a:latin typeface="Minion Pro"/>
              <a:cs typeface="Minion Pro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116000"/>
            <a:ext cx="7772857" cy="1371600"/>
          </a:xfrm>
          <a:custGeom>
            <a:avLst/>
            <a:gdLst>
              <a:gd name="connsiteX0" fmla="*/ 0 w 7775575"/>
              <a:gd name="connsiteY0" fmla="*/ 0 h 1401379"/>
              <a:gd name="connsiteX1" fmla="*/ 7775575 w 7775575"/>
              <a:gd name="connsiteY1" fmla="*/ 0 h 1401379"/>
              <a:gd name="connsiteX2" fmla="*/ 7775575 w 7775575"/>
              <a:gd name="connsiteY2" fmla="*/ 1401379 h 1401379"/>
              <a:gd name="connsiteX3" fmla="*/ 0 w 7775575"/>
              <a:gd name="connsiteY3" fmla="*/ 1401379 h 1401379"/>
              <a:gd name="connsiteX4" fmla="*/ 0 w 7775575"/>
              <a:gd name="connsiteY4" fmla="*/ 0 h 1401379"/>
              <a:gd name="connsiteX0" fmla="*/ 0 w 7775575"/>
              <a:gd name="connsiteY0" fmla="*/ 10949 h 1412328"/>
              <a:gd name="connsiteX1" fmla="*/ 7488172 w 7775575"/>
              <a:gd name="connsiteY1" fmla="*/ 0 h 1412328"/>
              <a:gd name="connsiteX2" fmla="*/ 7775575 w 7775575"/>
              <a:gd name="connsiteY2" fmla="*/ 10949 h 1412328"/>
              <a:gd name="connsiteX3" fmla="*/ 7775575 w 7775575"/>
              <a:gd name="connsiteY3" fmla="*/ 1412328 h 1412328"/>
              <a:gd name="connsiteX4" fmla="*/ 0 w 7775575"/>
              <a:gd name="connsiteY4" fmla="*/ 1412328 h 1412328"/>
              <a:gd name="connsiteX5" fmla="*/ 0 w 7775575"/>
              <a:gd name="connsiteY5" fmla="*/ 10949 h 1412328"/>
              <a:gd name="connsiteX0" fmla="*/ 0 w 7775575"/>
              <a:gd name="connsiteY0" fmla="*/ 10949 h 1412328"/>
              <a:gd name="connsiteX1" fmla="*/ 7488172 w 7775575"/>
              <a:gd name="connsiteY1" fmla="*/ 0 h 1412328"/>
              <a:gd name="connsiteX2" fmla="*/ 7775575 w 7775575"/>
              <a:gd name="connsiteY2" fmla="*/ 10949 h 1412328"/>
              <a:gd name="connsiteX3" fmla="*/ 7775575 w 7775575"/>
              <a:gd name="connsiteY3" fmla="*/ 1412328 h 1412328"/>
              <a:gd name="connsiteX4" fmla="*/ 7521015 w 7775575"/>
              <a:gd name="connsiteY4" fmla="*/ 1412328 h 1412328"/>
              <a:gd name="connsiteX5" fmla="*/ 0 w 7775575"/>
              <a:gd name="connsiteY5" fmla="*/ 1412328 h 1412328"/>
              <a:gd name="connsiteX6" fmla="*/ 0 w 7775575"/>
              <a:gd name="connsiteY6" fmla="*/ 10949 h 1412328"/>
              <a:gd name="connsiteX0" fmla="*/ 0 w 7775575"/>
              <a:gd name="connsiteY0" fmla="*/ 10949 h 1412328"/>
              <a:gd name="connsiteX1" fmla="*/ 7488172 w 7775575"/>
              <a:gd name="connsiteY1" fmla="*/ 0 h 1412328"/>
              <a:gd name="connsiteX2" fmla="*/ 7775575 w 7775575"/>
              <a:gd name="connsiteY2" fmla="*/ 10949 h 1412328"/>
              <a:gd name="connsiteX3" fmla="*/ 7772811 w 7775575"/>
              <a:gd name="connsiteY3" fmla="*/ 711638 h 1412328"/>
              <a:gd name="connsiteX4" fmla="*/ 7775575 w 7775575"/>
              <a:gd name="connsiteY4" fmla="*/ 1412328 h 1412328"/>
              <a:gd name="connsiteX5" fmla="*/ 7521015 w 7775575"/>
              <a:gd name="connsiteY5" fmla="*/ 1412328 h 1412328"/>
              <a:gd name="connsiteX6" fmla="*/ 0 w 7775575"/>
              <a:gd name="connsiteY6" fmla="*/ 1412328 h 1412328"/>
              <a:gd name="connsiteX7" fmla="*/ 0 w 7775575"/>
              <a:gd name="connsiteY7" fmla="*/ 10949 h 1412328"/>
              <a:gd name="connsiteX0" fmla="*/ 0 w 7775575"/>
              <a:gd name="connsiteY0" fmla="*/ 10949 h 1412328"/>
              <a:gd name="connsiteX1" fmla="*/ 7488172 w 7775575"/>
              <a:gd name="connsiteY1" fmla="*/ 0 h 1412328"/>
              <a:gd name="connsiteX2" fmla="*/ 7772811 w 7775575"/>
              <a:gd name="connsiteY2" fmla="*/ 711638 h 1412328"/>
              <a:gd name="connsiteX3" fmla="*/ 7775575 w 7775575"/>
              <a:gd name="connsiteY3" fmla="*/ 1412328 h 1412328"/>
              <a:gd name="connsiteX4" fmla="*/ 7521015 w 7775575"/>
              <a:gd name="connsiteY4" fmla="*/ 1412328 h 1412328"/>
              <a:gd name="connsiteX5" fmla="*/ 0 w 7775575"/>
              <a:gd name="connsiteY5" fmla="*/ 1412328 h 1412328"/>
              <a:gd name="connsiteX6" fmla="*/ 0 w 7775575"/>
              <a:gd name="connsiteY6" fmla="*/ 10949 h 1412328"/>
              <a:gd name="connsiteX0" fmla="*/ 0 w 8171670"/>
              <a:gd name="connsiteY0" fmla="*/ 10949 h 1412328"/>
              <a:gd name="connsiteX1" fmla="*/ 7488172 w 8171670"/>
              <a:gd name="connsiteY1" fmla="*/ 0 h 1412328"/>
              <a:gd name="connsiteX2" fmla="*/ 7772811 w 8171670"/>
              <a:gd name="connsiteY2" fmla="*/ 711638 h 1412328"/>
              <a:gd name="connsiteX3" fmla="*/ 7521015 w 8171670"/>
              <a:gd name="connsiteY3" fmla="*/ 1412328 h 1412328"/>
              <a:gd name="connsiteX4" fmla="*/ 0 w 8171670"/>
              <a:gd name="connsiteY4" fmla="*/ 1412328 h 1412328"/>
              <a:gd name="connsiteX5" fmla="*/ 0 w 8171670"/>
              <a:gd name="connsiteY5" fmla="*/ 10949 h 1412328"/>
              <a:gd name="connsiteX0" fmla="*/ 0 w 7772897"/>
              <a:gd name="connsiteY0" fmla="*/ 10949 h 1412330"/>
              <a:gd name="connsiteX1" fmla="*/ 7488172 w 7772897"/>
              <a:gd name="connsiteY1" fmla="*/ 0 h 1412330"/>
              <a:gd name="connsiteX2" fmla="*/ 7772811 w 7772897"/>
              <a:gd name="connsiteY2" fmla="*/ 711638 h 1412330"/>
              <a:gd name="connsiteX3" fmla="*/ 7521015 w 7772897"/>
              <a:gd name="connsiteY3" fmla="*/ 1412328 h 1412330"/>
              <a:gd name="connsiteX4" fmla="*/ 0 w 7772897"/>
              <a:gd name="connsiteY4" fmla="*/ 1412328 h 1412330"/>
              <a:gd name="connsiteX5" fmla="*/ 0 w 7772897"/>
              <a:gd name="connsiteY5" fmla="*/ 10949 h 1412330"/>
              <a:gd name="connsiteX0" fmla="*/ 0 w 7772857"/>
              <a:gd name="connsiteY0" fmla="*/ 10949 h 1412330"/>
              <a:gd name="connsiteX1" fmla="*/ 7488172 w 7772857"/>
              <a:gd name="connsiteY1" fmla="*/ 0 h 1412330"/>
              <a:gd name="connsiteX2" fmla="*/ 7772811 w 7772857"/>
              <a:gd name="connsiteY2" fmla="*/ 711638 h 1412330"/>
              <a:gd name="connsiteX3" fmla="*/ 7296550 w 7772857"/>
              <a:gd name="connsiteY3" fmla="*/ 1412328 h 1412330"/>
              <a:gd name="connsiteX4" fmla="*/ 0 w 7772857"/>
              <a:gd name="connsiteY4" fmla="*/ 1412328 h 1412330"/>
              <a:gd name="connsiteX5" fmla="*/ 0 w 7772857"/>
              <a:gd name="connsiteY5" fmla="*/ 10949 h 1412330"/>
              <a:gd name="connsiteX0" fmla="*/ 0 w 7772857"/>
              <a:gd name="connsiteY0" fmla="*/ 10949 h 1412330"/>
              <a:gd name="connsiteX1" fmla="*/ 7305055 w 7772857"/>
              <a:gd name="connsiteY1" fmla="*/ 0 h 1412330"/>
              <a:gd name="connsiteX2" fmla="*/ 7772811 w 7772857"/>
              <a:gd name="connsiteY2" fmla="*/ 711638 h 1412330"/>
              <a:gd name="connsiteX3" fmla="*/ 7296550 w 7772857"/>
              <a:gd name="connsiteY3" fmla="*/ 1412328 h 1412330"/>
              <a:gd name="connsiteX4" fmla="*/ 0 w 7772857"/>
              <a:gd name="connsiteY4" fmla="*/ 1412328 h 1412330"/>
              <a:gd name="connsiteX5" fmla="*/ 0 w 7772857"/>
              <a:gd name="connsiteY5" fmla="*/ 10949 h 1412330"/>
              <a:gd name="connsiteX0" fmla="*/ 0 w 7772857"/>
              <a:gd name="connsiteY0" fmla="*/ 10949 h 1412329"/>
              <a:gd name="connsiteX1" fmla="*/ 7305055 w 7772857"/>
              <a:gd name="connsiteY1" fmla="*/ 0 h 1412329"/>
              <a:gd name="connsiteX2" fmla="*/ 7772811 w 7772857"/>
              <a:gd name="connsiteY2" fmla="*/ 711638 h 1412329"/>
              <a:gd name="connsiteX3" fmla="*/ 7296550 w 7772857"/>
              <a:gd name="connsiteY3" fmla="*/ 1412328 h 1412329"/>
              <a:gd name="connsiteX4" fmla="*/ 0 w 7772857"/>
              <a:gd name="connsiteY4" fmla="*/ 1412328 h 1412329"/>
              <a:gd name="connsiteX5" fmla="*/ 0 w 7772857"/>
              <a:gd name="connsiteY5" fmla="*/ 10949 h 1412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2857" h="1412329">
                <a:moveTo>
                  <a:pt x="0" y="10949"/>
                </a:moveTo>
                <a:lnTo>
                  <a:pt x="7305055" y="0"/>
                </a:lnTo>
                <a:lnTo>
                  <a:pt x="7772811" y="711638"/>
                </a:lnTo>
                <a:cubicBezTo>
                  <a:pt x="7778285" y="704840"/>
                  <a:pt x="7298390" y="1413685"/>
                  <a:pt x="7296550" y="1412328"/>
                </a:cubicBezTo>
                <a:lnTo>
                  <a:pt x="0" y="1412328"/>
                </a:lnTo>
                <a:lnTo>
                  <a:pt x="0" y="109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57600" tIns="0" rIns="0" bIns="0" rtlCol="0" anchor="ctr"/>
          <a:lstStyle/>
          <a:p>
            <a:pPr>
              <a:spcAft>
                <a:spcPts val="500"/>
              </a:spcAft>
            </a:pPr>
            <a:endParaRPr lang="en-US" sz="2000" dirty="0">
              <a:solidFill>
                <a:schemeClr val="bg1"/>
              </a:solidFill>
              <a:latin typeface="Minion Pro"/>
              <a:cs typeface="Minion Pro"/>
            </a:endParaRPr>
          </a:p>
        </p:txBody>
      </p:sp>
      <p:pic>
        <p:nvPicPr>
          <p:cNvPr id="7" name="Picture 6" descr="Tata and TCS logo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084" y="207963"/>
            <a:ext cx="456541" cy="3986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7550"/>
            <a:ext cx="7286625" cy="552450"/>
          </a:xfrm>
          <a:prstGeom prst="rect">
            <a:avLst/>
          </a:prstGeom>
        </p:spPr>
        <p:txBody>
          <a:bodyPr/>
          <a:lstStyle>
            <a:lvl1pPr marL="0" algn="r" defTabSz="457200" rtl="0" eaLnBrk="1" latinLnBrk="0" hangingPunct="1">
              <a:spcAft>
                <a:spcPts val="500"/>
              </a:spcAft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0" y="3894800"/>
            <a:ext cx="7286625" cy="50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PALS New logo.wm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5006722"/>
            <a:ext cx="1110458" cy="45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3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57200" y="1416050"/>
            <a:ext cx="8229600" cy="3613150"/>
          </a:xfrm>
          <a:prstGeom prst="rect">
            <a:avLst/>
          </a:prstGeom>
        </p:spPr>
        <p:txBody>
          <a:bodyPr lIns="0" tIns="0"/>
          <a:lstStyle>
            <a:lvl1pPr marL="174625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100000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457200" rtl="0" eaLnBrk="1" latinLnBrk="0" hangingPunct="1">
              <a:spcBef>
                <a:spcPts val="0"/>
              </a:spcBef>
              <a:spcAft>
                <a:spcPts val="600"/>
              </a:spcAft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7525" indent="-174625" algn="l" defTabSz="457200" rtl="0" eaLnBrk="1" latinLnBrk="0" hangingPunct="1"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§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68275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spcBef>
                <a:spcPts val="0"/>
              </a:spcBef>
              <a:spcAft>
                <a:spcPts val="600"/>
              </a:spcAft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448056"/>
            <a:ext cx="5120640" cy="685800"/>
          </a:xfrm>
          <a:prstGeom prst="rect">
            <a:avLst/>
          </a:prstGeom>
        </p:spPr>
        <p:txBody>
          <a:bodyPr lIns="457200" tIns="0" rIns="0" bIns="0" anchor="ctr"/>
          <a:lstStyle>
            <a:lvl1pPr algn="l">
              <a:defRPr lang="en-US" sz="2000" dirty="0">
                <a:solidFill>
                  <a:srgbClr val="FFFFFF"/>
                </a:solidFill>
              </a:defRPr>
            </a:lvl1pPr>
          </a:lstStyle>
          <a:p>
            <a:pPr marL="0" lvl="0" algn="l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 descr="PALS New logo.wm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9" y="5272396"/>
            <a:ext cx="456406" cy="186707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8738755" y="5456078"/>
            <a:ext cx="367864" cy="2308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fld id="{1982EC46-0FAE-48B5-A5A0-216D282A633F}" type="slidenum">
              <a:rPr lang="en-US" sz="900" smtClean="0"/>
              <a:pPr algn="ctr"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9233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8001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454025"/>
            <a:ext cx="2252547" cy="685800"/>
          </a:xfrm>
          <a:prstGeom prst="rect">
            <a:avLst/>
          </a:prstGeom>
          <a:solidFill>
            <a:srgbClr val="138F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0" tIns="0" rIns="0" bIns="0" rtlCol="0" anchor="ctr"/>
          <a:lstStyle/>
          <a:p>
            <a:pPr>
              <a:spcAft>
                <a:spcPts val="500"/>
              </a:spcAft>
            </a:pPr>
            <a:endParaRPr lang="en-US" sz="2000" dirty="0">
              <a:solidFill>
                <a:schemeClr val="bg1"/>
              </a:solidFill>
              <a:latin typeface="Minion Pro"/>
              <a:cs typeface="Minion Pro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416205" y="454025"/>
            <a:ext cx="3704434" cy="685800"/>
          </a:xfrm>
          <a:custGeom>
            <a:avLst/>
            <a:gdLst>
              <a:gd name="connsiteX0" fmla="*/ 3396253 w 3704434"/>
              <a:gd name="connsiteY0" fmla="*/ 0 h 685800"/>
              <a:gd name="connsiteX1" fmla="*/ 3704404 w 3704434"/>
              <a:gd name="connsiteY1" fmla="*/ 345558 h 685800"/>
              <a:gd name="connsiteX2" fmla="*/ 3390650 w 3704434"/>
              <a:gd name="connsiteY2" fmla="*/ 685800 h 685800"/>
              <a:gd name="connsiteX3" fmla="*/ 0 w 3704434"/>
              <a:gd name="connsiteY3" fmla="*/ 685800 h 685800"/>
              <a:gd name="connsiteX4" fmla="*/ 0 w 3704434"/>
              <a:gd name="connsiteY4" fmla="*/ 3752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4434" h="685800">
                <a:moveTo>
                  <a:pt x="3396253" y="0"/>
                </a:moveTo>
                <a:lnTo>
                  <a:pt x="3704404" y="345558"/>
                </a:lnTo>
                <a:cubicBezTo>
                  <a:pt x="3708010" y="342257"/>
                  <a:pt x="3391863" y="686459"/>
                  <a:pt x="3390650" y="685800"/>
                </a:cubicBezTo>
                <a:lnTo>
                  <a:pt x="0" y="685800"/>
                </a:lnTo>
                <a:lnTo>
                  <a:pt x="0" y="3752"/>
                </a:lnTo>
                <a:close/>
              </a:path>
            </a:pathLst>
          </a:custGeom>
          <a:solidFill>
            <a:srgbClr val="138F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457200" tIns="0" rIns="0" bIns="0" rtlCol="0" anchor="ctr">
            <a:noAutofit/>
          </a:bodyPr>
          <a:lstStyle/>
          <a:p>
            <a:pPr>
              <a:spcAft>
                <a:spcPts val="500"/>
              </a:spcAft>
            </a:pPr>
            <a:endParaRPr lang="en-US" sz="2000" dirty="0">
              <a:solidFill>
                <a:schemeClr val="bg1"/>
              </a:solidFill>
              <a:latin typeface="Minion Pro"/>
              <a:cs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235682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722" r:id="rId3"/>
    <p:sldLayoutId id="2147483723" r:id="rId4"/>
    <p:sldLayoutId id="2147483664" r:id="rId5"/>
    <p:sldLayoutId id="2147483665" r:id="rId6"/>
    <p:sldLayoutId id="2147483758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92" userDrawn="1">
          <p15:clr>
            <a:srgbClr val="F26B43"/>
          </p15:clr>
        </p15:guide>
        <p15:guide id="3" pos="5472" userDrawn="1">
          <p15:clr>
            <a:srgbClr val="F26B43"/>
          </p15:clr>
        </p15:guide>
        <p15:guide id="4" orient="horz" pos="3168" userDrawn="1">
          <p15:clr>
            <a:srgbClr val="F26B43"/>
          </p15:clr>
        </p15:guide>
        <p15:guide id="5" orient="horz" pos="50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800100"/>
          </a:xfrm>
          <a:prstGeom prst="rect">
            <a:avLst/>
          </a:prstGeom>
          <a:solidFill>
            <a:srgbClr val="138F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200" tIns="0" rIns="0" bIns="0" rtlCol="0" anchor="ctr"/>
          <a:lstStyle/>
          <a:p>
            <a:pPr lvl="0">
              <a:spcAft>
                <a:spcPts val="500"/>
              </a:spcAft>
            </a:pPr>
            <a:endParaRPr lang="en-US" sz="2000">
              <a:solidFill>
                <a:schemeClr val="bg1"/>
              </a:solidFill>
              <a:latin typeface="Minion Pro"/>
              <a:cs typeface="Minion Pro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454025"/>
            <a:ext cx="2252547" cy="685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5" name="Freeform 4"/>
          <p:cNvSpPr/>
          <p:nvPr userDrawn="1"/>
        </p:nvSpPr>
        <p:spPr>
          <a:xfrm>
            <a:off x="1416205" y="454025"/>
            <a:ext cx="3704434" cy="685800"/>
          </a:xfrm>
          <a:custGeom>
            <a:avLst/>
            <a:gdLst>
              <a:gd name="connsiteX0" fmla="*/ 3396253 w 3704434"/>
              <a:gd name="connsiteY0" fmla="*/ 0 h 685800"/>
              <a:gd name="connsiteX1" fmla="*/ 3704404 w 3704434"/>
              <a:gd name="connsiteY1" fmla="*/ 345558 h 685800"/>
              <a:gd name="connsiteX2" fmla="*/ 3390650 w 3704434"/>
              <a:gd name="connsiteY2" fmla="*/ 685800 h 685800"/>
              <a:gd name="connsiteX3" fmla="*/ 0 w 3704434"/>
              <a:gd name="connsiteY3" fmla="*/ 685800 h 685800"/>
              <a:gd name="connsiteX4" fmla="*/ 0 w 3704434"/>
              <a:gd name="connsiteY4" fmla="*/ 3752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4434" h="685800">
                <a:moveTo>
                  <a:pt x="3396253" y="0"/>
                </a:moveTo>
                <a:lnTo>
                  <a:pt x="3704404" y="345558"/>
                </a:lnTo>
                <a:cubicBezTo>
                  <a:pt x="3708010" y="342257"/>
                  <a:pt x="3391863" y="686459"/>
                  <a:pt x="3390650" y="685800"/>
                </a:cubicBezTo>
                <a:lnTo>
                  <a:pt x="0" y="685800"/>
                </a:lnTo>
                <a:lnTo>
                  <a:pt x="0" y="37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78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59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92">
          <p15:clr>
            <a:srgbClr val="F26B43"/>
          </p15:clr>
        </p15:guide>
        <p15:guide id="2" pos="5472">
          <p15:clr>
            <a:srgbClr val="F26B43"/>
          </p15:clr>
        </p15:guide>
        <p15:guide id="3" orient="horz" pos="3168">
          <p15:clr>
            <a:srgbClr val="F26B43"/>
          </p15:clr>
        </p15:guide>
        <p15:guide id="4" orient="horz" pos="50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ver4.jpg"/>
          <p:cNvPicPr>
            <a:picLocks noChangeAspect="1"/>
          </p:cNvPicPr>
          <p:nvPr userDrawn="1"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20000"/>
                    </a14:imgEffect>
                    <a14:imgEffect>
                      <a14:colorTemperature colorTemp="8000"/>
                    </a14:imgEffect>
                    <a14:imgEffect>
                      <a14:brightnessContrast bright="-45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493" b="86208"/>
          <a:stretch/>
        </p:blipFill>
        <p:spPr>
          <a:xfrm>
            <a:off x="0" y="0"/>
            <a:ext cx="9144000" cy="800073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454025"/>
            <a:ext cx="2252547" cy="685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6" name="Freeform 5"/>
          <p:cNvSpPr/>
          <p:nvPr userDrawn="1"/>
        </p:nvSpPr>
        <p:spPr>
          <a:xfrm>
            <a:off x="1416205" y="454025"/>
            <a:ext cx="3704434" cy="685800"/>
          </a:xfrm>
          <a:custGeom>
            <a:avLst/>
            <a:gdLst>
              <a:gd name="connsiteX0" fmla="*/ 3396253 w 3704434"/>
              <a:gd name="connsiteY0" fmla="*/ 0 h 685800"/>
              <a:gd name="connsiteX1" fmla="*/ 3704404 w 3704434"/>
              <a:gd name="connsiteY1" fmla="*/ 345558 h 685800"/>
              <a:gd name="connsiteX2" fmla="*/ 3390650 w 3704434"/>
              <a:gd name="connsiteY2" fmla="*/ 685800 h 685800"/>
              <a:gd name="connsiteX3" fmla="*/ 0 w 3704434"/>
              <a:gd name="connsiteY3" fmla="*/ 685800 h 685800"/>
              <a:gd name="connsiteX4" fmla="*/ 0 w 3704434"/>
              <a:gd name="connsiteY4" fmla="*/ 3752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4434" h="685800">
                <a:moveTo>
                  <a:pt x="3396253" y="0"/>
                </a:moveTo>
                <a:lnTo>
                  <a:pt x="3704404" y="345558"/>
                </a:lnTo>
                <a:cubicBezTo>
                  <a:pt x="3708010" y="342257"/>
                  <a:pt x="3391863" y="686459"/>
                  <a:pt x="3390650" y="685800"/>
                </a:cubicBezTo>
                <a:lnTo>
                  <a:pt x="0" y="685800"/>
                </a:lnTo>
                <a:lnTo>
                  <a:pt x="0" y="37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9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60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92">
          <p15:clr>
            <a:srgbClr val="F26B43"/>
          </p15:clr>
        </p15:guide>
        <p15:guide id="2" pos="5472">
          <p15:clr>
            <a:srgbClr val="F26B43"/>
          </p15:clr>
        </p15:guide>
        <p15:guide id="3" orient="horz" pos="3168">
          <p15:clr>
            <a:srgbClr val="F26B43"/>
          </p15:clr>
        </p15:guide>
        <p15:guide id="4" orient="horz" pos="5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PALS@tcs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ta and TCS logo.w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084" y="207963"/>
            <a:ext cx="456541" cy="3986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 title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47034" y="5323340"/>
            <a:ext cx="1541911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r">
              <a:spcAft>
                <a:spcPts val="500"/>
              </a:spcAft>
            </a:pPr>
            <a:r>
              <a:rPr lang="en-IN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Release date: DD-</a:t>
            </a:r>
            <a:r>
              <a:rPr lang="en-IN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Mmm</a:t>
            </a:r>
            <a:r>
              <a:rPr lang="en-IN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-YYYY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nion Pro"/>
              <a:cs typeface="Minion Pr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0209" y="5319700"/>
            <a:ext cx="267702" cy="153888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algn="ctr" defTabSz="457200" rtl="0" eaLnBrk="1" latinLnBrk="0" hangingPunct="1">
              <a:spcAft>
                <a:spcPts val="500"/>
              </a:spcAft>
            </a:pPr>
            <a:r>
              <a:rPr lang="en-US" sz="1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V NN</a:t>
            </a:r>
            <a:endParaRPr lang="en-IN" sz="10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81463" y="5530317"/>
            <a:ext cx="2845193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IN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</a:t>
            </a:r>
            <a:r>
              <a:rPr lang="en-IN" sz="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© </a:t>
            </a:r>
            <a:r>
              <a:rPr lang="en-IN" sz="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2017 </a:t>
            </a:r>
            <a:r>
              <a:rPr lang="en-IN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Tata Consultancy Services Limited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Minion Pro"/>
              <a:cs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97653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Release Notice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 anchor="ctr"/>
          <a:lstStyle/>
          <a:p>
            <a:r>
              <a:rPr lang="en-US" dirty="0"/>
              <a:t>This </a:t>
            </a:r>
            <a:r>
              <a:rPr lang="en-US" dirty="0" smtClean="0"/>
              <a:t>XXXXXXX, </a:t>
            </a:r>
            <a:r>
              <a:rPr lang="en-US" dirty="0"/>
              <a:t>Version </a:t>
            </a:r>
            <a:r>
              <a:rPr lang="en-US" dirty="0" smtClean="0"/>
              <a:t>NN, is </a:t>
            </a:r>
            <a:r>
              <a:rPr lang="en-US" dirty="0"/>
              <a:t>released for use in Tata Consultancy Services (TCS) with effect from </a:t>
            </a:r>
            <a:r>
              <a:rPr lang="en-US" dirty="0" smtClean="0"/>
              <a:t>– DD-</a:t>
            </a:r>
            <a:r>
              <a:rPr lang="en-US" dirty="0" err="1" smtClean="0"/>
              <a:t>Mmm</a:t>
            </a:r>
            <a:r>
              <a:rPr lang="en-US" dirty="0" smtClean="0"/>
              <a:t>-YYYY</a:t>
            </a:r>
            <a:r>
              <a:rPr lang="en-US" dirty="0" smtClean="0">
                <a:solidFill>
                  <a:srgbClr val="138F91"/>
                </a:solidFill>
              </a:rPr>
              <a:t>.</a:t>
            </a:r>
            <a:endParaRPr lang="en-US" dirty="0">
              <a:solidFill>
                <a:srgbClr val="138F91"/>
              </a:solidFill>
            </a:endParaRPr>
          </a:p>
          <a:p>
            <a:r>
              <a:rPr lang="en-US" dirty="0"/>
              <a:t>This Training Material is subject to TCS Document Control Procedure. TCS reserves the right to make additions, modifications or alterations to the existing content or release a newer version of this document.</a:t>
            </a:r>
          </a:p>
          <a:p>
            <a:r>
              <a:rPr lang="en-US" dirty="0"/>
              <a:t>Softcopy of the latest version of the document is available in the </a:t>
            </a:r>
            <a:r>
              <a:rPr lang="en-US" dirty="0" smtClean="0"/>
              <a:t>ABCDEFG</a:t>
            </a:r>
            <a:endParaRPr lang="en-US" dirty="0"/>
          </a:p>
          <a:p>
            <a:r>
              <a:rPr lang="en-US" dirty="0"/>
              <a:t>Comments suggestions or queries should be addressed to PALS@tcs.com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Date: DD-</a:t>
            </a:r>
            <a:r>
              <a:rPr lang="en-US" dirty="0" err="1"/>
              <a:t>Mmm</a:t>
            </a:r>
            <a:r>
              <a:rPr lang="en-US" dirty="0"/>
              <a:t>-YYYY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 smtClean="0"/>
              <a:t>Date: DD-</a:t>
            </a:r>
            <a:r>
              <a:rPr lang="en-US" dirty="0" err="1" smtClean="0"/>
              <a:t>Mmm</a:t>
            </a:r>
            <a:r>
              <a:rPr lang="en-US" dirty="0" smtClean="0"/>
              <a:t>-YYYY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/>
              <a:t>Date: DD-</a:t>
            </a:r>
            <a:r>
              <a:rPr lang="en-US" dirty="0" err="1"/>
              <a:t>Mmm</a:t>
            </a:r>
            <a:r>
              <a:rPr lang="en-US" dirty="0"/>
              <a:t>-YYYY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dirty="0"/>
              <a:t>Date: DD-</a:t>
            </a:r>
            <a:r>
              <a:rPr lang="en-US" dirty="0" err="1"/>
              <a:t>Mmm</a:t>
            </a:r>
            <a:r>
              <a:rPr lang="en-US" dirty="0"/>
              <a:t>-YYYY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8488" y="5090341"/>
            <a:ext cx="3858560" cy="379434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/>
          <a:p>
            <a:pPr>
              <a:lnSpc>
                <a:spcPts val="1200"/>
              </a:lnSpc>
            </a:pP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Document Name:</a:t>
            </a:r>
          </a:p>
          <a:p>
            <a:pPr>
              <a:lnSpc>
                <a:spcPts val="1200"/>
              </a:lnSpc>
            </a:pP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Effective 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Date: </a:t>
            </a:r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anose="020B0604020202020204" pitchFamily="34" charset="0"/>
              </a:rPr>
              <a:t>DD-MMM-YYYY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11980" y="5324824"/>
            <a:ext cx="320041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algn="r">
              <a:spcAft>
                <a:spcPts val="500"/>
              </a:spcAft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dirty="0"/>
              <a:t>V </a:t>
            </a:r>
            <a:r>
              <a:rPr lang="en-US" dirty="0" smtClean="0"/>
              <a:t>NN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597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Change/Revision History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100783"/>
              </p:ext>
            </p:extLst>
          </p:nvPr>
        </p:nvGraphicFramePr>
        <p:xfrm>
          <a:off x="460375" y="1438850"/>
          <a:ext cx="8223250" cy="7442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89197"/>
                <a:gridCol w="1746180"/>
                <a:gridCol w="758481"/>
                <a:gridCol w="1598212"/>
                <a:gridCol w="1406010"/>
                <a:gridCol w="995284"/>
                <a:gridCol w="1129886"/>
              </a:tblGrid>
              <a:tr h="40654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Version No.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Revision </a:t>
                      </a:r>
                      <a:r>
                        <a:rPr lang="en-US" sz="1000" kern="1200" dirty="0" smtClean="0">
                          <a:solidFill>
                            <a:schemeClr val="bg1"/>
                          </a:solidFill>
                        </a:rPr>
                        <a:t>Description </a:t>
                      </a:r>
                      <a:endParaRPr lang="en-US" sz="1000" dirty="0"/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Slide 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No. 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Rationale for the Change 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Change type </a:t>
                      </a:r>
                      <a:endParaRPr lang="en-US" sz="10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(Add/Modify/Delete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) 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Modified</a:t>
                      </a:r>
                      <a:r>
                        <a:rPr lang="en-US" sz="1000" baseline="0" dirty="0" smtClean="0">
                          <a:solidFill>
                            <a:schemeClr val="bg1"/>
                          </a:solidFill>
                        </a:rPr>
                        <a:t> By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Date Modified</a:t>
                      </a:r>
                    </a:p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</a:rPr>
                        <a:t>(DD-Mmm-YYYY)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37736">
                <a:tc>
                  <a:txBody>
                    <a:bodyPr/>
                    <a:lstStyle/>
                    <a:p>
                      <a:pPr marL="57150" indent="0" algn="l"/>
                      <a:endParaRPr lang="en-US" sz="90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1980" y="5324824"/>
            <a:ext cx="320041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algn="r">
              <a:spcAft>
                <a:spcPts val="500"/>
              </a:spcAft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dirty="0"/>
              <a:t>V </a:t>
            </a:r>
            <a:r>
              <a:rPr lang="en-US" dirty="0" smtClean="0"/>
              <a:t>NN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273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Agenda/Content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52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This Training Material is subject to TCS Document Control Procedure. TCS reserves the right to make additions, modifications or alterations to the existing content or release a newer version of this document.</a:t>
            </a:r>
          </a:p>
          <a:p>
            <a:r>
              <a:rPr lang="en-US" dirty="0"/>
              <a:t>Softcopy of the latest version of the document is available in the Knowmax PALS Repository</a:t>
            </a:r>
          </a:p>
          <a:p>
            <a:r>
              <a:rPr lang="en-US" dirty="0"/>
              <a:t>Comments suggestions or queries should be addressed to </a:t>
            </a:r>
            <a:r>
              <a:rPr lang="en-US" dirty="0" smtClean="0"/>
              <a:t>PALS@tcs.com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13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Section Divider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Section Divider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14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Training Material is subject to TCS Document Control Procedure. TCS reserves the right to make additions, modifications or alterations to the existing content or release a newer version of this document.</a:t>
            </a:r>
          </a:p>
          <a:p>
            <a:r>
              <a:rPr lang="en-US" dirty="0"/>
              <a:t>Softcopy of the latest version of the document is available in the Knowmax PALS Repository</a:t>
            </a:r>
          </a:p>
          <a:p>
            <a:r>
              <a:rPr lang="en-US" dirty="0"/>
              <a:t>Comments suggestions or queries should be addressed to PALS@tcs.com.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This Training Material is subject to TCS Document Control Procedure. TCS reserves the right to make additions, modifications or alterations to the existing content or release a newer version of this document.</a:t>
            </a:r>
          </a:p>
          <a:p>
            <a:r>
              <a:rPr lang="en-US" dirty="0"/>
              <a:t>Softcopy of the latest version of the document is available in the Knowmax PALS Repository</a:t>
            </a:r>
          </a:p>
          <a:p>
            <a:r>
              <a:rPr lang="en-US" dirty="0"/>
              <a:t>Comments suggestions or queries should be addressed to PALS@tcs.com.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65779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Training Material is subject to TCS Document Control Procedure. TCS reserves the right to make additions, modifications or alterations to the existing content or release a newer version of this document.</a:t>
            </a:r>
          </a:p>
          <a:p>
            <a:r>
              <a:rPr lang="en-US" dirty="0"/>
              <a:t>Softcopy of the latest version of the document is available in the Knowmax PALS Repository</a:t>
            </a:r>
          </a:p>
          <a:p>
            <a:r>
              <a:rPr lang="en-US" dirty="0"/>
              <a:t>Comments suggestions or queries should be addressed to PALS@tcs.com.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This Training Material is subject to TCS Document Control Procedure. TCS reserves the right to make additions, modifications or alterations to the existing content or release a newer version of this document.</a:t>
            </a:r>
          </a:p>
          <a:p>
            <a:r>
              <a:rPr lang="en-US" dirty="0"/>
              <a:t>Softcopy of the latest version of the document is available in the Knowmax PALS Repository</a:t>
            </a:r>
          </a:p>
          <a:p>
            <a:r>
              <a:rPr lang="en-US" dirty="0"/>
              <a:t>Comments suggestions or queries should be addressed to PALS@tcs.com.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83635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</a:p>
          <a:p>
            <a:r>
              <a:rPr lang="en-US" dirty="0"/>
              <a:t>Reference</a:t>
            </a:r>
          </a:p>
          <a:p>
            <a:r>
              <a:rPr lang="en-US" dirty="0"/>
              <a:t>Reference</a:t>
            </a:r>
          </a:p>
          <a:p>
            <a:r>
              <a:rPr lang="en-US" dirty="0"/>
              <a:t>Reference</a:t>
            </a:r>
          </a:p>
          <a:p>
            <a:r>
              <a:rPr lang="en-US" dirty="0" smtClean="0"/>
              <a:t>Reference</a:t>
            </a:r>
            <a:endParaRPr lang="en-US" dirty="0"/>
          </a:p>
          <a:p>
            <a:r>
              <a:rPr lang="en-US" dirty="0"/>
              <a:t>Reference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2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3257549"/>
            <a:ext cx="7286625" cy="1041181"/>
          </a:xfrm>
        </p:spPr>
        <p:txBody>
          <a:bodyPr anchor="ctr"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24002" y="4610358"/>
            <a:ext cx="396262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>
                <a:latin typeface="+mj-lt"/>
                <a:cs typeface="Arial" pitchFamily="34" charset="0"/>
              </a:rPr>
              <a:t>For any feedback/comment/clarification please contact us at </a:t>
            </a:r>
            <a:r>
              <a:rPr lang="en-US" sz="1000" u="sng" dirty="0">
                <a:latin typeface="+mj-lt"/>
                <a:cs typeface="Arial" pitchFamily="34" charset="0"/>
                <a:hlinkClick r:id="rId2"/>
              </a:rPr>
              <a:t>PALS@tcs.com</a:t>
            </a:r>
            <a:endParaRPr lang="en-US" sz="1000" dirty="0">
              <a:latin typeface="+mj-lt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11980" y="5324824"/>
            <a:ext cx="320041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algn="r">
              <a:spcAft>
                <a:spcPts val="500"/>
              </a:spcAft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dirty="0"/>
              <a:t>V </a:t>
            </a:r>
            <a:r>
              <a:rPr lang="en-US" dirty="0" smtClean="0"/>
              <a:t>NN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14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1">
  <a:themeElements>
    <a:clrScheme name="TA Color Templa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6BB6"/>
      </a:accent1>
      <a:accent2>
        <a:srgbClr val="00A0A2"/>
      </a:accent2>
      <a:accent3>
        <a:srgbClr val="6D6E72"/>
      </a:accent3>
      <a:accent4>
        <a:srgbClr val="2C3E50"/>
      </a:accent4>
      <a:accent5>
        <a:srgbClr val="8E44AE"/>
      </a:accent5>
      <a:accent6>
        <a:srgbClr val="2981B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A3BCF0A7-0E8F-433E-8993-91B81FC0B25A}" vid="{358B5F3C-0965-4CB2-8AA0-72D725F21A72}"/>
    </a:ext>
  </a:extLst>
</a:theme>
</file>

<file path=ppt/theme/theme2.xml><?xml version="1.0" encoding="utf-8"?>
<a:theme xmlns:a="http://schemas.openxmlformats.org/drawingml/2006/main" name="Theme 2">
  <a:themeElements>
    <a:clrScheme name="TA Color Templa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6BB6"/>
      </a:accent1>
      <a:accent2>
        <a:srgbClr val="00A0A2"/>
      </a:accent2>
      <a:accent3>
        <a:srgbClr val="6D6E72"/>
      </a:accent3>
      <a:accent4>
        <a:srgbClr val="2C3E50"/>
      </a:accent4>
      <a:accent5>
        <a:srgbClr val="8E44AE"/>
      </a:accent5>
      <a:accent6>
        <a:srgbClr val="2981B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A3BCF0A7-0E8F-433E-8993-91B81FC0B25A}" vid="{358B5F3C-0965-4CB2-8AA0-72D725F21A72}"/>
    </a:ext>
  </a:extLst>
</a:theme>
</file>

<file path=ppt/theme/theme3.xml><?xml version="1.0" encoding="utf-8"?>
<a:theme xmlns:a="http://schemas.openxmlformats.org/drawingml/2006/main" name="Theme 3">
  <a:themeElements>
    <a:clrScheme name="TA Color Templat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6BB6"/>
      </a:accent1>
      <a:accent2>
        <a:srgbClr val="00A0A2"/>
      </a:accent2>
      <a:accent3>
        <a:srgbClr val="6D6E72"/>
      </a:accent3>
      <a:accent4>
        <a:srgbClr val="2C3E50"/>
      </a:accent4>
      <a:accent5>
        <a:srgbClr val="8E44AE"/>
      </a:accent5>
      <a:accent6>
        <a:srgbClr val="2981B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A3BCF0A7-0E8F-433E-8993-91B81FC0B25A}" vid="{358B5F3C-0965-4CB2-8AA0-72D725F21A7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3386</TotalTime>
  <Words>642</Words>
  <Application>Microsoft Office PowerPoint</Application>
  <PresentationFormat>On-screen Show (16:10)</PresentationFormat>
  <Paragraphs>91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Minion Pro</vt:lpstr>
      <vt:lpstr>Wingdings</vt:lpstr>
      <vt:lpstr>Theme 1</vt:lpstr>
      <vt:lpstr>Theme 2</vt:lpstr>
      <vt:lpstr>Theme 3</vt:lpstr>
      <vt:lpstr>Presentation Title</vt:lpstr>
      <vt:lpstr>Agenda/Content</vt:lpstr>
      <vt:lpstr>Page Title</vt:lpstr>
      <vt:lpstr>Section Divider</vt:lpstr>
      <vt:lpstr>Section Divider</vt:lpstr>
      <vt:lpstr>Page Title</vt:lpstr>
      <vt:lpstr>Page Title</vt:lpstr>
      <vt:lpstr>References</vt:lpstr>
      <vt:lpstr>Thank You</vt:lpstr>
      <vt:lpstr>Document Release Notice</vt:lpstr>
      <vt:lpstr>Change/Revision History</vt:lpstr>
    </vt:vector>
  </TitlesOfParts>
  <Company>TCS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Varma</dc:creator>
  <cp:lastModifiedBy>Almas Ismail</cp:lastModifiedBy>
  <cp:revision>534</cp:revision>
  <cp:lastPrinted>2016-10-12T10:17:13Z</cp:lastPrinted>
  <dcterms:created xsi:type="dcterms:W3CDTF">2016-08-22T11:45:13Z</dcterms:created>
  <dcterms:modified xsi:type="dcterms:W3CDTF">2017-01-03T04:49:54Z</dcterms:modified>
</cp:coreProperties>
</file>