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4"/>
    <p:sldMasterId id="2147483699" r:id="rId5"/>
  </p:sldMasterIdLst>
  <p:notesMasterIdLst>
    <p:notesMasterId r:id="rId13"/>
  </p:notesMasterIdLst>
  <p:sldIdLst>
    <p:sldId id="345" r:id="rId6"/>
    <p:sldId id="346" r:id="rId7"/>
    <p:sldId id="341" r:id="rId8"/>
    <p:sldId id="347" r:id="rId9"/>
    <p:sldId id="348" r:id="rId10"/>
    <p:sldId id="349" r:id="rId11"/>
    <p:sldId id="340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7B6C9A1C-66FB-4DF4-8A3D-7368AC87FD10}">
          <p14:sldIdLst/>
        </p14:section>
        <p14:section name="A) Standard Slides &quot;with gradient&quot;" id="{A70E10C1-0827-439C-8558-CC376433078C}">
          <p14:sldIdLst>
            <p14:sldId id="345"/>
            <p14:sldId id="346"/>
            <p14:sldId id="341"/>
            <p14:sldId id="347"/>
            <p14:sldId id="348"/>
            <p14:sldId id="349"/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nriverdio,Feryal  BIP-US-R" initials="TB" lastIdx="8" clrIdx="0"/>
  <p:cmAuthor id="1" name="Richter,Oliver (MED gBDS) BIP-DE-B" initials="R(gB" lastIdx="1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00"/>
    <a:srgbClr val="FF0066"/>
    <a:srgbClr val="009900"/>
    <a:srgbClr val="99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8" autoAdjust="0"/>
    <p:restoredTop sz="91119" autoAdjust="0"/>
  </p:normalViewPr>
  <p:slideViewPr>
    <p:cSldViewPr snapToGrid="0" snapToObjects="1">
      <p:cViewPr>
        <p:scale>
          <a:sx n="80" d="100"/>
          <a:sy n="80" d="100"/>
        </p:scale>
        <p:origin x="702" y="-5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4522E-CA49-444F-A3F4-1E49B55AA7A5}" type="datetimeFigureOut">
              <a:rPr lang="de-DE" smtClean="0"/>
              <a:t>04.10.2017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BD463-D209-4FAB-A722-B2AFE81AC9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540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2928493"/>
            <a:ext cx="9144000" cy="3929507"/>
          </a:xfrm>
          <a:prstGeom prst="rect">
            <a:avLst/>
          </a:prstGeom>
          <a:gradFill>
            <a:gsLst>
              <a:gs pos="0">
                <a:srgbClr val="6699CC">
                  <a:alpha val="40000"/>
                </a:srgbClr>
              </a:gs>
              <a:gs pos="100000">
                <a:srgbClr val="FFFFFF"/>
              </a:gs>
            </a:gsLst>
            <a:lin ang="162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400" noProof="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1" t="19013" b="13976"/>
          <a:stretch/>
        </p:blipFill>
        <p:spPr bwMode="auto">
          <a:xfrm>
            <a:off x="0" y="0"/>
            <a:ext cx="642979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Gerade Verbindung 23"/>
          <p:cNvCxnSpPr/>
          <p:nvPr/>
        </p:nvCxnSpPr>
        <p:spPr>
          <a:xfrm>
            <a:off x="1" y="2492389"/>
            <a:ext cx="9143999" cy="0"/>
          </a:xfrm>
          <a:prstGeom prst="line">
            <a:avLst/>
          </a:prstGeom>
          <a:ln w="1270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7575" y="2654884"/>
            <a:ext cx="5884369" cy="1477328"/>
          </a:xfrm>
        </p:spPr>
        <p:txBody>
          <a:bodyPr wrap="square" lIns="0">
            <a:spAutoFit/>
          </a:bodyPr>
          <a:lstStyle>
            <a:lvl1pPr>
              <a:defRPr sz="4800">
                <a:solidFill>
                  <a:srgbClr val="003366"/>
                </a:solidFill>
              </a:defRPr>
            </a:lvl1pPr>
          </a:lstStyle>
          <a:p>
            <a:r>
              <a:rPr lang="en-GB" noProof="0" dirty="0" err="1" smtClean="0"/>
              <a:t>Titel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7575" y="4763671"/>
            <a:ext cx="5884369" cy="369332"/>
          </a:xfrm>
        </p:spPr>
        <p:txBody>
          <a:bodyPr wrap="square">
            <a:spAutoFit/>
          </a:bodyPr>
          <a:lstStyle>
            <a:lvl1pPr marL="0" indent="0" algn="l">
              <a:buNone/>
              <a:defRPr sz="2400">
                <a:solidFill>
                  <a:srgbClr val="003366"/>
                </a:solidFill>
                <a:latin typeface="BISansCond" panose="0200000605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err="1" smtClean="0"/>
              <a:t>Untertitel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1" y="2492389"/>
            <a:ext cx="9143999" cy="0"/>
          </a:xfrm>
          <a:prstGeom prst="line">
            <a:avLst/>
          </a:prstGeom>
          <a:ln w="1270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02" y="6120399"/>
            <a:ext cx="1259701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6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gram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0" y="2928493"/>
            <a:ext cx="9144000" cy="3929507"/>
          </a:xfrm>
          <a:prstGeom prst="rect">
            <a:avLst/>
          </a:prstGeom>
          <a:gradFill>
            <a:gsLst>
              <a:gs pos="0">
                <a:srgbClr val="6699CC">
                  <a:alpha val="40000"/>
                </a:srgbClr>
              </a:gs>
              <a:gs pos="100000">
                <a:srgbClr val="FFFFFF"/>
              </a:gs>
            </a:gsLst>
            <a:lin ang="162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400" noProof="0" dirty="0" smtClean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 userDrawn="1"/>
        </p:nvSpPr>
        <p:spPr>
          <a:xfrm>
            <a:off x="0" y="1380787"/>
            <a:ext cx="9144000" cy="3929507"/>
          </a:xfrm>
          <a:prstGeom prst="rect">
            <a:avLst/>
          </a:prstGeom>
          <a:gradFill>
            <a:gsLst>
              <a:gs pos="0">
                <a:srgbClr val="6699CC">
                  <a:alpha val="40000"/>
                </a:srgbClr>
              </a:gs>
              <a:gs pos="100000">
                <a:srgbClr val="FFFFFF"/>
              </a:gs>
            </a:gsLst>
            <a:lin ang="162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400" noProof="0" dirty="0" smtClean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7575" y="1600202"/>
            <a:ext cx="2934425" cy="3710092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0" y="971453"/>
            <a:ext cx="9144000" cy="0"/>
          </a:xfrm>
          <a:prstGeom prst="line">
            <a:avLst/>
          </a:prstGeom>
          <a:ln w="12700">
            <a:solidFill>
              <a:srgbClr val="0033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0" y="971453"/>
            <a:ext cx="9144000" cy="0"/>
          </a:xfrm>
          <a:prstGeom prst="line">
            <a:avLst/>
          </a:prstGeom>
          <a:ln w="12700">
            <a:solidFill>
              <a:srgbClr val="0033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43" y="6578958"/>
            <a:ext cx="630270" cy="190510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50B4-0A56-4E6B-AADC-5777FA1C2983}" type="datetime1">
              <a:rPr lang="en-GB" smtClean="0"/>
              <a:t>04/10/2017</a:t>
            </a:fld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62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2928493"/>
            <a:ext cx="9144000" cy="3929507"/>
          </a:xfrm>
          <a:prstGeom prst="rect">
            <a:avLst/>
          </a:prstGeom>
          <a:gradFill>
            <a:gsLst>
              <a:gs pos="0">
                <a:srgbClr val="6699CC">
                  <a:alpha val="40000"/>
                </a:srgbClr>
              </a:gs>
              <a:gs pos="100000">
                <a:srgbClr val="FFFFFF"/>
              </a:gs>
            </a:gsLst>
            <a:lin ang="162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400" noProof="0" dirty="0" smtClean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71576" y="1935251"/>
            <a:ext cx="5065659" cy="1231106"/>
          </a:xfrm>
        </p:spPr>
        <p:txBody>
          <a:bodyPr>
            <a:sp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 dirty="0"/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-169856" y="1038415"/>
            <a:ext cx="1738800" cy="1738800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lvl1pPr marL="0" indent="0" algn="ctr">
              <a:buNone/>
              <a:defRPr lang="en-US" sz="2000" dirty="0" smtClean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algn="ctr"/>
            <a:r>
              <a:rPr lang="en-GB" noProof="0" dirty="0" smtClean="0"/>
              <a:t>Add. info [font size variable]</a:t>
            </a:r>
          </a:p>
        </p:txBody>
      </p:sp>
      <p:cxnSp>
        <p:nvCxnSpPr>
          <p:cNvPr id="6" name="Gerade Verbindung 5"/>
          <p:cNvCxnSpPr/>
          <p:nvPr/>
        </p:nvCxnSpPr>
        <p:spPr>
          <a:xfrm>
            <a:off x="0" y="1691647"/>
            <a:ext cx="9144000" cy="0"/>
          </a:xfrm>
          <a:prstGeom prst="line">
            <a:avLst/>
          </a:prstGeom>
          <a:ln w="12700">
            <a:solidFill>
              <a:srgbClr val="FF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0" y="1691647"/>
            <a:ext cx="9144000" cy="0"/>
          </a:xfrm>
          <a:prstGeom prst="line">
            <a:avLst/>
          </a:prstGeom>
          <a:ln w="12700">
            <a:solidFill>
              <a:srgbClr val="FF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43" y="6578958"/>
            <a:ext cx="630270" cy="190510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6EA654-ECD7-471A-8536-99948A30C4BB}" type="datetime1">
              <a:rPr lang="en-GB" smtClean="0"/>
              <a:t>04/10/2017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43B55C4-4F5A-416B-997D-6CE47EB0A94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771576" y="756761"/>
            <a:ext cx="5065660" cy="36933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042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ganisational char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2928493"/>
            <a:ext cx="9144000" cy="3929507"/>
          </a:xfrm>
          <a:prstGeom prst="rect">
            <a:avLst/>
          </a:prstGeom>
          <a:gradFill>
            <a:gsLst>
              <a:gs pos="0">
                <a:srgbClr val="6699CC">
                  <a:alpha val="40000"/>
                </a:srgbClr>
              </a:gs>
              <a:gs pos="100000">
                <a:srgbClr val="FFFFFF"/>
              </a:gs>
            </a:gsLst>
            <a:lin ang="162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400" noProof="0" dirty="0" smtClean="0">
              <a:solidFill>
                <a:schemeClr val="tx1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2492389"/>
            <a:ext cx="9144000" cy="0"/>
          </a:xfrm>
          <a:prstGeom prst="line">
            <a:avLst/>
          </a:prstGeom>
          <a:ln w="12700">
            <a:solidFill>
              <a:srgbClr val="66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>
          <a:xfrm>
            <a:off x="0" y="2492389"/>
            <a:ext cx="9144000" cy="0"/>
          </a:xfrm>
          <a:prstGeom prst="line">
            <a:avLst/>
          </a:prstGeom>
          <a:ln w="12700">
            <a:solidFill>
              <a:srgbClr val="66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43" y="6578958"/>
            <a:ext cx="630270" cy="19051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8D82-2CA0-4C64-8F52-ED1E564820AE}" type="datetime1">
              <a:rPr lang="en-GB" smtClean="0"/>
              <a:t>04/10/2017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43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-al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2928493"/>
            <a:ext cx="9144000" cy="3929507"/>
          </a:xfrm>
          <a:prstGeom prst="rect">
            <a:avLst/>
          </a:prstGeom>
          <a:gradFill>
            <a:gsLst>
              <a:gs pos="0">
                <a:srgbClr val="6699CC">
                  <a:alpha val="40000"/>
                </a:srgbClr>
              </a:gs>
              <a:gs pos="100000">
                <a:srgbClr val="FFFFFF"/>
              </a:gs>
            </a:gsLst>
            <a:lin ang="162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400" noProof="0" dirty="0" smtClean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71A6-68F5-46F4-AB55-274B9534F60C}" type="datetime1">
              <a:rPr lang="en-GB" noProof="0" smtClean="0"/>
              <a:t>04/10/2017</a:t>
            </a:fld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noProof="0" smtClean="0"/>
              <a:t>‹#›</a:t>
            </a:fld>
            <a:endParaRPr lang="en-GB" noProof="0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0" y="971453"/>
            <a:ext cx="9144000" cy="0"/>
          </a:xfrm>
          <a:prstGeom prst="line">
            <a:avLst/>
          </a:prstGeom>
          <a:ln w="12700">
            <a:solidFill>
              <a:srgbClr val="0033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43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36p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7575" y="104583"/>
            <a:ext cx="8408850" cy="553998"/>
          </a:xfrm>
        </p:spPr>
        <p:txBody>
          <a:bodyPr/>
          <a:lstStyle>
            <a:lvl1pPr>
              <a:defRPr sz="3600">
                <a:solidFill>
                  <a:srgbClr val="003366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27B5-4F46-4E52-AD59-88A207270947}" type="datetime1">
              <a:rPr lang="en-GB" noProof="0" smtClean="0"/>
              <a:t>04/10/2017</a:t>
            </a:fld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noProof="0" smtClean="0"/>
              <a:t>‹#›</a:t>
            </a:fld>
            <a:endParaRPr lang="en-GB" noProof="0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0" y="971453"/>
            <a:ext cx="9144000" cy="0"/>
          </a:xfrm>
          <a:prstGeom prst="line">
            <a:avLst/>
          </a:prstGeom>
          <a:ln w="12700">
            <a:solidFill>
              <a:srgbClr val="0033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73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24p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7575" y="153349"/>
            <a:ext cx="8408850" cy="369332"/>
          </a:xfrm>
        </p:spPr>
        <p:txBody>
          <a:bodyPr/>
          <a:lstStyle>
            <a:lvl1pPr>
              <a:defRPr sz="2400">
                <a:solidFill>
                  <a:srgbClr val="003366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B35C-2CFB-4984-B1A5-ABCEC85D20F8}" type="datetime1">
              <a:rPr lang="en-GB" noProof="0" smtClean="0"/>
              <a:t>04/10/2017</a:t>
            </a:fld>
            <a:endParaRPr lang="en-GB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noProof="0" smtClean="0"/>
              <a:t>‹#›</a:t>
            </a:fld>
            <a:endParaRPr lang="en-GB" noProof="0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0" y="971453"/>
            <a:ext cx="9144000" cy="0"/>
          </a:xfrm>
          <a:prstGeom prst="line">
            <a:avLst/>
          </a:prstGeom>
          <a:ln w="12700">
            <a:solidFill>
              <a:srgbClr val="0033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51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pag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71573" y="1600201"/>
            <a:ext cx="5616001" cy="45259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/>
            </a:lvl1pPr>
            <a:lvl2pPr marL="182563" indent="-182563">
              <a:spcBef>
                <a:spcPts val="600"/>
              </a:spcBef>
              <a:buFont typeface="BISans" panose="02000503040000020004" pitchFamily="2" charset="0"/>
              <a:buChar char="•"/>
              <a:defRPr/>
            </a:lvl2pPr>
            <a:lvl3pPr marL="358775" indent="-176213"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90F8743-0E6F-41EA-91A8-8122DB0D84F5}" type="datetime1">
              <a:rPr lang="en-GB" noProof="0" smtClean="0"/>
              <a:t>04/10/2017</a:t>
            </a:fld>
            <a:endParaRPr lang="en-GB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43B55C4-4F5A-416B-997D-6CE47EB0A945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367575" y="153349"/>
            <a:ext cx="8408850" cy="369332"/>
          </a:xfrm>
        </p:spPr>
        <p:txBody>
          <a:bodyPr/>
          <a:lstStyle>
            <a:lvl1pPr>
              <a:defRPr sz="2400">
                <a:solidFill>
                  <a:srgbClr val="003366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GB" noProof="0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0" y="971453"/>
            <a:ext cx="9144000" cy="0"/>
          </a:xfrm>
          <a:prstGeom prst="line">
            <a:avLst/>
          </a:prstGeom>
          <a:ln w="12700">
            <a:solidFill>
              <a:srgbClr val="0033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43" y="6578958"/>
            <a:ext cx="630270" cy="1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4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gram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7575" y="1600202"/>
            <a:ext cx="2934425" cy="3710092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DA1FEC-CBCE-41CB-A00E-A142F817B3A7}" type="datetime1">
              <a:rPr lang="en-GB" noProof="0" smtClean="0"/>
              <a:t>04/10/2017</a:t>
            </a:fld>
            <a:endParaRPr lang="en-GB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43B55C4-4F5A-416B-997D-6CE47EB0A945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367575" y="153349"/>
            <a:ext cx="8408850" cy="369332"/>
          </a:xfrm>
        </p:spPr>
        <p:txBody>
          <a:bodyPr/>
          <a:lstStyle>
            <a:lvl1pPr>
              <a:defRPr sz="2400">
                <a:solidFill>
                  <a:srgbClr val="003366"/>
                </a:solidFill>
              </a:defRPr>
            </a:lvl1pPr>
          </a:lstStyle>
          <a:p>
            <a:r>
              <a:rPr lang="de-DE" noProof="0" smtClean="0"/>
              <a:t>Titelmasterformat durch Klicken bearbeiten</a:t>
            </a:r>
            <a:endParaRPr lang="en-GB" noProof="0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0" y="971453"/>
            <a:ext cx="9144000" cy="0"/>
          </a:xfrm>
          <a:prstGeom prst="line">
            <a:avLst/>
          </a:prstGeom>
          <a:ln w="12700">
            <a:solidFill>
              <a:srgbClr val="0033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43" y="6578958"/>
            <a:ext cx="630270" cy="1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7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A03C-FB3C-4331-9FA1-4886C0A46E98}" type="datetime1">
              <a:rPr lang="en-GB" noProof="0" smtClean="0"/>
              <a:t>04/10/2017</a:t>
            </a:fld>
            <a:endParaRPr lang="en-GB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4585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2928493"/>
            <a:ext cx="9144000" cy="3929507"/>
          </a:xfrm>
          <a:prstGeom prst="rect">
            <a:avLst/>
          </a:prstGeom>
          <a:gradFill>
            <a:gsLst>
              <a:gs pos="0">
                <a:srgbClr val="6699CC">
                  <a:alpha val="40000"/>
                </a:srgbClr>
              </a:gs>
              <a:gs pos="100000">
                <a:srgbClr val="FFFFFF"/>
              </a:gs>
            </a:gsLst>
            <a:lin ang="162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400" dirty="0" smtClean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1" t="19013" b="13976"/>
          <a:stretch/>
        </p:blipFill>
        <p:spPr bwMode="auto">
          <a:xfrm>
            <a:off x="0" y="0"/>
            <a:ext cx="642979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Gerade Verbindung 23"/>
          <p:cNvCxnSpPr/>
          <p:nvPr/>
        </p:nvCxnSpPr>
        <p:spPr>
          <a:xfrm>
            <a:off x="1" y="2492389"/>
            <a:ext cx="9143999" cy="0"/>
          </a:xfrm>
          <a:prstGeom prst="line">
            <a:avLst/>
          </a:prstGeom>
          <a:ln w="1270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7575" y="2654884"/>
            <a:ext cx="5884369" cy="1477328"/>
          </a:xfrm>
        </p:spPr>
        <p:txBody>
          <a:bodyPr wrap="square" lIns="0">
            <a:spAutoFit/>
          </a:bodyPr>
          <a:lstStyle>
            <a:lvl1pPr>
              <a:defRPr sz="4800">
                <a:solidFill>
                  <a:srgbClr val="003366"/>
                </a:solidFill>
              </a:defRPr>
            </a:lvl1pPr>
          </a:lstStyle>
          <a:p>
            <a:r>
              <a:rPr lang="en-GB" noProof="0" dirty="0" err="1" smtClean="0"/>
              <a:t>Titel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7575" y="4763671"/>
            <a:ext cx="5884369" cy="369332"/>
          </a:xfrm>
        </p:spPr>
        <p:txBody>
          <a:bodyPr wrap="square">
            <a:spAutoFit/>
          </a:bodyPr>
          <a:lstStyle>
            <a:lvl1pPr marL="0" indent="0" algn="l">
              <a:buNone/>
              <a:defRPr sz="2400">
                <a:solidFill>
                  <a:srgbClr val="003366"/>
                </a:solidFill>
                <a:latin typeface="BISansCond" panose="0200000605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err="1" smtClean="0"/>
              <a:t>Untertitel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1" y="2492389"/>
            <a:ext cx="9143999" cy="0"/>
          </a:xfrm>
          <a:prstGeom prst="line">
            <a:avLst/>
          </a:prstGeom>
          <a:ln w="1270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02" y="6120399"/>
            <a:ext cx="1259701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3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2928493"/>
            <a:ext cx="9144000" cy="3929507"/>
          </a:xfrm>
          <a:prstGeom prst="rect">
            <a:avLst/>
          </a:prstGeom>
          <a:gradFill>
            <a:gsLst>
              <a:gs pos="0">
                <a:srgbClr val="6699CC">
                  <a:alpha val="40000"/>
                </a:srgbClr>
              </a:gs>
              <a:gs pos="100000">
                <a:srgbClr val="FFFFFF"/>
              </a:gs>
            </a:gsLst>
            <a:lin ang="162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400" noProof="0" dirty="0" smtClean="0">
              <a:solidFill>
                <a:schemeClr val="tx1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1" t="19013" b="13976"/>
          <a:stretch/>
        </p:blipFill>
        <p:spPr bwMode="auto">
          <a:xfrm>
            <a:off x="0" y="0"/>
            <a:ext cx="642979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Gerade Verbindung 23"/>
          <p:cNvCxnSpPr/>
          <p:nvPr/>
        </p:nvCxnSpPr>
        <p:spPr>
          <a:xfrm>
            <a:off x="1" y="2492389"/>
            <a:ext cx="9143999" cy="0"/>
          </a:xfrm>
          <a:prstGeom prst="line">
            <a:avLst/>
          </a:prstGeom>
          <a:ln w="1270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7575" y="2654884"/>
            <a:ext cx="5374856" cy="1477328"/>
          </a:xfrm>
        </p:spPr>
        <p:txBody>
          <a:bodyPr wrap="square">
            <a:spAutoFit/>
          </a:bodyPr>
          <a:lstStyle>
            <a:lvl1pPr>
              <a:defRPr sz="4800">
                <a:solidFill>
                  <a:srgbClr val="003366"/>
                </a:solidFill>
              </a:defRPr>
            </a:lvl1pPr>
          </a:lstStyle>
          <a:p>
            <a:r>
              <a:rPr lang="en-GB" noProof="0" dirty="0" err="1" smtClean="0"/>
              <a:t>Titel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7575" y="4763671"/>
            <a:ext cx="5374856" cy="369332"/>
          </a:xfrm>
        </p:spPr>
        <p:txBody>
          <a:bodyPr wrap="square">
            <a:spAutoFit/>
          </a:bodyPr>
          <a:lstStyle>
            <a:lvl1pPr marL="0" indent="0" algn="l">
              <a:buNone/>
              <a:defRPr sz="2400">
                <a:solidFill>
                  <a:srgbClr val="003366"/>
                </a:solidFill>
                <a:latin typeface="BISansCond" panose="0200000605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err="1" smtClean="0"/>
              <a:t>Untertitel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1" y="2492389"/>
            <a:ext cx="9143999" cy="0"/>
          </a:xfrm>
          <a:prstGeom prst="line">
            <a:avLst/>
          </a:prstGeom>
          <a:ln w="1270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793393" y="749516"/>
            <a:ext cx="2260800" cy="2260800"/>
          </a:xfrm>
          <a:prstGeom prst="ellipse">
            <a:avLst/>
          </a:prstGeom>
          <a:gradFill flip="none" rotWithShape="1">
            <a:gsLst>
              <a:gs pos="0">
                <a:srgbClr val="002142"/>
              </a:gs>
              <a:gs pos="100000">
                <a:srgbClr val="27518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>
            <a:lvl1pPr marL="0" indent="0" algn="ctr">
              <a:buNone/>
              <a:defRPr lang="de-DE" sz="30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algn="ctr"/>
            <a:r>
              <a:rPr lang="en-GB" noProof="0" dirty="0" smtClean="0"/>
              <a:t>Add. info [font size variable]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02" y="6120399"/>
            <a:ext cx="1259701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9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2928493"/>
            <a:ext cx="9144000" cy="3929507"/>
          </a:xfrm>
          <a:prstGeom prst="rect">
            <a:avLst/>
          </a:prstGeom>
          <a:gradFill>
            <a:gsLst>
              <a:gs pos="0">
                <a:srgbClr val="6699CC">
                  <a:alpha val="40000"/>
                </a:srgbClr>
              </a:gs>
              <a:gs pos="100000">
                <a:srgbClr val="FFFFFF"/>
              </a:gs>
            </a:gsLst>
            <a:lin ang="162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400" dirty="0" smtClean="0">
              <a:solidFill>
                <a:prstClr val="black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1" t="19013" b="13976"/>
          <a:stretch/>
        </p:blipFill>
        <p:spPr bwMode="auto">
          <a:xfrm>
            <a:off x="0" y="0"/>
            <a:ext cx="642979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Gerade Verbindung 23"/>
          <p:cNvCxnSpPr/>
          <p:nvPr/>
        </p:nvCxnSpPr>
        <p:spPr>
          <a:xfrm>
            <a:off x="1" y="2492389"/>
            <a:ext cx="9143999" cy="0"/>
          </a:xfrm>
          <a:prstGeom prst="line">
            <a:avLst/>
          </a:prstGeom>
          <a:ln w="1270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67575" y="2654884"/>
            <a:ext cx="5374856" cy="1477328"/>
          </a:xfrm>
        </p:spPr>
        <p:txBody>
          <a:bodyPr wrap="square">
            <a:spAutoFit/>
          </a:bodyPr>
          <a:lstStyle>
            <a:lvl1pPr>
              <a:defRPr sz="4800">
                <a:solidFill>
                  <a:srgbClr val="003366"/>
                </a:solidFill>
              </a:defRPr>
            </a:lvl1pPr>
          </a:lstStyle>
          <a:p>
            <a:r>
              <a:rPr lang="en-GB" noProof="0" dirty="0" err="1" smtClean="0"/>
              <a:t>Titel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7575" y="4763671"/>
            <a:ext cx="5374856" cy="369332"/>
          </a:xfrm>
        </p:spPr>
        <p:txBody>
          <a:bodyPr wrap="square">
            <a:spAutoFit/>
          </a:bodyPr>
          <a:lstStyle>
            <a:lvl1pPr marL="0" indent="0" algn="l">
              <a:buNone/>
              <a:defRPr sz="2400">
                <a:solidFill>
                  <a:srgbClr val="003366"/>
                </a:solidFill>
                <a:latin typeface="BISansCond" panose="0200000605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err="1" smtClean="0"/>
              <a:t>Untertitel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/>
          </a:p>
        </p:txBody>
      </p:sp>
      <p:cxnSp>
        <p:nvCxnSpPr>
          <p:cNvPr id="11" name="Gerade Verbindung 10"/>
          <p:cNvCxnSpPr/>
          <p:nvPr/>
        </p:nvCxnSpPr>
        <p:spPr>
          <a:xfrm>
            <a:off x="1" y="2492389"/>
            <a:ext cx="9143999" cy="0"/>
          </a:xfrm>
          <a:prstGeom prst="line">
            <a:avLst/>
          </a:prstGeom>
          <a:ln w="1270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793393" y="749516"/>
            <a:ext cx="2260800" cy="2260800"/>
          </a:xfrm>
          <a:prstGeom prst="ellipse">
            <a:avLst/>
          </a:prstGeom>
          <a:gradFill flip="none" rotWithShape="1">
            <a:gsLst>
              <a:gs pos="0">
                <a:srgbClr val="002142"/>
              </a:gs>
              <a:gs pos="100000">
                <a:srgbClr val="27518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>
            <a:normAutofit/>
          </a:bodyPr>
          <a:lstStyle>
            <a:lvl1pPr marL="0" indent="0" algn="ctr">
              <a:buNone/>
              <a:defRPr lang="de-DE" sz="30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algn="ctr"/>
            <a:r>
              <a:rPr lang="en-GB" noProof="0" dirty="0" smtClean="0"/>
              <a:t>Add. info [font size variable]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02" y="6120399"/>
            <a:ext cx="1259701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89C0FF"/>
              </a:gs>
              <a:gs pos="100000">
                <a:srgbClr val="5486C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17" name="Gerade Verbindung 16"/>
          <p:cNvCxnSpPr/>
          <p:nvPr/>
        </p:nvCxnSpPr>
        <p:spPr>
          <a:xfrm>
            <a:off x="0" y="2492389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18"/>
          <p:cNvSpPr>
            <a:spLocks noGrp="1"/>
          </p:cNvSpPr>
          <p:nvPr>
            <p:ph type="body" sz="quarter" idx="11"/>
          </p:nvPr>
        </p:nvSpPr>
        <p:spPr>
          <a:xfrm>
            <a:off x="351829" y="2640129"/>
            <a:ext cx="4059237" cy="1477328"/>
          </a:xfrm>
        </p:spPr>
        <p:txBody>
          <a:bodyPr wrap="square">
            <a:sp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BISansCond" panose="02000006050000020004" pitchFamily="2" charset="0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12"/>
          </p:nvPr>
        </p:nvSpPr>
        <p:spPr>
          <a:xfrm>
            <a:off x="351829" y="3718148"/>
            <a:ext cx="4059236" cy="3693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BISansCond" panose="02000006050000020004" pitchFamily="2" charset="0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10" name="Gerade Verbindung 9"/>
          <p:cNvCxnSpPr/>
          <p:nvPr/>
        </p:nvCxnSpPr>
        <p:spPr>
          <a:xfrm>
            <a:off x="0" y="2492389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694" y="6120399"/>
            <a:ext cx="1259701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89C0FF"/>
              </a:gs>
              <a:gs pos="100000">
                <a:srgbClr val="5486C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17" name="Gerade Verbindung 16"/>
          <p:cNvCxnSpPr/>
          <p:nvPr/>
        </p:nvCxnSpPr>
        <p:spPr>
          <a:xfrm>
            <a:off x="0" y="2492389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18"/>
          <p:cNvSpPr>
            <a:spLocks noGrp="1"/>
          </p:cNvSpPr>
          <p:nvPr>
            <p:ph type="body" sz="quarter" idx="11"/>
          </p:nvPr>
        </p:nvSpPr>
        <p:spPr>
          <a:xfrm>
            <a:off x="351829" y="2640129"/>
            <a:ext cx="4059237" cy="1477328"/>
          </a:xfrm>
        </p:spPr>
        <p:txBody>
          <a:bodyPr wrap="square">
            <a:sp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BISansCond" panose="02000006050000020004" pitchFamily="2" charset="0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12"/>
          </p:nvPr>
        </p:nvSpPr>
        <p:spPr>
          <a:xfrm>
            <a:off x="351829" y="3718148"/>
            <a:ext cx="4059236" cy="3693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BISansCond" panose="02000006050000020004" pitchFamily="2" charset="0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10" name="Gerade Verbindung 9"/>
          <p:cNvCxnSpPr/>
          <p:nvPr/>
        </p:nvCxnSpPr>
        <p:spPr>
          <a:xfrm>
            <a:off x="0" y="2492389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platzhalter 24"/>
          <p:cNvSpPr>
            <a:spLocks noGrp="1"/>
          </p:cNvSpPr>
          <p:nvPr>
            <p:ph type="body" sz="quarter" idx="13" hasCustomPrompt="1"/>
          </p:nvPr>
        </p:nvSpPr>
        <p:spPr>
          <a:xfrm>
            <a:off x="4566017" y="970175"/>
            <a:ext cx="2768400" cy="2768400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59000"/>
                </a:schemeClr>
              </a:gs>
            </a:gsLst>
            <a:lin ang="9000000" scaled="0"/>
          </a:gradFill>
          <a:ln>
            <a:noFill/>
          </a:ln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rgbClr val="003366"/>
                </a:solidFill>
                <a:latin typeface="BISansCond" panose="02000006050000020004" pitchFamily="2" charset="0"/>
              </a:defRPr>
            </a:lvl1pPr>
          </a:lstStyle>
          <a:p>
            <a:pPr lvl="0"/>
            <a:r>
              <a:rPr lang="en-GB" noProof="0" dirty="0" err="1" smtClean="0"/>
              <a:t>Textmaster</a:t>
            </a:r>
            <a:r>
              <a:rPr lang="en-GB" noProof="0" dirty="0" smtClean="0"/>
              <a:t>-format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694" y="6120399"/>
            <a:ext cx="1259701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38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89C0FF"/>
              </a:gs>
              <a:gs pos="100000">
                <a:srgbClr val="5486C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17" name="Gerade Verbindung 16"/>
          <p:cNvCxnSpPr/>
          <p:nvPr/>
        </p:nvCxnSpPr>
        <p:spPr>
          <a:xfrm>
            <a:off x="0" y="2492389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18"/>
          <p:cNvSpPr>
            <a:spLocks noGrp="1"/>
          </p:cNvSpPr>
          <p:nvPr>
            <p:ph type="body" sz="quarter" idx="11"/>
          </p:nvPr>
        </p:nvSpPr>
        <p:spPr>
          <a:xfrm>
            <a:off x="351829" y="2640129"/>
            <a:ext cx="4059237" cy="1477328"/>
          </a:xfrm>
        </p:spPr>
        <p:txBody>
          <a:bodyPr wrap="square">
            <a:sp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BISansCond" panose="02000006050000020004" pitchFamily="2" charset="0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12"/>
          </p:nvPr>
        </p:nvSpPr>
        <p:spPr>
          <a:xfrm>
            <a:off x="351829" y="3718148"/>
            <a:ext cx="2954642" cy="738664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BISansCond" panose="02000006050000020004" pitchFamily="2" charset="0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13" name="Gerade Verbindung 12"/>
          <p:cNvCxnSpPr/>
          <p:nvPr/>
        </p:nvCxnSpPr>
        <p:spPr>
          <a:xfrm>
            <a:off x="0" y="2492389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platzhalt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4566017" y="970175"/>
            <a:ext cx="2768400" cy="2768400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59000"/>
                </a:schemeClr>
              </a:gs>
            </a:gsLst>
            <a:lin ang="9000000" scaled="0"/>
          </a:gradFill>
          <a:ln>
            <a:noFill/>
          </a:ln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rgbClr val="003366"/>
                </a:solidFill>
                <a:latin typeface="BISansCond" panose="02000006050000020004" pitchFamily="2" charset="0"/>
              </a:defRPr>
            </a:lvl1pPr>
          </a:lstStyle>
          <a:p>
            <a:pPr lvl="0"/>
            <a:r>
              <a:rPr lang="en-GB" noProof="0" dirty="0" err="1" smtClean="0"/>
              <a:t>Textmaster</a:t>
            </a:r>
            <a:r>
              <a:rPr lang="en-GB" noProof="0" dirty="0" smtClean="0"/>
              <a:t>-format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</p:txBody>
      </p:sp>
      <p:sp>
        <p:nvSpPr>
          <p:cNvPr id="23" name="Bildplatzhalter 22"/>
          <p:cNvSpPr>
            <a:spLocks noGrp="1"/>
          </p:cNvSpPr>
          <p:nvPr>
            <p:ph type="pic" sz="quarter" idx="13"/>
          </p:nvPr>
        </p:nvSpPr>
        <p:spPr>
          <a:xfrm>
            <a:off x="4349768" y="3500533"/>
            <a:ext cx="2260800" cy="22608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90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694" y="6120399"/>
            <a:ext cx="1259701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0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p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2928493"/>
            <a:ext cx="9144000" cy="3929507"/>
          </a:xfrm>
          <a:prstGeom prst="rect">
            <a:avLst/>
          </a:prstGeom>
          <a:gradFill>
            <a:gsLst>
              <a:gs pos="0">
                <a:srgbClr val="6699CC">
                  <a:alpha val="40000"/>
                </a:srgbClr>
              </a:gs>
              <a:gs pos="100000">
                <a:srgbClr val="FFFFFF"/>
              </a:gs>
            </a:gsLst>
            <a:lin ang="162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400" dirty="0" smtClean="0">
              <a:solidFill>
                <a:prstClr val="black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971453"/>
            <a:ext cx="9144000" cy="0"/>
          </a:xfrm>
          <a:prstGeom prst="line">
            <a:avLst/>
          </a:prstGeom>
          <a:ln w="12700">
            <a:solidFill>
              <a:srgbClr val="0033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43" y="6578958"/>
            <a:ext cx="630270" cy="19051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670B-D7B9-419C-9EDC-EEA2E815864B}" type="datetime1">
              <a:rPr lang="en-GB" smtClean="0">
                <a:solidFill>
                  <a:prstClr val="white">
                    <a:lumMod val="50000"/>
                  </a:prstClr>
                </a:solidFill>
              </a:rPr>
              <a:pPr/>
              <a:t>04/10/2017</a:t>
            </a:fld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60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p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2928493"/>
            <a:ext cx="9144000" cy="3929507"/>
          </a:xfrm>
          <a:prstGeom prst="rect">
            <a:avLst/>
          </a:prstGeom>
          <a:gradFill>
            <a:gsLst>
              <a:gs pos="0">
                <a:srgbClr val="6699CC">
                  <a:alpha val="40000"/>
                </a:srgbClr>
              </a:gs>
              <a:gs pos="100000">
                <a:srgbClr val="FFFFFF"/>
              </a:gs>
            </a:gsLst>
            <a:lin ang="162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400" dirty="0" smtClean="0">
              <a:solidFill>
                <a:prstClr val="black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0" y="971453"/>
            <a:ext cx="9144000" cy="0"/>
          </a:xfrm>
          <a:prstGeom prst="line">
            <a:avLst/>
          </a:prstGeom>
          <a:ln w="12700">
            <a:solidFill>
              <a:srgbClr val="0033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0" y="971453"/>
            <a:ext cx="9144000" cy="0"/>
          </a:xfrm>
          <a:prstGeom prst="line">
            <a:avLst/>
          </a:prstGeom>
          <a:ln w="12700">
            <a:solidFill>
              <a:srgbClr val="0033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43" y="6578958"/>
            <a:ext cx="630270" cy="190510"/>
          </a:xfrm>
          <a:prstGeom prst="rect">
            <a:avLst/>
          </a:prstGeom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DFAE-3DA3-4218-ADED-A2CB89D0520B}" type="datetime1">
              <a:rPr lang="en-GB" smtClean="0">
                <a:solidFill>
                  <a:prstClr val="white">
                    <a:lumMod val="50000"/>
                  </a:prstClr>
                </a:solidFill>
              </a:rPr>
              <a:pPr/>
              <a:t>04/10/2017</a:t>
            </a:fld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367575" y="153349"/>
            <a:ext cx="8408850" cy="55399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664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pag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2928493"/>
            <a:ext cx="9144000" cy="3929507"/>
          </a:xfrm>
          <a:prstGeom prst="rect">
            <a:avLst/>
          </a:prstGeom>
          <a:gradFill>
            <a:gsLst>
              <a:gs pos="0">
                <a:srgbClr val="6699CC">
                  <a:alpha val="40000"/>
                </a:srgbClr>
              </a:gs>
              <a:gs pos="100000">
                <a:srgbClr val="FFFFFF"/>
              </a:gs>
            </a:gsLst>
            <a:lin ang="162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400" dirty="0" smtClean="0">
              <a:solidFill>
                <a:prstClr val="black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0" y="971453"/>
            <a:ext cx="9144000" cy="0"/>
          </a:xfrm>
          <a:prstGeom prst="line">
            <a:avLst/>
          </a:prstGeom>
          <a:ln w="12700">
            <a:solidFill>
              <a:srgbClr val="0033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0" y="971453"/>
            <a:ext cx="9144000" cy="0"/>
          </a:xfrm>
          <a:prstGeom prst="line">
            <a:avLst/>
          </a:prstGeom>
          <a:ln w="12700">
            <a:solidFill>
              <a:srgbClr val="0033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43" y="6578958"/>
            <a:ext cx="630270" cy="190510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DFAE-3DA3-4218-ADED-A2CB89D0520B}" type="datetime1">
              <a:rPr lang="en-GB" smtClean="0">
                <a:solidFill>
                  <a:prstClr val="white">
                    <a:lumMod val="50000"/>
                  </a:prstClr>
                </a:solidFill>
              </a:rPr>
              <a:pPr/>
              <a:t>04/10/2017</a:t>
            </a:fld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84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pag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2928493"/>
            <a:ext cx="9144000" cy="3929507"/>
          </a:xfrm>
          <a:prstGeom prst="rect">
            <a:avLst/>
          </a:prstGeom>
          <a:gradFill>
            <a:gsLst>
              <a:gs pos="0">
                <a:srgbClr val="6699CC">
                  <a:alpha val="40000"/>
                </a:srgbClr>
              </a:gs>
              <a:gs pos="100000">
                <a:srgbClr val="FFFFFF"/>
              </a:gs>
            </a:gsLst>
            <a:lin ang="162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400" dirty="0" smtClean="0">
              <a:solidFill>
                <a:prstClr val="black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971453"/>
            <a:ext cx="9144000" cy="0"/>
          </a:xfrm>
          <a:prstGeom prst="line">
            <a:avLst/>
          </a:prstGeom>
          <a:ln w="12700">
            <a:solidFill>
              <a:srgbClr val="0033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0" y="971453"/>
            <a:ext cx="9144000" cy="0"/>
          </a:xfrm>
          <a:prstGeom prst="line">
            <a:avLst/>
          </a:prstGeom>
          <a:ln w="12700">
            <a:solidFill>
              <a:srgbClr val="0033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1771573" y="1600201"/>
            <a:ext cx="5616001" cy="45259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/>
            </a:lvl1pPr>
            <a:lvl2pPr marL="182563" indent="-182563">
              <a:spcBef>
                <a:spcPts val="600"/>
              </a:spcBef>
              <a:buFont typeface="BISans" panose="02000503040000020004" pitchFamily="2" charset="0"/>
              <a:buChar char="•"/>
              <a:defRPr/>
            </a:lvl2pPr>
            <a:lvl3pPr marL="358775" indent="-176213"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43" y="6578958"/>
            <a:ext cx="630270" cy="19051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B648-F09C-46E0-BD0F-02867C1BCA59}" type="datetime1">
              <a:rPr lang="en-GB" smtClean="0">
                <a:solidFill>
                  <a:prstClr val="white">
                    <a:lumMod val="50000"/>
                  </a:prstClr>
                </a:solidFill>
              </a:rPr>
              <a:pPr/>
              <a:t>04/10/2017</a:t>
            </a:fld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21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gram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0" y="2928493"/>
            <a:ext cx="9144000" cy="3929507"/>
          </a:xfrm>
          <a:prstGeom prst="rect">
            <a:avLst/>
          </a:prstGeom>
          <a:gradFill>
            <a:gsLst>
              <a:gs pos="0">
                <a:srgbClr val="6699CC">
                  <a:alpha val="40000"/>
                </a:srgbClr>
              </a:gs>
              <a:gs pos="100000">
                <a:srgbClr val="FFFFFF"/>
              </a:gs>
            </a:gsLst>
            <a:lin ang="162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400" dirty="0" smtClean="0">
              <a:solidFill>
                <a:prstClr val="black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0" y="1380787"/>
            <a:ext cx="9144000" cy="3929507"/>
          </a:xfrm>
          <a:prstGeom prst="rect">
            <a:avLst/>
          </a:prstGeom>
          <a:gradFill>
            <a:gsLst>
              <a:gs pos="0">
                <a:srgbClr val="6699CC">
                  <a:alpha val="40000"/>
                </a:srgbClr>
              </a:gs>
              <a:gs pos="100000">
                <a:srgbClr val="FFFFFF"/>
              </a:gs>
            </a:gsLst>
            <a:lin ang="162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400" dirty="0" smtClean="0">
              <a:solidFill>
                <a:prstClr val="black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7575" y="1600202"/>
            <a:ext cx="2934425" cy="371009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0" y="971453"/>
            <a:ext cx="9144000" cy="0"/>
          </a:xfrm>
          <a:prstGeom prst="line">
            <a:avLst/>
          </a:prstGeom>
          <a:ln w="12700">
            <a:solidFill>
              <a:srgbClr val="0033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0" y="971453"/>
            <a:ext cx="9144000" cy="0"/>
          </a:xfrm>
          <a:prstGeom prst="line">
            <a:avLst/>
          </a:prstGeom>
          <a:ln w="12700">
            <a:solidFill>
              <a:srgbClr val="0033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43" y="6578958"/>
            <a:ext cx="630270" cy="190510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50B4-0A56-4E6B-AADC-5777FA1C2983}" type="datetime1">
              <a:rPr lang="en-GB" smtClean="0">
                <a:solidFill>
                  <a:prstClr val="white">
                    <a:lumMod val="50000"/>
                  </a:prstClr>
                </a:solidFill>
              </a:rPr>
              <a:pPr/>
              <a:t>04/10/2017</a:t>
            </a:fld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55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2928493"/>
            <a:ext cx="9144000" cy="3929507"/>
          </a:xfrm>
          <a:prstGeom prst="rect">
            <a:avLst/>
          </a:prstGeom>
          <a:gradFill>
            <a:gsLst>
              <a:gs pos="0">
                <a:srgbClr val="6699CC">
                  <a:alpha val="40000"/>
                </a:srgbClr>
              </a:gs>
              <a:gs pos="100000">
                <a:srgbClr val="FFFFFF"/>
              </a:gs>
            </a:gsLst>
            <a:lin ang="162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400" dirty="0" smtClean="0">
              <a:solidFill>
                <a:prstClr val="black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71576" y="1935251"/>
            <a:ext cx="5065659" cy="1231106"/>
          </a:xfrm>
        </p:spPr>
        <p:txBody>
          <a:bodyPr>
            <a:sp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1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-169856" y="1038415"/>
            <a:ext cx="1738800" cy="1738800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>
            <a:lvl1pPr marL="0" indent="0" algn="ctr">
              <a:buNone/>
              <a:defRPr lang="en-US" sz="2000" dirty="0" smtClean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algn="ctr"/>
            <a:r>
              <a:rPr lang="en-GB" noProof="0" dirty="0" smtClean="0"/>
              <a:t>Add. info [font size variable]</a:t>
            </a:r>
          </a:p>
        </p:txBody>
      </p:sp>
      <p:cxnSp>
        <p:nvCxnSpPr>
          <p:cNvPr id="6" name="Gerade Verbindung 5"/>
          <p:cNvCxnSpPr/>
          <p:nvPr/>
        </p:nvCxnSpPr>
        <p:spPr>
          <a:xfrm>
            <a:off x="0" y="1691647"/>
            <a:ext cx="9144000" cy="0"/>
          </a:xfrm>
          <a:prstGeom prst="line">
            <a:avLst/>
          </a:prstGeom>
          <a:ln w="12700">
            <a:solidFill>
              <a:srgbClr val="FF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0" y="1691647"/>
            <a:ext cx="9144000" cy="0"/>
          </a:xfrm>
          <a:prstGeom prst="line">
            <a:avLst/>
          </a:prstGeom>
          <a:ln w="12700">
            <a:solidFill>
              <a:srgbClr val="FF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43" y="6578958"/>
            <a:ext cx="630270" cy="190510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96EA654-ECD7-471A-8536-99948A30C4BB}" type="datetime1">
              <a:rPr lang="en-GB" smtClean="0">
                <a:solidFill>
                  <a:prstClr val="white">
                    <a:lumMod val="50000"/>
                  </a:prstClr>
                </a:solidFill>
              </a:rPr>
              <a:pPr/>
              <a:t>04/10/2017</a:t>
            </a:fld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43B55C4-4F5A-416B-997D-6CE47EB0A945}" type="slidenum">
              <a:rPr lang="en-GB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771576" y="756761"/>
            <a:ext cx="5065660" cy="369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134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89C0FF"/>
              </a:gs>
              <a:gs pos="100000">
                <a:srgbClr val="5486C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0" y="2492389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18"/>
          <p:cNvSpPr>
            <a:spLocks noGrp="1"/>
          </p:cNvSpPr>
          <p:nvPr>
            <p:ph type="body" sz="quarter" idx="11"/>
          </p:nvPr>
        </p:nvSpPr>
        <p:spPr>
          <a:xfrm>
            <a:off x="351829" y="2640129"/>
            <a:ext cx="4059237" cy="1477328"/>
          </a:xfrm>
        </p:spPr>
        <p:txBody>
          <a:bodyPr wrap="square">
            <a:sp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BISansCond" panose="02000006050000020004" pitchFamily="2" charset="0"/>
              </a:defRPr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12"/>
          </p:nvPr>
        </p:nvSpPr>
        <p:spPr>
          <a:xfrm>
            <a:off x="351829" y="3718148"/>
            <a:ext cx="4059236" cy="3693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BISansCond" panose="02000006050000020004" pitchFamily="2" charset="0"/>
              </a:defRPr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2492389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694" y="6120399"/>
            <a:ext cx="1259701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1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ganisational chart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2928493"/>
            <a:ext cx="9144000" cy="3929507"/>
          </a:xfrm>
          <a:prstGeom prst="rect">
            <a:avLst/>
          </a:prstGeom>
          <a:gradFill>
            <a:gsLst>
              <a:gs pos="0">
                <a:srgbClr val="6699CC">
                  <a:alpha val="40000"/>
                </a:srgbClr>
              </a:gs>
              <a:gs pos="100000">
                <a:srgbClr val="FFFFFF"/>
              </a:gs>
            </a:gsLst>
            <a:lin ang="162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400" dirty="0" smtClean="0">
              <a:solidFill>
                <a:prstClr val="black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2492389"/>
            <a:ext cx="9144000" cy="0"/>
          </a:xfrm>
          <a:prstGeom prst="line">
            <a:avLst/>
          </a:prstGeom>
          <a:ln w="12700">
            <a:solidFill>
              <a:srgbClr val="66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>
            <a:off x="0" y="2492389"/>
            <a:ext cx="9144000" cy="0"/>
          </a:xfrm>
          <a:prstGeom prst="line">
            <a:avLst/>
          </a:prstGeom>
          <a:ln w="12700">
            <a:solidFill>
              <a:srgbClr val="66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43" y="6578958"/>
            <a:ext cx="630270" cy="19051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8D82-2CA0-4C64-8F52-ED1E564820AE}" type="datetime1">
              <a:rPr lang="en-GB" smtClean="0">
                <a:solidFill>
                  <a:prstClr val="white">
                    <a:lumMod val="50000"/>
                  </a:prstClr>
                </a:solidFill>
              </a:rPr>
              <a:pPr/>
              <a:t>04/10/2017</a:t>
            </a:fld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86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-al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2928493"/>
            <a:ext cx="9144000" cy="3929507"/>
          </a:xfrm>
          <a:prstGeom prst="rect">
            <a:avLst/>
          </a:prstGeom>
          <a:gradFill>
            <a:gsLst>
              <a:gs pos="0">
                <a:srgbClr val="6699CC">
                  <a:alpha val="40000"/>
                </a:srgbClr>
              </a:gs>
              <a:gs pos="100000">
                <a:srgbClr val="FFFFFF"/>
              </a:gs>
            </a:gsLst>
            <a:lin ang="162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400" dirty="0" smtClean="0">
              <a:solidFill>
                <a:prstClr val="black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471A6-68F5-46F4-AB55-274B9534F60C}" type="datetime1">
              <a:rPr lang="en-GB" smtClean="0">
                <a:solidFill>
                  <a:prstClr val="white">
                    <a:lumMod val="50000"/>
                  </a:prstClr>
                </a:solidFill>
              </a:rPr>
              <a:pPr/>
              <a:t>04/10/2017</a:t>
            </a:fld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0" y="971453"/>
            <a:ext cx="9144000" cy="0"/>
          </a:xfrm>
          <a:prstGeom prst="line">
            <a:avLst/>
          </a:prstGeom>
          <a:ln w="12700">
            <a:solidFill>
              <a:srgbClr val="0033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1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36p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7575" y="104583"/>
            <a:ext cx="8408850" cy="553998"/>
          </a:xfrm>
        </p:spPr>
        <p:txBody>
          <a:bodyPr/>
          <a:lstStyle>
            <a:lvl1pPr>
              <a:defRPr sz="3600">
                <a:solidFill>
                  <a:srgbClr val="003366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27B5-4F46-4E52-AD59-88A207270947}" type="datetime1">
              <a:rPr lang="en-GB" smtClean="0">
                <a:solidFill>
                  <a:prstClr val="white">
                    <a:lumMod val="50000"/>
                  </a:prstClr>
                </a:solidFill>
              </a:rPr>
              <a:pPr/>
              <a:t>04/10/2017</a:t>
            </a:fld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0" y="971453"/>
            <a:ext cx="9144000" cy="0"/>
          </a:xfrm>
          <a:prstGeom prst="line">
            <a:avLst/>
          </a:prstGeom>
          <a:ln w="12700">
            <a:solidFill>
              <a:srgbClr val="0033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52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24p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7575" y="153349"/>
            <a:ext cx="8408850" cy="369332"/>
          </a:xfrm>
        </p:spPr>
        <p:txBody>
          <a:bodyPr/>
          <a:lstStyle>
            <a:lvl1pPr>
              <a:defRPr sz="2400">
                <a:solidFill>
                  <a:srgbClr val="003366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B35C-2CFB-4984-B1A5-ABCEC85D20F8}" type="datetime1">
              <a:rPr lang="en-GB" smtClean="0">
                <a:solidFill>
                  <a:prstClr val="white">
                    <a:lumMod val="50000"/>
                  </a:prstClr>
                </a:solidFill>
              </a:rPr>
              <a:pPr/>
              <a:t>04/10/2017</a:t>
            </a:fld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0" y="971453"/>
            <a:ext cx="9144000" cy="0"/>
          </a:xfrm>
          <a:prstGeom prst="line">
            <a:avLst/>
          </a:prstGeom>
          <a:ln w="12700">
            <a:solidFill>
              <a:srgbClr val="0033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14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pag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771573" y="1600201"/>
            <a:ext cx="5616001" cy="45259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/>
            </a:lvl1pPr>
            <a:lvl2pPr marL="182563" indent="-182563">
              <a:spcBef>
                <a:spcPts val="600"/>
              </a:spcBef>
              <a:buFont typeface="BISans" panose="02000503040000020004" pitchFamily="2" charset="0"/>
              <a:buChar char="•"/>
              <a:defRPr/>
            </a:lvl2pPr>
            <a:lvl3pPr marL="358775" indent="-176213"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90F8743-0E6F-41EA-91A8-8122DB0D84F5}" type="datetime1">
              <a:rPr lang="en-GB" smtClean="0">
                <a:solidFill>
                  <a:prstClr val="white">
                    <a:lumMod val="50000"/>
                  </a:prstClr>
                </a:solidFill>
              </a:rPr>
              <a:pPr/>
              <a:t>04/10/2017</a:t>
            </a:fld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43B55C4-4F5A-416B-997D-6CE47EB0A945}" type="slidenum">
              <a:rPr lang="en-GB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367575" y="153349"/>
            <a:ext cx="8408850" cy="369332"/>
          </a:xfrm>
        </p:spPr>
        <p:txBody>
          <a:bodyPr/>
          <a:lstStyle>
            <a:lvl1pPr>
              <a:defRPr sz="2400">
                <a:solidFill>
                  <a:srgbClr val="003366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0" y="971453"/>
            <a:ext cx="9144000" cy="0"/>
          </a:xfrm>
          <a:prstGeom prst="line">
            <a:avLst/>
          </a:prstGeom>
          <a:ln w="12700">
            <a:solidFill>
              <a:srgbClr val="0033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43" y="6578958"/>
            <a:ext cx="630270" cy="1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3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gram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7575" y="1600202"/>
            <a:ext cx="2934425" cy="371009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DA1FEC-CBCE-41CB-A00E-A142F817B3A7}" type="datetime1">
              <a:rPr lang="en-GB" smtClean="0">
                <a:solidFill>
                  <a:prstClr val="white">
                    <a:lumMod val="50000"/>
                  </a:prstClr>
                </a:solidFill>
              </a:rPr>
              <a:pPr/>
              <a:t>04/10/2017</a:t>
            </a:fld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43B55C4-4F5A-416B-997D-6CE47EB0A945}" type="slidenum">
              <a:rPr lang="en-GB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6" name="Titel 1"/>
          <p:cNvSpPr>
            <a:spLocks noGrp="1"/>
          </p:cNvSpPr>
          <p:nvPr>
            <p:ph type="title"/>
          </p:nvPr>
        </p:nvSpPr>
        <p:spPr>
          <a:xfrm>
            <a:off x="367575" y="153349"/>
            <a:ext cx="8408850" cy="369332"/>
          </a:xfrm>
        </p:spPr>
        <p:txBody>
          <a:bodyPr/>
          <a:lstStyle>
            <a:lvl1pPr>
              <a:defRPr sz="2400">
                <a:solidFill>
                  <a:srgbClr val="003366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0" y="971453"/>
            <a:ext cx="9144000" cy="0"/>
          </a:xfrm>
          <a:prstGeom prst="line">
            <a:avLst/>
          </a:prstGeom>
          <a:ln w="12700">
            <a:solidFill>
              <a:srgbClr val="0033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43" y="6578958"/>
            <a:ext cx="630270" cy="1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A03C-FB3C-4331-9FA1-4886C0A46E98}" type="datetime1">
              <a:rPr lang="en-GB" smtClean="0">
                <a:solidFill>
                  <a:prstClr val="white">
                    <a:lumMod val="50000"/>
                  </a:prstClr>
                </a:solidFill>
              </a:rPr>
              <a:pPr/>
              <a:t>04/10/2017</a:t>
            </a:fld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92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89C0FF"/>
              </a:gs>
              <a:gs pos="100000">
                <a:srgbClr val="5486C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0" y="2492389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18"/>
          <p:cNvSpPr>
            <a:spLocks noGrp="1"/>
          </p:cNvSpPr>
          <p:nvPr>
            <p:ph type="body" sz="quarter" idx="11"/>
          </p:nvPr>
        </p:nvSpPr>
        <p:spPr>
          <a:xfrm>
            <a:off x="351829" y="2640129"/>
            <a:ext cx="4059237" cy="1477328"/>
          </a:xfrm>
        </p:spPr>
        <p:txBody>
          <a:bodyPr wrap="square">
            <a:sp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BISansCond" panose="02000006050000020004" pitchFamily="2" charset="0"/>
              </a:defRPr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12"/>
          </p:nvPr>
        </p:nvSpPr>
        <p:spPr>
          <a:xfrm>
            <a:off x="351829" y="3718148"/>
            <a:ext cx="4059236" cy="3693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BISansCond" panose="02000006050000020004" pitchFamily="2" charset="0"/>
              </a:defRPr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2492389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platzhalter 24"/>
          <p:cNvSpPr>
            <a:spLocks noGrp="1"/>
          </p:cNvSpPr>
          <p:nvPr>
            <p:ph type="body" sz="quarter" idx="13" hasCustomPrompt="1"/>
          </p:nvPr>
        </p:nvSpPr>
        <p:spPr>
          <a:xfrm>
            <a:off x="4566017" y="970175"/>
            <a:ext cx="2768400" cy="2768400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59000"/>
                </a:schemeClr>
              </a:gs>
            </a:gsLst>
            <a:lin ang="9000000" scaled="0"/>
          </a:gradFill>
          <a:ln>
            <a:noFill/>
          </a:ln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rgbClr val="003366"/>
                </a:solidFill>
                <a:latin typeface="BISansCond" panose="02000006050000020004" pitchFamily="2" charset="0"/>
              </a:defRPr>
            </a:lvl1pPr>
          </a:lstStyle>
          <a:p>
            <a:pPr lvl="0"/>
            <a:r>
              <a:rPr lang="en-GB" noProof="0" dirty="0" err="1" smtClean="0"/>
              <a:t>Textmaster</a:t>
            </a:r>
            <a:r>
              <a:rPr lang="en-GB" noProof="0" dirty="0" smtClean="0"/>
              <a:t>-format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694" y="6120399"/>
            <a:ext cx="1259701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6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89C0FF"/>
              </a:gs>
              <a:gs pos="100000">
                <a:srgbClr val="5486C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cxnSp>
        <p:nvCxnSpPr>
          <p:cNvPr id="17" name="Gerade Verbindung 16"/>
          <p:cNvCxnSpPr/>
          <p:nvPr/>
        </p:nvCxnSpPr>
        <p:spPr>
          <a:xfrm>
            <a:off x="0" y="2492389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18"/>
          <p:cNvSpPr>
            <a:spLocks noGrp="1"/>
          </p:cNvSpPr>
          <p:nvPr>
            <p:ph type="body" sz="quarter" idx="11"/>
          </p:nvPr>
        </p:nvSpPr>
        <p:spPr>
          <a:xfrm>
            <a:off x="351829" y="2640129"/>
            <a:ext cx="4059237" cy="1477328"/>
          </a:xfrm>
        </p:spPr>
        <p:txBody>
          <a:bodyPr wrap="square">
            <a:sp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BISansCond" panose="02000006050000020004" pitchFamily="2" charset="0"/>
              </a:defRPr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sp>
        <p:nvSpPr>
          <p:cNvPr id="20" name="Textplatzhalter 18"/>
          <p:cNvSpPr>
            <a:spLocks noGrp="1"/>
          </p:cNvSpPr>
          <p:nvPr>
            <p:ph type="body" sz="quarter" idx="12"/>
          </p:nvPr>
        </p:nvSpPr>
        <p:spPr>
          <a:xfrm>
            <a:off x="351829" y="3718148"/>
            <a:ext cx="2954642" cy="738664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BISansCond" panose="02000006050000020004" pitchFamily="2" charset="0"/>
              </a:defRPr>
            </a:lvl1pPr>
          </a:lstStyle>
          <a:p>
            <a:pPr lvl="0"/>
            <a:r>
              <a:rPr lang="de-DE" noProof="0" smtClean="0"/>
              <a:t>Textmasterformat bearbeiten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0" y="2492389"/>
            <a:ext cx="914400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platzhalt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4566017" y="970175"/>
            <a:ext cx="2768400" cy="2768400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59000"/>
                </a:schemeClr>
              </a:gs>
            </a:gsLst>
            <a:lin ang="9000000" scaled="0"/>
          </a:gradFill>
          <a:ln>
            <a:noFill/>
          </a:ln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rgbClr val="003366"/>
                </a:solidFill>
                <a:latin typeface="BISansCond" panose="02000006050000020004" pitchFamily="2" charset="0"/>
              </a:defRPr>
            </a:lvl1pPr>
          </a:lstStyle>
          <a:p>
            <a:pPr lvl="0"/>
            <a:r>
              <a:rPr lang="en-GB" noProof="0" dirty="0" err="1" smtClean="0"/>
              <a:t>Textmaster</a:t>
            </a:r>
            <a:r>
              <a:rPr lang="en-GB" noProof="0" dirty="0" smtClean="0"/>
              <a:t>-format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</p:txBody>
      </p:sp>
      <p:sp>
        <p:nvSpPr>
          <p:cNvPr id="23" name="Bildplatzhalter 22"/>
          <p:cNvSpPr>
            <a:spLocks noGrp="1"/>
          </p:cNvSpPr>
          <p:nvPr>
            <p:ph type="pic" sz="quarter" idx="13"/>
          </p:nvPr>
        </p:nvSpPr>
        <p:spPr>
          <a:xfrm>
            <a:off x="4349768" y="3500533"/>
            <a:ext cx="2260800" cy="22608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900"/>
            </a:lvl1pPr>
          </a:lstStyle>
          <a:p>
            <a:r>
              <a:rPr lang="de-DE" noProof="0" smtClean="0"/>
              <a:t>Bild durch Klicken auf Symbol hinzufügen</a:t>
            </a:r>
            <a:endParaRPr lang="en-GB" noProof="0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694" y="6120399"/>
            <a:ext cx="1259701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p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2928493"/>
            <a:ext cx="9144000" cy="3929507"/>
          </a:xfrm>
          <a:prstGeom prst="rect">
            <a:avLst/>
          </a:prstGeom>
          <a:gradFill>
            <a:gsLst>
              <a:gs pos="0">
                <a:srgbClr val="6699CC">
                  <a:alpha val="40000"/>
                </a:srgbClr>
              </a:gs>
              <a:gs pos="100000">
                <a:srgbClr val="FFFFFF"/>
              </a:gs>
            </a:gsLst>
            <a:lin ang="162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400" noProof="0" dirty="0" smtClean="0">
              <a:solidFill>
                <a:schemeClr val="tx1"/>
              </a:solidFill>
            </a:endParaRP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0" y="971453"/>
            <a:ext cx="9144000" cy="0"/>
          </a:xfrm>
          <a:prstGeom prst="line">
            <a:avLst/>
          </a:prstGeom>
          <a:ln w="12700">
            <a:solidFill>
              <a:srgbClr val="0033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43" y="6578958"/>
            <a:ext cx="630270" cy="190510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F670B-D7B9-419C-9EDC-EEA2E815864B}" type="datetime1">
              <a:rPr lang="en-GB" smtClean="0"/>
              <a:t>04/10/2017</a:t>
            </a:fld>
            <a:endParaRPr lang="en-GB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82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p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2928493"/>
            <a:ext cx="9144000" cy="3929507"/>
          </a:xfrm>
          <a:prstGeom prst="rect">
            <a:avLst/>
          </a:prstGeom>
          <a:gradFill>
            <a:gsLst>
              <a:gs pos="0">
                <a:srgbClr val="6699CC">
                  <a:alpha val="40000"/>
                </a:srgbClr>
              </a:gs>
              <a:gs pos="100000">
                <a:srgbClr val="FFFFFF"/>
              </a:gs>
            </a:gsLst>
            <a:lin ang="162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400" noProof="0" dirty="0" smtClean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0" y="971453"/>
            <a:ext cx="9144000" cy="0"/>
          </a:xfrm>
          <a:prstGeom prst="line">
            <a:avLst/>
          </a:prstGeom>
          <a:ln w="12700">
            <a:solidFill>
              <a:srgbClr val="0033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0" y="971453"/>
            <a:ext cx="9144000" cy="0"/>
          </a:xfrm>
          <a:prstGeom prst="line">
            <a:avLst/>
          </a:prstGeom>
          <a:ln w="12700">
            <a:solidFill>
              <a:srgbClr val="0033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43" y="6578958"/>
            <a:ext cx="630270" cy="190510"/>
          </a:xfrm>
          <a:prstGeom prst="rect">
            <a:avLst/>
          </a:prstGeom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DFAE-3DA3-4218-ADED-A2CB89D0520B}" type="datetime1">
              <a:rPr lang="en-GB" smtClean="0"/>
              <a:t>04/10/2017</a:t>
            </a:fld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367575" y="153349"/>
            <a:ext cx="8408850" cy="553998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683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pag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2928493"/>
            <a:ext cx="9144000" cy="3929507"/>
          </a:xfrm>
          <a:prstGeom prst="rect">
            <a:avLst/>
          </a:prstGeom>
          <a:gradFill>
            <a:gsLst>
              <a:gs pos="0">
                <a:srgbClr val="6699CC">
                  <a:alpha val="40000"/>
                </a:srgbClr>
              </a:gs>
              <a:gs pos="100000">
                <a:srgbClr val="FFFFFF"/>
              </a:gs>
            </a:gsLst>
            <a:lin ang="162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400" noProof="0" dirty="0" smtClean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GB" noProof="0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0" y="971453"/>
            <a:ext cx="9144000" cy="0"/>
          </a:xfrm>
          <a:prstGeom prst="line">
            <a:avLst/>
          </a:prstGeom>
          <a:ln w="12700">
            <a:solidFill>
              <a:srgbClr val="0033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0" y="971453"/>
            <a:ext cx="9144000" cy="0"/>
          </a:xfrm>
          <a:prstGeom prst="line">
            <a:avLst/>
          </a:prstGeom>
          <a:ln w="12700">
            <a:solidFill>
              <a:srgbClr val="0033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43" y="6578958"/>
            <a:ext cx="630270" cy="190510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DFAE-3DA3-4218-ADED-A2CB89D0520B}" type="datetime1">
              <a:rPr lang="en-GB" smtClean="0"/>
              <a:t>04/10/2017</a:t>
            </a:fld>
            <a:endParaRPr lang="en-GB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26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ndard pag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2928493"/>
            <a:ext cx="9144000" cy="3929507"/>
          </a:xfrm>
          <a:prstGeom prst="rect">
            <a:avLst/>
          </a:prstGeom>
          <a:gradFill>
            <a:gsLst>
              <a:gs pos="0">
                <a:srgbClr val="6699CC">
                  <a:alpha val="40000"/>
                </a:srgbClr>
              </a:gs>
              <a:gs pos="100000">
                <a:srgbClr val="FFFFFF"/>
              </a:gs>
            </a:gsLst>
            <a:lin ang="162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400" noProof="0" dirty="0" smtClean="0">
              <a:solidFill>
                <a:schemeClr val="tx1"/>
              </a:solidFill>
            </a:endParaRPr>
          </a:p>
        </p:txBody>
      </p:sp>
      <p:cxnSp>
        <p:nvCxnSpPr>
          <p:cNvPr id="5" name="Gerade Verbindung 4"/>
          <p:cNvCxnSpPr/>
          <p:nvPr/>
        </p:nvCxnSpPr>
        <p:spPr>
          <a:xfrm>
            <a:off x="0" y="971453"/>
            <a:ext cx="9144000" cy="0"/>
          </a:xfrm>
          <a:prstGeom prst="line">
            <a:avLst/>
          </a:prstGeom>
          <a:ln w="12700">
            <a:solidFill>
              <a:srgbClr val="0033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0" y="971453"/>
            <a:ext cx="9144000" cy="0"/>
          </a:xfrm>
          <a:prstGeom prst="line">
            <a:avLst/>
          </a:prstGeom>
          <a:ln w="12700">
            <a:solidFill>
              <a:srgbClr val="00336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1771573" y="1600201"/>
            <a:ext cx="5616001" cy="45259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/>
            </a:lvl1pPr>
            <a:lvl2pPr marL="182563" indent="-182563">
              <a:spcBef>
                <a:spcPts val="600"/>
              </a:spcBef>
              <a:buFont typeface="BISans" panose="02000503040000020004" pitchFamily="2" charset="0"/>
              <a:buChar char="•"/>
              <a:defRPr/>
            </a:lvl2pPr>
            <a:lvl3pPr marL="358775" indent="-176213">
              <a:buFont typeface="Arial" panose="020B0604020202020204" pitchFamily="34" charset="0"/>
              <a:buChar char="–"/>
              <a:defRPr/>
            </a:lvl3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43" y="6578958"/>
            <a:ext cx="630270" cy="19051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B648-F09C-46E0-BD0F-02867C1BCA59}" type="datetime1">
              <a:rPr lang="en-GB" smtClean="0"/>
              <a:t>04/10/2017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98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/>
          <p:cNvGrpSpPr/>
          <p:nvPr/>
        </p:nvGrpSpPr>
        <p:grpSpPr>
          <a:xfrm>
            <a:off x="182827" y="48946"/>
            <a:ext cx="8782685" cy="6809055"/>
            <a:chOff x="182826" y="36709"/>
            <a:chExt cx="8782685" cy="5106791"/>
          </a:xfrm>
        </p:grpSpPr>
        <p:cxnSp>
          <p:nvCxnSpPr>
            <p:cNvPr id="9" name="Gerade Verbindung 8"/>
            <p:cNvCxnSpPr/>
            <p:nvPr/>
          </p:nvCxnSpPr>
          <p:spPr>
            <a:xfrm>
              <a:off x="367575" y="36709"/>
              <a:ext cx="0" cy="5106791"/>
            </a:xfrm>
            <a:prstGeom prst="line">
              <a:avLst/>
            </a:prstGeom>
            <a:ln w="952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182826" y="4783577"/>
              <a:ext cx="8782685" cy="1"/>
            </a:xfrm>
            <a:prstGeom prst="line">
              <a:avLst/>
            </a:prstGeom>
            <a:ln w="952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8776425" y="36709"/>
              <a:ext cx="0" cy="5106791"/>
            </a:xfrm>
            <a:prstGeom prst="line">
              <a:avLst/>
            </a:prstGeom>
            <a:ln w="952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flipV="1">
              <a:off x="812055" y="5039714"/>
              <a:ext cx="7258417" cy="1"/>
            </a:xfrm>
            <a:prstGeom prst="line">
              <a:avLst/>
            </a:prstGeom>
            <a:ln w="952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1351328" y="4715849"/>
              <a:ext cx="0" cy="371785"/>
            </a:xfrm>
            <a:prstGeom prst="line">
              <a:avLst/>
            </a:prstGeom>
            <a:ln w="952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flipV="1">
              <a:off x="182826" y="188161"/>
              <a:ext cx="8782685" cy="1"/>
            </a:xfrm>
            <a:prstGeom prst="line">
              <a:avLst/>
            </a:prstGeom>
            <a:ln w="952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991288" y="4715849"/>
              <a:ext cx="0" cy="371785"/>
            </a:xfrm>
            <a:prstGeom prst="line">
              <a:avLst/>
            </a:prstGeom>
            <a:ln w="952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7575" y="396543"/>
            <a:ext cx="8408850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 err="1" smtClean="0"/>
              <a:t>Titelmasterformat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7575" y="1600201"/>
            <a:ext cx="840885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err="1" smtClean="0"/>
              <a:t>Textmasterformat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598177" y="6597269"/>
            <a:ext cx="605935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BISansCond" panose="02000006050000020004" pitchFamily="2" charset="0"/>
              </a:defRPr>
            </a:lvl1pPr>
          </a:lstStyle>
          <a:p>
            <a:fld id="{59D6F760-3D0A-42A5-9C72-D5981AC53901}" type="datetime1">
              <a:rPr lang="en-GB" smtClean="0"/>
              <a:t>04/10/2017</a:t>
            </a:fld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351328" y="6597269"/>
            <a:ext cx="6139718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BISansCond" panose="02000006050000020004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64829" y="6597269"/>
            <a:ext cx="2115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BISansCond" panose="02000006050000020004" pitchFamily="2" charset="0"/>
              </a:defRPr>
            </a:lvl1pPr>
          </a:lstStyle>
          <a:p>
            <a:fld id="{143B55C4-4F5A-416B-997D-6CE47EB0A945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182827" y="48946"/>
            <a:ext cx="8782685" cy="6809055"/>
            <a:chOff x="182826" y="36709"/>
            <a:chExt cx="8782685" cy="5106791"/>
          </a:xfrm>
        </p:grpSpPr>
        <p:cxnSp>
          <p:nvCxnSpPr>
            <p:cNvPr id="18" name="Gerade Verbindung 17"/>
            <p:cNvCxnSpPr/>
            <p:nvPr/>
          </p:nvCxnSpPr>
          <p:spPr>
            <a:xfrm>
              <a:off x="367575" y="36709"/>
              <a:ext cx="0" cy="5106791"/>
            </a:xfrm>
            <a:prstGeom prst="line">
              <a:avLst/>
            </a:prstGeom>
            <a:ln w="952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flipV="1">
              <a:off x="182826" y="4783577"/>
              <a:ext cx="8782685" cy="1"/>
            </a:xfrm>
            <a:prstGeom prst="line">
              <a:avLst/>
            </a:prstGeom>
            <a:ln w="952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8776425" y="36709"/>
              <a:ext cx="0" cy="5106791"/>
            </a:xfrm>
            <a:prstGeom prst="line">
              <a:avLst/>
            </a:prstGeom>
            <a:ln w="952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V="1">
              <a:off x="812055" y="5039714"/>
              <a:ext cx="7258417" cy="1"/>
            </a:xfrm>
            <a:prstGeom prst="line">
              <a:avLst/>
            </a:prstGeom>
            <a:ln w="952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1351328" y="4715849"/>
              <a:ext cx="0" cy="371785"/>
            </a:xfrm>
            <a:prstGeom prst="line">
              <a:avLst/>
            </a:prstGeom>
            <a:ln w="952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 flipV="1">
              <a:off x="182826" y="188161"/>
              <a:ext cx="8782685" cy="1"/>
            </a:xfrm>
            <a:prstGeom prst="line">
              <a:avLst/>
            </a:prstGeom>
            <a:ln w="952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991288" y="4715849"/>
              <a:ext cx="0" cy="371785"/>
            </a:xfrm>
            <a:prstGeom prst="line">
              <a:avLst/>
            </a:prstGeom>
            <a:ln w="952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Grafik 2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43" y="6578958"/>
            <a:ext cx="630270" cy="1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5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95" r:id="rId4"/>
    <p:sldLayoutId id="2147483683" r:id="rId5"/>
    <p:sldLayoutId id="2147483684" r:id="rId6"/>
    <p:sldLayoutId id="2147483686" r:id="rId7"/>
    <p:sldLayoutId id="2147483698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3" r:id="rId14"/>
    <p:sldLayoutId id="2147483694" r:id="rId15"/>
    <p:sldLayoutId id="2147483697" r:id="rId16"/>
    <p:sldLayoutId id="2147483696" r:id="rId17"/>
    <p:sldLayoutId id="2147483692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003366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780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1778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4250" indent="-177800" algn="l" defTabSz="914400" rtl="0" eaLnBrk="1" latinLnBrk="0" hangingPunct="1"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/>
          <p:cNvGrpSpPr/>
          <p:nvPr/>
        </p:nvGrpSpPr>
        <p:grpSpPr>
          <a:xfrm>
            <a:off x="182827" y="48946"/>
            <a:ext cx="8782685" cy="6809055"/>
            <a:chOff x="182826" y="36709"/>
            <a:chExt cx="8782685" cy="5106791"/>
          </a:xfrm>
        </p:grpSpPr>
        <p:cxnSp>
          <p:nvCxnSpPr>
            <p:cNvPr id="9" name="Gerade Verbindung 8"/>
            <p:cNvCxnSpPr/>
            <p:nvPr/>
          </p:nvCxnSpPr>
          <p:spPr>
            <a:xfrm>
              <a:off x="367575" y="36709"/>
              <a:ext cx="0" cy="5106791"/>
            </a:xfrm>
            <a:prstGeom prst="line">
              <a:avLst/>
            </a:prstGeom>
            <a:ln w="952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182826" y="4783577"/>
              <a:ext cx="8782685" cy="1"/>
            </a:xfrm>
            <a:prstGeom prst="line">
              <a:avLst/>
            </a:prstGeom>
            <a:ln w="952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8776425" y="36709"/>
              <a:ext cx="0" cy="5106791"/>
            </a:xfrm>
            <a:prstGeom prst="line">
              <a:avLst/>
            </a:prstGeom>
            <a:ln w="952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 flipV="1">
              <a:off x="812055" y="5039714"/>
              <a:ext cx="7258417" cy="1"/>
            </a:xfrm>
            <a:prstGeom prst="line">
              <a:avLst/>
            </a:prstGeom>
            <a:ln w="952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1351328" y="4715849"/>
              <a:ext cx="0" cy="371785"/>
            </a:xfrm>
            <a:prstGeom prst="line">
              <a:avLst/>
            </a:prstGeom>
            <a:ln w="952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flipV="1">
              <a:off x="182826" y="188161"/>
              <a:ext cx="8782685" cy="1"/>
            </a:xfrm>
            <a:prstGeom prst="line">
              <a:avLst/>
            </a:prstGeom>
            <a:ln w="952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991288" y="4715849"/>
              <a:ext cx="0" cy="371785"/>
            </a:xfrm>
            <a:prstGeom prst="line">
              <a:avLst/>
            </a:prstGeom>
            <a:ln w="952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7575" y="396543"/>
            <a:ext cx="8408850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 noProof="0" dirty="0" err="1" smtClean="0"/>
              <a:t>Titelmasterformat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durch</a:t>
            </a:r>
            <a:r>
              <a:rPr lang="en-GB" noProof="0" dirty="0" smtClean="0"/>
              <a:t> </a:t>
            </a:r>
            <a:r>
              <a:rPr lang="en-GB" noProof="0" dirty="0" err="1" smtClean="0"/>
              <a:t>Klicken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7575" y="1600201"/>
            <a:ext cx="840885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err="1" smtClean="0"/>
              <a:t>Textmasterformat</a:t>
            </a:r>
            <a:r>
              <a:rPr lang="en-GB" noProof="0" dirty="0" smtClean="0"/>
              <a:t> </a:t>
            </a:r>
            <a:r>
              <a:rPr lang="en-GB" noProof="0" dirty="0" err="1" smtClean="0"/>
              <a:t>bearbeiten</a:t>
            </a:r>
            <a:endParaRPr lang="en-GB" noProof="0" dirty="0" smtClean="0"/>
          </a:p>
          <a:p>
            <a:pPr lvl="1"/>
            <a:r>
              <a:rPr lang="en-GB" noProof="0" dirty="0" err="1" smtClean="0"/>
              <a:t>Zweite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2"/>
            <a:r>
              <a:rPr lang="en-GB" noProof="0" dirty="0" err="1" smtClean="0"/>
              <a:t>Dritte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3"/>
            <a:r>
              <a:rPr lang="en-GB" noProof="0" dirty="0" err="1" smtClean="0"/>
              <a:t>Vierte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 smtClean="0"/>
          </a:p>
          <a:p>
            <a:pPr lvl="4"/>
            <a:r>
              <a:rPr lang="en-GB" noProof="0" dirty="0" err="1" smtClean="0"/>
              <a:t>Fünfte</a:t>
            </a:r>
            <a:r>
              <a:rPr lang="en-GB" noProof="0" dirty="0" smtClean="0"/>
              <a:t> </a:t>
            </a:r>
            <a:r>
              <a:rPr lang="en-GB" noProof="0" dirty="0" err="1" smtClean="0"/>
              <a:t>Ebene</a:t>
            </a:r>
            <a:endParaRPr lang="en-GB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598177" y="6597269"/>
            <a:ext cx="605935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BISansCond" panose="02000006050000020004" pitchFamily="2" charset="0"/>
              </a:defRPr>
            </a:lvl1pPr>
          </a:lstStyle>
          <a:p>
            <a:fld id="{59D6F760-3D0A-42A5-9C72-D5981AC53901}" type="datetime1">
              <a:rPr lang="en-GB" smtClean="0">
                <a:solidFill>
                  <a:prstClr val="white">
                    <a:lumMod val="50000"/>
                  </a:prstClr>
                </a:solidFill>
              </a:rPr>
              <a:pPr/>
              <a:t>04/10/2017</a:t>
            </a:fld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351328" y="6597269"/>
            <a:ext cx="6139718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BISansCond" panose="02000006050000020004" pitchFamily="2" charset="0"/>
              </a:defRPr>
            </a:lvl1pPr>
          </a:lstStyle>
          <a:p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64829" y="6597269"/>
            <a:ext cx="211596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BISansCond" panose="02000006050000020004" pitchFamily="2" charset="0"/>
              </a:defRPr>
            </a:lvl1pPr>
          </a:lstStyle>
          <a:p>
            <a:fld id="{143B55C4-4F5A-416B-997D-6CE47EB0A945}" type="slidenum">
              <a:rPr lang="en-GB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7" name="Gruppieren 16"/>
          <p:cNvGrpSpPr/>
          <p:nvPr/>
        </p:nvGrpSpPr>
        <p:grpSpPr>
          <a:xfrm>
            <a:off x="182827" y="48946"/>
            <a:ext cx="8782685" cy="6809055"/>
            <a:chOff x="182826" y="36709"/>
            <a:chExt cx="8782685" cy="5106791"/>
          </a:xfrm>
        </p:grpSpPr>
        <p:cxnSp>
          <p:nvCxnSpPr>
            <p:cNvPr id="18" name="Gerade Verbindung 17"/>
            <p:cNvCxnSpPr/>
            <p:nvPr/>
          </p:nvCxnSpPr>
          <p:spPr>
            <a:xfrm>
              <a:off x="367575" y="36709"/>
              <a:ext cx="0" cy="5106791"/>
            </a:xfrm>
            <a:prstGeom prst="line">
              <a:avLst/>
            </a:prstGeom>
            <a:ln w="952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flipV="1">
              <a:off x="182826" y="4783577"/>
              <a:ext cx="8782685" cy="1"/>
            </a:xfrm>
            <a:prstGeom prst="line">
              <a:avLst/>
            </a:prstGeom>
            <a:ln w="952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8776425" y="36709"/>
              <a:ext cx="0" cy="5106791"/>
            </a:xfrm>
            <a:prstGeom prst="line">
              <a:avLst/>
            </a:prstGeom>
            <a:ln w="952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flipV="1">
              <a:off x="812055" y="5039714"/>
              <a:ext cx="7258417" cy="1"/>
            </a:xfrm>
            <a:prstGeom prst="line">
              <a:avLst/>
            </a:prstGeom>
            <a:ln w="952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1351328" y="4715849"/>
              <a:ext cx="0" cy="371785"/>
            </a:xfrm>
            <a:prstGeom prst="line">
              <a:avLst/>
            </a:prstGeom>
            <a:ln w="952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 flipV="1">
              <a:off x="182826" y="188161"/>
              <a:ext cx="8782685" cy="1"/>
            </a:xfrm>
            <a:prstGeom prst="line">
              <a:avLst/>
            </a:prstGeom>
            <a:ln w="952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991288" y="4715849"/>
              <a:ext cx="0" cy="371785"/>
            </a:xfrm>
            <a:prstGeom prst="line">
              <a:avLst/>
            </a:prstGeom>
            <a:ln w="9525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Grafik 2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43" y="6578958"/>
            <a:ext cx="630270" cy="1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rgbClr val="003366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7780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1778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84250" indent="-177800" algn="l" defTabSz="914400" rtl="0" eaLnBrk="1" latinLnBrk="0" hangingPunct="1"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51829" y="656950"/>
            <a:ext cx="8162779" cy="615553"/>
          </a:xfrm>
        </p:spPr>
        <p:txBody>
          <a:bodyPr/>
          <a:lstStyle/>
          <a:p>
            <a:r>
              <a:rPr lang="en-GB" sz="4000" dirty="0" smtClean="0"/>
              <a:t>Programming Tasks 1</a:t>
            </a:r>
            <a:r>
              <a:rPr lang="en-GB" sz="4000" baseline="30000" dirty="0" smtClean="0"/>
              <a:t>st</a:t>
            </a:r>
            <a:r>
              <a:rPr lang="en-GB" sz="4000" dirty="0" smtClean="0"/>
              <a:t> Wave Potential </a:t>
            </a:r>
            <a:endParaRPr lang="en-GB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Heads Programming Group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86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7575" y="1386445"/>
            <a:ext cx="840885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rgbClr val="FFC000"/>
                </a:solidFill>
              </a:rPr>
              <a:t>Golden rules:</a:t>
            </a:r>
          </a:p>
          <a:p>
            <a:r>
              <a:rPr lang="en-GB" dirty="0" smtClean="0"/>
              <a:t>If we have standards well defined in house then we can contract out the task</a:t>
            </a:r>
          </a:p>
          <a:p>
            <a:endParaRPr lang="en-GB" dirty="0"/>
          </a:p>
          <a:p>
            <a:r>
              <a:rPr lang="en-GB" dirty="0" smtClean="0"/>
              <a:t>Some tasks we need to break down further to decide which parts can be contracted out</a:t>
            </a:r>
          </a:p>
          <a:p>
            <a:endParaRPr lang="en-GB" dirty="0"/>
          </a:p>
          <a:p>
            <a:r>
              <a:rPr lang="en-GB" dirty="0" smtClean="0"/>
              <a:t>We have created a list of potential tasks for consideration but may be only a subset of these are chosen as a pilot to see </a:t>
            </a:r>
          </a:p>
          <a:p>
            <a:pPr lvl="1"/>
            <a:r>
              <a:rPr lang="en-GB" dirty="0" smtClean="0"/>
              <a:t>How this works between TCS and programming</a:t>
            </a:r>
          </a:p>
          <a:p>
            <a:pPr lvl="1"/>
            <a:r>
              <a:rPr lang="en-GB" dirty="0" smtClean="0"/>
              <a:t>The impact on other internal functions like Statistics and DM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Have to also question if a task is so standardised and simplified does it still make sense to contract out</a:t>
            </a:r>
          </a:p>
          <a:p>
            <a:pPr lvl="1"/>
            <a:r>
              <a:rPr lang="en-GB" dirty="0" smtClean="0"/>
              <a:t>Need to look at cost benefit of contracting out such tasks as a BPO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DFAE-3DA3-4218-ADED-A2CB89D0520B}" type="datetime1">
              <a:rPr lang="en-GB" smtClean="0"/>
              <a:t>04/10/2017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Overall Strategy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18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7575" y="1232066"/>
            <a:ext cx="8408850" cy="4966853"/>
          </a:xfrm>
        </p:spPr>
        <p:txBody>
          <a:bodyPr/>
          <a:lstStyle/>
          <a:p>
            <a:r>
              <a:rPr lang="en-GB" dirty="0" err="1" smtClean="0"/>
              <a:t>ADaM</a:t>
            </a:r>
            <a:r>
              <a:rPr lang="en-GB" dirty="0" smtClean="0"/>
              <a:t> – Annotate displays</a:t>
            </a:r>
          </a:p>
          <a:p>
            <a:pPr lvl="1"/>
            <a:r>
              <a:rPr lang="en-GB" dirty="0" smtClean="0"/>
              <a:t>Mixed view on this task, if not accompanied by other </a:t>
            </a:r>
            <a:r>
              <a:rPr lang="en-GB" dirty="0" err="1" smtClean="0"/>
              <a:t>ADaM</a:t>
            </a:r>
            <a:r>
              <a:rPr lang="en-GB" dirty="0" smtClean="0"/>
              <a:t> tasks then may not make sense initially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Tables – Create, maintain and validate</a:t>
            </a:r>
          </a:p>
          <a:p>
            <a:pPr lvl="1"/>
            <a:r>
              <a:rPr lang="en-GB" dirty="0" smtClean="0"/>
              <a:t>CSD macro tables</a:t>
            </a:r>
          </a:p>
          <a:p>
            <a:pPr lvl="1"/>
            <a:r>
              <a:rPr lang="en-GB" dirty="0" smtClean="0"/>
              <a:t>Standardised AE and LAB</a:t>
            </a:r>
          </a:p>
          <a:p>
            <a:pPr lvl="1"/>
            <a:r>
              <a:rPr lang="en-GB" dirty="0" smtClean="0"/>
              <a:t>Validation also performed at TCS</a:t>
            </a:r>
          </a:p>
          <a:p>
            <a:endParaRPr lang="en-GB" dirty="0" smtClean="0"/>
          </a:p>
          <a:p>
            <a:r>
              <a:rPr lang="en-GB" dirty="0" smtClean="0"/>
              <a:t>Figures – Create, maintain and validate</a:t>
            </a:r>
          </a:p>
          <a:p>
            <a:pPr lvl="1"/>
            <a:r>
              <a:rPr lang="en-GB" dirty="0" smtClean="0"/>
              <a:t>No catalogue yet exists for figures</a:t>
            </a:r>
          </a:p>
          <a:p>
            <a:pPr lvl="1"/>
            <a:r>
              <a:rPr lang="en-GB" dirty="0" smtClean="0"/>
              <a:t>Keep in house until defined standards exist and macros/templates to support them</a:t>
            </a:r>
          </a:p>
          <a:p>
            <a:endParaRPr lang="en-GB" dirty="0"/>
          </a:p>
          <a:p>
            <a:r>
              <a:rPr lang="en-GB" dirty="0" smtClean="0"/>
              <a:t>Listings – Create, maintain and validate</a:t>
            </a:r>
          </a:p>
          <a:p>
            <a:pPr lvl="1"/>
            <a:r>
              <a:rPr lang="en-GB" dirty="0" smtClean="0"/>
              <a:t>Can take over this fully</a:t>
            </a:r>
            <a:endParaRPr lang="en-GB" dirty="0"/>
          </a:p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DFAE-3DA3-4218-ADED-A2CB89D0520B}" type="datetime1">
              <a:rPr lang="en-GB" smtClean="0"/>
              <a:t>04/10/2017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614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7575" y="1232066"/>
            <a:ext cx="8408850" cy="4966853"/>
          </a:xfrm>
        </p:spPr>
        <p:txBody>
          <a:bodyPr/>
          <a:lstStyle/>
          <a:p>
            <a:r>
              <a:rPr lang="en-GB" dirty="0" err="1" smtClean="0"/>
              <a:t>ADaM</a:t>
            </a:r>
            <a:r>
              <a:rPr lang="en-GB" dirty="0" smtClean="0"/>
              <a:t> Define.xml creation of document</a:t>
            </a:r>
            <a:endParaRPr lang="en-GB" dirty="0"/>
          </a:p>
          <a:p>
            <a:pPr lvl="1"/>
            <a:r>
              <a:rPr lang="en-GB" dirty="0" smtClean="0"/>
              <a:t>We always said this would be automated once we have </a:t>
            </a:r>
            <a:r>
              <a:rPr lang="en-GB" dirty="0" err="1" smtClean="0"/>
              <a:t>ADaM</a:t>
            </a:r>
            <a:r>
              <a:rPr lang="en-GB" dirty="0" smtClean="0"/>
              <a:t> MDR then clear </a:t>
            </a:r>
            <a:r>
              <a:rPr lang="en-GB" dirty="0" err="1" smtClean="0"/>
              <a:t>withTCS</a:t>
            </a:r>
            <a:endParaRPr lang="en-GB" dirty="0" smtClean="0"/>
          </a:p>
          <a:p>
            <a:pPr lvl="1"/>
            <a:r>
              <a:rPr lang="en-GB" dirty="0" smtClean="0"/>
              <a:t>In the interim</a:t>
            </a:r>
          </a:p>
          <a:p>
            <a:pPr lvl="2"/>
            <a:r>
              <a:rPr lang="en-GB" dirty="0" smtClean="0"/>
              <a:t>Oversight in house</a:t>
            </a:r>
          </a:p>
          <a:p>
            <a:pPr lvl="2"/>
            <a:r>
              <a:rPr lang="en-GB" dirty="0" smtClean="0"/>
              <a:t>Technical creation with TCS</a:t>
            </a:r>
          </a:p>
          <a:p>
            <a:endParaRPr lang="en-GB" dirty="0"/>
          </a:p>
          <a:p>
            <a:r>
              <a:rPr lang="en-GB" dirty="0" smtClean="0"/>
              <a:t>Programming MQRM SAS programs</a:t>
            </a:r>
          </a:p>
          <a:p>
            <a:pPr lvl="1"/>
            <a:r>
              <a:rPr lang="en-GB" dirty="0" smtClean="0"/>
              <a:t>Especially with the downgrading of the validation of these programs to not require documentation – outsourcing this makes sense</a:t>
            </a:r>
          </a:p>
          <a:p>
            <a:pPr lvl="2"/>
            <a:r>
              <a:rPr lang="en-GB" dirty="0" smtClean="0">
                <a:solidFill>
                  <a:srgbClr val="C00000"/>
                </a:solidFill>
              </a:rPr>
              <a:t>Needs more discussion at HPG as mixed views on this</a:t>
            </a:r>
          </a:p>
          <a:p>
            <a:pPr lvl="1"/>
            <a:r>
              <a:rPr lang="en-GB" dirty="0" smtClean="0"/>
              <a:t>Also links well with DM in that all outputs for MQRM generated by TCS</a:t>
            </a:r>
          </a:p>
          <a:p>
            <a:pPr lvl="1"/>
            <a:r>
              <a:rPr lang="en-GB" dirty="0" smtClean="0"/>
              <a:t>Programmer must still be the attendee at the meeting or we lose touch with trial team  </a:t>
            </a:r>
          </a:p>
          <a:p>
            <a:endParaRPr lang="en-GB" dirty="0" smtClean="0"/>
          </a:p>
          <a:p>
            <a:r>
              <a:rPr lang="en-GB" dirty="0" smtClean="0"/>
              <a:t>MQRM/BRPM/</a:t>
            </a:r>
            <a:r>
              <a:rPr lang="en-GB" dirty="0" err="1" smtClean="0"/>
              <a:t>Topline</a:t>
            </a:r>
            <a:r>
              <a:rPr lang="en-GB" dirty="0" smtClean="0"/>
              <a:t>/URPM/</a:t>
            </a:r>
            <a:r>
              <a:rPr lang="en-GB" dirty="0" err="1" smtClean="0"/>
              <a:t>Statana</a:t>
            </a:r>
            <a:r>
              <a:rPr lang="en-GB" dirty="0" smtClean="0"/>
              <a:t> run of TLF and QC</a:t>
            </a:r>
          </a:p>
          <a:p>
            <a:pPr lvl="1"/>
            <a:r>
              <a:rPr lang="en-GB" dirty="0" smtClean="0"/>
              <a:t>All can be outsourced</a:t>
            </a:r>
          </a:p>
          <a:p>
            <a:pPr lvl="1"/>
            <a:r>
              <a:rPr lang="en-GB" dirty="0" smtClean="0"/>
              <a:t>Programmer still the contact point and does final review before sending to internal trial team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DFAE-3DA3-4218-ADED-A2CB89D0520B}" type="datetime1">
              <a:rPr lang="en-GB" smtClean="0"/>
              <a:t>04/10/2017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579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7575" y="1232066"/>
            <a:ext cx="8408850" cy="4966853"/>
          </a:xfrm>
        </p:spPr>
        <p:txBody>
          <a:bodyPr/>
          <a:lstStyle/>
          <a:p>
            <a:r>
              <a:rPr lang="en-GB" dirty="0" smtClean="0"/>
              <a:t>Narrative tasks</a:t>
            </a:r>
            <a:endParaRPr lang="en-GB" dirty="0"/>
          </a:p>
          <a:p>
            <a:pPr lvl="1"/>
            <a:r>
              <a:rPr lang="en-GB" dirty="0" smtClean="0"/>
              <a:t>Manual QC of narrative report can be outsourced</a:t>
            </a:r>
          </a:p>
          <a:p>
            <a:pPr lvl="1"/>
            <a:r>
              <a:rPr lang="en-GB" dirty="0" smtClean="0"/>
              <a:t>Include running and validation of dataset</a:t>
            </a:r>
            <a:endParaRPr lang="en-GB" dirty="0" smtClean="0">
              <a:solidFill>
                <a:srgbClr val="FF0000"/>
              </a:solidFill>
            </a:endParaRPr>
          </a:p>
          <a:p>
            <a:pPr lvl="1"/>
            <a:r>
              <a:rPr lang="en-GB" dirty="0" smtClean="0"/>
              <a:t>The creation/annotation/ maintenance template stays in house for now</a:t>
            </a:r>
          </a:p>
          <a:p>
            <a:pPr lvl="1"/>
            <a:r>
              <a:rPr lang="en-GB" dirty="0" smtClean="0"/>
              <a:t>Again programmer still contact for internal team</a:t>
            </a:r>
          </a:p>
          <a:p>
            <a:endParaRPr lang="en-GB" dirty="0"/>
          </a:p>
          <a:p>
            <a:r>
              <a:rPr lang="en-GB" dirty="0" smtClean="0"/>
              <a:t>Re-run and create final delivery package</a:t>
            </a:r>
          </a:p>
          <a:p>
            <a:pPr lvl="1"/>
            <a:r>
              <a:rPr lang="en-GB" dirty="0" smtClean="0"/>
              <a:t>Maybe not a major enough task to warrant contracting out</a:t>
            </a:r>
          </a:p>
          <a:p>
            <a:pPr marL="266700" lvl="1" indent="0">
              <a:buNone/>
            </a:pPr>
            <a:endParaRPr lang="en-GB" dirty="0" smtClean="0"/>
          </a:p>
          <a:p>
            <a:r>
              <a:rPr lang="en-GB" dirty="0" smtClean="0"/>
              <a:t>CTR QC</a:t>
            </a:r>
          </a:p>
          <a:p>
            <a:pPr lvl="1"/>
            <a:r>
              <a:rPr lang="en-GB" dirty="0"/>
              <a:t>C</a:t>
            </a:r>
            <a:r>
              <a:rPr lang="en-GB" dirty="0" smtClean="0"/>
              <a:t>an be outsourced</a:t>
            </a:r>
            <a:endParaRPr lang="en-GB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Working in </a:t>
            </a:r>
            <a:r>
              <a:rPr lang="en-GB" dirty="0" err="1" smtClean="0"/>
              <a:t>RAGe</a:t>
            </a:r>
            <a:endParaRPr lang="en-GB" dirty="0" smtClean="0"/>
          </a:p>
          <a:p>
            <a:pPr lvl="1"/>
            <a:r>
              <a:rPr lang="en-GB" dirty="0" smtClean="0"/>
              <a:t>This is a given for TCS that they would need to do this</a:t>
            </a:r>
          </a:p>
          <a:p>
            <a:pPr lvl="1"/>
            <a:r>
              <a:rPr lang="en-GB" dirty="0" smtClean="0"/>
              <a:t>More discussion needed on which areas in </a:t>
            </a:r>
            <a:r>
              <a:rPr lang="en-GB" dirty="0" err="1" smtClean="0"/>
              <a:t>RAGe</a:t>
            </a:r>
            <a:r>
              <a:rPr lang="en-GB" dirty="0" smtClean="0"/>
              <a:t> the internal programmer could be replaced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DFAE-3DA3-4218-ADED-A2CB89D0520B}" type="datetime1">
              <a:rPr lang="en-GB" smtClean="0"/>
              <a:t>04/10/2017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816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HIA</a:t>
            </a:r>
          </a:p>
          <a:p>
            <a:pPr lvl="1"/>
            <a:r>
              <a:rPr lang="en-GB" dirty="0" smtClean="0"/>
              <a:t>As this work is so varied would need to be discussed further with HIA group what this would entail</a:t>
            </a:r>
          </a:p>
          <a:p>
            <a:pPr lvl="1"/>
            <a:r>
              <a:rPr lang="en-GB" dirty="0" smtClean="0"/>
              <a:t>Potential need for programming to have specific experience in this area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SSAP Displays</a:t>
            </a:r>
          </a:p>
          <a:p>
            <a:pPr lvl="1"/>
            <a:r>
              <a:rPr lang="en-GB" dirty="0" smtClean="0"/>
              <a:t>Template programs exist so definite potential here</a:t>
            </a:r>
          </a:p>
          <a:p>
            <a:pPr lvl="1"/>
            <a:r>
              <a:rPr lang="en-GB" dirty="0" smtClean="0"/>
              <a:t>Including validation</a:t>
            </a:r>
          </a:p>
          <a:p>
            <a:pPr lvl="1"/>
            <a:r>
              <a:rPr lang="en-GB" dirty="0" smtClean="0"/>
              <a:t>Is the process established fully enough yet to make this a standard process is a </a:t>
            </a:r>
            <a:r>
              <a:rPr lang="en-GB" smtClean="0"/>
              <a:t>question?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CT.gov </a:t>
            </a:r>
            <a:r>
              <a:rPr lang="en-GB" dirty="0" err="1" smtClean="0"/>
              <a:t>Eudract</a:t>
            </a:r>
            <a:endParaRPr lang="en-GB" dirty="0" smtClean="0"/>
          </a:p>
          <a:p>
            <a:pPr lvl="1"/>
            <a:r>
              <a:rPr lang="en-GB" dirty="0" smtClean="0"/>
              <a:t>This could be outsourced</a:t>
            </a:r>
          </a:p>
          <a:p>
            <a:pPr lvl="1"/>
            <a:r>
              <a:rPr lang="en-GB" dirty="0" smtClean="0"/>
              <a:t>Ralf would still need to be an internal contact to the project teams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DFAE-3DA3-4218-ADED-A2CB89D0520B}" type="datetime1">
              <a:rPr lang="en-GB" smtClean="0"/>
              <a:t>04/10/2017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915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248822" y="1208315"/>
            <a:ext cx="8408850" cy="4525963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Skilled resources to do these tasks</a:t>
            </a:r>
          </a:p>
          <a:p>
            <a:endParaRPr lang="de-DE" dirty="0" smtClean="0"/>
          </a:p>
          <a:p>
            <a:r>
              <a:rPr lang="de-DE" smtClean="0"/>
              <a:t>Does TCS have more experience </a:t>
            </a:r>
            <a:r>
              <a:rPr lang="de-DE" dirty="0" smtClean="0"/>
              <a:t>with </a:t>
            </a:r>
            <a:r>
              <a:rPr lang="de-DE" smtClean="0"/>
              <a:t>some of these tasks than </a:t>
            </a:r>
            <a:r>
              <a:rPr lang="de-DE" dirty="0" smtClean="0"/>
              <a:t>others</a:t>
            </a:r>
          </a:p>
          <a:p>
            <a:endParaRPr lang="de-DE" dirty="0" smtClean="0"/>
          </a:p>
          <a:p>
            <a:r>
              <a:rPr lang="de-DE" dirty="0" smtClean="0"/>
              <a:t>Economies of scales by grouping certain tasks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Does it make sense to delay certain tasks until MDR more developed for SDTM and/or ADaM</a:t>
            </a:r>
            <a:endParaRPr lang="de-DE" dirty="0"/>
          </a:p>
          <a:p>
            <a:endParaRPr lang="de-DE" dirty="0"/>
          </a:p>
          <a:p>
            <a:r>
              <a:rPr lang="de-DE" dirty="0" smtClean="0"/>
              <a:t>Any other obstacles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DFAE-3DA3-4218-ADED-A2CB89D0520B}" type="datetime1">
              <a:rPr lang="en-GB" smtClean="0">
                <a:solidFill>
                  <a:prstClr val="white">
                    <a:lumMod val="50000"/>
                  </a:prstClr>
                </a:solidFill>
              </a:rPr>
              <a:pPr/>
              <a:t>04/10/2017</a:t>
            </a:fld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55C4-4F5A-416B-997D-6CE47EB0A945}" type="slidenum">
              <a:rPr lang="en-GB" smtClean="0">
                <a:solidFill>
                  <a:prstClr val="white">
                    <a:lumMod val="50000"/>
                  </a:prstClr>
                </a:solidFill>
              </a:rPr>
              <a:pPr/>
              <a:t>7</a:t>
            </a:fld>
            <a:endParaRPr lang="en-GB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Feedback from TCS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392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BI Theme Colors Top">
      <a:dk1>
        <a:sysClr val="windowText" lastClr="000000"/>
      </a:dk1>
      <a:lt1>
        <a:sysClr val="window" lastClr="FFFFFF"/>
      </a:lt1>
      <a:dk2>
        <a:srgbClr val="336699"/>
      </a:dk2>
      <a:lt2>
        <a:srgbClr val="FFFFFF"/>
      </a:lt2>
      <a:accent1>
        <a:srgbClr val="003366"/>
      </a:accent1>
      <a:accent2>
        <a:srgbClr val="336699"/>
      </a:accent2>
      <a:accent3>
        <a:srgbClr val="6699CC"/>
      </a:accent3>
      <a:accent4>
        <a:srgbClr val="CC3333"/>
      </a:accent4>
      <a:accent5>
        <a:srgbClr val="669999"/>
      </a:accent5>
      <a:accent6>
        <a:srgbClr val="999900"/>
      </a:accent6>
      <a:hlink>
        <a:srgbClr val="0066CC"/>
      </a:hlink>
      <a:folHlink>
        <a:srgbClr val="FF9900"/>
      </a:folHlink>
    </a:clrScheme>
    <a:fontScheme name="BI Designfont">
      <a:majorFont>
        <a:latin typeface="BISansCond"/>
        <a:ea typeface=""/>
        <a:cs typeface=""/>
      </a:majorFont>
      <a:minorFont>
        <a:latin typeface="BI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rgbClr val="003366"/>
          </a:solidFill>
        </a:ln>
      </a:spPr>
      <a:bodyPr lIns="72000" tIns="72000" rIns="72000" bIns="72000"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00336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custClrLst>
    <a:custClr name="Blue 0/51/102">
      <a:srgbClr val="003366"/>
    </a:custClr>
    <a:custClr name="Blue 51/102/153">
      <a:srgbClr val="336699"/>
    </a:custClr>
    <a:custClr name="Blue 102/153/204">
      <a:srgbClr val="6699CC"/>
    </a:custClr>
    <a:custClr name="Blue 153/204/255">
      <a:srgbClr val="99CCFF"/>
    </a:custClr>
    <a:custClr name="Blue 0/102/204">
      <a:srgbClr val="0066CC"/>
    </a:custClr>
    <a:custClr name="Red 204/51/51">
      <a:srgbClr val="CC3333"/>
    </a:custClr>
    <a:custClr name="Green 0/102/102">
      <a:srgbClr val="006666"/>
    </a:custClr>
    <a:custClr name="Green 102/153/153">
      <a:srgbClr val="669999"/>
    </a:custClr>
    <a:custClr name="Green 0/153/51">
      <a:srgbClr val="009933"/>
    </a:custClr>
    <a:custClr name="Green 153/153/0">
      <a:srgbClr val="999900"/>
    </a:custClr>
    <a:custClr name="Green 204/204/0">
      <a:srgbClr val="CCCC00"/>
    </a:custClr>
    <a:custClr name="Yellow 255/153/0">
      <a:srgbClr val="FF9900"/>
    </a:custClr>
  </a:custClrLst>
</a:theme>
</file>

<file path=ppt/theme/theme2.xml><?xml version="1.0" encoding="utf-8"?>
<a:theme xmlns:a="http://schemas.openxmlformats.org/drawingml/2006/main" name="1_170215_BI-PPT_Template_4-3_new">
  <a:themeElements>
    <a:clrScheme name="BI Theme Colors Top">
      <a:dk1>
        <a:sysClr val="windowText" lastClr="000000"/>
      </a:dk1>
      <a:lt1>
        <a:sysClr val="window" lastClr="FFFFFF"/>
      </a:lt1>
      <a:dk2>
        <a:srgbClr val="336699"/>
      </a:dk2>
      <a:lt2>
        <a:srgbClr val="FFFFFF"/>
      </a:lt2>
      <a:accent1>
        <a:srgbClr val="003366"/>
      </a:accent1>
      <a:accent2>
        <a:srgbClr val="336699"/>
      </a:accent2>
      <a:accent3>
        <a:srgbClr val="6699CC"/>
      </a:accent3>
      <a:accent4>
        <a:srgbClr val="CC3333"/>
      </a:accent4>
      <a:accent5>
        <a:srgbClr val="669999"/>
      </a:accent5>
      <a:accent6>
        <a:srgbClr val="999900"/>
      </a:accent6>
      <a:hlink>
        <a:srgbClr val="0066CC"/>
      </a:hlink>
      <a:folHlink>
        <a:srgbClr val="FF9900"/>
      </a:folHlink>
    </a:clrScheme>
    <a:fontScheme name="BI Designfont">
      <a:majorFont>
        <a:latin typeface="BISansCond"/>
        <a:ea typeface=""/>
        <a:cs typeface=""/>
      </a:majorFont>
      <a:minorFont>
        <a:latin typeface="BI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rgbClr val="003366"/>
          </a:solidFill>
        </a:ln>
      </a:spPr>
      <a:bodyPr lIns="72000" tIns="72000" rIns="72000" bIns="72000"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00336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custClrLst>
    <a:custClr name="Blue 0/51/102">
      <a:srgbClr val="003366"/>
    </a:custClr>
    <a:custClr name="Blue 51/102/153">
      <a:srgbClr val="336699"/>
    </a:custClr>
    <a:custClr name="Blue 102/153/204">
      <a:srgbClr val="6699CC"/>
    </a:custClr>
    <a:custClr name="Blue 153/204/255">
      <a:srgbClr val="99CCFF"/>
    </a:custClr>
    <a:custClr name="Blue 0/102/204">
      <a:srgbClr val="0066CC"/>
    </a:custClr>
    <a:custClr name="Red 204/51/51">
      <a:srgbClr val="CC3333"/>
    </a:custClr>
    <a:custClr name="Green 0/102/102">
      <a:srgbClr val="006666"/>
    </a:custClr>
    <a:custClr name="Green 102/153/153">
      <a:srgbClr val="669999"/>
    </a:custClr>
    <a:custClr name="Green 0/153/51">
      <a:srgbClr val="009933"/>
    </a:custClr>
    <a:custClr name="Green 153/153/0">
      <a:srgbClr val="999900"/>
    </a:custClr>
    <a:custClr name="Green 204/204/0">
      <a:srgbClr val="CCCC00"/>
    </a:custClr>
    <a:custClr name="Yellow 255/153/0">
      <a:srgbClr val="FF9900"/>
    </a:custClr>
  </a:custClr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677E36519F0649AFE00E2CCBDC504B" ma:contentTypeVersion="0" ma:contentTypeDescription="Create a new document." ma:contentTypeScope="" ma:versionID="6b412726a680d485c3a4363f0803f2e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AE50F6-13A3-4BD2-8D00-3EC20C382F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B30FE3-F40A-44F2-AA50-8D443FE781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95231AE-CB4C-4C87-A30A-AC6EE1E7EBDF}">
  <ds:schemaRefs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</TotalTime>
  <Words>542</Words>
  <Application>Microsoft Office PowerPoint</Application>
  <PresentationFormat>On-screen Show (4:3)</PresentationFormat>
  <Paragraphs>98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BISans</vt:lpstr>
      <vt:lpstr>BISansCond</vt:lpstr>
      <vt:lpstr>Calibri</vt:lpstr>
      <vt:lpstr>Wingdings</vt:lpstr>
      <vt:lpstr>blank</vt:lpstr>
      <vt:lpstr>1_170215_BI-PPT_Template_4-3_new</vt:lpstr>
      <vt:lpstr>PowerPoint Presentation</vt:lpstr>
      <vt:lpstr>Overall Strategy</vt:lpstr>
      <vt:lpstr>Tasks</vt:lpstr>
      <vt:lpstr>Tasks</vt:lpstr>
      <vt:lpstr>Tasks</vt:lpstr>
      <vt:lpstr>Tasks</vt:lpstr>
      <vt:lpstr>Feedback from TCS</vt:lpstr>
    </vt:vector>
  </TitlesOfParts>
  <Company>Boehringer Ingelheim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main title</dc:title>
  <dc:creator>Igel,Julia (MED BDS) BIP-DE-B</dc:creator>
  <cp:lastModifiedBy>Varsha Mahajan</cp:lastModifiedBy>
  <cp:revision>50</cp:revision>
  <cp:lastPrinted>2017-03-14T13:22:12Z</cp:lastPrinted>
  <dcterms:created xsi:type="dcterms:W3CDTF">2017-08-28T07:44:22Z</dcterms:created>
  <dcterms:modified xsi:type="dcterms:W3CDTF">2017-10-04T09:10:44Z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0x01010080677E36519F0649AFE00E2CCBDC504B</vt:lpwstr>
  </property>
</Properties>
</file>