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8"/>
  </p:notesMasterIdLst>
  <p:sldIdLst>
    <p:sldId id="264" r:id="rId2"/>
    <p:sldId id="265" r:id="rId3"/>
    <p:sldId id="266" r:id="rId4"/>
    <p:sldId id="268" r:id="rId5"/>
    <p:sldId id="269" r:id="rId6"/>
    <p:sldId id="271" r:id="rId7"/>
    <p:sldId id="272" r:id="rId8"/>
    <p:sldId id="273" r:id="rId9"/>
    <p:sldId id="276" r:id="rId10"/>
    <p:sldId id="283" r:id="rId11"/>
    <p:sldId id="284" r:id="rId12"/>
    <p:sldId id="286" r:id="rId13"/>
    <p:sldId id="287" r:id="rId14"/>
    <p:sldId id="285" r:id="rId15"/>
    <p:sldId id="289" r:id="rId16"/>
    <p:sldId id="28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767" autoAdjust="0"/>
  </p:normalViewPr>
  <p:slideViewPr>
    <p:cSldViewPr snapToGrid="0">
      <p:cViewPr varScale="1">
        <p:scale>
          <a:sx n="63" d="100"/>
          <a:sy n="63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5CD43E-DF60-4B47-9A8B-18F7BBFB3C81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9B87EA-FC39-4EFA-B114-413CA8708A4D}">
      <dgm:prSet phldrT="[Text]" custT="1"/>
      <dgm:spPr/>
      <dgm:t>
        <a:bodyPr/>
        <a:lstStyle/>
        <a:p>
          <a:r>
            <a:rPr lang="en-US" sz="1400" dirty="0" smtClean="0"/>
            <a:t>For Disease/ Indication </a:t>
          </a:r>
          <a:endParaRPr lang="en-US" sz="1400" dirty="0"/>
        </a:p>
      </dgm:t>
    </dgm:pt>
    <dgm:pt modelId="{6AB6239F-BE72-4C60-A8CC-CBD42E680271}" type="parTrans" cxnId="{125D0EBE-EE85-4427-9D84-A60B19A0685B}">
      <dgm:prSet/>
      <dgm:spPr/>
      <dgm:t>
        <a:bodyPr/>
        <a:lstStyle/>
        <a:p>
          <a:endParaRPr lang="en-US" sz="3600"/>
        </a:p>
      </dgm:t>
    </dgm:pt>
    <dgm:pt modelId="{973E394A-D589-457E-A4BF-4B7A3859B672}" type="sibTrans" cxnId="{125D0EBE-EE85-4427-9D84-A60B19A0685B}">
      <dgm:prSet/>
      <dgm:spPr/>
      <dgm:t>
        <a:bodyPr/>
        <a:lstStyle/>
        <a:p>
          <a:endParaRPr lang="en-US" sz="3600"/>
        </a:p>
      </dgm:t>
    </dgm:pt>
    <dgm:pt modelId="{842A6FC3-108C-43B3-B5AB-31146E0F3CFD}">
      <dgm:prSet phldrT="[Text]" custT="1"/>
      <dgm:spPr/>
      <dgm:t>
        <a:bodyPr/>
        <a:lstStyle/>
        <a:p>
          <a:r>
            <a:rPr lang="en-US" sz="1400" dirty="0" smtClean="0"/>
            <a:t>Non-clinical Program</a:t>
          </a:r>
          <a:endParaRPr lang="en-US" sz="1400" dirty="0"/>
        </a:p>
      </dgm:t>
    </dgm:pt>
    <dgm:pt modelId="{6753637E-71C0-4245-A756-C5751003E202}" type="parTrans" cxnId="{55C8068C-17EC-4D83-AF50-F02157B4178B}">
      <dgm:prSet/>
      <dgm:spPr/>
      <dgm:t>
        <a:bodyPr/>
        <a:lstStyle/>
        <a:p>
          <a:endParaRPr lang="en-US" sz="3600"/>
        </a:p>
      </dgm:t>
    </dgm:pt>
    <dgm:pt modelId="{22D855EE-DF54-4E7C-B63C-C1E1EA20CF1E}" type="sibTrans" cxnId="{55C8068C-17EC-4D83-AF50-F02157B4178B}">
      <dgm:prSet/>
      <dgm:spPr/>
      <dgm:t>
        <a:bodyPr/>
        <a:lstStyle/>
        <a:p>
          <a:endParaRPr lang="en-US" sz="3600"/>
        </a:p>
      </dgm:t>
    </dgm:pt>
    <dgm:pt modelId="{CBA1EAD2-AA5E-4586-BB39-6AB0BF5A76FB}">
      <dgm:prSet phldrT="[Text]" custT="1"/>
      <dgm:spPr/>
      <dgm:t>
        <a:bodyPr/>
        <a:lstStyle/>
        <a:p>
          <a:r>
            <a:rPr lang="en-US" sz="1400" dirty="0" smtClean="0"/>
            <a:t>In vitro/ Modelling</a:t>
          </a:r>
          <a:endParaRPr lang="en-US" sz="1400" dirty="0"/>
        </a:p>
      </dgm:t>
    </dgm:pt>
    <dgm:pt modelId="{D9CAC462-A8F4-4FD5-B0FE-D334A040CD61}" type="parTrans" cxnId="{3316EC54-635B-405A-BE91-681084EE50B6}">
      <dgm:prSet/>
      <dgm:spPr/>
      <dgm:t>
        <a:bodyPr/>
        <a:lstStyle/>
        <a:p>
          <a:endParaRPr lang="en-US" sz="3600"/>
        </a:p>
      </dgm:t>
    </dgm:pt>
    <dgm:pt modelId="{23A4EEA9-C8F8-4DA7-A520-5A49F17EDBD4}" type="sibTrans" cxnId="{3316EC54-635B-405A-BE91-681084EE50B6}">
      <dgm:prSet/>
      <dgm:spPr/>
      <dgm:t>
        <a:bodyPr/>
        <a:lstStyle/>
        <a:p>
          <a:endParaRPr lang="en-US" sz="3600"/>
        </a:p>
      </dgm:t>
    </dgm:pt>
    <dgm:pt modelId="{3A2B6380-CA3A-49EF-B9DB-5B1041F2AABE}">
      <dgm:prSet phldrT="[Text]" custT="1"/>
      <dgm:spPr/>
      <dgm:t>
        <a:bodyPr/>
        <a:lstStyle/>
        <a:p>
          <a:r>
            <a:rPr lang="en-US" sz="1400" dirty="0" smtClean="0"/>
            <a:t>Animal trials</a:t>
          </a:r>
          <a:endParaRPr lang="en-US" sz="1400" dirty="0"/>
        </a:p>
      </dgm:t>
    </dgm:pt>
    <dgm:pt modelId="{C195E98D-9155-44E4-875C-09A0C544B4A0}" type="parTrans" cxnId="{A13B2EB1-FB75-4014-A1EB-72FB78A853C3}">
      <dgm:prSet/>
      <dgm:spPr/>
      <dgm:t>
        <a:bodyPr/>
        <a:lstStyle/>
        <a:p>
          <a:endParaRPr lang="en-US" sz="3600"/>
        </a:p>
      </dgm:t>
    </dgm:pt>
    <dgm:pt modelId="{9D7BF1A0-6404-4126-842C-43169117BAF3}" type="sibTrans" cxnId="{A13B2EB1-FB75-4014-A1EB-72FB78A853C3}">
      <dgm:prSet/>
      <dgm:spPr/>
      <dgm:t>
        <a:bodyPr/>
        <a:lstStyle/>
        <a:p>
          <a:endParaRPr lang="en-US" sz="3600"/>
        </a:p>
      </dgm:t>
    </dgm:pt>
    <dgm:pt modelId="{45E84E62-08BA-4154-AD8F-20FC44E7E09A}">
      <dgm:prSet phldrT="[Text]" custT="1"/>
      <dgm:spPr/>
      <dgm:t>
        <a:bodyPr/>
        <a:lstStyle/>
        <a:p>
          <a:r>
            <a:rPr lang="en-US" sz="1400" dirty="0" smtClean="0"/>
            <a:t>Clinical Program</a:t>
          </a:r>
          <a:endParaRPr lang="en-US" sz="1400" dirty="0"/>
        </a:p>
      </dgm:t>
    </dgm:pt>
    <dgm:pt modelId="{E49D7F4F-CDA3-4CF7-BCA2-7584316681CB}" type="parTrans" cxnId="{30024AED-4CE7-4255-9BD2-E0224C98726D}">
      <dgm:prSet/>
      <dgm:spPr/>
      <dgm:t>
        <a:bodyPr/>
        <a:lstStyle/>
        <a:p>
          <a:endParaRPr lang="en-US" sz="3600"/>
        </a:p>
      </dgm:t>
    </dgm:pt>
    <dgm:pt modelId="{BA78AD1E-04CA-4642-9FBD-7808C3C246E5}" type="sibTrans" cxnId="{30024AED-4CE7-4255-9BD2-E0224C98726D}">
      <dgm:prSet/>
      <dgm:spPr/>
      <dgm:t>
        <a:bodyPr/>
        <a:lstStyle/>
        <a:p>
          <a:endParaRPr lang="en-US" sz="3600"/>
        </a:p>
      </dgm:t>
    </dgm:pt>
    <dgm:pt modelId="{E9752151-288F-4E24-A029-3A7B32D6ECD0}">
      <dgm:prSet phldrT="[Text]" custT="1"/>
      <dgm:spPr/>
      <dgm:t>
        <a:bodyPr/>
        <a:lstStyle/>
        <a:p>
          <a:r>
            <a:rPr lang="en-US" sz="1400" dirty="0" smtClean="0"/>
            <a:t>Human trials</a:t>
          </a:r>
          <a:endParaRPr lang="en-US" sz="1400" dirty="0"/>
        </a:p>
      </dgm:t>
    </dgm:pt>
    <dgm:pt modelId="{79981D33-9314-43B9-ADF2-052CC049AA64}" type="parTrans" cxnId="{9368D693-1314-43B1-8CF1-D7684E3EE3BD}">
      <dgm:prSet/>
      <dgm:spPr/>
      <dgm:t>
        <a:bodyPr/>
        <a:lstStyle/>
        <a:p>
          <a:endParaRPr lang="en-US" sz="3600"/>
        </a:p>
      </dgm:t>
    </dgm:pt>
    <dgm:pt modelId="{DAE8A2C9-E063-4003-9A26-E4061A44C053}" type="sibTrans" cxnId="{9368D693-1314-43B1-8CF1-D7684E3EE3BD}">
      <dgm:prSet/>
      <dgm:spPr/>
      <dgm:t>
        <a:bodyPr/>
        <a:lstStyle/>
        <a:p>
          <a:endParaRPr lang="en-US" sz="3600"/>
        </a:p>
      </dgm:t>
    </dgm:pt>
    <dgm:pt modelId="{43C88E0D-99BE-4E31-A692-6027BE72A157}">
      <dgm:prSet phldrT="[Text]" custT="1"/>
      <dgm:spPr/>
      <dgm:t>
        <a:bodyPr/>
        <a:lstStyle/>
        <a:p>
          <a:pPr algn="l"/>
          <a:r>
            <a:rPr lang="en-US" sz="3200" dirty="0" smtClean="0"/>
            <a:t>Sub-Program</a:t>
          </a:r>
          <a:endParaRPr lang="en-US" sz="3200" dirty="0"/>
        </a:p>
      </dgm:t>
    </dgm:pt>
    <dgm:pt modelId="{BA7CE3B7-0638-4792-A7D6-5AEC568E22DE}" type="parTrans" cxnId="{1FD969D2-00DA-4BC0-8BB5-17CF4A758392}">
      <dgm:prSet/>
      <dgm:spPr/>
      <dgm:t>
        <a:bodyPr/>
        <a:lstStyle/>
        <a:p>
          <a:endParaRPr lang="en-US" sz="3600"/>
        </a:p>
      </dgm:t>
    </dgm:pt>
    <dgm:pt modelId="{B174E935-459D-47EF-BD1B-CF369BD774DF}" type="sibTrans" cxnId="{1FD969D2-00DA-4BC0-8BB5-17CF4A758392}">
      <dgm:prSet/>
      <dgm:spPr/>
      <dgm:t>
        <a:bodyPr/>
        <a:lstStyle/>
        <a:p>
          <a:endParaRPr lang="en-US" sz="3600"/>
        </a:p>
      </dgm:t>
    </dgm:pt>
    <dgm:pt modelId="{22498F09-A88C-4392-9AA6-26874CF04EE3}">
      <dgm:prSet phldrT="[Text]" custT="1"/>
      <dgm:spPr/>
      <dgm:t>
        <a:bodyPr/>
        <a:lstStyle/>
        <a:p>
          <a:pPr algn="l"/>
          <a:r>
            <a:rPr lang="en-US" sz="3200" dirty="0" smtClean="0"/>
            <a:t>Sub-Program</a:t>
          </a:r>
          <a:endParaRPr lang="en-US" sz="3200" dirty="0"/>
        </a:p>
      </dgm:t>
    </dgm:pt>
    <dgm:pt modelId="{C98AE1DB-A090-4A78-A25B-C28D69BD7FE0}" type="parTrans" cxnId="{476C27F9-8D14-4C12-8580-4B8E7ECB8D17}">
      <dgm:prSet/>
      <dgm:spPr/>
      <dgm:t>
        <a:bodyPr/>
        <a:lstStyle/>
        <a:p>
          <a:endParaRPr lang="en-US" sz="3600"/>
        </a:p>
      </dgm:t>
    </dgm:pt>
    <dgm:pt modelId="{43EF52AA-95F0-4491-94F1-63F619414010}" type="sibTrans" cxnId="{476C27F9-8D14-4C12-8580-4B8E7ECB8D17}">
      <dgm:prSet/>
      <dgm:spPr/>
      <dgm:t>
        <a:bodyPr/>
        <a:lstStyle/>
        <a:p>
          <a:endParaRPr lang="en-US" sz="3600"/>
        </a:p>
      </dgm:t>
    </dgm:pt>
    <dgm:pt modelId="{E124C907-5A68-4C9E-AD21-879DA563222D}">
      <dgm:prSet phldrT="[Text]" custT="1"/>
      <dgm:spPr/>
      <dgm:t>
        <a:bodyPr/>
        <a:lstStyle/>
        <a:p>
          <a:pPr algn="l"/>
          <a:r>
            <a:rPr lang="en-US" sz="3200" dirty="0" smtClean="0"/>
            <a:t>Projects</a:t>
          </a:r>
          <a:endParaRPr lang="en-US" sz="3200" dirty="0"/>
        </a:p>
      </dgm:t>
    </dgm:pt>
    <dgm:pt modelId="{E192807B-7A1C-4ED5-9672-E4B9BCD1AD74}" type="parTrans" cxnId="{CDC0AD76-10A0-4D41-A84A-E38973CFE102}">
      <dgm:prSet/>
      <dgm:spPr/>
      <dgm:t>
        <a:bodyPr/>
        <a:lstStyle/>
        <a:p>
          <a:endParaRPr lang="en-US" sz="3600"/>
        </a:p>
      </dgm:t>
    </dgm:pt>
    <dgm:pt modelId="{0B079DD9-1709-43C4-A7C1-48AEFA348B6C}" type="sibTrans" cxnId="{CDC0AD76-10A0-4D41-A84A-E38973CFE102}">
      <dgm:prSet/>
      <dgm:spPr/>
      <dgm:t>
        <a:bodyPr/>
        <a:lstStyle/>
        <a:p>
          <a:endParaRPr lang="en-US" sz="3600"/>
        </a:p>
      </dgm:t>
    </dgm:pt>
    <dgm:pt modelId="{F1557A28-C5D0-4F6B-A5C1-97139439DE98}">
      <dgm:prSet custT="1"/>
      <dgm:spPr/>
      <dgm:t>
        <a:bodyPr/>
        <a:lstStyle/>
        <a:p>
          <a:r>
            <a:rPr lang="en-US" sz="1400" dirty="0" smtClean="0"/>
            <a:t>Phase1 clinical trials</a:t>
          </a:r>
          <a:endParaRPr lang="en-US" sz="1400" dirty="0"/>
        </a:p>
      </dgm:t>
    </dgm:pt>
    <dgm:pt modelId="{7B15B0C4-5CD3-4A41-9519-BAA281698E15}" type="parTrans" cxnId="{B6D653A8-46AB-4C25-B988-6716315A5DE3}">
      <dgm:prSet/>
      <dgm:spPr/>
      <dgm:t>
        <a:bodyPr/>
        <a:lstStyle/>
        <a:p>
          <a:endParaRPr lang="en-US" sz="3600"/>
        </a:p>
      </dgm:t>
    </dgm:pt>
    <dgm:pt modelId="{B7D37D32-8598-49A2-A15A-44B1D2E07E57}" type="sibTrans" cxnId="{B6D653A8-46AB-4C25-B988-6716315A5DE3}">
      <dgm:prSet/>
      <dgm:spPr/>
      <dgm:t>
        <a:bodyPr/>
        <a:lstStyle/>
        <a:p>
          <a:endParaRPr lang="en-US" sz="3600"/>
        </a:p>
      </dgm:t>
    </dgm:pt>
    <dgm:pt modelId="{959FB06A-E458-4410-BF8D-ADDAF16E1F99}">
      <dgm:prSet custT="1"/>
      <dgm:spPr/>
      <dgm:t>
        <a:bodyPr/>
        <a:lstStyle/>
        <a:p>
          <a:r>
            <a:rPr lang="en-US" sz="1400" dirty="0" smtClean="0"/>
            <a:t>Phase2 clinical trials</a:t>
          </a:r>
          <a:endParaRPr lang="en-US" sz="1400" dirty="0"/>
        </a:p>
      </dgm:t>
    </dgm:pt>
    <dgm:pt modelId="{C40140D8-E8F0-4E93-97DA-FC190A6C6E88}" type="parTrans" cxnId="{C5621F33-9E72-4F39-A09F-0D139C920273}">
      <dgm:prSet/>
      <dgm:spPr/>
      <dgm:t>
        <a:bodyPr/>
        <a:lstStyle/>
        <a:p>
          <a:endParaRPr lang="en-US" sz="3600"/>
        </a:p>
      </dgm:t>
    </dgm:pt>
    <dgm:pt modelId="{C6D39FC5-9D22-4AAD-8F87-15EF75620D0E}" type="sibTrans" cxnId="{C5621F33-9E72-4F39-A09F-0D139C920273}">
      <dgm:prSet/>
      <dgm:spPr/>
      <dgm:t>
        <a:bodyPr/>
        <a:lstStyle/>
        <a:p>
          <a:endParaRPr lang="en-US" sz="3600"/>
        </a:p>
      </dgm:t>
    </dgm:pt>
    <dgm:pt modelId="{BEC09CD6-7FD2-4DD5-9251-AED27DC92B0A}">
      <dgm:prSet custT="1"/>
      <dgm:spPr/>
      <dgm:t>
        <a:bodyPr/>
        <a:lstStyle/>
        <a:p>
          <a:r>
            <a:rPr lang="en-US" sz="1400" dirty="0" smtClean="0"/>
            <a:t>Phase 4 clinical trials</a:t>
          </a:r>
          <a:endParaRPr lang="en-US" sz="1400" dirty="0"/>
        </a:p>
      </dgm:t>
    </dgm:pt>
    <dgm:pt modelId="{9128B17F-2E32-4D41-8D61-970B9E44383A}" type="parTrans" cxnId="{1FD08F63-CCB1-44F0-A4E1-EF0F59A82A91}">
      <dgm:prSet/>
      <dgm:spPr/>
      <dgm:t>
        <a:bodyPr/>
        <a:lstStyle/>
        <a:p>
          <a:endParaRPr lang="en-US" sz="3600"/>
        </a:p>
      </dgm:t>
    </dgm:pt>
    <dgm:pt modelId="{EBFF13D9-A247-49D7-B2AF-7F44669C2F47}" type="sibTrans" cxnId="{1FD08F63-CCB1-44F0-A4E1-EF0F59A82A91}">
      <dgm:prSet/>
      <dgm:spPr/>
      <dgm:t>
        <a:bodyPr/>
        <a:lstStyle/>
        <a:p>
          <a:endParaRPr lang="en-US" sz="3600"/>
        </a:p>
      </dgm:t>
    </dgm:pt>
    <dgm:pt modelId="{132AE81D-822E-4865-A274-2BDB8F4659D7}">
      <dgm:prSet custT="1"/>
      <dgm:spPr/>
      <dgm:t>
        <a:bodyPr/>
        <a:lstStyle/>
        <a:p>
          <a:r>
            <a:rPr lang="en-US" sz="1400" dirty="0" smtClean="0"/>
            <a:t>Phase 3 clinical trials</a:t>
          </a:r>
          <a:endParaRPr lang="en-US" sz="1400" dirty="0"/>
        </a:p>
      </dgm:t>
    </dgm:pt>
    <dgm:pt modelId="{6AAE75BA-7BDC-469E-8510-1C342D7E19C4}" type="parTrans" cxnId="{EE7981BB-5856-43CA-A0F0-91AD7535E918}">
      <dgm:prSet/>
      <dgm:spPr/>
      <dgm:t>
        <a:bodyPr/>
        <a:lstStyle/>
        <a:p>
          <a:endParaRPr lang="en-US" sz="3600"/>
        </a:p>
      </dgm:t>
    </dgm:pt>
    <dgm:pt modelId="{D651D0E9-00AA-47A0-BF9C-5BDADFA89A41}" type="sibTrans" cxnId="{EE7981BB-5856-43CA-A0F0-91AD7535E918}">
      <dgm:prSet/>
      <dgm:spPr/>
      <dgm:t>
        <a:bodyPr/>
        <a:lstStyle/>
        <a:p>
          <a:endParaRPr lang="en-US" sz="3600"/>
        </a:p>
      </dgm:t>
    </dgm:pt>
    <dgm:pt modelId="{E638745F-E4C2-4713-8D3B-A9CC03AA6C7E}">
      <dgm:prSet phldrT="[Text]" custT="1"/>
      <dgm:spPr/>
      <dgm:t>
        <a:bodyPr/>
        <a:lstStyle/>
        <a:p>
          <a:pPr algn="l"/>
          <a:r>
            <a:rPr lang="en-US" sz="3200" dirty="0" smtClean="0"/>
            <a:t>Sub-Projects</a:t>
          </a:r>
          <a:endParaRPr lang="en-US" sz="3200" dirty="0"/>
        </a:p>
      </dgm:t>
    </dgm:pt>
    <dgm:pt modelId="{AD03FBFF-2329-4157-8645-7574C049710A}" type="parTrans" cxnId="{9C1E865D-9D99-425D-B348-53766E417160}">
      <dgm:prSet/>
      <dgm:spPr/>
      <dgm:t>
        <a:bodyPr/>
        <a:lstStyle/>
        <a:p>
          <a:endParaRPr lang="en-US" sz="3600"/>
        </a:p>
      </dgm:t>
    </dgm:pt>
    <dgm:pt modelId="{3C1AD79D-BA61-472A-9B66-AC68D22C6138}" type="sibTrans" cxnId="{9C1E865D-9D99-425D-B348-53766E417160}">
      <dgm:prSet/>
      <dgm:spPr/>
      <dgm:t>
        <a:bodyPr/>
        <a:lstStyle/>
        <a:p>
          <a:endParaRPr lang="en-US" sz="3600"/>
        </a:p>
      </dgm:t>
    </dgm:pt>
    <dgm:pt modelId="{61F54E91-A5E2-4957-9260-81257F68C340}">
      <dgm:prSet custT="1"/>
      <dgm:spPr/>
      <dgm:t>
        <a:bodyPr/>
        <a:lstStyle/>
        <a:p>
          <a:r>
            <a:rPr lang="en-US" sz="1400" dirty="0" smtClean="0"/>
            <a:t>Drug Development Program</a:t>
          </a:r>
          <a:endParaRPr lang="en-US" sz="1400" dirty="0"/>
        </a:p>
      </dgm:t>
    </dgm:pt>
    <dgm:pt modelId="{434D1D35-60FF-4C7C-9103-28988121AB0F}" type="parTrans" cxnId="{7CDAFFDB-2EEC-4448-9892-D97CE3C20EF4}">
      <dgm:prSet/>
      <dgm:spPr/>
      <dgm:t>
        <a:bodyPr/>
        <a:lstStyle/>
        <a:p>
          <a:endParaRPr lang="en-US" sz="3600"/>
        </a:p>
      </dgm:t>
    </dgm:pt>
    <dgm:pt modelId="{53AB1391-9496-4668-AB56-B334818E2839}" type="sibTrans" cxnId="{7CDAFFDB-2EEC-4448-9892-D97CE3C20EF4}">
      <dgm:prSet/>
      <dgm:spPr/>
      <dgm:t>
        <a:bodyPr/>
        <a:lstStyle/>
        <a:p>
          <a:endParaRPr lang="en-US" sz="3600"/>
        </a:p>
      </dgm:t>
    </dgm:pt>
    <dgm:pt modelId="{6A2E2248-BD7F-434E-862D-38AD8D64882B}">
      <dgm:prSet custT="1"/>
      <dgm:spPr/>
      <dgm:t>
        <a:bodyPr/>
        <a:lstStyle/>
        <a:p>
          <a:pPr algn="l"/>
          <a:r>
            <a:rPr lang="en-US" sz="3200" dirty="0" smtClean="0"/>
            <a:t>Program</a:t>
          </a:r>
          <a:endParaRPr lang="en-US" sz="3200" dirty="0"/>
        </a:p>
      </dgm:t>
    </dgm:pt>
    <dgm:pt modelId="{96F328D3-4CFA-4AA4-859B-5F480142BD8A}" type="parTrans" cxnId="{3DDA2203-6C29-4877-B774-43B3C66FB661}">
      <dgm:prSet/>
      <dgm:spPr/>
      <dgm:t>
        <a:bodyPr/>
        <a:lstStyle/>
        <a:p>
          <a:endParaRPr lang="en-US" sz="3600"/>
        </a:p>
      </dgm:t>
    </dgm:pt>
    <dgm:pt modelId="{8E36A9C1-2966-4550-BAFE-38152238D6B7}" type="sibTrans" cxnId="{3DDA2203-6C29-4877-B774-43B3C66FB661}">
      <dgm:prSet/>
      <dgm:spPr/>
      <dgm:t>
        <a:bodyPr/>
        <a:lstStyle/>
        <a:p>
          <a:endParaRPr lang="en-US" sz="3600"/>
        </a:p>
      </dgm:t>
    </dgm:pt>
    <dgm:pt modelId="{AC36C00F-F1B7-40E3-B756-7A9998CE9478}" type="pres">
      <dgm:prSet presAssocID="{685CD43E-DF60-4B47-9A8B-18F7BBFB3C8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408A4A-F665-44FF-A427-937C804948B1}" type="pres">
      <dgm:prSet presAssocID="{685CD43E-DF60-4B47-9A8B-18F7BBFB3C81}" presName="hierFlow" presStyleCnt="0"/>
      <dgm:spPr/>
    </dgm:pt>
    <dgm:pt modelId="{718FD9B7-DAA4-498A-9134-7A52DBAA6505}" type="pres">
      <dgm:prSet presAssocID="{685CD43E-DF60-4B47-9A8B-18F7BBFB3C81}" presName="firstBuf" presStyleCnt="0"/>
      <dgm:spPr/>
    </dgm:pt>
    <dgm:pt modelId="{34EA01E1-DE6A-405A-B2EE-19D1231C9864}" type="pres">
      <dgm:prSet presAssocID="{685CD43E-DF60-4B47-9A8B-18F7BBFB3C8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159C454-4965-407C-AD74-3D36BAF533C5}" type="pres">
      <dgm:prSet presAssocID="{61F54E91-A5E2-4957-9260-81257F68C340}" presName="Name14" presStyleCnt="0"/>
      <dgm:spPr/>
    </dgm:pt>
    <dgm:pt modelId="{51A3BB0A-4E3B-4EE1-B802-CAFB8FBB7EA0}" type="pres">
      <dgm:prSet presAssocID="{61F54E91-A5E2-4957-9260-81257F68C340}" presName="level1Shape" presStyleLbl="node0" presStyleIdx="0" presStyleCnt="1" custScaleX="302769" custLinFactNeighborX="57012" custLinFactNeighborY="-70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43A354-87DD-4790-9B46-237F72507762}" type="pres">
      <dgm:prSet presAssocID="{61F54E91-A5E2-4957-9260-81257F68C340}" presName="hierChild2" presStyleCnt="0"/>
      <dgm:spPr/>
    </dgm:pt>
    <dgm:pt modelId="{BF2DFA34-AA0E-48C6-8DA5-4CB88C626DF1}" type="pres">
      <dgm:prSet presAssocID="{6AB6239F-BE72-4C60-A8CC-CBD42E680271}" presName="Name19" presStyleLbl="parChTrans1D2" presStyleIdx="0" presStyleCnt="1"/>
      <dgm:spPr/>
      <dgm:t>
        <a:bodyPr/>
        <a:lstStyle/>
        <a:p>
          <a:endParaRPr lang="en-US"/>
        </a:p>
      </dgm:t>
    </dgm:pt>
    <dgm:pt modelId="{92402A85-7B88-44F2-B4CB-73705EBDC072}" type="pres">
      <dgm:prSet presAssocID="{889B87EA-FC39-4EFA-B114-413CA8708A4D}" presName="Name21" presStyleCnt="0"/>
      <dgm:spPr/>
    </dgm:pt>
    <dgm:pt modelId="{6923C9D3-8267-4BF0-BE4C-4A183C74370A}" type="pres">
      <dgm:prSet presAssocID="{889B87EA-FC39-4EFA-B114-413CA8708A4D}" presName="level2Shape" presStyleLbl="node2" presStyleIdx="0" presStyleCnt="1" custScaleX="185178" custLinFactNeighborX="57519" custLinFactNeighborY="-9666"/>
      <dgm:spPr/>
      <dgm:t>
        <a:bodyPr/>
        <a:lstStyle/>
        <a:p>
          <a:endParaRPr lang="en-US"/>
        </a:p>
      </dgm:t>
    </dgm:pt>
    <dgm:pt modelId="{B00C2987-B0BF-4E3A-9039-4DFAB05DD003}" type="pres">
      <dgm:prSet presAssocID="{889B87EA-FC39-4EFA-B114-413CA8708A4D}" presName="hierChild3" presStyleCnt="0"/>
      <dgm:spPr/>
    </dgm:pt>
    <dgm:pt modelId="{26EF335F-BB25-4FB4-9C31-A47AF9A7A727}" type="pres">
      <dgm:prSet presAssocID="{6753637E-71C0-4245-A756-C5751003E202}" presName="Name19" presStyleLbl="parChTrans1D3" presStyleIdx="0" presStyleCnt="2"/>
      <dgm:spPr/>
      <dgm:t>
        <a:bodyPr/>
        <a:lstStyle/>
        <a:p>
          <a:endParaRPr lang="en-US"/>
        </a:p>
      </dgm:t>
    </dgm:pt>
    <dgm:pt modelId="{822E60E4-22C7-483E-94A7-5EEB018AC87E}" type="pres">
      <dgm:prSet presAssocID="{842A6FC3-108C-43B3-B5AB-31146E0F3CFD}" presName="Name21" presStyleCnt="0"/>
      <dgm:spPr/>
    </dgm:pt>
    <dgm:pt modelId="{A0913695-8A1F-44F5-A3B2-8912759FF342}" type="pres">
      <dgm:prSet presAssocID="{842A6FC3-108C-43B3-B5AB-31146E0F3CFD}" presName="level2Shape" presStyleLbl="node3" presStyleIdx="0" presStyleCnt="2" custScaleX="181782" custLinFactNeighborX="10045" custLinFactNeighborY="-5575"/>
      <dgm:spPr/>
      <dgm:t>
        <a:bodyPr/>
        <a:lstStyle/>
        <a:p>
          <a:endParaRPr lang="en-US"/>
        </a:p>
      </dgm:t>
    </dgm:pt>
    <dgm:pt modelId="{298C4A5A-E794-4D6F-B75B-9EC2B0082B46}" type="pres">
      <dgm:prSet presAssocID="{842A6FC3-108C-43B3-B5AB-31146E0F3CFD}" presName="hierChild3" presStyleCnt="0"/>
      <dgm:spPr/>
    </dgm:pt>
    <dgm:pt modelId="{760BB7D8-9DA5-4A7A-8CAE-07C4A3A87977}" type="pres">
      <dgm:prSet presAssocID="{D9CAC462-A8F4-4FD5-B0FE-D334A040CD61}" presName="Name19" presStyleLbl="parChTrans1D4" presStyleIdx="0" presStyleCnt="7"/>
      <dgm:spPr/>
      <dgm:t>
        <a:bodyPr/>
        <a:lstStyle/>
        <a:p>
          <a:endParaRPr lang="en-US"/>
        </a:p>
      </dgm:t>
    </dgm:pt>
    <dgm:pt modelId="{C835B225-CA14-40AE-9B01-CC295CC9FFA2}" type="pres">
      <dgm:prSet presAssocID="{CBA1EAD2-AA5E-4586-BB39-6AB0BF5A76FB}" presName="Name21" presStyleCnt="0"/>
      <dgm:spPr/>
    </dgm:pt>
    <dgm:pt modelId="{86578241-A3CB-40C3-9DB1-84AC1AD5565B}" type="pres">
      <dgm:prSet presAssocID="{CBA1EAD2-AA5E-4586-BB39-6AB0BF5A76FB}" presName="level2Shape" presStyleLbl="node4" presStyleIdx="0" presStyleCnt="7" custScaleX="159837" custScaleY="96888" custLinFactX="91406" custLinFactNeighborX="100000" custLinFactNeighborY="4350"/>
      <dgm:spPr/>
      <dgm:t>
        <a:bodyPr/>
        <a:lstStyle/>
        <a:p>
          <a:endParaRPr lang="en-US"/>
        </a:p>
      </dgm:t>
    </dgm:pt>
    <dgm:pt modelId="{46E98166-E2FD-4C18-ABE7-0602DEAF4148}" type="pres">
      <dgm:prSet presAssocID="{CBA1EAD2-AA5E-4586-BB39-6AB0BF5A76FB}" presName="hierChild3" presStyleCnt="0"/>
      <dgm:spPr/>
    </dgm:pt>
    <dgm:pt modelId="{2B6E4CFC-4990-4859-9764-99197B4F4944}" type="pres">
      <dgm:prSet presAssocID="{C195E98D-9155-44E4-875C-09A0C544B4A0}" presName="Name19" presStyleLbl="parChTrans1D4" presStyleIdx="1" presStyleCnt="7"/>
      <dgm:spPr/>
      <dgm:t>
        <a:bodyPr/>
        <a:lstStyle/>
        <a:p>
          <a:endParaRPr lang="en-US"/>
        </a:p>
      </dgm:t>
    </dgm:pt>
    <dgm:pt modelId="{1DBDD4C7-D6D6-4663-B25F-76307CC324A6}" type="pres">
      <dgm:prSet presAssocID="{3A2B6380-CA3A-49EF-B9DB-5B1041F2AABE}" presName="Name21" presStyleCnt="0"/>
      <dgm:spPr/>
    </dgm:pt>
    <dgm:pt modelId="{51A17D3F-579B-40A0-8103-F47D907E77C9}" type="pres">
      <dgm:prSet presAssocID="{3A2B6380-CA3A-49EF-B9DB-5B1041F2AABE}" presName="level2Shape" presStyleLbl="node4" presStyleIdx="1" presStyleCnt="7" custScaleX="114986" custLinFactX="-100000" custLinFactNeighborX="-142339" custLinFactNeighborY="4622"/>
      <dgm:spPr/>
      <dgm:t>
        <a:bodyPr/>
        <a:lstStyle/>
        <a:p>
          <a:endParaRPr lang="en-US"/>
        </a:p>
      </dgm:t>
    </dgm:pt>
    <dgm:pt modelId="{ACD1F376-7D35-4A33-9E22-CD5B1418B1ED}" type="pres">
      <dgm:prSet presAssocID="{3A2B6380-CA3A-49EF-B9DB-5B1041F2AABE}" presName="hierChild3" presStyleCnt="0"/>
      <dgm:spPr/>
    </dgm:pt>
    <dgm:pt modelId="{79C4F51C-A765-4C85-BFE6-41C3A9B175E4}" type="pres">
      <dgm:prSet presAssocID="{E49D7F4F-CDA3-4CF7-BCA2-7584316681CB}" presName="Name19" presStyleLbl="parChTrans1D3" presStyleIdx="1" presStyleCnt="2"/>
      <dgm:spPr/>
      <dgm:t>
        <a:bodyPr/>
        <a:lstStyle/>
        <a:p>
          <a:endParaRPr lang="en-US"/>
        </a:p>
      </dgm:t>
    </dgm:pt>
    <dgm:pt modelId="{09886E40-14DC-4AB3-8D66-E108119076B4}" type="pres">
      <dgm:prSet presAssocID="{45E84E62-08BA-4154-AD8F-20FC44E7E09A}" presName="Name21" presStyleCnt="0"/>
      <dgm:spPr/>
    </dgm:pt>
    <dgm:pt modelId="{742F34EB-5503-423E-8659-DDCEFE494063}" type="pres">
      <dgm:prSet presAssocID="{45E84E62-08BA-4154-AD8F-20FC44E7E09A}" presName="level2Shape" presStyleLbl="node3" presStyleIdx="1" presStyleCnt="2" custScaleX="200028" custLinFactNeighborX="-12366" custLinFactNeighborY="-7539"/>
      <dgm:spPr/>
      <dgm:t>
        <a:bodyPr/>
        <a:lstStyle/>
        <a:p>
          <a:endParaRPr lang="en-US"/>
        </a:p>
      </dgm:t>
    </dgm:pt>
    <dgm:pt modelId="{43D6485B-1DBB-4F0D-8596-48B012E06EF2}" type="pres">
      <dgm:prSet presAssocID="{45E84E62-08BA-4154-AD8F-20FC44E7E09A}" presName="hierChild3" presStyleCnt="0"/>
      <dgm:spPr/>
    </dgm:pt>
    <dgm:pt modelId="{AFC68A64-583B-43EF-AC1F-D1F741503940}" type="pres">
      <dgm:prSet presAssocID="{79981D33-9314-43B9-ADF2-052CC049AA64}" presName="Name19" presStyleLbl="parChTrans1D4" presStyleIdx="2" presStyleCnt="7"/>
      <dgm:spPr/>
      <dgm:t>
        <a:bodyPr/>
        <a:lstStyle/>
        <a:p>
          <a:endParaRPr lang="en-US"/>
        </a:p>
      </dgm:t>
    </dgm:pt>
    <dgm:pt modelId="{EA674A07-43FF-465D-9422-4BBAAB04B08A}" type="pres">
      <dgm:prSet presAssocID="{E9752151-288F-4E24-A029-3A7B32D6ECD0}" presName="Name21" presStyleCnt="0"/>
      <dgm:spPr/>
    </dgm:pt>
    <dgm:pt modelId="{7AE4DAA9-E143-45FA-9448-9DE4E0D94CF2}" type="pres">
      <dgm:prSet presAssocID="{E9752151-288F-4E24-A029-3A7B32D6ECD0}" presName="level2Shape" presStyleLbl="node4" presStyleIdx="2" presStyleCnt="7" custScaleX="141608" custLinFactNeighborX="-12088" custLinFactNeighborY="-6401"/>
      <dgm:spPr/>
      <dgm:t>
        <a:bodyPr/>
        <a:lstStyle/>
        <a:p>
          <a:endParaRPr lang="en-US"/>
        </a:p>
      </dgm:t>
    </dgm:pt>
    <dgm:pt modelId="{06607B0B-7C0F-4B71-AD04-9404F590C8B5}" type="pres">
      <dgm:prSet presAssocID="{E9752151-288F-4E24-A029-3A7B32D6ECD0}" presName="hierChild3" presStyleCnt="0"/>
      <dgm:spPr/>
    </dgm:pt>
    <dgm:pt modelId="{7C7AF519-6ECB-46F8-9381-FD954F23F31F}" type="pres">
      <dgm:prSet presAssocID="{7B15B0C4-5CD3-4A41-9519-BAA281698E15}" presName="Name19" presStyleLbl="parChTrans1D4" presStyleIdx="3" presStyleCnt="7"/>
      <dgm:spPr/>
      <dgm:t>
        <a:bodyPr/>
        <a:lstStyle/>
        <a:p>
          <a:endParaRPr lang="en-US"/>
        </a:p>
      </dgm:t>
    </dgm:pt>
    <dgm:pt modelId="{35B737AD-F3B4-40AF-90CC-CE1FC18720E3}" type="pres">
      <dgm:prSet presAssocID="{F1557A28-C5D0-4F6B-A5C1-97139439DE98}" presName="Name21" presStyleCnt="0"/>
      <dgm:spPr/>
    </dgm:pt>
    <dgm:pt modelId="{B00DAC23-0AEE-4323-8350-6ECBB66B7874}" type="pres">
      <dgm:prSet presAssocID="{F1557A28-C5D0-4F6B-A5C1-97139439DE98}" presName="level2Shape" presStyleLbl="node4" presStyleIdx="3" presStyleCnt="7" custScaleX="169326" custLinFactNeighborX="-18785" custLinFactNeighborY="33603"/>
      <dgm:spPr/>
      <dgm:t>
        <a:bodyPr/>
        <a:lstStyle/>
        <a:p>
          <a:endParaRPr lang="en-US"/>
        </a:p>
      </dgm:t>
    </dgm:pt>
    <dgm:pt modelId="{17315604-9F40-4B73-9191-17CF46EA89DD}" type="pres">
      <dgm:prSet presAssocID="{F1557A28-C5D0-4F6B-A5C1-97139439DE98}" presName="hierChild3" presStyleCnt="0"/>
      <dgm:spPr/>
    </dgm:pt>
    <dgm:pt modelId="{DC0BE768-0426-4029-A1CA-9283B5AC340D}" type="pres">
      <dgm:prSet presAssocID="{C40140D8-E8F0-4E93-97DA-FC190A6C6E88}" presName="Name19" presStyleLbl="parChTrans1D4" presStyleIdx="4" presStyleCnt="7"/>
      <dgm:spPr/>
      <dgm:t>
        <a:bodyPr/>
        <a:lstStyle/>
        <a:p>
          <a:endParaRPr lang="en-US"/>
        </a:p>
      </dgm:t>
    </dgm:pt>
    <dgm:pt modelId="{5A778B30-B0FF-46DF-915C-6E942F826460}" type="pres">
      <dgm:prSet presAssocID="{959FB06A-E458-4410-BF8D-ADDAF16E1F99}" presName="Name21" presStyleCnt="0"/>
      <dgm:spPr/>
    </dgm:pt>
    <dgm:pt modelId="{161F751D-E5F7-4E4B-AE76-2948212E8254}" type="pres">
      <dgm:prSet presAssocID="{959FB06A-E458-4410-BF8D-ADDAF16E1F99}" presName="level2Shape" presStyleLbl="node4" presStyleIdx="4" presStyleCnt="7" custScaleX="167125" custLinFactNeighborX="-10726" custLinFactNeighborY="34358"/>
      <dgm:spPr/>
      <dgm:t>
        <a:bodyPr/>
        <a:lstStyle/>
        <a:p>
          <a:endParaRPr lang="en-US"/>
        </a:p>
      </dgm:t>
    </dgm:pt>
    <dgm:pt modelId="{A5E20130-CC49-451E-9702-C39F0DE199A8}" type="pres">
      <dgm:prSet presAssocID="{959FB06A-E458-4410-BF8D-ADDAF16E1F99}" presName="hierChild3" presStyleCnt="0"/>
      <dgm:spPr/>
    </dgm:pt>
    <dgm:pt modelId="{08764CCE-F36F-4F53-9038-69C701B1F134}" type="pres">
      <dgm:prSet presAssocID="{6AAE75BA-7BDC-469E-8510-1C342D7E19C4}" presName="Name19" presStyleLbl="parChTrans1D4" presStyleIdx="5" presStyleCnt="7"/>
      <dgm:spPr/>
      <dgm:t>
        <a:bodyPr/>
        <a:lstStyle/>
        <a:p>
          <a:endParaRPr lang="en-US"/>
        </a:p>
      </dgm:t>
    </dgm:pt>
    <dgm:pt modelId="{4C414968-CEC7-4813-8333-A83F25C1241F}" type="pres">
      <dgm:prSet presAssocID="{132AE81D-822E-4865-A274-2BDB8F4659D7}" presName="Name21" presStyleCnt="0"/>
      <dgm:spPr/>
    </dgm:pt>
    <dgm:pt modelId="{CCD55AA7-9CE7-4346-AAD2-79AFCFB8057F}" type="pres">
      <dgm:prSet presAssocID="{132AE81D-822E-4865-A274-2BDB8F4659D7}" presName="level2Shape" presStyleLbl="node4" presStyleIdx="5" presStyleCnt="7" custScaleX="167125" custLinFactNeighborX="-19609" custLinFactNeighborY="34358"/>
      <dgm:spPr/>
      <dgm:t>
        <a:bodyPr/>
        <a:lstStyle/>
        <a:p>
          <a:endParaRPr lang="en-US"/>
        </a:p>
      </dgm:t>
    </dgm:pt>
    <dgm:pt modelId="{B261F204-A878-4BDA-8001-716558E2BB57}" type="pres">
      <dgm:prSet presAssocID="{132AE81D-822E-4865-A274-2BDB8F4659D7}" presName="hierChild3" presStyleCnt="0"/>
      <dgm:spPr/>
    </dgm:pt>
    <dgm:pt modelId="{E455C188-42F7-46C5-A9CB-A2F91BC6A586}" type="pres">
      <dgm:prSet presAssocID="{9128B17F-2E32-4D41-8D61-970B9E44383A}" presName="Name19" presStyleLbl="parChTrans1D4" presStyleIdx="6" presStyleCnt="7"/>
      <dgm:spPr/>
      <dgm:t>
        <a:bodyPr/>
        <a:lstStyle/>
        <a:p>
          <a:endParaRPr lang="en-US"/>
        </a:p>
      </dgm:t>
    </dgm:pt>
    <dgm:pt modelId="{33BACEA0-2CC5-4C3A-89D4-35CF25EE27D6}" type="pres">
      <dgm:prSet presAssocID="{BEC09CD6-7FD2-4DD5-9251-AED27DC92B0A}" presName="Name21" presStyleCnt="0"/>
      <dgm:spPr/>
    </dgm:pt>
    <dgm:pt modelId="{36D6971E-AAE0-4113-B839-62C24E40D7F0}" type="pres">
      <dgm:prSet presAssocID="{BEC09CD6-7FD2-4DD5-9251-AED27DC92B0A}" presName="level2Shape" presStyleLbl="node4" presStyleIdx="6" presStyleCnt="7" custScaleX="167125" custLinFactNeighborX="-41660" custLinFactNeighborY="31293"/>
      <dgm:spPr/>
      <dgm:t>
        <a:bodyPr/>
        <a:lstStyle/>
        <a:p>
          <a:endParaRPr lang="en-US"/>
        </a:p>
      </dgm:t>
    </dgm:pt>
    <dgm:pt modelId="{82F4DBDC-145C-4F11-8549-78736ACA26F2}" type="pres">
      <dgm:prSet presAssocID="{BEC09CD6-7FD2-4DD5-9251-AED27DC92B0A}" presName="hierChild3" presStyleCnt="0"/>
      <dgm:spPr/>
    </dgm:pt>
    <dgm:pt modelId="{50DED67A-096C-495A-812C-A2F3FAD7E2D7}" type="pres">
      <dgm:prSet presAssocID="{685CD43E-DF60-4B47-9A8B-18F7BBFB3C81}" presName="bgShapesFlow" presStyleCnt="0"/>
      <dgm:spPr/>
    </dgm:pt>
    <dgm:pt modelId="{4F80C38F-949E-4D91-8665-71E614ED44EE}" type="pres">
      <dgm:prSet presAssocID="{6A2E2248-BD7F-434E-862D-38AD8D64882B}" presName="rectComp" presStyleCnt="0"/>
      <dgm:spPr/>
    </dgm:pt>
    <dgm:pt modelId="{917B6ECD-F31B-431D-ABCB-5EEE9C0A2FA7}" type="pres">
      <dgm:prSet presAssocID="{6A2E2248-BD7F-434E-862D-38AD8D64882B}" presName="bgRect" presStyleLbl="bgShp" presStyleIdx="0" presStyleCnt="5"/>
      <dgm:spPr/>
      <dgm:t>
        <a:bodyPr/>
        <a:lstStyle/>
        <a:p>
          <a:endParaRPr lang="en-US"/>
        </a:p>
      </dgm:t>
    </dgm:pt>
    <dgm:pt modelId="{B72A5656-CCFF-4B3A-A509-89A8C5862E50}" type="pres">
      <dgm:prSet presAssocID="{6A2E2248-BD7F-434E-862D-38AD8D64882B}" presName="bgRectTx" presStyleLbl="bgShp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3E1362-D8E9-4F6D-983F-639F029AF7C5}" type="pres">
      <dgm:prSet presAssocID="{6A2E2248-BD7F-434E-862D-38AD8D64882B}" presName="spComp" presStyleCnt="0"/>
      <dgm:spPr/>
    </dgm:pt>
    <dgm:pt modelId="{3E5614AC-3D20-483D-800B-589CD981B789}" type="pres">
      <dgm:prSet presAssocID="{6A2E2248-BD7F-434E-862D-38AD8D64882B}" presName="vSp" presStyleCnt="0"/>
      <dgm:spPr/>
    </dgm:pt>
    <dgm:pt modelId="{6764AA79-ABE4-4EDC-B16B-23B2BCBC1AEF}" type="pres">
      <dgm:prSet presAssocID="{43C88E0D-99BE-4E31-A692-6027BE72A157}" presName="rectComp" presStyleCnt="0"/>
      <dgm:spPr/>
    </dgm:pt>
    <dgm:pt modelId="{BF5AFEEB-2E08-47A3-9667-86995E15A2A7}" type="pres">
      <dgm:prSet presAssocID="{43C88E0D-99BE-4E31-A692-6027BE72A157}" presName="bgRect" presStyleLbl="bgShp" presStyleIdx="1" presStyleCnt="5"/>
      <dgm:spPr/>
      <dgm:t>
        <a:bodyPr/>
        <a:lstStyle/>
        <a:p>
          <a:endParaRPr lang="en-US"/>
        </a:p>
      </dgm:t>
    </dgm:pt>
    <dgm:pt modelId="{921BBBFD-9A88-48C5-8FE4-7576C0AF2AB7}" type="pres">
      <dgm:prSet presAssocID="{43C88E0D-99BE-4E31-A692-6027BE72A157}" presName="bgRectTx" presStyleLbl="bgShp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EB31E6-7AA3-443B-9728-DFB336E637FD}" type="pres">
      <dgm:prSet presAssocID="{43C88E0D-99BE-4E31-A692-6027BE72A157}" presName="spComp" presStyleCnt="0"/>
      <dgm:spPr/>
    </dgm:pt>
    <dgm:pt modelId="{6C4485AD-D809-4BD0-B9F6-C38EC755F71C}" type="pres">
      <dgm:prSet presAssocID="{43C88E0D-99BE-4E31-A692-6027BE72A157}" presName="vSp" presStyleCnt="0"/>
      <dgm:spPr/>
    </dgm:pt>
    <dgm:pt modelId="{96B57452-E179-4240-AA6F-07CCFFADD204}" type="pres">
      <dgm:prSet presAssocID="{22498F09-A88C-4392-9AA6-26874CF04EE3}" presName="rectComp" presStyleCnt="0"/>
      <dgm:spPr/>
    </dgm:pt>
    <dgm:pt modelId="{FB769B66-F733-4504-8F62-DA106AF0BABF}" type="pres">
      <dgm:prSet presAssocID="{22498F09-A88C-4392-9AA6-26874CF04EE3}" presName="bgRect" presStyleLbl="bgShp" presStyleIdx="2" presStyleCnt="5"/>
      <dgm:spPr/>
      <dgm:t>
        <a:bodyPr/>
        <a:lstStyle/>
        <a:p>
          <a:endParaRPr lang="en-US"/>
        </a:p>
      </dgm:t>
    </dgm:pt>
    <dgm:pt modelId="{94E1D317-580C-4592-9262-8424A31BC937}" type="pres">
      <dgm:prSet presAssocID="{22498F09-A88C-4392-9AA6-26874CF04EE3}" presName="bgRectTx" presStyleLbl="bgShp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D7601A-8ABE-468A-95FD-BC079A749230}" type="pres">
      <dgm:prSet presAssocID="{22498F09-A88C-4392-9AA6-26874CF04EE3}" presName="spComp" presStyleCnt="0"/>
      <dgm:spPr/>
    </dgm:pt>
    <dgm:pt modelId="{9F036E9A-803C-413A-8BF8-BEBDF4FFB160}" type="pres">
      <dgm:prSet presAssocID="{22498F09-A88C-4392-9AA6-26874CF04EE3}" presName="vSp" presStyleCnt="0"/>
      <dgm:spPr/>
    </dgm:pt>
    <dgm:pt modelId="{EF69C177-48FE-45BF-987B-BA52C52418D4}" type="pres">
      <dgm:prSet presAssocID="{E124C907-5A68-4C9E-AD21-879DA563222D}" presName="rectComp" presStyleCnt="0"/>
      <dgm:spPr/>
    </dgm:pt>
    <dgm:pt modelId="{04EE4AA9-6135-41BD-9B8D-927B9BDEDF12}" type="pres">
      <dgm:prSet presAssocID="{E124C907-5A68-4C9E-AD21-879DA563222D}" presName="bgRect" presStyleLbl="bgShp" presStyleIdx="3" presStyleCnt="5"/>
      <dgm:spPr/>
      <dgm:t>
        <a:bodyPr/>
        <a:lstStyle/>
        <a:p>
          <a:endParaRPr lang="en-US"/>
        </a:p>
      </dgm:t>
    </dgm:pt>
    <dgm:pt modelId="{ACE5932A-84B4-42C5-A595-172EA67B0066}" type="pres">
      <dgm:prSet presAssocID="{E124C907-5A68-4C9E-AD21-879DA563222D}" presName="bgRectTx" presStyleLbl="bgShp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D4653D-8E73-4C3C-AD3A-0650045CA3FC}" type="pres">
      <dgm:prSet presAssocID="{E124C907-5A68-4C9E-AD21-879DA563222D}" presName="spComp" presStyleCnt="0"/>
      <dgm:spPr/>
    </dgm:pt>
    <dgm:pt modelId="{8C3A54A6-3DE6-48DD-AA28-F2BC5981A02D}" type="pres">
      <dgm:prSet presAssocID="{E124C907-5A68-4C9E-AD21-879DA563222D}" presName="vSp" presStyleCnt="0"/>
      <dgm:spPr/>
    </dgm:pt>
    <dgm:pt modelId="{2A24ADF6-72ED-4062-8C34-37D1BC400591}" type="pres">
      <dgm:prSet presAssocID="{E638745F-E4C2-4713-8D3B-A9CC03AA6C7E}" presName="rectComp" presStyleCnt="0"/>
      <dgm:spPr/>
    </dgm:pt>
    <dgm:pt modelId="{E213C80A-AFD1-4C57-B7F1-CD83A5C31D99}" type="pres">
      <dgm:prSet presAssocID="{E638745F-E4C2-4713-8D3B-A9CC03AA6C7E}" presName="bgRect" presStyleLbl="bgShp" presStyleIdx="4" presStyleCnt="5" custScaleY="190861" custLinFactNeighborX="103"/>
      <dgm:spPr/>
      <dgm:t>
        <a:bodyPr/>
        <a:lstStyle/>
        <a:p>
          <a:endParaRPr lang="en-US"/>
        </a:p>
      </dgm:t>
    </dgm:pt>
    <dgm:pt modelId="{141BB0A4-C692-45D9-883F-E5748A682DBB}" type="pres">
      <dgm:prSet presAssocID="{E638745F-E4C2-4713-8D3B-A9CC03AA6C7E}" presName="bgRectTx" presStyleLbl="bgShp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8BD1EC-FC2B-4A07-A5EA-9518AB91F9D7}" type="presOf" srcId="{6A2E2248-BD7F-434E-862D-38AD8D64882B}" destId="{917B6ECD-F31B-431D-ABCB-5EEE9C0A2FA7}" srcOrd="0" destOrd="0" presId="urn:microsoft.com/office/officeart/2005/8/layout/hierarchy6"/>
    <dgm:cxn modelId="{EDA6521F-ED75-4065-8228-A418989E2360}" type="presOf" srcId="{9128B17F-2E32-4D41-8D61-970B9E44383A}" destId="{E455C188-42F7-46C5-A9CB-A2F91BC6A586}" srcOrd="0" destOrd="0" presId="urn:microsoft.com/office/officeart/2005/8/layout/hierarchy6"/>
    <dgm:cxn modelId="{9099C023-AEE9-4D7E-8BEA-DBA6289C4F1C}" type="presOf" srcId="{C195E98D-9155-44E4-875C-09A0C544B4A0}" destId="{2B6E4CFC-4990-4859-9764-99197B4F4944}" srcOrd="0" destOrd="0" presId="urn:microsoft.com/office/officeart/2005/8/layout/hierarchy6"/>
    <dgm:cxn modelId="{FD808F0C-FCD9-4375-A88C-1A14C77C05E8}" type="presOf" srcId="{842A6FC3-108C-43B3-B5AB-31146E0F3CFD}" destId="{A0913695-8A1F-44F5-A3B2-8912759FF342}" srcOrd="0" destOrd="0" presId="urn:microsoft.com/office/officeart/2005/8/layout/hierarchy6"/>
    <dgm:cxn modelId="{5AB3C7AE-D430-46A0-A3C1-8378F68D0635}" type="presOf" srcId="{E49D7F4F-CDA3-4CF7-BCA2-7584316681CB}" destId="{79C4F51C-A765-4C85-BFE6-41C3A9B175E4}" srcOrd="0" destOrd="0" presId="urn:microsoft.com/office/officeart/2005/8/layout/hierarchy6"/>
    <dgm:cxn modelId="{7CDAFFDB-2EEC-4448-9892-D97CE3C20EF4}" srcId="{685CD43E-DF60-4B47-9A8B-18F7BBFB3C81}" destId="{61F54E91-A5E2-4957-9260-81257F68C340}" srcOrd="0" destOrd="0" parTransId="{434D1D35-60FF-4C7C-9103-28988121AB0F}" sibTransId="{53AB1391-9496-4668-AB56-B334818E2839}"/>
    <dgm:cxn modelId="{9C1E865D-9D99-425D-B348-53766E417160}" srcId="{685CD43E-DF60-4B47-9A8B-18F7BBFB3C81}" destId="{E638745F-E4C2-4713-8D3B-A9CC03AA6C7E}" srcOrd="5" destOrd="0" parTransId="{AD03FBFF-2329-4157-8645-7574C049710A}" sibTransId="{3C1AD79D-BA61-472A-9B66-AC68D22C6138}"/>
    <dgm:cxn modelId="{C5621F33-9E72-4F39-A09F-0D139C920273}" srcId="{E9752151-288F-4E24-A029-3A7B32D6ECD0}" destId="{959FB06A-E458-4410-BF8D-ADDAF16E1F99}" srcOrd="1" destOrd="0" parTransId="{C40140D8-E8F0-4E93-97DA-FC190A6C6E88}" sibTransId="{C6D39FC5-9D22-4AAD-8F87-15EF75620D0E}"/>
    <dgm:cxn modelId="{8A4F3956-B01A-468D-BC2B-D8C1BC53ABF7}" type="presOf" srcId="{6A2E2248-BD7F-434E-862D-38AD8D64882B}" destId="{B72A5656-CCFF-4B3A-A509-89A8C5862E50}" srcOrd="1" destOrd="0" presId="urn:microsoft.com/office/officeart/2005/8/layout/hierarchy6"/>
    <dgm:cxn modelId="{FFD6C14F-82A7-4C44-AC0C-6C9CF0DAD8DF}" type="presOf" srcId="{889B87EA-FC39-4EFA-B114-413CA8708A4D}" destId="{6923C9D3-8267-4BF0-BE4C-4A183C74370A}" srcOrd="0" destOrd="0" presId="urn:microsoft.com/office/officeart/2005/8/layout/hierarchy6"/>
    <dgm:cxn modelId="{499E4AAD-C689-48BD-90DF-103F893E74B5}" type="presOf" srcId="{BEC09CD6-7FD2-4DD5-9251-AED27DC92B0A}" destId="{36D6971E-AAE0-4113-B839-62C24E40D7F0}" srcOrd="0" destOrd="0" presId="urn:microsoft.com/office/officeart/2005/8/layout/hierarchy6"/>
    <dgm:cxn modelId="{3D78BDCF-FBA7-4353-A250-4A38DA79C64C}" type="presOf" srcId="{959FB06A-E458-4410-BF8D-ADDAF16E1F99}" destId="{161F751D-E5F7-4E4B-AE76-2948212E8254}" srcOrd="0" destOrd="0" presId="urn:microsoft.com/office/officeart/2005/8/layout/hierarchy6"/>
    <dgm:cxn modelId="{F40A7B25-548C-4218-B039-E306C7AD6A78}" type="presOf" srcId="{3A2B6380-CA3A-49EF-B9DB-5B1041F2AABE}" destId="{51A17D3F-579B-40A0-8103-F47D907E77C9}" srcOrd="0" destOrd="0" presId="urn:microsoft.com/office/officeart/2005/8/layout/hierarchy6"/>
    <dgm:cxn modelId="{125D0EBE-EE85-4427-9D84-A60B19A0685B}" srcId="{61F54E91-A5E2-4957-9260-81257F68C340}" destId="{889B87EA-FC39-4EFA-B114-413CA8708A4D}" srcOrd="0" destOrd="0" parTransId="{6AB6239F-BE72-4C60-A8CC-CBD42E680271}" sibTransId="{973E394A-D589-457E-A4BF-4B7A3859B672}"/>
    <dgm:cxn modelId="{BE252B64-D8D7-4679-8832-FA143037B067}" type="presOf" srcId="{E638745F-E4C2-4713-8D3B-A9CC03AA6C7E}" destId="{E213C80A-AFD1-4C57-B7F1-CD83A5C31D99}" srcOrd="0" destOrd="0" presId="urn:microsoft.com/office/officeart/2005/8/layout/hierarchy6"/>
    <dgm:cxn modelId="{7014F3C4-EC3A-4941-9268-6960711BC16E}" type="presOf" srcId="{6753637E-71C0-4245-A756-C5751003E202}" destId="{26EF335F-BB25-4FB4-9C31-A47AF9A7A727}" srcOrd="0" destOrd="0" presId="urn:microsoft.com/office/officeart/2005/8/layout/hierarchy6"/>
    <dgm:cxn modelId="{63F82D07-ECEF-4072-8563-6DD245D296CA}" type="presOf" srcId="{CBA1EAD2-AA5E-4586-BB39-6AB0BF5A76FB}" destId="{86578241-A3CB-40C3-9DB1-84AC1AD5565B}" srcOrd="0" destOrd="0" presId="urn:microsoft.com/office/officeart/2005/8/layout/hierarchy6"/>
    <dgm:cxn modelId="{D39FCB63-E3D8-45F4-AE5F-1AD15451C460}" type="presOf" srcId="{7B15B0C4-5CD3-4A41-9519-BAA281698E15}" destId="{7C7AF519-6ECB-46F8-9381-FD954F23F31F}" srcOrd="0" destOrd="0" presId="urn:microsoft.com/office/officeart/2005/8/layout/hierarchy6"/>
    <dgm:cxn modelId="{B471B8F2-5128-401A-B5CE-7BFB79E79B2E}" type="presOf" srcId="{22498F09-A88C-4392-9AA6-26874CF04EE3}" destId="{FB769B66-F733-4504-8F62-DA106AF0BABF}" srcOrd="0" destOrd="0" presId="urn:microsoft.com/office/officeart/2005/8/layout/hierarchy6"/>
    <dgm:cxn modelId="{3DDA2203-6C29-4877-B774-43B3C66FB661}" srcId="{685CD43E-DF60-4B47-9A8B-18F7BBFB3C81}" destId="{6A2E2248-BD7F-434E-862D-38AD8D64882B}" srcOrd="1" destOrd="0" parTransId="{96F328D3-4CFA-4AA4-859B-5F480142BD8A}" sibTransId="{8E36A9C1-2966-4550-BAFE-38152238D6B7}"/>
    <dgm:cxn modelId="{1FD969D2-00DA-4BC0-8BB5-17CF4A758392}" srcId="{685CD43E-DF60-4B47-9A8B-18F7BBFB3C81}" destId="{43C88E0D-99BE-4E31-A692-6027BE72A157}" srcOrd="2" destOrd="0" parTransId="{BA7CE3B7-0638-4792-A7D6-5AEC568E22DE}" sibTransId="{B174E935-459D-47EF-BD1B-CF369BD774DF}"/>
    <dgm:cxn modelId="{81D68314-ABE5-4B25-B5DD-FDE398655B85}" type="presOf" srcId="{E9752151-288F-4E24-A029-3A7B32D6ECD0}" destId="{7AE4DAA9-E143-45FA-9448-9DE4E0D94CF2}" srcOrd="0" destOrd="0" presId="urn:microsoft.com/office/officeart/2005/8/layout/hierarchy6"/>
    <dgm:cxn modelId="{EFE32409-145F-4F6B-B35C-E0CDD4BD8BA4}" type="presOf" srcId="{6AB6239F-BE72-4C60-A8CC-CBD42E680271}" destId="{BF2DFA34-AA0E-48C6-8DA5-4CB88C626DF1}" srcOrd="0" destOrd="0" presId="urn:microsoft.com/office/officeart/2005/8/layout/hierarchy6"/>
    <dgm:cxn modelId="{EE7981BB-5856-43CA-A0F0-91AD7535E918}" srcId="{E9752151-288F-4E24-A029-3A7B32D6ECD0}" destId="{132AE81D-822E-4865-A274-2BDB8F4659D7}" srcOrd="2" destOrd="0" parTransId="{6AAE75BA-7BDC-469E-8510-1C342D7E19C4}" sibTransId="{D651D0E9-00AA-47A0-BF9C-5BDADFA89A41}"/>
    <dgm:cxn modelId="{AC07D221-76EA-45A1-B890-55E2E6318ED4}" type="presOf" srcId="{6AAE75BA-7BDC-469E-8510-1C342D7E19C4}" destId="{08764CCE-F36F-4F53-9038-69C701B1F134}" srcOrd="0" destOrd="0" presId="urn:microsoft.com/office/officeart/2005/8/layout/hierarchy6"/>
    <dgm:cxn modelId="{C194BEA0-2BDE-4131-B575-4276B6405041}" type="presOf" srcId="{D9CAC462-A8F4-4FD5-B0FE-D334A040CD61}" destId="{760BB7D8-9DA5-4A7A-8CAE-07C4A3A87977}" srcOrd="0" destOrd="0" presId="urn:microsoft.com/office/officeart/2005/8/layout/hierarchy6"/>
    <dgm:cxn modelId="{C806127B-CFD5-47CD-B2EC-FEDA226D713B}" type="presOf" srcId="{22498F09-A88C-4392-9AA6-26874CF04EE3}" destId="{94E1D317-580C-4592-9262-8424A31BC937}" srcOrd="1" destOrd="0" presId="urn:microsoft.com/office/officeart/2005/8/layout/hierarchy6"/>
    <dgm:cxn modelId="{9C1CF911-45A6-43D4-B59E-957B2A52C224}" type="presOf" srcId="{61F54E91-A5E2-4957-9260-81257F68C340}" destId="{51A3BB0A-4E3B-4EE1-B802-CAFB8FBB7EA0}" srcOrd="0" destOrd="0" presId="urn:microsoft.com/office/officeart/2005/8/layout/hierarchy6"/>
    <dgm:cxn modelId="{9368D693-1314-43B1-8CF1-D7684E3EE3BD}" srcId="{45E84E62-08BA-4154-AD8F-20FC44E7E09A}" destId="{E9752151-288F-4E24-A029-3A7B32D6ECD0}" srcOrd="0" destOrd="0" parTransId="{79981D33-9314-43B9-ADF2-052CC049AA64}" sibTransId="{DAE8A2C9-E063-4003-9A26-E4061A44C053}"/>
    <dgm:cxn modelId="{C8E4B84E-4F7E-4431-916D-92B6DEF9A8DA}" type="presOf" srcId="{F1557A28-C5D0-4F6B-A5C1-97139439DE98}" destId="{B00DAC23-0AEE-4323-8350-6ECBB66B7874}" srcOrd="0" destOrd="0" presId="urn:microsoft.com/office/officeart/2005/8/layout/hierarchy6"/>
    <dgm:cxn modelId="{CB1F3A58-16C6-4E9C-9E58-014C04124372}" type="presOf" srcId="{43C88E0D-99BE-4E31-A692-6027BE72A157}" destId="{921BBBFD-9A88-48C5-8FE4-7576C0AF2AB7}" srcOrd="1" destOrd="0" presId="urn:microsoft.com/office/officeart/2005/8/layout/hierarchy6"/>
    <dgm:cxn modelId="{366928CA-E8AE-458F-B064-2FDC87456C6D}" type="presOf" srcId="{132AE81D-822E-4865-A274-2BDB8F4659D7}" destId="{CCD55AA7-9CE7-4346-AAD2-79AFCFB8057F}" srcOrd="0" destOrd="0" presId="urn:microsoft.com/office/officeart/2005/8/layout/hierarchy6"/>
    <dgm:cxn modelId="{4E865CE2-B02C-4FFD-9D5F-DF9EADBB62A5}" type="presOf" srcId="{685CD43E-DF60-4B47-9A8B-18F7BBFB3C81}" destId="{AC36C00F-F1B7-40E3-B756-7A9998CE9478}" srcOrd="0" destOrd="0" presId="urn:microsoft.com/office/officeart/2005/8/layout/hierarchy6"/>
    <dgm:cxn modelId="{CDC0AD76-10A0-4D41-A84A-E38973CFE102}" srcId="{685CD43E-DF60-4B47-9A8B-18F7BBFB3C81}" destId="{E124C907-5A68-4C9E-AD21-879DA563222D}" srcOrd="4" destOrd="0" parTransId="{E192807B-7A1C-4ED5-9672-E4B9BCD1AD74}" sibTransId="{0B079DD9-1709-43C4-A7C1-48AEFA348B6C}"/>
    <dgm:cxn modelId="{966AF07E-91DF-4AD7-92F0-88CFCF983A9D}" type="presOf" srcId="{79981D33-9314-43B9-ADF2-052CC049AA64}" destId="{AFC68A64-583B-43EF-AC1F-D1F741503940}" srcOrd="0" destOrd="0" presId="urn:microsoft.com/office/officeart/2005/8/layout/hierarchy6"/>
    <dgm:cxn modelId="{B6D653A8-46AB-4C25-B988-6716315A5DE3}" srcId="{E9752151-288F-4E24-A029-3A7B32D6ECD0}" destId="{F1557A28-C5D0-4F6B-A5C1-97139439DE98}" srcOrd="0" destOrd="0" parTransId="{7B15B0C4-5CD3-4A41-9519-BAA281698E15}" sibTransId="{B7D37D32-8598-49A2-A15A-44B1D2E07E57}"/>
    <dgm:cxn modelId="{30024AED-4CE7-4255-9BD2-E0224C98726D}" srcId="{889B87EA-FC39-4EFA-B114-413CA8708A4D}" destId="{45E84E62-08BA-4154-AD8F-20FC44E7E09A}" srcOrd="1" destOrd="0" parTransId="{E49D7F4F-CDA3-4CF7-BCA2-7584316681CB}" sibTransId="{BA78AD1E-04CA-4642-9FBD-7808C3C246E5}"/>
    <dgm:cxn modelId="{263131BE-7358-42EE-B77C-137ACFA28FBE}" type="presOf" srcId="{E638745F-E4C2-4713-8D3B-A9CC03AA6C7E}" destId="{141BB0A4-C692-45D9-883F-E5748A682DBB}" srcOrd="1" destOrd="0" presId="urn:microsoft.com/office/officeart/2005/8/layout/hierarchy6"/>
    <dgm:cxn modelId="{DCD1CD55-54FD-472C-8861-47F40917A053}" type="presOf" srcId="{E124C907-5A68-4C9E-AD21-879DA563222D}" destId="{ACE5932A-84B4-42C5-A595-172EA67B0066}" srcOrd="1" destOrd="0" presId="urn:microsoft.com/office/officeart/2005/8/layout/hierarchy6"/>
    <dgm:cxn modelId="{4678D6A5-7C84-46BB-AA50-7302E504A67F}" type="presOf" srcId="{E124C907-5A68-4C9E-AD21-879DA563222D}" destId="{04EE4AA9-6135-41BD-9B8D-927B9BDEDF12}" srcOrd="0" destOrd="0" presId="urn:microsoft.com/office/officeart/2005/8/layout/hierarchy6"/>
    <dgm:cxn modelId="{A13B2EB1-FB75-4014-A1EB-72FB78A853C3}" srcId="{842A6FC3-108C-43B3-B5AB-31146E0F3CFD}" destId="{3A2B6380-CA3A-49EF-B9DB-5B1041F2AABE}" srcOrd="1" destOrd="0" parTransId="{C195E98D-9155-44E4-875C-09A0C544B4A0}" sibTransId="{9D7BF1A0-6404-4126-842C-43169117BAF3}"/>
    <dgm:cxn modelId="{3316EC54-635B-405A-BE91-681084EE50B6}" srcId="{842A6FC3-108C-43B3-B5AB-31146E0F3CFD}" destId="{CBA1EAD2-AA5E-4586-BB39-6AB0BF5A76FB}" srcOrd="0" destOrd="0" parTransId="{D9CAC462-A8F4-4FD5-B0FE-D334A040CD61}" sibTransId="{23A4EEA9-C8F8-4DA7-A520-5A49F17EDBD4}"/>
    <dgm:cxn modelId="{A7280A1C-1712-43BD-8325-EEC940FAF9FF}" type="presOf" srcId="{43C88E0D-99BE-4E31-A692-6027BE72A157}" destId="{BF5AFEEB-2E08-47A3-9667-86995E15A2A7}" srcOrd="0" destOrd="0" presId="urn:microsoft.com/office/officeart/2005/8/layout/hierarchy6"/>
    <dgm:cxn modelId="{6BF4E856-F64E-4DB4-A269-3F1C38C40464}" type="presOf" srcId="{45E84E62-08BA-4154-AD8F-20FC44E7E09A}" destId="{742F34EB-5503-423E-8659-DDCEFE494063}" srcOrd="0" destOrd="0" presId="urn:microsoft.com/office/officeart/2005/8/layout/hierarchy6"/>
    <dgm:cxn modelId="{476C27F9-8D14-4C12-8580-4B8E7ECB8D17}" srcId="{685CD43E-DF60-4B47-9A8B-18F7BBFB3C81}" destId="{22498F09-A88C-4392-9AA6-26874CF04EE3}" srcOrd="3" destOrd="0" parTransId="{C98AE1DB-A090-4A78-A25B-C28D69BD7FE0}" sibTransId="{43EF52AA-95F0-4491-94F1-63F619414010}"/>
    <dgm:cxn modelId="{E0CBA75C-34B4-42C9-AD30-40B8B86F104C}" type="presOf" srcId="{C40140D8-E8F0-4E93-97DA-FC190A6C6E88}" destId="{DC0BE768-0426-4029-A1CA-9283B5AC340D}" srcOrd="0" destOrd="0" presId="urn:microsoft.com/office/officeart/2005/8/layout/hierarchy6"/>
    <dgm:cxn modelId="{55C8068C-17EC-4D83-AF50-F02157B4178B}" srcId="{889B87EA-FC39-4EFA-B114-413CA8708A4D}" destId="{842A6FC3-108C-43B3-B5AB-31146E0F3CFD}" srcOrd="0" destOrd="0" parTransId="{6753637E-71C0-4245-A756-C5751003E202}" sibTransId="{22D855EE-DF54-4E7C-B63C-C1E1EA20CF1E}"/>
    <dgm:cxn modelId="{1FD08F63-CCB1-44F0-A4E1-EF0F59A82A91}" srcId="{E9752151-288F-4E24-A029-3A7B32D6ECD0}" destId="{BEC09CD6-7FD2-4DD5-9251-AED27DC92B0A}" srcOrd="3" destOrd="0" parTransId="{9128B17F-2E32-4D41-8D61-970B9E44383A}" sibTransId="{EBFF13D9-A247-49D7-B2AF-7F44669C2F47}"/>
    <dgm:cxn modelId="{28E99E65-1939-4DEA-A451-835ADE73B860}" type="presParOf" srcId="{AC36C00F-F1B7-40E3-B756-7A9998CE9478}" destId="{39408A4A-F665-44FF-A427-937C804948B1}" srcOrd="0" destOrd="0" presId="urn:microsoft.com/office/officeart/2005/8/layout/hierarchy6"/>
    <dgm:cxn modelId="{F0566CA4-5B6E-487B-ABFB-8FD6775D5D73}" type="presParOf" srcId="{39408A4A-F665-44FF-A427-937C804948B1}" destId="{718FD9B7-DAA4-498A-9134-7A52DBAA6505}" srcOrd="0" destOrd="0" presId="urn:microsoft.com/office/officeart/2005/8/layout/hierarchy6"/>
    <dgm:cxn modelId="{0CD64ADD-EDBA-403C-9052-FEE00FE75EE7}" type="presParOf" srcId="{39408A4A-F665-44FF-A427-937C804948B1}" destId="{34EA01E1-DE6A-405A-B2EE-19D1231C9864}" srcOrd="1" destOrd="0" presId="urn:microsoft.com/office/officeart/2005/8/layout/hierarchy6"/>
    <dgm:cxn modelId="{3CF86C0F-08E7-47FC-9587-5C2784A25CD5}" type="presParOf" srcId="{34EA01E1-DE6A-405A-B2EE-19D1231C9864}" destId="{7159C454-4965-407C-AD74-3D36BAF533C5}" srcOrd="0" destOrd="0" presId="urn:microsoft.com/office/officeart/2005/8/layout/hierarchy6"/>
    <dgm:cxn modelId="{812E6C99-03CF-40DB-B9F0-2B6CC1DBC867}" type="presParOf" srcId="{7159C454-4965-407C-AD74-3D36BAF533C5}" destId="{51A3BB0A-4E3B-4EE1-B802-CAFB8FBB7EA0}" srcOrd="0" destOrd="0" presId="urn:microsoft.com/office/officeart/2005/8/layout/hierarchy6"/>
    <dgm:cxn modelId="{3BA409B5-2751-4A14-9068-FF98B7CE7F33}" type="presParOf" srcId="{7159C454-4965-407C-AD74-3D36BAF533C5}" destId="{D943A354-87DD-4790-9B46-237F72507762}" srcOrd="1" destOrd="0" presId="urn:microsoft.com/office/officeart/2005/8/layout/hierarchy6"/>
    <dgm:cxn modelId="{3C977CB5-6CD2-416A-A273-BE79C1BAD6DB}" type="presParOf" srcId="{D943A354-87DD-4790-9B46-237F72507762}" destId="{BF2DFA34-AA0E-48C6-8DA5-4CB88C626DF1}" srcOrd="0" destOrd="0" presId="urn:microsoft.com/office/officeart/2005/8/layout/hierarchy6"/>
    <dgm:cxn modelId="{71BAE841-DDD2-47CB-A680-A2561A7C4105}" type="presParOf" srcId="{D943A354-87DD-4790-9B46-237F72507762}" destId="{92402A85-7B88-44F2-B4CB-73705EBDC072}" srcOrd="1" destOrd="0" presId="urn:microsoft.com/office/officeart/2005/8/layout/hierarchy6"/>
    <dgm:cxn modelId="{A351E56C-C9FF-41EB-86F8-3042E939CF09}" type="presParOf" srcId="{92402A85-7B88-44F2-B4CB-73705EBDC072}" destId="{6923C9D3-8267-4BF0-BE4C-4A183C74370A}" srcOrd="0" destOrd="0" presId="urn:microsoft.com/office/officeart/2005/8/layout/hierarchy6"/>
    <dgm:cxn modelId="{9F833F97-5751-46DA-A891-22963E5191AB}" type="presParOf" srcId="{92402A85-7B88-44F2-B4CB-73705EBDC072}" destId="{B00C2987-B0BF-4E3A-9039-4DFAB05DD003}" srcOrd="1" destOrd="0" presId="urn:microsoft.com/office/officeart/2005/8/layout/hierarchy6"/>
    <dgm:cxn modelId="{9DFE7727-62AA-4DA4-A98D-5CEACF811B34}" type="presParOf" srcId="{B00C2987-B0BF-4E3A-9039-4DFAB05DD003}" destId="{26EF335F-BB25-4FB4-9C31-A47AF9A7A727}" srcOrd="0" destOrd="0" presId="urn:microsoft.com/office/officeart/2005/8/layout/hierarchy6"/>
    <dgm:cxn modelId="{470F347C-EEA6-4EA3-A357-EDE5215429AB}" type="presParOf" srcId="{B00C2987-B0BF-4E3A-9039-4DFAB05DD003}" destId="{822E60E4-22C7-483E-94A7-5EEB018AC87E}" srcOrd="1" destOrd="0" presId="urn:microsoft.com/office/officeart/2005/8/layout/hierarchy6"/>
    <dgm:cxn modelId="{90FDE872-63E3-4915-87E5-00C1338F414E}" type="presParOf" srcId="{822E60E4-22C7-483E-94A7-5EEB018AC87E}" destId="{A0913695-8A1F-44F5-A3B2-8912759FF342}" srcOrd="0" destOrd="0" presId="urn:microsoft.com/office/officeart/2005/8/layout/hierarchy6"/>
    <dgm:cxn modelId="{D5A55974-0107-4E9D-92D5-371D342FED15}" type="presParOf" srcId="{822E60E4-22C7-483E-94A7-5EEB018AC87E}" destId="{298C4A5A-E794-4D6F-B75B-9EC2B0082B46}" srcOrd="1" destOrd="0" presId="urn:microsoft.com/office/officeart/2005/8/layout/hierarchy6"/>
    <dgm:cxn modelId="{8051D449-8739-4500-97D1-D85B27495ECA}" type="presParOf" srcId="{298C4A5A-E794-4D6F-B75B-9EC2B0082B46}" destId="{760BB7D8-9DA5-4A7A-8CAE-07C4A3A87977}" srcOrd="0" destOrd="0" presId="urn:microsoft.com/office/officeart/2005/8/layout/hierarchy6"/>
    <dgm:cxn modelId="{44DD16A4-2128-4E81-9037-96EC230A1055}" type="presParOf" srcId="{298C4A5A-E794-4D6F-B75B-9EC2B0082B46}" destId="{C835B225-CA14-40AE-9B01-CC295CC9FFA2}" srcOrd="1" destOrd="0" presId="urn:microsoft.com/office/officeart/2005/8/layout/hierarchy6"/>
    <dgm:cxn modelId="{59D9CF07-C5CB-4805-A202-424199E3A026}" type="presParOf" srcId="{C835B225-CA14-40AE-9B01-CC295CC9FFA2}" destId="{86578241-A3CB-40C3-9DB1-84AC1AD5565B}" srcOrd="0" destOrd="0" presId="urn:microsoft.com/office/officeart/2005/8/layout/hierarchy6"/>
    <dgm:cxn modelId="{E9FFD625-FF29-4727-AA80-BC980195405F}" type="presParOf" srcId="{C835B225-CA14-40AE-9B01-CC295CC9FFA2}" destId="{46E98166-E2FD-4C18-ABE7-0602DEAF4148}" srcOrd="1" destOrd="0" presId="urn:microsoft.com/office/officeart/2005/8/layout/hierarchy6"/>
    <dgm:cxn modelId="{6033D2C8-6101-43F3-BDC9-55378413ED77}" type="presParOf" srcId="{298C4A5A-E794-4D6F-B75B-9EC2B0082B46}" destId="{2B6E4CFC-4990-4859-9764-99197B4F4944}" srcOrd="2" destOrd="0" presId="urn:microsoft.com/office/officeart/2005/8/layout/hierarchy6"/>
    <dgm:cxn modelId="{065B3492-8762-4AEA-9A8E-DA12B6742283}" type="presParOf" srcId="{298C4A5A-E794-4D6F-B75B-9EC2B0082B46}" destId="{1DBDD4C7-D6D6-4663-B25F-76307CC324A6}" srcOrd="3" destOrd="0" presId="urn:microsoft.com/office/officeart/2005/8/layout/hierarchy6"/>
    <dgm:cxn modelId="{625536ED-9C64-44D1-80D6-DB3F0C7443BE}" type="presParOf" srcId="{1DBDD4C7-D6D6-4663-B25F-76307CC324A6}" destId="{51A17D3F-579B-40A0-8103-F47D907E77C9}" srcOrd="0" destOrd="0" presId="urn:microsoft.com/office/officeart/2005/8/layout/hierarchy6"/>
    <dgm:cxn modelId="{31306029-6987-46AC-A062-C88BEF29C63D}" type="presParOf" srcId="{1DBDD4C7-D6D6-4663-B25F-76307CC324A6}" destId="{ACD1F376-7D35-4A33-9E22-CD5B1418B1ED}" srcOrd="1" destOrd="0" presId="urn:microsoft.com/office/officeart/2005/8/layout/hierarchy6"/>
    <dgm:cxn modelId="{0558CDE2-A409-474F-8CBA-B422B5BAC3F2}" type="presParOf" srcId="{B00C2987-B0BF-4E3A-9039-4DFAB05DD003}" destId="{79C4F51C-A765-4C85-BFE6-41C3A9B175E4}" srcOrd="2" destOrd="0" presId="urn:microsoft.com/office/officeart/2005/8/layout/hierarchy6"/>
    <dgm:cxn modelId="{EE1B6E0D-32AE-44BD-BCAC-6A5027946DCE}" type="presParOf" srcId="{B00C2987-B0BF-4E3A-9039-4DFAB05DD003}" destId="{09886E40-14DC-4AB3-8D66-E108119076B4}" srcOrd="3" destOrd="0" presId="urn:microsoft.com/office/officeart/2005/8/layout/hierarchy6"/>
    <dgm:cxn modelId="{98160456-5EBB-4B9A-9A68-F85AD04CDC55}" type="presParOf" srcId="{09886E40-14DC-4AB3-8D66-E108119076B4}" destId="{742F34EB-5503-423E-8659-DDCEFE494063}" srcOrd="0" destOrd="0" presId="urn:microsoft.com/office/officeart/2005/8/layout/hierarchy6"/>
    <dgm:cxn modelId="{E3F0FF27-3FD7-44BE-9A2C-93017F587C0B}" type="presParOf" srcId="{09886E40-14DC-4AB3-8D66-E108119076B4}" destId="{43D6485B-1DBB-4F0D-8596-48B012E06EF2}" srcOrd="1" destOrd="0" presId="urn:microsoft.com/office/officeart/2005/8/layout/hierarchy6"/>
    <dgm:cxn modelId="{318D603B-B7F1-4A9E-8F7E-2D78E8C34907}" type="presParOf" srcId="{43D6485B-1DBB-4F0D-8596-48B012E06EF2}" destId="{AFC68A64-583B-43EF-AC1F-D1F741503940}" srcOrd="0" destOrd="0" presId="urn:microsoft.com/office/officeart/2005/8/layout/hierarchy6"/>
    <dgm:cxn modelId="{6DF2CD2B-73F1-4921-B626-50D0D030E385}" type="presParOf" srcId="{43D6485B-1DBB-4F0D-8596-48B012E06EF2}" destId="{EA674A07-43FF-465D-9422-4BBAAB04B08A}" srcOrd="1" destOrd="0" presId="urn:microsoft.com/office/officeart/2005/8/layout/hierarchy6"/>
    <dgm:cxn modelId="{3904131E-AA44-46C5-B1F9-EAD9DD12ADAF}" type="presParOf" srcId="{EA674A07-43FF-465D-9422-4BBAAB04B08A}" destId="{7AE4DAA9-E143-45FA-9448-9DE4E0D94CF2}" srcOrd="0" destOrd="0" presId="urn:microsoft.com/office/officeart/2005/8/layout/hierarchy6"/>
    <dgm:cxn modelId="{2589A6FF-07F5-4B06-BF2C-E39268288F4D}" type="presParOf" srcId="{EA674A07-43FF-465D-9422-4BBAAB04B08A}" destId="{06607B0B-7C0F-4B71-AD04-9404F590C8B5}" srcOrd="1" destOrd="0" presId="urn:microsoft.com/office/officeart/2005/8/layout/hierarchy6"/>
    <dgm:cxn modelId="{754D4F43-55ED-4FD8-88A9-CDACA0A4C4D1}" type="presParOf" srcId="{06607B0B-7C0F-4B71-AD04-9404F590C8B5}" destId="{7C7AF519-6ECB-46F8-9381-FD954F23F31F}" srcOrd="0" destOrd="0" presId="urn:microsoft.com/office/officeart/2005/8/layout/hierarchy6"/>
    <dgm:cxn modelId="{752C003A-2ECD-40D6-952A-E3E62944C673}" type="presParOf" srcId="{06607B0B-7C0F-4B71-AD04-9404F590C8B5}" destId="{35B737AD-F3B4-40AF-90CC-CE1FC18720E3}" srcOrd="1" destOrd="0" presId="urn:microsoft.com/office/officeart/2005/8/layout/hierarchy6"/>
    <dgm:cxn modelId="{5A6D0D54-4CB2-4DD5-BEF7-43DE3A43E9C9}" type="presParOf" srcId="{35B737AD-F3B4-40AF-90CC-CE1FC18720E3}" destId="{B00DAC23-0AEE-4323-8350-6ECBB66B7874}" srcOrd="0" destOrd="0" presId="urn:microsoft.com/office/officeart/2005/8/layout/hierarchy6"/>
    <dgm:cxn modelId="{CA3FFF17-1176-4393-AD85-BB8EAE19C7D0}" type="presParOf" srcId="{35B737AD-F3B4-40AF-90CC-CE1FC18720E3}" destId="{17315604-9F40-4B73-9191-17CF46EA89DD}" srcOrd="1" destOrd="0" presId="urn:microsoft.com/office/officeart/2005/8/layout/hierarchy6"/>
    <dgm:cxn modelId="{D2866A45-F38A-4A90-9795-1AA58B1B6F1F}" type="presParOf" srcId="{06607B0B-7C0F-4B71-AD04-9404F590C8B5}" destId="{DC0BE768-0426-4029-A1CA-9283B5AC340D}" srcOrd="2" destOrd="0" presId="urn:microsoft.com/office/officeart/2005/8/layout/hierarchy6"/>
    <dgm:cxn modelId="{4CF25E9B-7647-4229-8BA4-6078DE606632}" type="presParOf" srcId="{06607B0B-7C0F-4B71-AD04-9404F590C8B5}" destId="{5A778B30-B0FF-46DF-915C-6E942F826460}" srcOrd="3" destOrd="0" presId="urn:microsoft.com/office/officeart/2005/8/layout/hierarchy6"/>
    <dgm:cxn modelId="{2BD861EC-836E-4B56-A73F-CBB82D5BECD0}" type="presParOf" srcId="{5A778B30-B0FF-46DF-915C-6E942F826460}" destId="{161F751D-E5F7-4E4B-AE76-2948212E8254}" srcOrd="0" destOrd="0" presId="urn:microsoft.com/office/officeart/2005/8/layout/hierarchy6"/>
    <dgm:cxn modelId="{93C35E69-7F9A-4193-B25E-E121BFB83684}" type="presParOf" srcId="{5A778B30-B0FF-46DF-915C-6E942F826460}" destId="{A5E20130-CC49-451E-9702-C39F0DE199A8}" srcOrd="1" destOrd="0" presId="urn:microsoft.com/office/officeart/2005/8/layout/hierarchy6"/>
    <dgm:cxn modelId="{FF64A09E-044B-41EC-A9CB-107F3C3B558D}" type="presParOf" srcId="{06607B0B-7C0F-4B71-AD04-9404F590C8B5}" destId="{08764CCE-F36F-4F53-9038-69C701B1F134}" srcOrd="4" destOrd="0" presId="urn:microsoft.com/office/officeart/2005/8/layout/hierarchy6"/>
    <dgm:cxn modelId="{D005D373-D83E-4229-B6AE-703817DBA386}" type="presParOf" srcId="{06607B0B-7C0F-4B71-AD04-9404F590C8B5}" destId="{4C414968-CEC7-4813-8333-A83F25C1241F}" srcOrd="5" destOrd="0" presId="urn:microsoft.com/office/officeart/2005/8/layout/hierarchy6"/>
    <dgm:cxn modelId="{8497620E-EBB9-47D9-B643-48DC8140CBA3}" type="presParOf" srcId="{4C414968-CEC7-4813-8333-A83F25C1241F}" destId="{CCD55AA7-9CE7-4346-AAD2-79AFCFB8057F}" srcOrd="0" destOrd="0" presId="urn:microsoft.com/office/officeart/2005/8/layout/hierarchy6"/>
    <dgm:cxn modelId="{FDB436DF-DE9E-466F-95B0-04BD44ACD7BC}" type="presParOf" srcId="{4C414968-CEC7-4813-8333-A83F25C1241F}" destId="{B261F204-A878-4BDA-8001-716558E2BB57}" srcOrd="1" destOrd="0" presId="urn:microsoft.com/office/officeart/2005/8/layout/hierarchy6"/>
    <dgm:cxn modelId="{8F8810F7-92CB-4593-8422-7BDD0678711E}" type="presParOf" srcId="{06607B0B-7C0F-4B71-AD04-9404F590C8B5}" destId="{E455C188-42F7-46C5-A9CB-A2F91BC6A586}" srcOrd="6" destOrd="0" presId="urn:microsoft.com/office/officeart/2005/8/layout/hierarchy6"/>
    <dgm:cxn modelId="{CA19269A-7C0D-4BD6-AC50-7142F51761E4}" type="presParOf" srcId="{06607B0B-7C0F-4B71-AD04-9404F590C8B5}" destId="{33BACEA0-2CC5-4C3A-89D4-35CF25EE27D6}" srcOrd="7" destOrd="0" presId="urn:microsoft.com/office/officeart/2005/8/layout/hierarchy6"/>
    <dgm:cxn modelId="{97F23D93-35AD-43A6-8B9D-53356A5492E8}" type="presParOf" srcId="{33BACEA0-2CC5-4C3A-89D4-35CF25EE27D6}" destId="{36D6971E-AAE0-4113-B839-62C24E40D7F0}" srcOrd="0" destOrd="0" presId="urn:microsoft.com/office/officeart/2005/8/layout/hierarchy6"/>
    <dgm:cxn modelId="{929FBDED-ADAD-486E-98ED-548D8AC88454}" type="presParOf" srcId="{33BACEA0-2CC5-4C3A-89D4-35CF25EE27D6}" destId="{82F4DBDC-145C-4F11-8549-78736ACA26F2}" srcOrd="1" destOrd="0" presId="urn:microsoft.com/office/officeart/2005/8/layout/hierarchy6"/>
    <dgm:cxn modelId="{4F7E5A94-22D6-467E-B17C-8692983A4AEE}" type="presParOf" srcId="{AC36C00F-F1B7-40E3-B756-7A9998CE9478}" destId="{50DED67A-096C-495A-812C-A2F3FAD7E2D7}" srcOrd="1" destOrd="0" presId="urn:microsoft.com/office/officeart/2005/8/layout/hierarchy6"/>
    <dgm:cxn modelId="{4A3B0242-9694-453A-AE44-ED365D9D0EB8}" type="presParOf" srcId="{50DED67A-096C-495A-812C-A2F3FAD7E2D7}" destId="{4F80C38F-949E-4D91-8665-71E614ED44EE}" srcOrd="0" destOrd="0" presId="urn:microsoft.com/office/officeart/2005/8/layout/hierarchy6"/>
    <dgm:cxn modelId="{A69EAD30-2D5A-43F3-8E99-9CE5021C568A}" type="presParOf" srcId="{4F80C38F-949E-4D91-8665-71E614ED44EE}" destId="{917B6ECD-F31B-431D-ABCB-5EEE9C0A2FA7}" srcOrd="0" destOrd="0" presId="urn:microsoft.com/office/officeart/2005/8/layout/hierarchy6"/>
    <dgm:cxn modelId="{0606E192-C9D6-43D5-834F-CC51CC4CEA8D}" type="presParOf" srcId="{4F80C38F-949E-4D91-8665-71E614ED44EE}" destId="{B72A5656-CCFF-4B3A-A509-89A8C5862E50}" srcOrd="1" destOrd="0" presId="urn:microsoft.com/office/officeart/2005/8/layout/hierarchy6"/>
    <dgm:cxn modelId="{3E3FF0BD-1188-48CD-ADB6-8A7CE2E2698A}" type="presParOf" srcId="{50DED67A-096C-495A-812C-A2F3FAD7E2D7}" destId="{083E1362-D8E9-4F6D-983F-639F029AF7C5}" srcOrd="1" destOrd="0" presId="urn:microsoft.com/office/officeart/2005/8/layout/hierarchy6"/>
    <dgm:cxn modelId="{A32076B1-0607-4401-98FE-0B2DEA2D35A4}" type="presParOf" srcId="{083E1362-D8E9-4F6D-983F-639F029AF7C5}" destId="{3E5614AC-3D20-483D-800B-589CD981B789}" srcOrd="0" destOrd="0" presId="urn:microsoft.com/office/officeart/2005/8/layout/hierarchy6"/>
    <dgm:cxn modelId="{55C860A6-3C73-418C-85E8-FC8CC0B3CDBF}" type="presParOf" srcId="{50DED67A-096C-495A-812C-A2F3FAD7E2D7}" destId="{6764AA79-ABE4-4EDC-B16B-23B2BCBC1AEF}" srcOrd="2" destOrd="0" presId="urn:microsoft.com/office/officeart/2005/8/layout/hierarchy6"/>
    <dgm:cxn modelId="{6CBA9937-11C9-4854-879D-4ACF0D15DAF7}" type="presParOf" srcId="{6764AA79-ABE4-4EDC-B16B-23B2BCBC1AEF}" destId="{BF5AFEEB-2E08-47A3-9667-86995E15A2A7}" srcOrd="0" destOrd="0" presId="urn:microsoft.com/office/officeart/2005/8/layout/hierarchy6"/>
    <dgm:cxn modelId="{A9E2F510-5607-4C3B-9D5B-7AA4928D3D26}" type="presParOf" srcId="{6764AA79-ABE4-4EDC-B16B-23B2BCBC1AEF}" destId="{921BBBFD-9A88-48C5-8FE4-7576C0AF2AB7}" srcOrd="1" destOrd="0" presId="urn:microsoft.com/office/officeart/2005/8/layout/hierarchy6"/>
    <dgm:cxn modelId="{A69E9E03-C233-44F9-BF4B-1D8CE964672D}" type="presParOf" srcId="{50DED67A-096C-495A-812C-A2F3FAD7E2D7}" destId="{7EEB31E6-7AA3-443B-9728-DFB336E637FD}" srcOrd="3" destOrd="0" presId="urn:microsoft.com/office/officeart/2005/8/layout/hierarchy6"/>
    <dgm:cxn modelId="{5DB83479-BBD6-408B-AC84-6280FD2C7A14}" type="presParOf" srcId="{7EEB31E6-7AA3-443B-9728-DFB336E637FD}" destId="{6C4485AD-D809-4BD0-B9F6-C38EC755F71C}" srcOrd="0" destOrd="0" presId="urn:microsoft.com/office/officeart/2005/8/layout/hierarchy6"/>
    <dgm:cxn modelId="{67E5F3C9-25E4-47A6-80BC-63B3D63DF06F}" type="presParOf" srcId="{50DED67A-096C-495A-812C-A2F3FAD7E2D7}" destId="{96B57452-E179-4240-AA6F-07CCFFADD204}" srcOrd="4" destOrd="0" presId="urn:microsoft.com/office/officeart/2005/8/layout/hierarchy6"/>
    <dgm:cxn modelId="{A96D5D20-45DC-43A8-AAB6-303ED273BFAE}" type="presParOf" srcId="{96B57452-E179-4240-AA6F-07CCFFADD204}" destId="{FB769B66-F733-4504-8F62-DA106AF0BABF}" srcOrd="0" destOrd="0" presId="urn:microsoft.com/office/officeart/2005/8/layout/hierarchy6"/>
    <dgm:cxn modelId="{2E393454-9FA1-4001-B542-0311B7DA137B}" type="presParOf" srcId="{96B57452-E179-4240-AA6F-07CCFFADD204}" destId="{94E1D317-580C-4592-9262-8424A31BC937}" srcOrd="1" destOrd="0" presId="urn:microsoft.com/office/officeart/2005/8/layout/hierarchy6"/>
    <dgm:cxn modelId="{A9829AAE-4B24-4D41-AE5F-1F5A7F13ECCE}" type="presParOf" srcId="{50DED67A-096C-495A-812C-A2F3FAD7E2D7}" destId="{48D7601A-8ABE-468A-95FD-BC079A749230}" srcOrd="5" destOrd="0" presId="urn:microsoft.com/office/officeart/2005/8/layout/hierarchy6"/>
    <dgm:cxn modelId="{F444A694-8F58-492A-97AD-31D55F220337}" type="presParOf" srcId="{48D7601A-8ABE-468A-95FD-BC079A749230}" destId="{9F036E9A-803C-413A-8BF8-BEBDF4FFB160}" srcOrd="0" destOrd="0" presId="urn:microsoft.com/office/officeart/2005/8/layout/hierarchy6"/>
    <dgm:cxn modelId="{9B2D96F9-390E-43DC-A7A6-77043EB2FB4C}" type="presParOf" srcId="{50DED67A-096C-495A-812C-A2F3FAD7E2D7}" destId="{EF69C177-48FE-45BF-987B-BA52C52418D4}" srcOrd="6" destOrd="0" presId="urn:microsoft.com/office/officeart/2005/8/layout/hierarchy6"/>
    <dgm:cxn modelId="{FAA59009-463C-4B70-9BF2-DD4D5E9617C6}" type="presParOf" srcId="{EF69C177-48FE-45BF-987B-BA52C52418D4}" destId="{04EE4AA9-6135-41BD-9B8D-927B9BDEDF12}" srcOrd="0" destOrd="0" presId="urn:microsoft.com/office/officeart/2005/8/layout/hierarchy6"/>
    <dgm:cxn modelId="{C228DF62-522B-4395-B244-6B363AC06BC9}" type="presParOf" srcId="{EF69C177-48FE-45BF-987B-BA52C52418D4}" destId="{ACE5932A-84B4-42C5-A595-172EA67B0066}" srcOrd="1" destOrd="0" presId="urn:microsoft.com/office/officeart/2005/8/layout/hierarchy6"/>
    <dgm:cxn modelId="{255FDF51-8FA9-43F3-8EC8-A7FBE8573CCB}" type="presParOf" srcId="{50DED67A-096C-495A-812C-A2F3FAD7E2D7}" destId="{13D4653D-8E73-4C3C-AD3A-0650045CA3FC}" srcOrd="7" destOrd="0" presId="urn:microsoft.com/office/officeart/2005/8/layout/hierarchy6"/>
    <dgm:cxn modelId="{08F1180F-946B-496B-8C27-1A80C1BC679A}" type="presParOf" srcId="{13D4653D-8E73-4C3C-AD3A-0650045CA3FC}" destId="{8C3A54A6-3DE6-48DD-AA28-F2BC5981A02D}" srcOrd="0" destOrd="0" presId="urn:microsoft.com/office/officeart/2005/8/layout/hierarchy6"/>
    <dgm:cxn modelId="{2D9E905C-36EC-4C86-BE27-57EE745FFADF}" type="presParOf" srcId="{50DED67A-096C-495A-812C-A2F3FAD7E2D7}" destId="{2A24ADF6-72ED-4062-8C34-37D1BC400591}" srcOrd="8" destOrd="0" presId="urn:microsoft.com/office/officeart/2005/8/layout/hierarchy6"/>
    <dgm:cxn modelId="{AF40442A-56CF-42AA-BE4A-1D7FD7CDBFED}" type="presParOf" srcId="{2A24ADF6-72ED-4062-8C34-37D1BC400591}" destId="{E213C80A-AFD1-4C57-B7F1-CD83A5C31D99}" srcOrd="0" destOrd="0" presId="urn:microsoft.com/office/officeart/2005/8/layout/hierarchy6"/>
    <dgm:cxn modelId="{04516B77-FF48-4323-8326-B03266120259}" type="presParOf" srcId="{2A24ADF6-72ED-4062-8C34-37D1BC400591}" destId="{141BB0A4-C692-45D9-883F-E5748A682DB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5CD43E-DF60-4B47-9A8B-18F7BBFB3C81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9B87EA-FC39-4EFA-B114-413CA8708A4D}">
      <dgm:prSet phldrT="[Text]" custT="1"/>
      <dgm:spPr/>
      <dgm:t>
        <a:bodyPr/>
        <a:lstStyle/>
        <a:p>
          <a:r>
            <a:rPr lang="en-US" sz="1400" dirty="0" smtClean="0"/>
            <a:t>For Disease/ Indication </a:t>
          </a:r>
          <a:endParaRPr lang="en-US" sz="1400" dirty="0"/>
        </a:p>
      </dgm:t>
    </dgm:pt>
    <dgm:pt modelId="{6AB6239F-BE72-4C60-A8CC-CBD42E680271}" type="parTrans" cxnId="{125D0EBE-EE85-4427-9D84-A60B19A0685B}">
      <dgm:prSet/>
      <dgm:spPr/>
      <dgm:t>
        <a:bodyPr/>
        <a:lstStyle/>
        <a:p>
          <a:endParaRPr lang="en-US" sz="3600"/>
        </a:p>
      </dgm:t>
    </dgm:pt>
    <dgm:pt modelId="{973E394A-D589-457E-A4BF-4B7A3859B672}" type="sibTrans" cxnId="{125D0EBE-EE85-4427-9D84-A60B19A0685B}">
      <dgm:prSet/>
      <dgm:spPr/>
      <dgm:t>
        <a:bodyPr/>
        <a:lstStyle/>
        <a:p>
          <a:endParaRPr lang="en-US" sz="3600"/>
        </a:p>
      </dgm:t>
    </dgm:pt>
    <dgm:pt modelId="{842A6FC3-108C-43B3-B5AB-31146E0F3CFD}">
      <dgm:prSet phldrT="[Text]" custT="1"/>
      <dgm:spPr/>
      <dgm:t>
        <a:bodyPr/>
        <a:lstStyle/>
        <a:p>
          <a:r>
            <a:rPr lang="en-US" sz="1400" dirty="0" smtClean="0"/>
            <a:t>Non-clinical Program</a:t>
          </a:r>
          <a:endParaRPr lang="en-US" sz="1400" dirty="0"/>
        </a:p>
      </dgm:t>
    </dgm:pt>
    <dgm:pt modelId="{6753637E-71C0-4245-A756-C5751003E202}" type="parTrans" cxnId="{55C8068C-17EC-4D83-AF50-F02157B4178B}">
      <dgm:prSet/>
      <dgm:spPr/>
      <dgm:t>
        <a:bodyPr/>
        <a:lstStyle/>
        <a:p>
          <a:endParaRPr lang="en-US" sz="3600"/>
        </a:p>
      </dgm:t>
    </dgm:pt>
    <dgm:pt modelId="{22D855EE-DF54-4E7C-B63C-C1E1EA20CF1E}" type="sibTrans" cxnId="{55C8068C-17EC-4D83-AF50-F02157B4178B}">
      <dgm:prSet/>
      <dgm:spPr/>
      <dgm:t>
        <a:bodyPr/>
        <a:lstStyle/>
        <a:p>
          <a:endParaRPr lang="en-US" sz="3600"/>
        </a:p>
      </dgm:t>
    </dgm:pt>
    <dgm:pt modelId="{CBA1EAD2-AA5E-4586-BB39-6AB0BF5A76FB}">
      <dgm:prSet phldrT="[Text]" custT="1"/>
      <dgm:spPr/>
      <dgm:t>
        <a:bodyPr/>
        <a:lstStyle/>
        <a:p>
          <a:r>
            <a:rPr lang="en-US" sz="1400" dirty="0" smtClean="0"/>
            <a:t>In vitro/ Modelling</a:t>
          </a:r>
          <a:endParaRPr lang="en-US" sz="1400" dirty="0"/>
        </a:p>
      </dgm:t>
    </dgm:pt>
    <dgm:pt modelId="{D9CAC462-A8F4-4FD5-B0FE-D334A040CD61}" type="parTrans" cxnId="{3316EC54-635B-405A-BE91-681084EE50B6}">
      <dgm:prSet/>
      <dgm:spPr/>
      <dgm:t>
        <a:bodyPr/>
        <a:lstStyle/>
        <a:p>
          <a:endParaRPr lang="en-US" sz="3600"/>
        </a:p>
      </dgm:t>
    </dgm:pt>
    <dgm:pt modelId="{23A4EEA9-C8F8-4DA7-A520-5A49F17EDBD4}" type="sibTrans" cxnId="{3316EC54-635B-405A-BE91-681084EE50B6}">
      <dgm:prSet/>
      <dgm:spPr/>
      <dgm:t>
        <a:bodyPr/>
        <a:lstStyle/>
        <a:p>
          <a:endParaRPr lang="en-US" sz="3600"/>
        </a:p>
      </dgm:t>
    </dgm:pt>
    <dgm:pt modelId="{3A2B6380-CA3A-49EF-B9DB-5B1041F2AABE}">
      <dgm:prSet phldrT="[Text]" custT="1"/>
      <dgm:spPr/>
      <dgm:t>
        <a:bodyPr/>
        <a:lstStyle/>
        <a:p>
          <a:r>
            <a:rPr lang="en-US" sz="1400" dirty="0" smtClean="0"/>
            <a:t>Animal trials</a:t>
          </a:r>
          <a:endParaRPr lang="en-US" sz="1400" dirty="0"/>
        </a:p>
      </dgm:t>
    </dgm:pt>
    <dgm:pt modelId="{C195E98D-9155-44E4-875C-09A0C544B4A0}" type="parTrans" cxnId="{A13B2EB1-FB75-4014-A1EB-72FB78A853C3}">
      <dgm:prSet/>
      <dgm:spPr/>
      <dgm:t>
        <a:bodyPr/>
        <a:lstStyle/>
        <a:p>
          <a:endParaRPr lang="en-US" sz="3600"/>
        </a:p>
      </dgm:t>
    </dgm:pt>
    <dgm:pt modelId="{9D7BF1A0-6404-4126-842C-43169117BAF3}" type="sibTrans" cxnId="{A13B2EB1-FB75-4014-A1EB-72FB78A853C3}">
      <dgm:prSet/>
      <dgm:spPr/>
      <dgm:t>
        <a:bodyPr/>
        <a:lstStyle/>
        <a:p>
          <a:endParaRPr lang="en-US" sz="3600"/>
        </a:p>
      </dgm:t>
    </dgm:pt>
    <dgm:pt modelId="{45E84E62-08BA-4154-AD8F-20FC44E7E09A}">
      <dgm:prSet phldrT="[Text]" custT="1"/>
      <dgm:spPr/>
      <dgm:t>
        <a:bodyPr/>
        <a:lstStyle/>
        <a:p>
          <a:r>
            <a:rPr lang="en-US" sz="1400" dirty="0" smtClean="0"/>
            <a:t>Clinical Program</a:t>
          </a:r>
          <a:endParaRPr lang="en-US" sz="1400" dirty="0"/>
        </a:p>
      </dgm:t>
    </dgm:pt>
    <dgm:pt modelId="{E49D7F4F-CDA3-4CF7-BCA2-7584316681CB}" type="parTrans" cxnId="{30024AED-4CE7-4255-9BD2-E0224C98726D}">
      <dgm:prSet/>
      <dgm:spPr/>
      <dgm:t>
        <a:bodyPr/>
        <a:lstStyle/>
        <a:p>
          <a:endParaRPr lang="en-US" sz="3600"/>
        </a:p>
      </dgm:t>
    </dgm:pt>
    <dgm:pt modelId="{BA78AD1E-04CA-4642-9FBD-7808C3C246E5}" type="sibTrans" cxnId="{30024AED-4CE7-4255-9BD2-E0224C98726D}">
      <dgm:prSet/>
      <dgm:spPr/>
      <dgm:t>
        <a:bodyPr/>
        <a:lstStyle/>
        <a:p>
          <a:endParaRPr lang="en-US" sz="3600"/>
        </a:p>
      </dgm:t>
    </dgm:pt>
    <dgm:pt modelId="{E9752151-288F-4E24-A029-3A7B32D6ECD0}">
      <dgm:prSet phldrT="[Text]" custT="1"/>
      <dgm:spPr/>
      <dgm:t>
        <a:bodyPr/>
        <a:lstStyle/>
        <a:p>
          <a:r>
            <a:rPr lang="en-US" sz="1400" dirty="0" smtClean="0"/>
            <a:t>Human trials</a:t>
          </a:r>
          <a:endParaRPr lang="en-US" sz="1400" dirty="0"/>
        </a:p>
      </dgm:t>
    </dgm:pt>
    <dgm:pt modelId="{79981D33-9314-43B9-ADF2-052CC049AA64}" type="parTrans" cxnId="{9368D693-1314-43B1-8CF1-D7684E3EE3BD}">
      <dgm:prSet/>
      <dgm:spPr/>
      <dgm:t>
        <a:bodyPr/>
        <a:lstStyle/>
        <a:p>
          <a:endParaRPr lang="en-US" sz="3600"/>
        </a:p>
      </dgm:t>
    </dgm:pt>
    <dgm:pt modelId="{DAE8A2C9-E063-4003-9A26-E4061A44C053}" type="sibTrans" cxnId="{9368D693-1314-43B1-8CF1-D7684E3EE3BD}">
      <dgm:prSet/>
      <dgm:spPr/>
      <dgm:t>
        <a:bodyPr/>
        <a:lstStyle/>
        <a:p>
          <a:endParaRPr lang="en-US" sz="3600"/>
        </a:p>
      </dgm:t>
    </dgm:pt>
    <dgm:pt modelId="{43C88E0D-99BE-4E31-A692-6027BE72A157}">
      <dgm:prSet phldrT="[Text]" custT="1"/>
      <dgm:spPr/>
      <dgm:t>
        <a:bodyPr/>
        <a:lstStyle/>
        <a:p>
          <a:pPr algn="l"/>
          <a:r>
            <a:rPr lang="en-US" sz="2000" dirty="0" smtClean="0"/>
            <a:t>Indication Head</a:t>
          </a:r>
          <a:endParaRPr lang="en-US" sz="2000" dirty="0"/>
        </a:p>
      </dgm:t>
    </dgm:pt>
    <dgm:pt modelId="{BA7CE3B7-0638-4792-A7D6-5AEC568E22DE}" type="parTrans" cxnId="{1FD969D2-00DA-4BC0-8BB5-17CF4A758392}">
      <dgm:prSet/>
      <dgm:spPr/>
      <dgm:t>
        <a:bodyPr/>
        <a:lstStyle/>
        <a:p>
          <a:endParaRPr lang="en-US" sz="3600"/>
        </a:p>
      </dgm:t>
    </dgm:pt>
    <dgm:pt modelId="{B174E935-459D-47EF-BD1B-CF369BD774DF}" type="sibTrans" cxnId="{1FD969D2-00DA-4BC0-8BB5-17CF4A758392}">
      <dgm:prSet/>
      <dgm:spPr/>
      <dgm:t>
        <a:bodyPr/>
        <a:lstStyle/>
        <a:p>
          <a:endParaRPr lang="en-US" sz="3600"/>
        </a:p>
      </dgm:t>
    </dgm:pt>
    <dgm:pt modelId="{22498F09-A88C-4392-9AA6-26874CF04EE3}">
      <dgm:prSet phldrT="[Text]" custT="1"/>
      <dgm:spPr/>
      <dgm:t>
        <a:bodyPr/>
        <a:lstStyle/>
        <a:p>
          <a:pPr algn="l"/>
          <a:r>
            <a:rPr lang="en-US" sz="2000" dirty="0" smtClean="0"/>
            <a:t>Non-clinical Program lead                                                                                                                Clinical Program lead</a:t>
          </a:r>
          <a:endParaRPr lang="en-US" sz="2000" dirty="0"/>
        </a:p>
      </dgm:t>
    </dgm:pt>
    <dgm:pt modelId="{C98AE1DB-A090-4A78-A25B-C28D69BD7FE0}" type="parTrans" cxnId="{476C27F9-8D14-4C12-8580-4B8E7ECB8D17}">
      <dgm:prSet/>
      <dgm:spPr/>
      <dgm:t>
        <a:bodyPr/>
        <a:lstStyle/>
        <a:p>
          <a:endParaRPr lang="en-US" sz="3600"/>
        </a:p>
      </dgm:t>
    </dgm:pt>
    <dgm:pt modelId="{43EF52AA-95F0-4491-94F1-63F619414010}" type="sibTrans" cxnId="{476C27F9-8D14-4C12-8580-4B8E7ECB8D17}">
      <dgm:prSet/>
      <dgm:spPr/>
      <dgm:t>
        <a:bodyPr/>
        <a:lstStyle/>
        <a:p>
          <a:endParaRPr lang="en-US" sz="3600"/>
        </a:p>
      </dgm:t>
    </dgm:pt>
    <dgm:pt modelId="{E124C907-5A68-4C9E-AD21-879DA563222D}">
      <dgm:prSet phldrT="[Text]" custT="1"/>
      <dgm:spPr/>
      <dgm:t>
        <a:bodyPr/>
        <a:lstStyle/>
        <a:p>
          <a:pPr algn="l"/>
          <a:r>
            <a:rPr lang="en-US" sz="2000" dirty="0" smtClean="0"/>
            <a:t>Project leads</a:t>
          </a:r>
          <a:endParaRPr lang="en-US" sz="2000" dirty="0"/>
        </a:p>
      </dgm:t>
    </dgm:pt>
    <dgm:pt modelId="{E192807B-7A1C-4ED5-9672-E4B9BCD1AD74}" type="parTrans" cxnId="{CDC0AD76-10A0-4D41-A84A-E38973CFE102}">
      <dgm:prSet/>
      <dgm:spPr/>
      <dgm:t>
        <a:bodyPr/>
        <a:lstStyle/>
        <a:p>
          <a:endParaRPr lang="en-US" sz="3600"/>
        </a:p>
      </dgm:t>
    </dgm:pt>
    <dgm:pt modelId="{0B079DD9-1709-43C4-A7C1-48AEFA348B6C}" type="sibTrans" cxnId="{CDC0AD76-10A0-4D41-A84A-E38973CFE102}">
      <dgm:prSet/>
      <dgm:spPr/>
      <dgm:t>
        <a:bodyPr/>
        <a:lstStyle/>
        <a:p>
          <a:endParaRPr lang="en-US" sz="3600"/>
        </a:p>
      </dgm:t>
    </dgm:pt>
    <dgm:pt modelId="{F1557A28-C5D0-4F6B-A5C1-97139439DE98}">
      <dgm:prSet custT="1"/>
      <dgm:spPr/>
      <dgm:t>
        <a:bodyPr/>
        <a:lstStyle/>
        <a:p>
          <a:r>
            <a:rPr lang="en-US" sz="1400" dirty="0" smtClean="0"/>
            <a:t>Phase1 clinical trials</a:t>
          </a:r>
          <a:endParaRPr lang="en-US" sz="1400" dirty="0"/>
        </a:p>
      </dgm:t>
    </dgm:pt>
    <dgm:pt modelId="{7B15B0C4-5CD3-4A41-9519-BAA281698E15}" type="parTrans" cxnId="{B6D653A8-46AB-4C25-B988-6716315A5DE3}">
      <dgm:prSet/>
      <dgm:spPr/>
      <dgm:t>
        <a:bodyPr/>
        <a:lstStyle/>
        <a:p>
          <a:endParaRPr lang="en-US" sz="3600"/>
        </a:p>
      </dgm:t>
    </dgm:pt>
    <dgm:pt modelId="{B7D37D32-8598-49A2-A15A-44B1D2E07E57}" type="sibTrans" cxnId="{B6D653A8-46AB-4C25-B988-6716315A5DE3}">
      <dgm:prSet/>
      <dgm:spPr/>
      <dgm:t>
        <a:bodyPr/>
        <a:lstStyle/>
        <a:p>
          <a:endParaRPr lang="en-US" sz="3600"/>
        </a:p>
      </dgm:t>
    </dgm:pt>
    <dgm:pt modelId="{959FB06A-E458-4410-BF8D-ADDAF16E1F99}">
      <dgm:prSet custT="1"/>
      <dgm:spPr/>
      <dgm:t>
        <a:bodyPr/>
        <a:lstStyle/>
        <a:p>
          <a:r>
            <a:rPr lang="en-US" sz="1400" dirty="0" smtClean="0"/>
            <a:t>Phase2 clinical trials</a:t>
          </a:r>
          <a:endParaRPr lang="en-US" sz="1400" dirty="0"/>
        </a:p>
      </dgm:t>
    </dgm:pt>
    <dgm:pt modelId="{C40140D8-E8F0-4E93-97DA-FC190A6C6E88}" type="parTrans" cxnId="{C5621F33-9E72-4F39-A09F-0D139C920273}">
      <dgm:prSet/>
      <dgm:spPr/>
      <dgm:t>
        <a:bodyPr/>
        <a:lstStyle/>
        <a:p>
          <a:endParaRPr lang="en-US" sz="3600"/>
        </a:p>
      </dgm:t>
    </dgm:pt>
    <dgm:pt modelId="{C6D39FC5-9D22-4AAD-8F87-15EF75620D0E}" type="sibTrans" cxnId="{C5621F33-9E72-4F39-A09F-0D139C920273}">
      <dgm:prSet/>
      <dgm:spPr/>
      <dgm:t>
        <a:bodyPr/>
        <a:lstStyle/>
        <a:p>
          <a:endParaRPr lang="en-US" sz="3600"/>
        </a:p>
      </dgm:t>
    </dgm:pt>
    <dgm:pt modelId="{BEC09CD6-7FD2-4DD5-9251-AED27DC92B0A}">
      <dgm:prSet custT="1"/>
      <dgm:spPr/>
      <dgm:t>
        <a:bodyPr/>
        <a:lstStyle/>
        <a:p>
          <a:r>
            <a:rPr lang="en-US" sz="1400" dirty="0" smtClean="0"/>
            <a:t>Phase 4 clinical trials</a:t>
          </a:r>
          <a:endParaRPr lang="en-US" sz="1400" dirty="0"/>
        </a:p>
      </dgm:t>
    </dgm:pt>
    <dgm:pt modelId="{9128B17F-2E32-4D41-8D61-970B9E44383A}" type="parTrans" cxnId="{1FD08F63-CCB1-44F0-A4E1-EF0F59A82A91}">
      <dgm:prSet/>
      <dgm:spPr/>
      <dgm:t>
        <a:bodyPr/>
        <a:lstStyle/>
        <a:p>
          <a:endParaRPr lang="en-US" sz="3600"/>
        </a:p>
      </dgm:t>
    </dgm:pt>
    <dgm:pt modelId="{EBFF13D9-A247-49D7-B2AF-7F44669C2F47}" type="sibTrans" cxnId="{1FD08F63-CCB1-44F0-A4E1-EF0F59A82A91}">
      <dgm:prSet/>
      <dgm:spPr/>
      <dgm:t>
        <a:bodyPr/>
        <a:lstStyle/>
        <a:p>
          <a:endParaRPr lang="en-US" sz="3600"/>
        </a:p>
      </dgm:t>
    </dgm:pt>
    <dgm:pt modelId="{132AE81D-822E-4865-A274-2BDB8F4659D7}">
      <dgm:prSet custT="1"/>
      <dgm:spPr/>
      <dgm:t>
        <a:bodyPr/>
        <a:lstStyle/>
        <a:p>
          <a:r>
            <a:rPr lang="en-US" sz="1400" dirty="0" smtClean="0"/>
            <a:t>Phase 3 clinical trials</a:t>
          </a:r>
          <a:endParaRPr lang="en-US" sz="1400" dirty="0"/>
        </a:p>
      </dgm:t>
    </dgm:pt>
    <dgm:pt modelId="{6AAE75BA-7BDC-469E-8510-1C342D7E19C4}" type="parTrans" cxnId="{EE7981BB-5856-43CA-A0F0-91AD7535E918}">
      <dgm:prSet/>
      <dgm:spPr/>
      <dgm:t>
        <a:bodyPr/>
        <a:lstStyle/>
        <a:p>
          <a:endParaRPr lang="en-US" sz="3600"/>
        </a:p>
      </dgm:t>
    </dgm:pt>
    <dgm:pt modelId="{D651D0E9-00AA-47A0-BF9C-5BDADFA89A41}" type="sibTrans" cxnId="{EE7981BB-5856-43CA-A0F0-91AD7535E918}">
      <dgm:prSet/>
      <dgm:spPr/>
      <dgm:t>
        <a:bodyPr/>
        <a:lstStyle/>
        <a:p>
          <a:endParaRPr lang="en-US" sz="3600"/>
        </a:p>
      </dgm:t>
    </dgm:pt>
    <dgm:pt modelId="{E638745F-E4C2-4713-8D3B-A9CC03AA6C7E}">
      <dgm:prSet phldrT="[Text]" custT="1"/>
      <dgm:spPr/>
      <dgm:t>
        <a:bodyPr/>
        <a:lstStyle/>
        <a:p>
          <a:pPr algn="l"/>
          <a:r>
            <a:rPr lang="en-US" sz="2000" dirty="0" smtClean="0"/>
            <a:t>Clinical trial leads</a:t>
          </a:r>
          <a:endParaRPr lang="en-US" sz="2000" dirty="0"/>
        </a:p>
      </dgm:t>
    </dgm:pt>
    <dgm:pt modelId="{AD03FBFF-2329-4157-8645-7574C049710A}" type="parTrans" cxnId="{9C1E865D-9D99-425D-B348-53766E417160}">
      <dgm:prSet/>
      <dgm:spPr/>
      <dgm:t>
        <a:bodyPr/>
        <a:lstStyle/>
        <a:p>
          <a:endParaRPr lang="en-US" sz="3600"/>
        </a:p>
      </dgm:t>
    </dgm:pt>
    <dgm:pt modelId="{3C1AD79D-BA61-472A-9B66-AC68D22C6138}" type="sibTrans" cxnId="{9C1E865D-9D99-425D-B348-53766E417160}">
      <dgm:prSet/>
      <dgm:spPr/>
      <dgm:t>
        <a:bodyPr/>
        <a:lstStyle/>
        <a:p>
          <a:endParaRPr lang="en-US" sz="3600"/>
        </a:p>
      </dgm:t>
    </dgm:pt>
    <dgm:pt modelId="{61F54E91-A5E2-4957-9260-81257F68C340}">
      <dgm:prSet custT="1"/>
      <dgm:spPr/>
      <dgm:t>
        <a:bodyPr/>
        <a:lstStyle/>
        <a:p>
          <a:r>
            <a:rPr lang="en-US" sz="1400" dirty="0" smtClean="0"/>
            <a:t>Drug Development Program</a:t>
          </a:r>
          <a:endParaRPr lang="en-US" sz="1400" dirty="0"/>
        </a:p>
      </dgm:t>
    </dgm:pt>
    <dgm:pt modelId="{434D1D35-60FF-4C7C-9103-28988121AB0F}" type="parTrans" cxnId="{7CDAFFDB-2EEC-4448-9892-D97CE3C20EF4}">
      <dgm:prSet/>
      <dgm:spPr/>
      <dgm:t>
        <a:bodyPr/>
        <a:lstStyle/>
        <a:p>
          <a:endParaRPr lang="en-US" sz="3600"/>
        </a:p>
      </dgm:t>
    </dgm:pt>
    <dgm:pt modelId="{53AB1391-9496-4668-AB56-B334818E2839}" type="sibTrans" cxnId="{7CDAFFDB-2EEC-4448-9892-D97CE3C20EF4}">
      <dgm:prSet/>
      <dgm:spPr/>
      <dgm:t>
        <a:bodyPr/>
        <a:lstStyle/>
        <a:p>
          <a:endParaRPr lang="en-US" sz="3600"/>
        </a:p>
      </dgm:t>
    </dgm:pt>
    <dgm:pt modelId="{6A2E2248-BD7F-434E-862D-38AD8D64882B}">
      <dgm:prSet custT="1"/>
      <dgm:spPr/>
      <dgm:t>
        <a:bodyPr/>
        <a:lstStyle/>
        <a:p>
          <a:pPr algn="l"/>
          <a:r>
            <a:rPr lang="en-US" sz="2000" dirty="0" smtClean="0"/>
            <a:t>Program Head</a:t>
          </a:r>
          <a:endParaRPr lang="en-US" sz="2000" dirty="0"/>
        </a:p>
      </dgm:t>
    </dgm:pt>
    <dgm:pt modelId="{96F328D3-4CFA-4AA4-859B-5F480142BD8A}" type="parTrans" cxnId="{3DDA2203-6C29-4877-B774-43B3C66FB661}">
      <dgm:prSet/>
      <dgm:spPr/>
      <dgm:t>
        <a:bodyPr/>
        <a:lstStyle/>
        <a:p>
          <a:endParaRPr lang="en-US" sz="3600"/>
        </a:p>
      </dgm:t>
    </dgm:pt>
    <dgm:pt modelId="{8E36A9C1-2966-4550-BAFE-38152238D6B7}" type="sibTrans" cxnId="{3DDA2203-6C29-4877-B774-43B3C66FB661}">
      <dgm:prSet/>
      <dgm:spPr/>
      <dgm:t>
        <a:bodyPr/>
        <a:lstStyle/>
        <a:p>
          <a:endParaRPr lang="en-US" sz="3600"/>
        </a:p>
      </dgm:t>
    </dgm:pt>
    <dgm:pt modelId="{AC36C00F-F1B7-40E3-B756-7A9998CE9478}" type="pres">
      <dgm:prSet presAssocID="{685CD43E-DF60-4B47-9A8B-18F7BBFB3C8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408A4A-F665-44FF-A427-937C804948B1}" type="pres">
      <dgm:prSet presAssocID="{685CD43E-DF60-4B47-9A8B-18F7BBFB3C81}" presName="hierFlow" presStyleCnt="0"/>
      <dgm:spPr/>
    </dgm:pt>
    <dgm:pt modelId="{718FD9B7-DAA4-498A-9134-7A52DBAA6505}" type="pres">
      <dgm:prSet presAssocID="{685CD43E-DF60-4B47-9A8B-18F7BBFB3C81}" presName="firstBuf" presStyleCnt="0"/>
      <dgm:spPr/>
    </dgm:pt>
    <dgm:pt modelId="{34EA01E1-DE6A-405A-B2EE-19D1231C9864}" type="pres">
      <dgm:prSet presAssocID="{685CD43E-DF60-4B47-9A8B-18F7BBFB3C8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159C454-4965-407C-AD74-3D36BAF533C5}" type="pres">
      <dgm:prSet presAssocID="{61F54E91-A5E2-4957-9260-81257F68C340}" presName="Name14" presStyleCnt="0"/>
      <dgm:spPr/>
    </dgm:pt>
    <dgm:pt modelId="{51A3BB0A-4E3B-4EE1-B802-CAFB8FBB7EA0}" type="pres">
      <dgm:prSet presAssocID="{61F54E91-A5E2-4957-9260-81257F68C340}" presName="level1Shape" presStyleLbl="node0" presStyleIdx="0" presStyleCnt="1" custScaleX="302769" custLinFactNeighborX="57012" custLinFactNeighborY="-70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43A354-87DD-4790-9B46-237F72507762}" type="pres">
      <dgm:prSet presAssocID="{61F54E91-A5E2-4957-9260-81257F68C340}" presName="hierChild2" presStyleCnt="0"/>
      <dgm:spPr/>
    </dgm:pt>
    <dgm:pt modelId="{BF2DFA34-AA0E-48C6-8DA5-4CB88C626DF1}" type="pres">
      <dgm:prSet presAssocID="{6AB6239F-BE72-4C60-A8CC-CBD42E680271}" presName="Name19" presStyleLbl="parChTrans1D2" presStyleIdx="0" presStyleCnt="1"/>
      <dgm:spPr/>
      <dgm:t>
        <a:bodyPr/>
        <a:lstStyle/>
        <a:p>
          <a:endParaRPr lang="en-US"/>
        </a:p>
      </dgm:t>
    </dgm:pt>
    <dgm:pt modelId="{92402A85-7B88-44F2-B4CB-73705EBDC072}" type="pres">
      <dgm:prSet presAssocID="{889B87EA-FC39-4EFA-B114-413CA8708A4D}" presName="Name21" presStyleCnt="0"/>
      <dgm:spPr/>
    </dgm:pt>
    <dgm:pt modelId="{6923C9D3-8267-4BF0-BE4C-4A183C74370A}" type="pres">
      <dgm:prSet presAssocID="{889B87EA-FC39-4EFA-B114-413CA8708A4D}" presName="level2Shape" presStyleLbl="node2" presStyleIdx="0" presStyleCnt="1" custScaleX="185178" custLinFactNeighborX="57519" custLinFactNeighborY="-9666"/>
      <dgm:spPr/>
      <dgm:t>
        <a:bodyPr/>
        <a:lstStyle/>
        <a:p>
          <a:endParaRPr lang="en-US"/>
        </a:p>
      </dgm:t>
    </dgm:pt>
    <dgm:pt modelId="{B00C2987-B0BF-4E3A-9039-4DFAB05DD003}" type="pres">
      <dgm:prSet presAssocID="{889B87EA-FC39-4EFA-B114-413CA8708A4D}" presName="hierChild3" presStyleCnt="0"/>
      <dgm:spPr/>
    </dgm:pt>
    <dgm:pt modelId="{26EF335F-BB25-4FB4-9C31-A47AF9A7A727}" type="pres">
      <dgm:prSet presAssocID="{6753637E-71C0-4245-A756-C5751003E202}" presName="Name19" presStyleLbl="parChTrans1D3" presStyleIdx="0" presStyleCnt="2"/>
      <dgm:spPr/>
      <dgm:t>
        <a:bodyPr/>
        <a:lstStyle/>
        <a:p>
          <a:endParaRPr lang="en-US"/>
        </a:p>
      </dgm:t>
    </dgm:pt>
    <dgm:pt modelId="{822E60E4-22C7-483E-94A7-5EEB018AC87E}" type="pres">
      <dgm:prSet presAssocID="{842A6FC3-108C-43B3-B5AB-31146E0F3CFD}" presName="Name21" presStyleCnt="0"/>
      <dgm:spPr/>
    </dgm:pt>
    <dgm:pt modelId="{A0913695-8A1F-44F5-A3B2-8912759FF342}" type="pres">
      <dgm:prSet presAssocID="{842A6FC3-108C-43B3-B5AB-31146E0F3CFD}" presName="level2Shape" presStyleLbl="node3" presStyleIdx="0" presStyleCnt="2" custScaleX="181782" custLinFactNeighborX="10045" custLinFactNeighborY="-5575"/>
      <dgm:spPr/>
      <dgm:t>
        <a:bodyPr/>
        <a:lstStyle/>
        <a:p>
          <a:endParaRPr lang="en-US"/>
        </a:p>
      </dgm:t>
    </dgm:pt>
    <dgm:pt modelId="{298C4A5A-E794-4D6F-B75B-9EC2B0082B46}" type="pres">
      <dgm:prSet presAssocID="{842A6FC3-108C-43B3-B5AB-31146E0F3CFD}" presName="hierChild3" presStyleCnt="0"/>
      <dgm:spPr/>
    </dgm:pt>
    <dgm:pt modelId="{760BB7D8-9DA5-4A7A-8CAE-07C4A3A87977}" type="pres">
      <dgm:prSet presAssocID="{D9CAC462-A8F4-4FD5-B0FE-D334A040CD61}" presName="Name19" presStyleLbl="parChTrans1D4" presStyleIdx="0" presStyleCnt="7"/>
      <dgm:spPr/>
      <dgm:t>
        <a:bodyPr/>
        <a:lstStyle/>
        <a:p>
          <a:endParaRPr lang="en-US"/>
        </a:p>
      </dgm:t>
    </dgm:pt>
    <dgm:pt modelId="{C835B225-CA14-40AE-9B01-CC295CC9FFA2}" type="pres">
      <dgm:prSet presAssocID="{CBA1EAD2-AA5E-4586-BB39-6AB0BF5A76FB}" presName="Name21" presStyleCnt="0"/>
      <dgm:spPr/>
    </dgm:pt>
    <dgm:pt modelId="{86578241-A3CB-40C3-9DB1-84AC1AD5565B}" type="pres">
      <dgm:prSet presAssocID="{CBA1EAD2-AA5E-4586-BB39-6AB0BF5A76FB}" presName="level2Shape" presStyleLbl="node4" presStyleIdx="0" presStyleCnt="7" custScaleX="159837" custScaleY="96888" custLinFactX="91406" custLinFactNeighborX="100000" custLinFactNeighborY="4350"/>
      <dgm:spPr/>
      <dgm:t>
        <a:bodyPr/>
        <a:lstStyle/>
        <a:p>
          <a:endParaRPr lang="en-US"/>
        </a:p>
      </dgm:t>
    </dgm:pt>
    <dgm:pt modelId="{46E98166-E2FD-4C18-ABE7-0602DEAF4148}" type="pres">
      <dgm:prSet presAssocID="{CBA1EAD2-AA5E-4586-BB39-6AB0BF5A76FB}" presName="hierChild3" presStyleCnt="0"/>
      <dgm:spPr/>
    </dgm:pt>
    <dgm:pt modelId="{2B6E4CFC-4990-4859-9764-99197B4F4944}" type="pres">
      <dgm:prSet presAssocID="{C195E98D-9155-44E4-875C-09A0C544B4A0}" presName="Name19" presStyleLbl="parChTrans1D4" presStyleIdx="1" presStyleCnt="7"/>
      <dgm:spPr/>
      <dgm:t>
        <a:bodyPr/>
        <a:lstStyle/>
        <a:p>
          <a:endParaRPr lang="en-US"/>
        </a:p>
      </dgm:t>
    </dgm:pt>
    <dgm:pt modelId="{1DBDD4C7-D6D6-4663-B25F-76307CC324A6}" type="pres">
      <dgm:prSet presAssocID="{3A2B6380-CA3A-49EF-B9DB-5B1041F2AABE}" presName="Name21" presStyleCnt="0"/>
      <dgm:spPr/>
    </dgm:pt>
    <dgm:pt modelId="{51A17D3F-579B-40A0-8103-F47D907E77C9}" type="pres">
      <dgm:prSet presAssocID="{3A2B6380-CA3A-49EF-B9DB-5B1041F2AABE}" presName="level2Shape" presStyleLbl="node4" presStyleIdx="1" presStyleCnt="7" custScaleX="114986" custLinFactX="-100000" custLinFactNeighborX="-142339" custLinFactNeighborY="4622"/>
      <dgm:spPr/>
      <dgm:t>
        <a:bodyPr/>
        <a:lstStyle/>
        <a:p>
          <a:endParaRPr lang="en-US"/>
        </a:p>
      </dgm:t>
    </dgm:pt>
    <dgm:pt modelId="{ACD1F376-7D35-4A33-9E22-CD5B1418B1ED}" type="pres">
      <dgm:prSet presAssocID="{3A2B6380-CA3A-49EF-B9DB-5B1041F2AABE}" presName="hierChild3" presStyleCnt="0"/>
      <dgm:spPr/>
    </dgm:pt>
    <dgm:pt modelId="{79C4F51C-A765-4C85-BFE6-41C3A9B175E4}" type="pres">
      <dgm:prSet presAssocID="{E49D7F4F-CDA3-4CF7-BCA2-7584316681CB}" presName="Name19" presStyleLbl="parChTrans1D3" presStyleIdx="1" presStyleCnt="2"/>
      <dgm:spPr/>
      <dgm:t>
        <a:bodyPr/>
        <a:lstStyle/>
        <a:p>
          <a:endParaRPr lang="en-US"/>
        </a:p>
      </dgm:t>
    </dgm:pt>
    <dgm:pt modelId="{09886E40-14DC-4AB3-8D66-E108119076B4}" type="pres">
      <dgm:prSet presAssocID="{45E84E62-08BA-4154-AD8F-20FC44E7E09A}" presName="Name21" presStyleCnt="0"/>
      <dgm:spPr/>
    </dgm:pt>
    <dgm:pt modelId="{742F34EB-5503-423E-8659-DDCEFE494063}" type="pres">
      <dgm:prSet presAssocID="{45E84E62-08BA-4154-AD8F-20FC44E7E09A}" presName="level2Shape" presStyleLbl="node3" presStyleIdx="1" presStyleCnt="2" custScaleX="200028" custLinFactNeighborX="-12366" custLinFactNeighborY="-7539"/>
      <dgm:spPr/>
      <dgm:t>
        <a:bodyPr/>
        <a:lstStyle/>
        <a:p>
          <a:endParaRPr lang="en-US"/>
        </a:p>
      </dgm:t>
    </dgm:pt>
    <dgm:pt modelId="{43D6485B-1DBB-4F0D-8596-48B012E06EF2}" type="pres">
      <dgm:prSet presAssocID="{45E84E62-08BA-4154-AD8F-20FC44E7E09A}" presName="hierChild3" presStyleCnt="0"/>
      <dgm:spPr/>
    </dgm:pt>
    <dgm:pt modelId="{AFC68A64-583B-43EF-AC1F-D1F741503940}" type="pres">
      <dgm:prSet presAssocID="{79981D33-9314-43B9-ADF2-052CC049AA64}" presName="Name19" presStyleLbl="parChTrans1D4" presStyleIdx="2" presStyleCnt="7"/>
      <dgm:spPr/>
      <dgm:t>
        <a:bodyPr/>
        <a:lstStyle/>
        <a:p>
          <a:endParaRPr lang="en-US"/>
        </a:p>
      </dgm:t>
    </dgm:pt>
    <dgm:pt modelId="{EA674A07-43FF-465D-9422-4BBAAB04B08A}" type="pres">
      <dgm:prSet presAssocID="{E9752151-288F-4E24-A029-3A7B32D6ECD0}" presName="Name21" presStyleCnt="0"/>
      <dgm:spPr/>
    </dgm:pt>
    <dgm:pt modelId="{7AE4DAA9-E143-45FA-9448-9DE4E0D94CF2}" type="pres">
      <dgm:prSet presAssocID="{E9752151-288F-4E24-A029-3A7B32D6ECD0}" presName="level2Shape" presStyleLbl="node4" presStyleIdx="2" presStyleCnt="7" custScaleX="141608" custLinFactNeighborX="-12088" custLinFactNeighborY="-6401"/>
      <dgm:spPr/>
      <dgm:t>
        <a:bodyPr/>
        <a:lstStyle/>
        <a:p>
          <a:endParaRPr lang="en-US"/>
        </a:p>
      </dgm:t>
    </dgm:pt>
    <dgm:pt modelId="{06607B0B-7C0F-4B71-AD04-9404F590C8B5}" type="pres">
      <dgm:prSet presAssocID="{E9752151-288F-4E24-A029-3A7B32D6ECD0}" presName="hierChild3" presStyleCnt="0"/>
      <dgm:spPr/>
    </dgm:pt>
    <dgm:pt modelId="{7C7AF519-6ECB-46F8-9381-FD954F23F31F}" type="pres">
      <dgm:prSet presAssocID="{7B15B0C4-5CD3-4A41-9519-BAA281698E15}" presName="Name19" presStyleLbl="parChTrans1D4" presStyleIdx="3" presStyleCnt="7"/>
      <dgm:spPr/>
      <dgm:t>
        <a:bodyPr/>
        <a:lstStyle/>
        <a:p>
          <a:endParaRPr lang="en-US"/>
        </a:p>
      </dgm:t>
    </dgm:pt>
    <dgm:pt modelId="{35B737AD-F3B4-40AF-90CC-CE1FC18720E3}" type="pres">
      <dgm:prSet presAssocID="{F1557A28-C5D0-4F6B-A5C1-97139439DE98}" presName="Name21" presStyleCnt="0"/>
      <dgm:spPr/>
    </dgm:pt>
    <dgm:pt modelId="{B00DAC23-0AEE-4323-8350-6ECBB66B7874}" type="pres">
      <dgm:prSet presAssocID="{F1557A28-C5D0-4F6B-A5C1-97139439DE98}" presName="level2Shape" presStyleLbl="node4" presStyleIdx="3" presStyleCnt="7" custScaleX="203491" custLinFactNeighborX="-18785" custLinFactNeighborY="33603"/>
      <dgm:spPr/>
      <dgm:t>
        <a:bodyPr/>
        <a:lstStyle/>
        <a:p>
          <a:endParaRPr lang="en-US"/>
        </a:p>
      </dgm:t>
    </dgm:pt>
    <dgm:pt modelId="{17315604-9F40-4B73-9191-17CF46EA89DD}" type="pres">
      <dgm:prSet presAssocID="{F1557A28-C5D0-4F6B-A5C1-97139439DE98}" presName="hierChild3" presStyleCnt="0"/>
      <dgm:spPr/>
    </dgm:pt>
    <dgm:pt modelId="{DC0BE768-0426-4029-A1CA-9283B5AC340D}" type="pres">
      <dgm:prSet presAssocID="{C40140D8-E8F0-4E93-97DA-FC190A6C6E88}" presName="Name19" presStyleLbl="parChTrans1D4" presStyleIdx="4" presStyleCnt="7"/>
      <dgm:spPr/>
      <dgm:t>
        <a:bodyPr/>
        <a:lstStyle/>
        <a:p>
          <a:endParaRPr lang="en-US"/>
        </a:p>
      </dgm:t>
    </dgm:pt>
    <dgm:pt modelId="{5A778B30-B0FF-46DF-915C-6E942F826460}" type="pres">
      <dgm:prSet presAssocID="{959FB06A-E458-4410-BF8D-ADDAF16E1F99}" presName="Name21" presStyleCnt="0"/>
      <dgm:spPr/>
    </dgm:pt>
    <dgm:pt modelId="{161F751D-E5F7-4E4B-AE76-2948212E8254}" type="pres">
      <dgm:prSet presAssocID="{959FB06A-E458-4410-BF8D-ADDAF16E1F99}" presName="level2Shape" presStyleLbl="node4" presStyleIdx="4" presStyleCnt="7" custScaleX="167125" custLinFactNeighborX="-10726" custLinFactNeighborY="34358"/>
      <dgm:spPr/>
      <dgm:t>
        <a:bodyPr/>
        <a:lstStyle/>
        <a:p>
          <a:endParaRPr lang="en-US"/>
        </a:p>
      </dgm:t>
    </dgm:pt>
    <dgm:pt modelId="{A5E20130-CC49-451E-9702-C39F0DE199A8}" type="pres">
      <dgm:prSet presAssocID="{959FB06A-E458-4410-BF8D-ADDAF16E1F99}" presName="hierChild3" presStyleCnt="0"/>
      <dgm:spPr/>
    </dgm:pt>
    <dgm:pt modelId="{08764CCE-F36F-4F53-9038-69C701B1F134}" type="pres">
      <dgm:prSet presAssocID="{6AAE75BA-7BDC-469E-8510-1C342D7E19C4}" presName="Name19" presStyleLbl="parChTrans1D4" presStyleIdx="5" presStyleCnt="7"/>
      <dgm:spPr/>
      <dgm:t>
        <a:bodyPr/>
        <a:lstStyle/>
        <a:p>
          <a:endParaRPr lang="en-US"/>
        </a:p>
      </dgm:t>
    </dgm:pt>
    <dgm:pt modelId="{4C414968-CEC7-4813-8333-A83F25C1241F}" type="pres">
      <dgm:prSet presAssocID="{132AE81D-822E-4865-A274-2BDB8F4659D7}" presName="Name21" presStyleCnt="0"/>
      <dgm:spPr/>
    </dgm:pt>
    <dgm:pt modelId="{CCD55AA7-9CE7-4346-AAD2-79AFCFB8057F}" type="pres">
      <dgm:prSet presAssocID="{132AE81D-822E-4865-A274-2BDB8F4659D7}" presName="level2Shape" presStyleLbl="node4" presStyleIdx="5" presStyleCnt="7" custScaleX="167125" custLinFactNeighborX="-19609" custLinFactNeighborY="34358"/>
      <dgm:spPr/>
      <dgm:t>
        <a:bodyPr/>
        <a:lstStyle/>
        <a:p>
          <a:endParaRPr lang="en-US"/>
        </a:p>
      </dgm:t>
    </dgm:pt>
    <dgm:pt modelId="{B261F204-A878-4BDA-8001-716558E2BB57}" type="pres">
      <dgm:prSet presAssocID="{132AE81D-822E-4865-A274-2BDB8F4659D7}" presName="hierChild3" presStyleCnt="0"/>
      <dgm:spPr/>
    </dgm:pt>
    <dgm:pt modelId="{E455C188-42F7-46C5-A9CB-A2F91BC6A586}" type="pres">
      <dgm:prSet presAssocID="{9128B17F-2E32-4D41-8D61-970B9E44383A}" presName="Name19" presStyleLbl="parChTrans1D4" presStyleIdx="6" presStyleCnt="7"/>
      <dgm:spPr/>
      <dgm:t>
        <a:bodyPr/>
        <a:lstStyle/>
        <a:p>
          <a:endParaRPr lang="en-US"/>
        </a:p>
      </dgm:t>
    </dgm:pt>
    <dgm:pt modelId="{33BACEA0-2CC5-4C3A-89D4-35CF25EE27D6}" type="pres">
      <dgm:prSet presAssocID="{BEC09CD6-7FD2-4DD5-9251-AED27DC92B0A}" presName="Name21" presStyleCnt="0"/>
      <dgm:spPr/>
    </dgm:pt>
    <dgm:pt modelId="{36D6971E-AAE0-4113-B839-62C24E40D7F0}" type="pres">
      <dgm:prSet presAssocID="{BEC09CD6-7FD2-4DD5-9251-AED27DC92B0A}" presName="level2Shape" presStyleLbl="node4" presStyleIdx="6" presStyleCnt="7" custScaleX="167125" custLinFactNeighborX="-41660" custLinFactNeighborY="31293"/>
      <dgm:spPr/>
      <dgm:t>
        <a:bodyPr/>
        <a:lstStyle/>
        <a:p>
          <a:endParaRPr lang="en-US"/>
        </a:p>
      </dgm:t>
    </dgm:pt>
    <dgm:pt modelId="{82F4DBDC-145C-4F11-8549-78736ACA26F2}" type="pres">
      <dgm:prSet presAssocID="{BEC09CD6-7FD2-4DD5-9251-AED27DC92B0A}" presName="hierChild3" presStyleCnt="0"/>
      <dgm:spPr/>
    </dgm:pt>
    <dgm:pt modelId="{50DED67A-096C-495A-812C-A2F3FAD7E2D7}" type="pres">
      <dgm:prSet presAssocID="{685CD43E-DF60-4B47-9A8B-18F7BBFB3C81}" presName="bgShapesFlow" presStyleCnt="0"/>
      <dgm:spPr/>
    </dgm:pt>
    <dgm:pt modelId="{4F80C38F-949E-4D91-8665-71E614ED44EE}" type="pres">
      <dgm:prSet presAssocID="{6A2E2248-BD7F-434E-862D-38AD8D64882B}" presName="rectComp" presStyleCnt="0"/>
      <dgm:spPr/>
    </dgm:pt>
    <dgm:pt modelId="{917B6ECD-F31B-431D-ABCB-5EEE9C0A2FA7}" type="pres">
      <dgm:prSet presAssocID="{6A2E2248-BD7F-434E-862D-38AD8D64882B}" presName="bgRect" presStyleLbl="bgShp" presStyleIdx="0" presStyleCnt="5"/>
      <dgm:spPr/>
      <dgm:t>
        <a:bodyPr/>
        <a:lstStyle/>
        <a:p>
          <a:endParaRPr lang="en-US"/>
        </a:p>
      </dgm:t>
    </dgm:pt>
    <dgm:pt modelId="{B72A5656-CCFF-4B3A-A509-89A8C5862E50}" type="pres">
      <dgm:prSet presAssocID="{6A2E2248-BD7F-434E-862D-38AD8D64882B}" presName="bgRectTx" presStyleLbl="bgShp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3E1362-D8E9-4F6D-983F-639F029AF7C5}" type="pres">
      <dgm:prSet presAssocID="{6A2E2248-BD7F-434E-862D-38AD8D64882B}" presName="spComp" presStyleCnt="0"/>
      <dgm:spPr/>
    </dgm:pt>
    <dgm:pt modelId="{3E5614AC-3D20-483D-800B-589CD981B789}" type="pres">
      <dgm:prSet presAssocID="{6A2E2248-BD7F-434E-862D-38AD8D64882B}" presName="vSp" presStyleCnt="0"/>
      <dgm:spPr/>
    </dgm:pt>
    <dgm:pt modelId="{6764AA79-ABE4-4EDC-B16B-23B2BCBC1AEF}" type="pres">
      <dgm:prSet presAssocID="{43C88E0D-99BE-4E31-A692-6027BE72A157}" presName="rectComp" presStyleCnt="0"/>
      <dgm:spPr/>
    </dgm:pt>
    <dgm:pt modelId="{BF5AFEEB-2E08-47A3-9667-86995E15A2A7}" type="pres">
      <dgm:prSet presAssocID="{43C88E0D-99BE-4E31-A692-6027BE72A157}" presName="bgRect" presStyleLbl="bgShp" presStyleIdx="1" presStyleCnt="5"/>
      <dgm:spPr/>
      <dgm:t>
        <a:bodyPr/>
        <a:lstStyle/>
        <a:p>
          <a:endParaRPr lang="en-US"/>
        </a:p>
      </dgm:t>
    </dgm:pt>
    <dgm:pt modelId="{921BBBFD-9A88-48C5-8FE4-7576C0AF2AB7}" type="pres">
      <dgm:prSet presAssocID="{43C88E0D-99BE-4E31-A692-6027BE72A157}" presName="bgRectTx" presStyleLbl="bgShp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EB31E6-7AA3-443B-9728-DFB336E637FD}" type="pres">
      <dgm:prSet presAssocID="{43C88E0D-99BE-4E31-A692-6027BE72A157}" presName="spComp" presStyleCnt="0"/>
      <dgm:spPr/>
    </dgm:pt>
    <dgm:pt modelId="{6C4485AD-D809-4BD0-B9F6-C38EC755F71C}" type="pres">
      <dgm:prSet presAssocID="{43C88E0D-99BE-4E31-A692-6027BE72A157}" presName="vSp" presStyleCnt="0"/>
      <dgm:spPr/>
    </dgm:pt>
    <dgm:pt modelId="{96B57452-E179-4240-AA6F-07CCFFADD204}" type="pres">
      <dgm:prSet presAssocID="{22498F09-A88C-4392-9AA6-26874CF04EE3}" presName="rectComp" presStyleCnt="0"/>
      <dgm:spPr/>
    </dgm:pt>
    <dgm:pt modelId="{FB769B66-F733-4504-8F62-DA106AF0BABF}" type="pres">
      <dgm:prSet presAssocID="{22498F09-A88C-4392-9AA6-26874CF04EE3}" presName="bgRect" presStyleLbl="bgShp" presStyleIdx="2" presStyleCnt="5"/>
      <dgm:spPr/>
      <dgm:t>
        <a:bodyPr/>
        <a:lstStyle/>
        <a:p>
          <a:endParaRPr lang="en-US"/>
        </a:p>
      </dgm:t>
    </dgm:pt>
    <dgm:pt modelId="{94E1D317-580C-4592-9262-8424A31BC937}" type="pres">
      <dgm:prSet presAssocID="{22498F09-A88C-4392-9AA6-26874CF04EE3}" presName="bgRectTx" presStyleLbl="bgShp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D7601A-8ABE-468A-95FD-BC079A749230}" type="pres">
      <dgm:prSet presAssocID="{22498F09-A88C-4392-9AA6-26874CF04EE3}" presName="spComp" presStyleCnt="0"/>
      <dgm:spPr/>
    </dgm:pt>
    <dgm:pt modelId="{9F036E9A-803C-413A-8BF8-BEBDF4FFB160}" type="pres">
      <dgm:prSet presAssocID="{22498F09-A88C-4392-9AA6-26874CF04EE3}" presName="vSp" presStyleCnt="0"/>
      <dgm:spPr/>
    </dgm:pt>
    <dgm:pt modelId="{EF69C177-48FE-45BF-987B-BA52C52418D4}" type="pres">
      <dgm:prSet presAssocID="{E124C907-5A68-4C9E-AD21-879DA563222D}" presName="rectComp" presStyleCnt="0"/>
      <dgm:spPr/>
    </dgm:pt>
    <dgm:pt modelId="{04EE4AA9-6135-41BD-9B8D-927B9BDEDF12}" type="pres">
      <dgm:prSet presAssocID="{E124C907-5A68-4C9E-AD21-879DA563222D}" presName="bgRect" presStyleLbl="bgShp" presStyleIdx="3" presStyleCnt="5"/>
      <dgm:spPr/>
      <dgm:t>
        <a:bodyPr/>
        <a:lstStyle/>
        <a:p>
          <a:endParaRPr lang="en-US"/>
        </a:p>
      </dgm:t>
    </dgm:pt>
    <dgm:pt modelId="{ACE5932A-84B4-42C5-A595-172EA67B0066}" type="pres">
      <dgm:prSet presAssocID="{E124C907-5A68-4C9E-AD21-879DA563222D}" presName="bgRectTx" presStyleLbl="bgShp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D4653D-8E73-4C3C-AD3A-0650045CA3FC}" type="pres">
      <dgm:prSet presAssocID="{E124C907-5A68-4C9E-AD21-879DA563222D}" presName="spComp" presStyleCnt="0"/>
      <dgm:spPr/>
    </dgm:pt>
    <dgm:pt modelId="{8C3A54A6-3DE6-48DD-AA28-F2BC5981A02D}" type="pres">
      <dgm:prSet presAssocID="{E124C907-5A68-4C9E-AD21-879DA563222D}" presName="vSp" presStyleCnt="0"/>
      <dgm:spPr/>
    </dgm:pt>
    <dgm:pt modelId="{2A24ADF6-72ED-4062-8C34-37D1BC400591}" type="pres">
      <dgm:prSet presAssocID="{E638745F-E4C2-4713-8D3B-A9CC03AA6C7E}" presName="rectComp" presStyleCnt="0"/>
      <dgm:spPr/>
    </dgm:pt>
    <dgm:pt modelId="{E213C80A-AFD1-4C57-B7F1-CD83A5C31D99}" type="pres">
      <dgm:prSet presAssocID="{E638745F-E4C2-4713-8D3B-A9CC03AA6C7E}" presName="bgRect" presStyleLbl="bgShp" presStyleIdx="4" presStyleCnt="5" custScaleY="190861" custLinFactNeighborX="103"/>
      <dgm:spPr/>
      <dgm:t>
        <a:bodyPr/>
        <a:lstStyle/>
        <a:p>
          <a:endParaRPr lang="en-US"/>
        </a:p>
      </dgm:t>
    </dgm:pt>
    <dgm:pt modelId="{141BB0A4-C692-45D9-883F-E5748A682DBB}" type="pres">
      <dgm:prSet presAssocID="{E638745F-E4C2-4713-8D3B-A9CC03AA6C7E}" presName="bgRectTx" presStyleLbl="bgShp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379F09-9222-483B-B478-5AE2C3A758EE}" type="presOf" srcId="{79981D33-9314-43B9-ADF2-052CC049AA64}" destId="{AFC68A64-583B-43EF-AC1F-D1F741503940}" srcOrd="0" destOrd="0" presId="urn:microsoft.com/office/officeart/2005/8/layout/hierarchy6"/>
    <dgm:cxn modelId="{387930B3-1FAC-4863-AB2B-84965D647E57}" type="presOf" srcId="{6AAE75BA-7BDC-469E-8510-1C342D7E19C4}" destId="{08764CCE-F36F-4F53-9038-69C701B1F134}" srcOrd="0" destOrd="0" presId="urn:microsoft.com/office/officeart/2005/8/layout/hierarchy6"/>
    <dgm:cxn modelId="{0AADBE71-66E8-4FEE-8E54-A656DC46360A}" type="presOf" srcId="{E9752151-288F-4E24-A029-3A7B32D6ECD0}" destId="{7AE4DAA9-E143-45FA-9448-9DE4E0D94CF2}" srcOrd="0" destOrd="0" presId="urn:microsoft.com/office/officeart/2005/8/layout/hierarchy6"/>
    <dgm:cxn modelId="{D3CD0A93-35BE-45B4-9834-8E79212F294B}" type="presOf" srcId="{61F54E91-A5E2-4957-9260-81257F68C340}" destId="{51A3BB0A-4E3B-4EE1-B802-CAFB8FBB7EA0}" srcOrd="0" destOrd="0" presId="urn:microsoft.com/office/officeart/2005/8/layout/hierarchy6"/>
    <dgm:cxn modelId="{7CDAFFDB-2EEC-4448-9892-D97CE3C20EF4}" srcId="{685CD43E-DF60-4B47-9A8B-18F7BBFB3C81}" destId="{61F54E91-A5E2-4957-9260-81257F68C340}" srcOrd="0" destOrd="0" parTransId="{434D1D35-60FF-4C7C-9103-28988121AB0F}" sibTransId="{53AB1391-9496-4668-AB56-B334818E2839}"/>
    <dgm:cxn modelId="{262905BD-73C9-4741-9365-4C2D5E95847E}" type="presOf" srcId="{3A2B6380-CA3A-49EF-B9DB-5B1041F2AABE}" destId="{51A17D3F-579B-40A0-8103-F47D907E77C9}" srcOrd="0" destOrd="0" presId="urn:microsoft.com/office/officeart/2005/8/layout/hierarchy6"/>
    <dgm:cxn modelId="{237EFCEA-44BB-47B1-A051-FB5FCFAAD547}" type="presOf" srcId="{22498F09-A88C-4392-9AA6-26874CF04EE3}" destId="{FB769B66-F733-4504-8F62-DA106AF0BABF}" srcOrd="0" destOrd="0" presId="urn:microsoft.com/office/officeart/2005/8/layout/hierarchy6"/>
    <dgm:cxn modelId="{9C1E865D-9D99-425D-B348-53766E417160}" srcId="{685CD43E-DF60-4B47-9A8B-18F7BBFB3C81}" destId="{E638745F-E4C2-4713-8D3B-A9CC03AA6C7E}" srcOrd="5" destOrd="0" parTransId="{AD03FBFF-2329-4157-8645-7574C049710A}" sibTransId="{3C1AD79D-BA61-472A-9B66-AC68D22C6138}"/>
    <dgm:cxn modelId="{4172CFC5-21B7-47C3-A313-FC9D337465B4}" type="presOf" srcId="{43C88E0D-99BE-4E31-A692-6027BE72A157}" destId="{BF5AFEEB-2E08-47A3-9667-86995E15A2A7}" srcOrd="0" destOrd="0" presId="urn:microsoft.com/office/officeart/2005/8/layout/hierarchy6"/>
    <dgm:cxn modelId="{63C2FBCE-749B-4466-B17F-5C9345C60F09}" type="presOf" srcId="{6753637E-71C0-4245-A756-C5751003E202}" destId="{26EF335F-BB25-4FB4-9C31-A47AF9A7A727}" srcOrd="0" destOrd="0" presId="urn:microsoft.com/office/officeart/2005/8/layout/hierarchy6"/>
    <dgm:cxn modelId="{C0390E62-868C-47DA-BDFF-235B4E7A1F8D}" type="presOf" srcId="{842A6FC3-108C-43B3-B5AB-31146E0F3CFD}" destId="{A0913695-8A1F-44F5-A3B2-8912759FF342}" srcOrd="0" destOrd="0" presId="urn:microsoft.com/office/officeart/2005/8/layout/hierarchy6"/>
    <dgm:cxn modelId="{205617E6-B42D-4EF0-9F99-A832BE2554B7}" type="presOf" srcId="{132AE81D-822E-4865-A274-2BDB8F4659D7}" destId="{CCD55AA7-9CE7-4346-AAD2-79AFCFB8057F}" srcOrd="0" destOrd="0" presId="urn:microsoft.com/office/officeart/2005/8/layout/hierarchy6"/>
    <dgm:cxn modelId="{C5621F33-9E72-4F39-A09F-0D139C920273}" srcId="{E9752151-288F-4E24-A029-3A7B32D6ECD0}" destId="{959FB06A-E458-4410-BF8D-ADDAF16E1F99}" srcOrd="1" destOrd="0" parTransId="{C40140D8-E8F0-4E93-97DA-FC190A6C6E88}" sibTransId="{C6D39FC5-9D22-4AAD-8F87-15EF75620D0E}"/>
    <dgm:cxn modelId="{FAD7F366-CDC4-4567-9134-F7DAAA302F36}" type="presOf" srcId="{D9CAC462-A8F4-4FD5-B0FE-D334A040CD61}" destId="{760BB7D8-9DA5-4A7A-8CAE-07C4A3A87977}" srcOrd="0" destOrd="0" presId="urn:microsoft.com/office/officeart/2005/8/layout/hierarchy6"/>
    <dgm:cxn modelId="{7A0009C4-3FEC-457C-8D01-70D57045E490}" type="presOf" srcId="{E638745F-E4C2-4713-8D3B-A9CC03AA6C7E}" destId="{141BB0A4-C692-45D9-883F-E5748A682DBB}" srcOrd="1" destOrd="0" presId="urn:microsoft.com/office/officeart/2005/8/layout/hierarchy6"/>
    <dgm:cxn modelId="{125D0EBE-EE85-4427-9D84-A60B19A0685B}" srcId="{61F54E91-A5E2-4957-9260-81257F68C340}" destId="{889B87EA-FC39-4EFA-B114-413CA8708A4D}" srcOrd="0" destOrd="0" parTransId="{6AB6239F-BE72-4C60-A8CC-CBD42E680271}" sibTransId="{973E394A-D589-457E-A4BF-4B7A3859B672}"/>
    <dgm:cxn modelId="{2D19733E-1E37-4191-B0FB-CCA37AF9EEE3}" type="presOf" srcId="{889B87EA-FC39-4EFA-B114-413CA8708A4D}" destId="{6923C9D3-8267-4BF0-BE4C-4A183C74370A}" srcOrd="0" destOrd="0" presId="urn:microsoft.com/office/officeart/2005/8/layout/hierarchy6"/>
    <dgm:cxn modelId="{FC22479A-BA01-4C56-AC9B-94BCD397412D}" type="presOf" srcId="{7B15B0C4-5CD3-4A41-9519-BAA281698E15}" destId="{7C7AF519-6ECB-46F8-9381-FD954F23F31F}" srcOrd="0" destOrd="0" presId="urn:microsoft.com/office/officeart/2005/8/layout/hierarchy6"/>
    <dgm:cxn modelId="{2D06CEDC-4F59-4302-A152-438E9E59FFDE}" type="presOf" srcId="{22498F09-A88C-4392-9AA6-26874CF04EE3}" destId="{94E1D317-580C-4592-9262-8424A31BC937}" srcOrd="1" destOrd="0" presId="urn:microsoft.com/office/officeart/2005/8/layout/hierarchy6"/>
    <dgm:cxn modelId="{3DDA2203-6C29-4877-B774-43B3C66FB661}" srcId="{685CD43E-DF60-4B47-9A8B-18F7BBFB3C81}" destId="{6A2E2248-BD7F-434E-862D-38AD8D64882B}" srcOrd="1" destOrd="0" parTransId="{96F328D3-4CFA-4AA4-859B-5F480142BD8A}" sibTransId="{8E36A9C1-2966-4550-BAFE-38152238D6B7}"/>
    <dgm:cxn modelId="{1FD969D2-00DA-4BC0-8BB5-17CF4A758392}" srcId="{685CD43E-DF60-4B47-9A8B-18F7BBFB3C81}" destId="{43C88E0D-99BE-4E31-A692-6027BE72A157}" srcOrd="2" destOrd="0" parTransId="{BA7CE3B7-0638-4792-A7D6-5AEC568E22DE}" sibTransId="{B174E935-459D-47EF-BD1B-CF369BD774DF}"/>
    <dgm:cxn modelId="{104CBF30-045F-42B6-8AE8-DDDD4F53DE62}" type="presOf" srcId="{C195E98D-9155-44E4-875C-09A0C544B4A0}" destId="{2B6E4CFC-4990-4859-9764-99197B4F4944}" srcOrd="0" destOrd="0" presId="urn:microsoft.com/office/officeart/2005/8/layout/hierarchy6"/>
    <dgm:cxn modelId="{E523F5A9-4C63-445A-8C47-34EE09E64939}" type="presOf" srcId="{9128B17F-2E32-4D41-8D61-970B9E44383A}" destId="{E455C188-42F7-46C5-A9CB-A2F91BC6A586}" srcOrd="0" destOrd="0" presId="urn:microsoft.com/office/officeart/2005/8/layout/hierarchy6"/>
    <dgm:cxn modelId="{3DF23CFF-9BE9-46C1-BA50-992E91943C0B}" type="presOf" srcId="{E124C907-5A68-4C9E-AD21-879DA563222D}" destId="{ACE5932A-84B4-42C5-A595-172EA67B0066}" srcOrd="1" destOrd="0" presId="urn:microsoft.com/office/officeart/2005/8/layout/hierarchy6"/>
    <dgm:cxn modelId="{B5F3F51B-67AC-4F7C-AAB4-4EF08A055F70}" type="presOf" srcId="{C40140D8-E8F0-4E93-97DA-FC190A6C6E88}" destId="{DC0BE768-0426-4029-A1CA-9283B5AC340D}" srcOrd="0" destOrd="0" presId="urn:microsoft.com/office/officeart/2005/8/layout/hierarchy6"/>
    <dgm:cxn modelId="{EE7981BB-5856-43CA-A0F0-91AD7535E918}" srcId="{E9752151-288F-4E24-A029-3A7B32D6ECD0}" destId="{132AE81D-822E-4865-A274-2BDB8F4659D7}" srcOrd="2" destOrd="0" parTransId="{6AAE75BA-7BDC-469E-8510-1C342D7E19C4}" sibTransId="{D651D0E9-00AA-47A0-BF9C-5BDADFA89A41}"/>
    <dgm:cxn modelId="{0F0A6824-88FA-4E2C-85BB-63A2DA3F8779}" type="presOf" srcId="{E124C907-5A68-4C9E-AD21-879DA563222D}" destId="{04EE4AA9-6135-41BD-9B8D-927B9BDEDF12}" srcOrd="0" destOrd="0" presId="urn:microsoft.com/office/officeart/2005/8/layout/hierarchy6"/>
    <dgm:cxn modelId="{43EBA003-AE29-4187-9A4E-3F5C1DDC43AA}" type="presOf" srcId="{E49D7F4F-CDA3-4CF7-BCA2-7584316681CB}" destId="{79C4F51C-A765-4C85-BFE6-41C3A9B175E4}" srcOrd="0" destOrd="0" presId="urn:microsoft.com/office/officeart/2005/8/layout/hierarchy6"/>
    <dgm:cxn modelId="{05179310-A0B8-45CF-8BED-7F94F2EFFDE3}" type="presOf" srcId="{CBA1EAD2-AA5E-4586-BB39-6AB0BF5A76FB}" destId="{86578241-A3CB-40C3-9DB1-84AC1AD5565B}" srcOrd="0" destOrd="0" presId="urn:microsoft.com/office/officeart/2005/8/layout/hierarchy6"/>
    <dgm:cxn modelId="{9368D693-1314-43B1-8CF1-D7684E3EE3BD}" srcId="{45E84E62-08BA-4154-AD8F-20FC44E7E09A}" destId="{E9752151-288F-4E24-A029-3A7B32D6ECD0}" srcOrd="0" destOrd="0" parTransId="{79981D33-9314-43B9-ADF2-052CC049AA64}" sibTransId="{DAE8A2C9-E063-4003-9A26-E4061A44C053}"/>
    <dgm:cxn modelId="{8795C32C-BD37-4CF3-ABD6-7383E345B858}" type="presOf" srcId="{6AB6239F-BE72-4C60-A8CC-CBD42E680271}" destId="{BF2DFA34-AA0E-48C6-8DA5-4CB88C626DF1}" srcOrd="0" destOrd="0" presId="urn:microsoft.com/office/officeart/2005/8/layout/hierarchy6"/>
    <dgm:cxn modelId="{CF2D1429-5FAE-4778-ACE8-738DEACDFD8C}" type="presOf" srcId="{F1557A28-C5D0-4F6B-A5C1-97139439DE98}" destId="{B00DAC23-0AEE-4323-8350-6ECBB66B7874}" srcOrd="0" destOrd="0" presId="urn:microsoft.com/office/officeart/2005/8/layout/hierarchy6"/>
    <dgm:cxn modelId="{F2378C9B-15A0-44E1-B38C-F48D5D75C38C}" type="presOf" srcId="{43C88E0D-99BE-4E31-A692-6027BE72A157}" destId="{921BBBFD-9A88-48C5-8FE4-7576C0AF2AB7}" srcOrd="1" destOrd="0" presId="urn:microsoft.com/office/officeart/2005/8/layout/hierarchy6"/>
    <dgm:cxn modelId="{8C2EF3D4-62CC-4583-BE6D-7886F3F4C3A8}" type="presOf" srcId="{6A2E2248-BD7F-434E-862D-38AD8D64882B}" destId="{B72A5656-CCFF-4B3A-A509-89A8C5862E50}" srcOrd="1" destOrd="0" presId="urn:microsoft.com/office/officeart/2005/8/layout/hierarchy6"/>
    <dgm:cxn modelId="{CDC0AD76-10A0-4D41-A84A-E38973CFE102}" srcId="{685CD43E-DF60-4B47-9A8B-18F7BBFB3C81}" destId="{E124C907-5A68-4C9E-AD21-879DA563222D}" srcOrd="4" destOrd="0" parTransId="{E192807B-7A1C-4ED5-9672-E4B9BCD1AD74}" sibTransId="{0B079DD9-1709-43C4-A7C1-48AEFA348B6C}"/>
    <dgm:cxn modelId="{B6D653A8-46AB-4C25-B988-6716315A5DE3}" srcId="{E9752151-288F-4E24-A029-3A7B32D6ECD0}" destId="{F1557A28-C5D0-4F6B-A5C1-97139439DE98}" srcOrd="0" destOrd="0" parTransId="{7B15B0C4-5CD3-4A41-9519-BAA281698E15}" sibTransId="{B7D37D32-8598-49A2-A15A-44B1D2E07E57}"/>
    <dgm:cxn modelId="{30024AED-4CE7-4255-9BD2-E0224C98726D}" srcId="{889B87EA-FC39-4EFA-B114-413CA8708A4D}" destId="{45E84E62-08BA-4154-AD8F-20FC44E7E09A}" srcOrd="1" destOrd="0" parTransId="{E49D7F4F-CDA3-4CF7-BCA2-7584316681CB}" sibTransId="{BA78AD1E-04CA-4642-9FBD-7808C3C246E5}"/>
    <dgm:cxn modelId="{A13B2EB1-FB75-4014-A1EB-72FB78A853C3}" srcId="{842A6FC3-108C-43B3-B5AB-31146E0F3CFD}" destId="{3A2B6380-CA3A-49EF-B9DB-5B1041F2AABE}" srcOrd="1" destOrd="0" parTransId="{C195E98D-9155-44E4-875C-09A0C544B4A0}" sibTransId="{9D7BF1A0-6404-4126-842C-43169117BAF3}"/>
    <dgm:cxn modelId="{3316EC54-635B-405A-BE91-681084EE50B6}" srcId="{842A6FC3-108C-43B3-B5AB-31146E0F3CFD}" destId="{CBA1EAD2-AA5E-4586-BB39-6AB0BF5A76FB}" srcOrd="0" destOrd="0" parTransId="{D9CAC462-A8F4-4FD5-B0FE-D334A040CD61}" sibTransId="{23A4EEA9-C8F8-4DA7-A520-5A49F17EDBD4}"/>
    <dgm:cxn modelId="{E1A79AFE-FBDE-4175-9CB1-7BD1B026A02E}" type="presOf" srcId="{685CD43E-DF60-4B47-9A8B-18F7BBFB3C81}" destId="{AC36C00F-F1B7-40E3-B756-7A9998CE9478}" srcOrd="0" destOrd="0" presId="urn:microsoft.com/office/officeart/2005/8/layout/hierarchy6"/>
    <dgm:cxn modelId="{1C06D31C-4172-4783-82F1-15444A48C5AA}" type="presOf" srcId="{959FB06A-E458-4410-BF8D-ADDAF16E1F99}" destId="{161F751D-E5F7-4E4B-AE76-2948212E8254}" srcOrd="0" destOrd="0" presId="urn:microsoft.com/office/officeart/2005/8/layout/hierarchy6"/>
    <dgm:cxn modelId="{476C27F9-8D14-4C12-8580-4B8E7ECB8D17}" srcId="{685CD43E-DF60-4B47-9A8B-18F7BBFB3C81}" destId="{22498F09-A88C-4392-9AA6-26874CF04EE3}" srcOrd="3" destOrd="0" parTransId="{C98AE1DB-A090-4A78-A25B-C28D69BD7FE0}" sibTransId="{43EF52AA-95F0-4491-94F1-63F619414010}"/>
    <dgm:cxn modelId="{2D8F13BE-0929-484F-B74B-469E308E2C43}" type="presOf" srcId="{BEC09CD6-7FD2-4DD5-9251-AED27DC92B0A}" destId="{36D6971E-AAE0-4113-B839-62C24E40D7F0}" srcOrd="0" destOrd="0" presId="urn:microsoft.com/office/officeart/2005/8/layout/hierarchy6"/>
    <dgm:cxn modelId="{55C8068C-17EC-4D83-AF50-F02157B4178B}" srcId="{889B87EA-FC39-4EFA-B114-413CA8708A4D}" destId="{842A6FC3-108C-43B3-B5AB-31146E0F3CFD}" srcOrd="0" destOrd="0" parTransId="{6753637E-71C0-4245-A756-C5751003E202}" sibTransId="{22D855EE-DF54-4E7C-B63C-C1E1EA20CF1E}"/>
    <dgm:cxn modelId="{1FD08F63-CCB1-44F0-A4E1-EF0F59A82A91}" srcId="{E9752151-288F-4E24-A029-3A7B32D6ECD0}" destId="{BEC09CD6-7FD2-4DD5-9251-AED27DC92B0A}" srcOrd="3" destOrd="0" parTransId="{9128B17F-2E32-4D41-8D61-970B9E44383A}" sibTransId="{EBFF13D9-A247-49D7-B2AF-7F44669C2F47}"/>
    <dgm:cxn modelId="{C6C11708-1403-4817-B3BC-E0423DEBE83B}" type="presOf" srcId="{6A2E2248-BD7F-434E-862D-38AD8D64882B}" destId="{917B6ECD-F31B-431D-ABCB-5EEE9C0A2FA7}" srcOrd="0" destOrd="0" presId="urn:microsoft.com/office/officeart/2005/8/layout/hierarchy6"/>
    <dgm:cxn modelId="{E160EFF2-6960-4B4A-98FB-21814BAC0A05}" type="presOf" srcId="{E638745F-E4C2-4713-8D3B-A9CC03AA6C7E}" destId="{E213C80A-AFD1-4C57-B7F1-CD83A5C31D99}" srcOrd="0" destOrd="0" presId="urn:microsoft.com/office/officeart/2005/8/layout/hierarchy6"/>
    <dgm:cxn modelId="{25509BFF-CD39-4737-BC4C-BA997F71FCC5}" type="presOf" srcId="{45E84E62-08BA-4154-AD8F-20FC44E7E09A}" destId="{742F34EB-5503-423E-8659-DDCEFE494063}" srcOrd="0" destOrd="0" presId="urn:microsoft.com/office/officeart/2005/8/layout/hierarchy6"/>
    <dgm:cxn modelId="{BA8CAC78-9F93-4527-93CE-71760FD63607}" type="presParOf" srcId="{AC36C00F-F1B7-40E3-B756-7A9998CE9478}" destId="{39408A4A-F665-44FF-A427-937C804948B1}" srcOrd="0" destOrd="0" presId="urn:microsoft.com/office/officeart/2005/8/layout/hierarchy6"/>
    <dgm:cxn modelId="{0E6E8DA7-B1FC-4B68-BE72-14A2F72960B0}" type="presParOf" srcId="{39408A4A-F665-44FF-A427-937C804948B1}" destId="{718FD9B7-DAA4-498A-9134-7A52DBAA6505}" srcOrd="0" destOrd="0" presId="urn:microsoft.com/office/officeart/2005/8/layout/hierarchy6"/>
    <dgm:cxn modelId="{D12A0F82-11EE-441A-A5C0-D89A82E86EB2}" type="presParOf" srcId="{39408A4A-F665-44FF-A427-937C804948B1}" destId="{34EA01E1-DE6A-405A-B2EE-19D1231C9864}" srcOrd="1" destOrd="0" presId="urn:microsoft.com/office/officeart/2005/8/layout/hierarchy6"/>
    <dgm:cxn modelId="{5ADC35BC-931D-447D-A9AE-E568CE8DF4D9}" type="presParOf" srcId="{34EA01E1-DE6A-405A-B2EE-19D1231C9864}" destId="{7159C454-4965-407C-AD74-3D36BAF533C5}" srcOrd="0" destOrd="0" presId="urn:microsoft.com/office/officeart/2005/8/layout/hierarchy6"/>
    <dgm:cxn modelId="{283CBBC0-AA4B-4C97-9EC2-000C8C1C056A}" type="presParOf" srcId="{7159C454-4965-407C-AD74-3D36BAF533C5}" destId="{51A3BB0A-4E3B-4EE1-B802-CAFB8FBB7EA0}" srcOrd="0" destOrd="0" presId="urn:microsoft.com/office/officeart/2005/8/layout/hierarchy6"/>
    <dgm:cxn modelId="{74EA19B3-DADF-4CAB-945A-0DF291AA2A8E}" type="presParOf" srcId="{7159C454-4965-407C-AD74-3D36BAF533C5}" destId="{D943A354-87DD-4790-9B46-237F72507762}" srcOrd="1" destOrd="0" presId="urn:microsoft.com/office/officeart/2005/8/layout/hierarchy6"/>
    <dgm:cxn modelId="{AA8D47E7-30F7-48AB-9925-31FCC7AC9179}" type="presParOf" srcId="{D943A354-87DD-4790-9B46-237F72507762}" destId="{BF2DFA34-AA0E-48C6-8DA5-4CB88C626DF1}" srcOrd="0" destOrd="0" presId="urn:microsoft.com/office/officeart/2005/8/layout/hierarchy6"/>
    <dgm:cxn modelId="{85885342-F08F-4C99-87A0-7B34557157A9}" type="presParOf" srcId="{D943A354-87DD-4790-9B46-237F72507762}" destId="{92402A85-7B88-44F2-B4CB-73705EBDC072}" srcOrd="1" destOrd="0" presId="urn:microsoft.com/office/officeart/2005/8/layout/hierarchy6"/>
    <dgm:cxn modelId="{DBA4FC52-A7D3-4340-9EE7-1F7CBD67E08C}" type="presParOf" srcId="{92402A85-7B88-44F2-B4CB-73705EBDC072}" destId="{6923C9D3-8267-4BF0-BE4C-4A183C74370A}" srcOrd="0" destOrd="0" presId="urn:microsoft.com/office/officeart/2005/8/layout/hierarchy6"/>
    <dgm:cxn modelId="{60D232B2-AFC0-42C4-B20F-73CF54B2E98C}" type="presParOf" srcId="{92402A85-7B88-44F2-B4CB-73705EBDC072}" destId="{B00C2987-B0BF-4E3A-9039-4DFAB05DD003}" srcOrd="1" destOrd="0" presId="urn:microsoft.com/office/officeart/2005/8/layout/hierarchy6"/>
    <dgm:cxn modelId="{7E661918-66B0-4690-A833-D0231490FF0F}" type="presParOf" srcId="{B00C2987-B0BF-4E3A-9039-4DFAB05DD003}" destId="{26EF335F-BB25-4FB4-9C31-A47AF9A7A727}" srcOrd="0" destOrd="0" presId="urn:microsoft.com/office/officeart/2005/8/layout/hierarchy6"/>
    <dgm:cxn modelId="{05EFE5C5-3E3A-4DFF-8930-3893D22A3E5D}" type="presParOf" srcId="{B00C2987-B0BF-4E3A-9039-4DFAB05DD003}" destId="{822E60E4-22C7-483E-94A7-5EEB018AC87E}" srcOrd="1" destOrd="0" presId="urn:microsoft.com/office/officeart/2005/8/layout/hierarchy6"/>
    <dgm:cxn modelId="{253327FC-2E72-4910-8F34-5EE66662BD50}" type="presParOf" srcId="{822E60E4-22C7-483E-94A7-5EEB018AC87E}" destId="{A0913695-8A1F-44F5-A3B2-8912759FF342}" srcOrd="0" destOrd="0" presId="urn:microsoft.com/office/officeart/2005/8/layout/hierarchy6"/>
    <dgm:cxn modelId="{AAE0D8C2-EAC6-4E78-89AE-EC700F6AEF6F}" type="presParOf" srcId="{822E60E4-22C7-483E-94A7-5EEB018AC87E}" destId="{298C4A5A-E794-4D6F-B75B-9EC2B0082B46}" srcOrd="1" destOrd="0" presId="urn:microsoft.com/office/officeart/2005/8/layout/hierarchy6"/>
    <dgm:cxn modelId="{52CDF7F8-35E6-4BBC-817F-6AE75809DA5C}" type="presParOf" srcId="{298C4A5A-E794-4D6F-B75B-9EC2B0082B46}" destId="{760BB7D8-9DA5-4A7A-8CAE-07C4A3A87977}" srcOrd="0" destOrd="0" presId="urn:microsoft.com/office/officeart/2005/8/layout/hierarchy6"/>
    <dgm:cxn modelId="{B74A0D09-000C-4065-B156-571ACAD7E5DA}" type="presParOf" srcId="{298C4A5A-E794-4D6F-B75B-9EC2B0082B46}" destId="{C835B225-CA14-40AE-9B01-CC295CC9FFA2}" srcOrd="1" destOrd="0" presId="urn:microsoft.com/office/officeart/2005/8/layout/hierarchy6"/>
    <dgm:cxn modelId="{F2EB4746-47D1-4AB4-9107-A825B074D8CE}" type="presParOf" srcId="{C835B225-CA14-40AE-9B01-CC295CC9FFA2}" destId="{86578241-A3CB-40C3-9DB1-84AC1AD5565B}" srcOrd="0" destOrd="0" presId="urn:microsoft.com/office/officeart/2005/8/layout/hierarchy6"/>
    <dgm:cxn modelId="{52512074-BBF8-4101-9B10-A98EE242AEFD}" type="presParOf" srcId="{C835B225-CA14-40AE-9B01-CC295CC9FFA2}" destId="{46E98166-E2FD-4C18-ABE7-0602DEAF4148}" srcOrd="1" destOrd="0" presId="urn:microsoft.com/office/officeart/2005/8/layout/hierarchy6"/>
    <dgm:cxn modelId="{806D48B0-9A21-4C5E-A56A-2C180D5E2BEE}" type="presParOf" srcId="{298C4A5A-E794-4D6F-B75B-9EC2B0082B46}" destId="{2B6E4CFC-4990-4859-9764-99197B4F4944}" srcOrd="2" destOrd="0" presId="urn:microsoft.com/office/officeart/2005/8/layout/hierarchy6"/>
    <dgm:cxn modelId="{A42C0F42-D57C-4A66-8B7C-B0A4100B0384}" type="presParOf" srcId="{298C4A5A-E794-4D6F-B75B-9EC2B0082B46}" destId="{1DBDD4C7-D6D6-4663-B25F-76307CC324A6}" srcOrd="3" destOrd="0" presId="urn:microsoft.com/office/officeart/2005/8/layout/hierarchy6"/>
    <dgm:cxn modelId="{F9591F3C-CFBC-4077-9B69-E8D8872CD754}" type="presParOf" srcId="{1DBDD4C7-D6D6-4663-B25F-76307CC324A6}" destId="{51A17D3F-579B-40A0-8103-F47D907E77C9}" srcOrd="0" destOrd="0" presId="urn:microsoft.com/office/officeart/2005/8/layout/hierarchy6"/>
    <dgm:cxn modelId="{E2E1155B-389A-4DD5-A522-50A659F48669}" type="presParOf" srcId="{1DBDD4C7-D6D6-4663-B25F-76307CC324A6}" destId="{ACD1F376-7D35-4A33-9E22-CD5B1418B1ED}" srcOrd="1" destOrd="0" presId="urn:microsoft.com/office/officeart/2005/8/layout/hierarchy6"/>
    <dgm:cxn modelId="{A824292D-D7C3-408D-A7F9-299D3A4FB8D5}" type="presParOf" srcId="{B00C2987-B0BF-4E3A-9039-4DFAB05DD003}" destId="{79C4F51C-A765-4C85-BFE6-41C3A9B175E4}" srcOrd="2" destOrd="0" presId="urn:microsoft.com/office/officeart/2005/8/layout/hierarchy6"/>
    <dgm:cxn modelId="{A7B94E29-962A-4E38-A718-0FCFAEC975DE}" type="presParOf" srcId="{B00C2987-B0BF-4E3A-9039-4DFAB05DD003}" destId="{09886E40-14DC-4AB3-8D66-E108119076B4}" srcOrd="3" destOrd="0" presId="urn:microsoft.com/office/officeart/2005/8/layout/hierarchy6"/>
    <dgm:cxn modelId="{17383C62-8F99-4F2F-99BD-D4E799CEAC98}" type="presParOf" srcId="{09886E40-14DC-4AB3-8D66-E108119076B4}" destId="{742F34EB-5503-423E-8659-DDCEFE494063}" srcOrd="0" destOrd="0" presId="urn:microsoft.com/office/officeart/2005/8/layout/hierarchy6"/>
    <dgm:cxn modelId="{A7A46768-775C-4508-9204-72B7A970C7F3}" type="presParOf" srcId="{09886E40-14DC-4AB3-8D66-E108119076B4}" destId="{43D6485B-1DBB-4F0D-8596-48B012E06EF2}" srcOrd="1" destOrd="0" presId="urn:microsoft.com/office/officeart/2005/8/layout/hierarchy6"/>
    <dgm:cxn modelId="{F137E786-208F-482B-A6C6-17C2CCB18F6C}" type="presParOf" srcId="{43D6485B-1DBB-4F0D-8596-48B012E06EF2}" destId="{AFC68A64-583B-43EF-AC1F-D1F741503940}" srcOrd="0" destOrd="0" presId="urn:microsoft.com/office/officeart/2005/8/layout/hierarchy6"/>
    <dgm:cxn modelId="{7EFFCA47-63FA-4CDD-974F-2A25A9358406}" type="presParOf" srcId="{43D6485B-1DBB-4F0D-8596-48B012E06EF2}" destId="{EA674A07-43FF-465D-9422-4BBAAB04B08A}" srcOrd="1" destOrd="0" presId="urn:microsoft.com/office/officeart/2005/8/layout/hierarchy6"/>
    <dgm:cxn modelId="{16C1E773-2508-4368-A2DF-8DD05F0D8F7B}" type="presParOf" srcId="{EA674A07-43FF-465D-9422-4BBAAB04B08A}" destId="{7AE4DAA9-E143-45FA-9448-9DE4E0D94CF2}" srcOrd="0" destOrd="0" presId="urn:microsoft.com/office/officeart/2005/8/layout/hierarchy6"/>
    <dgm:cxn modelId="{C84BAF7F-2B89-4488-A473-DEB207E0DAEB}" type="presParOf" srcId="{EA674A07-43FF-465D-9422-4BBAAB04B08A}" destId="{06607B0B-7C0F-4B71-AD04-9404F590C8B5}" srcOrd="1" destOrd="0" presId="urn:microsoft.com/office/officeart/2005/8/layout/hierarchy6"/>
    <dgm:cxn modelId="{7A656858-BD49-4058-AFB6-826E4DC64FFA}" type="presParOf" srcId="{06607B0B-7C0F-4B71-AD04-9404F590C8B5}" destId="{7C7AF519-6ECB-46F8-9381-FD954F23F31F}" srcOrd="0" destOrd="0" presId="urn:microsoft.com/office/officeart/2005/8/layout/hierarchy6"/>
    <dgm:cxn modelId="{9445BCDD-915B-488E-978D-F42706D70259}" type="presParOf" srcId="{06607B0B-7C0F-4B71-AD04-9404F590C8B5}" destId="{35B737AD-F3B4-40AF-90CC-CE1FC18720E3}" srcOrd="1" destOrd="0" presId="urn:microsoft.com/office/officeart/2005/8/layout/hierarchy6"/>
    <dgm:cxn modelId="{206D9158-6FFE-45E0-BA9C-6BB07295A662}" type="presParOf" srcId="{35B737AD-F3B4-40AF-90CC-CE1FC18720E3}" destId="{B00DAC23-0AEE-4323-8350-6ECBB66B7874}" srcOrd="0" destOrd="0" presId="urn:microsoft.com/office/officeart/2005/8/layout/hierarchy6"/>
    <dgm:cxn modelId="{99810C0D-2973-4D9A-BB3A-B91570C260A0}" type="presParOf" srcId="{35B737AD-F3B4-40AF-90CC-CE1FC18720E3}" destId="{17315604-9F40-4B73-9191-17CF46EA89DD}" srcOrd="1" destOrd="0" presId="urn:microsoft.com/office/officeart/2005/8/layout/hierarchy6"/>
    <dgm:cxn modelId="{07A9B600-0378-401D-BDCC-D2BF3465D475}" type="presParOf" srcId="{06607B0B-7C0F-4B71-AD04-9404F590C8B5}" destId="{DC0BE768-0426-4029-A1CA-9283B5AC340D}" srcOrd="2" destOrd="0" presId="urn:microsoft.com/office/officeart/2005/8/layout/hierarchy6"/>
    <dgm:cxn modelId="{883CF8E1-CC45-400C-A881-C642B177CC49}" type="presParOf" srcId="{06607B0B-7C0F-4B71-AD04-9404F590C8B5}" destId="{5A778B30-B0FF-46DF-915C-6E942F826460}" srcOrd="3" destOrd="0" presId="urn:microsoft.com/office/officeart/2005/8/layout/hierarchy6"/>
    <dgm:cxn modelId="{3B03C242-1FC7-40A8-A88D-0687F268794B}" type="presParOf" srcId="{5A778B30-B0FF-46DF-915C-6E942F826460}" destId="{161F751D-E5F7-4E4B-AE76-2948212E8254}" srcOrd="0" destOrd="0" presId="urn:microsoft.com/office/officeart/2005/8/layout/hierarchy6"/>
    <dgm:cxn modelId="{84750C8C-F1E0-49F9-9D20-5C5A2C92D30B}" type="presParOf" srcId="{5A778B30-B0FF-46DF-915C-6E942F826460}" destId="{A5E20130-CC49-451E-9702-C39F0DE199A8}" srcOrd="1" destOrd="0" presId="urn:microsoft.com/office/officeart/2005/8/layout/hierarchy6"/>
    <dgm:cxn modelId="{3FF7DC11-C63E-49DA-86B0-C7B02AEDD785}" type="presParOf" srcId="{06607B0B-7C0F-4B71-AD04-9404F590C8B5}" destId="{08764CCE-F36F-4F53-9038-69C701B1F134}" srcOrd="4" destOrd="0" presId="urn:microsoft.com/office/officeart/2005/8/layout/hierarchy6"/>
    <dgm:cxn modelId="{43393204-09B4-4AC1-A76B-9379504DC1A1}" type="presParOf" srcId="{06607B0B-7C0F-4B71-AD04-9404F590C8B5}" destId="{4C414968-CEC7-4813-8333-A83F25C1241F}" srcOrd="5" destOrd="0" presId="urn:microsoft.com/office/officeart/2005/8/layout/hierarchy6"/>
    <dgm:cxn modelId="{43ED3F1A-FCC1-4EE5-A063-655A99A4974E}" type="presParOf" srcId="{4C414968-CEC7-4813-8333-A83F25C1241F}" destId="{CCD55AA7-9CE7-4346-AAD2-79AFCFB8057F}" srcOrd="0" destOrd="0" presId="urn:microsoft.com/office/officeart/2005/8/layout/hierarchy6"/>
    <dgm:cxn modelId="{08C81B25-404C-4E7B-8175-5FF109366941}" type="presParOf" srcId="{4C414968-CEC7-4813-8333-A83F25C1241F}" destId="{B261F204-A878-4BDA-8001-716558E2BB57}" srcOrd="1" destOrd="0" presId="urn:microsoft.com/office/officeart/2005/8/layout/hierarchy6"/>
    <dgm:cxn modelId="{B7A7AAC9-435A-47ED-B234-91178A3192EE}" type="presParOf" srcId="{06607B0B-7C0F-4B71-AD04-9404F590C8B5}" destId="{E455C188-42F7-46C5-A9CB-A2F91BC6A586}" srcOrd="6" destOrd="0" presId="urn:microsoft.com/office/officeart/2005/8/layout/hierarchy6"/>
    <dgm:cxn modelId="{E9DBD383-8F7A-439E-BD1F-F657CE10F610}" type="presParOf" srcId="{06607B0B-7C0F-4B71-AD04-9404F590C8B5}" destId="{33BACEA0-2CC5-4C3A-89D4-35CF25EE27D6}" srcOrd="7" destOrd="0" presId="urn:microsoft.com/office/officeart/2005/8/layout/hierarchy6"/>
    <dgm:cxn modelId="{68784218-7482-43A4-AF9A-AA3B576B8E50}" type="presParOf" srcId="{33BACEA0-2CC5-4C3A-89D4-35CF25EE27D6}" destId="{36D6971E-AAE0-4113-B839-62C24E40D7F0}" srcOrd="0" destOrd="0" presId="urn:microsoft.com/office/officeart/2005/8/layout/hierarchy6"/>
    <dgm:cxn modelId="{F0A13AE3-5A5A-4271-BD44-148982C75EF0}" type="presParOf" srcId="{33BACEA0-2CC5-4C3A-89D4-35CF25EE27D6}" destId="{82F4DBDC-145C-4F11-8549-78736ACA26F2}" srcOrd="1" destOrd="0" presId="urn:microsoft.com/office/officeart/2005/8/layout/hierarchy6"/>
    <dgm:cxn modelId="{BADB55D0-CEAE-494E-90B3-984AC9926375}" type="presParOf" srcId="{AC36C00F-F1B7-40E3-B756-7A9998CE9478}" destId="{50DED67A-096C-495A-812C-A2F3FAD7E2D7}" srcOrd="1" destOrd="0" presId="urn:microsoft.com/office/officeart/2005/8/layout/hierarchy6"/>
    <dgm:cxn modelId="{759AB3C6-3B69-42E4-B36B-0339421B4975}" type="presParOf" srcId="{50DED67A-096C-495A-812C-A2F3FAD7E2D7}" destId="{4F80C38F-949E-4D91-8665-71E614ED44EE}" srcOrd="0" destOrd="0" presId="urn:microsoft.com/office/officeart/2005/8/layout/hierarchy6"/>
    <dgm:cxn modelId="{64879AAB-0BCB-4B68-B5A3-00285EAF5335}" type="presParOf" srcId="{4F80C38F-949E-4D91-8665-71E614ED44EE}" destId="{917B6ECD-F31B-431D-ABCB-5EEE9C0A2FA7}" srcOrd="0" destOrd="0" presId="urn:microsoft.com/office/officeart/2005/8/layout/hierarchy6"/>
    <dgm:cxn modelId="{DF5BEC15-0F6B-4546-847B-BB04EE7AB0CB}" type="presParOf" srcId="{4F80C38F-949E-4D91-8665-71E614ED44EE}" destId="{B72A5656-CCFF-4B3A-A509-89A8C5862E50}" srcOrd="1" destOrd="0" presId="urn:microsoft.com/office/officeart/2005/8/layout/hierarchy6"/>
    <dgm:cxn modelId="{AF13E51A-34A0-4307-87F9-886753F2C383}" type="presParOf" srcId="{50DED67A-096C-495A-812C-A2F3FAD7E2D7}" destId="{083E1362-D8E9-4F6D-983F-639F029AF7C5}" srcOrd="1" destOrd="0" presId="urn:microsoft.com/office/officeart/2005/8/layout/hierarchy6"/>
    <dgm:cxn modelId="{2F4534C5-B9C2-43AC-A2EA-0CB1452F045B}" type="presParOf" srcId="{083E1362-D8E9-4F6D-983F-639F029AF7C5}" destId="{3E5614AC-3D20-483D-800B-589CD981B789}" srcOrd="0" destOrd="0" presId="urn:microsoft.com/office/officeart/2005/8/layout/hierarchy6"/>
    <dgm:cxn modelId="{4CF293F2-AD92-4B1A-B801-1BB484C742D3}" type="presParOf" srcId="{50DED67A-096C-495A-812C-A2F3FAD7E2D7}" destId="{6764AA79-ABE4-4EDC-B16B-23B2BCBC1AEF}" srcOrd="2" destOrd="0" presId="urn:microsoft.com/office/officeart/2005/8/layout/hierarchy6"/>
    <dgm:cxn modelId="{A02527C7-A3D5-4047-9B3C-235CE81BA53D}" type="presParOf" srcId="{6764AA79-ABE4-4EDC-B16B-23B2BCBC1AEF}" destId="{BF5AFEEB-2E08-47A3-9667-86995E15A2A7}" srcOrd="0" destOrd="0" presId="urn:microsoft.com/office/officeart/2005/8/layout/hierarchy6"/>
    <dgm:cxn modelId="{94ADEE51-93F5-4720-B814-A48F4E99551D}" type="presParOf" srcId="{6764AA79-ABE4-4EDC-B16B-23B2BCBC1AEF}" destId="{921BBBFD-9A88-48C5-8FE4-7576C0AF2AB7}" srcOrd="1" destOrd="0" presId="urn:microsoft.com/office/officeart/2005/8/layout/hierarchy6"/>
    <dgm:cxn modelId="{A4C953B4-F88A-4828-98E0-AFD20E834BA0}" type="presParOf" srcId="{50DED67A-096C-495A-812C-A2F3FAD7E2D7}" destId="{7EEB31E6-7AA3-443B-9728-DFB336E637FD}" srcOrd="3" destOrd="0" presId="urn:microsoft.com/office/officeart/2005/8/layout/hierarchy6"/>
    <dgm:cxn modelId="{56241874-71F9-4295-A898-9BE78881BCE5}" type="presParOf" srcId="{7EEB31E6-7AA3-443B-9728-DFB336E637FD}" destId="{6C4485AD-D809-4BD0-B9F6-C38EC755F71C}" srcOrd="0" destOrd="0" presId="urn:microsoft.com/office/officeart/2005/8/layout/hierarchy6"/>
    <dgm:cxn modelId="{52F627C3-EDBD-4109-B3A0-549E77237537}" type="presParOf" srcId="{50DED67A-096C-495A-812C-A2F3FAD7E2D7}" destId="{96B57452-E179-4240-AA6F-07CCFFADD204}" srcOrd="4" destOrd="0" presId="urn:microsoft.com/office/officeart/2005/8/layout/hierarchy6"/>
    <dgm:cxn modelId="{7B27F2B7-AD5C-4AAE-B38B-F4F48687334C}" type="presParOf" srcId="{96B57452-E179-4240-AA6F-07CCFFADD204}" destId="{FB769B66-F733-4504-8F62-DA106AF0BABF}" srcOrd="0" destOrd="0" presId="urn:microsoft.com/office/officeart/2005/8/layout/hierarchy6"/>
    <dgm:cxn modelId="{3213DBAA-1F3B-49E0-AB6D-D7868F5C64B8}" type="presParOf" srcId="{96B57452-E179-4240-AA6F-07CCFFADD204}" destId="{94E1D317-580C-4592-9262-8424A31BC937}" srcOrd="1" destOrd="0" presId="urn:microsoft.com/office/officeart/2005/8/layout/hierarchy6"/>
    <dgm:cxn modelId="{A4B165F5-2B26-48FE-A56A-419C3F4C9DC7}" type="presParOf" srcId="{50DED67A-096C-495A-812C-A2F3FAD7E2D7}" destId="{48D7601A-8ABE-468A-95FD-BC079A749230}" srcOrd="5" destOrd="0" presId="urn:microsoft.com/office/officeart/2005/8/layout/hierarchy6"/>
    <dgm:cxn modelId="{6E86643E-C87C-4E3F-A80A-89ABF89458A1}" type="presParOf" srcId="{48D7601A-8ABE-468A-95FD-BC079A749230}" destId="{9F036E9A-803C-413A-8BF8-BEBDF4FFB160}" srcOrd="0" destOrd="0" presId="urn:microsoft.com/office/officeart/2005/8/layout/hierarchy6"/>
    <dgm:cxn modelId="{4809BE45-C048-4479-8210-E1D19666B575}" type="presParOf" srcId="{50DED67A-096C-495A-812C-A2F3FAD7E2D7}" destId="{EF69C177-48FE-45BF-987B-BA52C52418D4}" srcOrd="6" destOrd="0" presId="urn:microsoft.com/office/officeart/2005/8/layout/hierarchy6"/>
    <dgm:cxn modelId="{0704899A-AA14-43A4-9856-20B0EBBDF66B}" type="presParOf" srcId="{EF69C177-48FE-45BF-987B-BA52C52418D4}" destId="{04EE4AA9-6135-41BD-9B8D-927B9BDEDF12}" srcOrd="0" destOrd="0" presId="urn:microsoft.com/office/officeart/2005/8/layout/hierarchy6"/>
    <dgm:cxn modelId="{22E3422A-7CE1-471F-A8BC-BD23781A22E4}" type="presParOf" srcId="{EF69C177-48FE-45BF-987B-BA52C52418D4}" destId="{ACE5932A-84B4-42C5-A595-172EA67B0066}" srcOrd="1" destOrd="0" presId="urn:microsoft.com/office/officeart/2005/8/layout/hierarchy6"/>
    <dgm:cxn modelId="{DF1C3BBA-BBFD-45F4-9516-CE77F90BC368}" type="presParOf" srcId="{50DED67A-096C-495A-812C-A2F3FAD7E2D7}" destId="{13D4653D-8E73-4C3C-AD3A-0650045CA3FC}" srcOrd="7" destOrd="0" presId="urn:microsoft.com/office/officeart/2005/8/layout/hierarchy6"/>
    <dgm:cxn modelId="{7ED2D8A2-05D0-491A-AA86-6AF1CCE6C81C}" type="presParOf" srcId="{13D4653D-8E73-4C3C-AD3A-0650045CA3FC}" destId="{8C3A54A6-3DE6-48DD-AA28-F2BC5981A02D}" srcOrd="0" destOrd="0" presId="urn:microsoft.com/office/officeart/2005/8/layout/hierarchy6"/>
    <dgm:cxn modelId="{B25C058B-F281-4787-83B2-C537B588EFBA}" type="presParOf" srcId="{50DED67A-096C-495A-812C-A2F3FAD7E2D7}" destId="{2A24ADF6-72ED-4062-8C34-37D1BC400591}" srcOrd="8" destOrd="0" presId="urn:microsoft.com/office/officeart/2005/8/layout/hierarchy6"/>
    <dgm:cxn modelId="{8492A642-CD9E-4935-A1D6-9A00D595BC3A}" type="presParOf" srcId="{2A24ADF6-72ED-4062-8C34-37D1BC400591}" destId="{E213C80A-AFD1-4C57-B7F1-CD83A5C31D99}" srcOrd="0" destOrd="0" presId="urn:microsoft.com/office/officeart/2005/8/layout/hierarchy6"/>
    <dgm:cxn modelId="{7A1D3C6E-ADA8-427E-B307-387245C74D32}" type="presParOf" srcId="{2A24ADF6-72ED-4062-8C34-37D1BC400591}" destId="{141BB0A4-C692-45D9-883F-E5748A682DB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5CD43E-DF60-4B47-9A8B-18F7BBFB3C81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9B87EA-FC39-4EFA-B114-413CA8708A4D}">
      <dgm:prSet phldrT="[Text]" custT="1"/>
      <dgm:spPr/>
      <dgm:t>
        <a:bodyPr/>
        <a:lstStyle/>
        <a:p>
          <a:r>
            <a:rPr lang="en-US" sz="1600" dirty="0" smtClean="0"/>
            <a:t>For Disease/ Indication </a:t>
          </a:r>
          <a:endParaRPr lang="en-US" sz="1600" dirty="0"/>
        </a:p>
      </dgm:t>
    </dgm:pt>
    <dgm:pt modelId="{6AB6239F-BE72-4C60-A8CC-CBD42E680271}" type="parTrans" cxnId="{125D0EBE-EE85-4427-9D84-A60B19A0685B}">
      <dgm:prSet/>
      <dgm:spPr/>
      <dgm:t>
        <a:bodyPr/>
        <a:lstStyle/>
        <a:p>
          <a:endParaRPr lang="en-US" sz="3600"/>
        </a:p>
      </dgm:t>
    </dgm:pt>
    <dgm:pt modelId="{973E394A-D589-457E-A4BF-4B7A3859B672}" type="sibTrans" cxnId="{125D0EBE-EE85-4427-9D84-A60B19A0685B}">
      <dgm:prSet/>
      <dgm:spPr/>
      <dgm:t>
        <a:bodyPr/>
        <a:lstStyle/>
        <a:p>
          <a:endParaRPr lang="en-US" sz="3600"/>
        </a:p>
      </dgm:t>
    </dgm:pt>
    <dgm:pt modelId="{43C88E0D-99BE-4E31-A692-6027BE72A157}">
      <dgm:prSet phldrT="[Text]" custT="1"/>
      <dgm:spPr/>
      <dgm:t>
        <a:bodyPr/>
        <a:lstStyle/>
        <a:p>
          <a:pPr algn="l"/>
          <a:r>
            <a:rPr lang="en-US" sz="2000" dirty="0" smtClean="0"/>
            <a:t>Indication programmer (IP)</a:t>
          </a:r>
          <a:endParaRPr lang="en-US" sz="2000" dirty="0"/>
        </a:p>
      </dgm:t>
    </dgm:pt>
    <dgm:pt modelId="{BA7CE3B7-0638-4792-A7D6-5AEC568E22DE}" type="parTrans" cxnId="{1FD969D2-00DA-4BC0-8BB5-17CF4A758392}">
      <dgm:prSet/>
      <dgm:spPr/>
      <dgm:t>
        <a:bodyPr/>
        <a:lstStyle/>
        <a:p>
          <a:endParaRPr lang="en-US" sz="3600"/>
        </a:p>
      </dgm:t>
    </dgm:pt>
    <dgm:pt modelId="{B174E935-459D-47EF-BD1B-CF369BD774DF}" type="sibTrans" cxnId="{1FD969D2-00DA-4BC0-8BB5-17CF4A758392}">
      <dgm:prSet/>
      <dgm:spPr/>
      <dgm:t>
        <a:bodyPr/>
        <a:lstStyle/>
        <a:p>
          <a:endParaRPr lang="en-US" sz="3600"/>
        </a:p>
      </dgm:t>
    </dgm:pt>
    <dgm:pt modelId="{F1557A28-C5D0-4F6B-A5C1-97139439DE98}">
      <dgm:prSet custT="1"/>
      <dgm:spPr/>
      <dgm:t>
        <a:bodyPr/>
        <a:lstStyle/>
        <a:p>
          <a:r>
            <a:rPr lang="en-US" sz="1600" dirty="0" smtClean="0"/>
            <a:t>Phase1 clinical trials</a:t>
          </a:r>
          <a:endParaRPr lang="en-US" sz="1600" dirty="0"/>
        </a:p>
      </dgm:t>
    </dgm:pt>
    <dgm:pt modelId="{7B15B0C4-5CD3-4A41-9519-BAA281698E15}" type="parTrans" cxnId="{B6D653A8-46AB-4C25-B988-6716315A5DE3}">
      <dgm:prSet/>
      <dgm:spPr/>
      <dgm:t>
        <a:bodyPr/>
        <a:lstStyle/>
        <a:p>
          <a:endParaRPr lang="en-US" sz="3600"/>
        </a:p>
      </dgm:t>
    </dgm:pt>
    <dgm:pt modelId="{B7D37D32-8598-49A2-A15A-44B1D2E07E57}" type="sibTrans" cxnId="{B6D653A8-46AB-4C25-B988-6716315A5DE3}">
      <dgm:prSet/>
      <dgm:spPr/>
      <dgm:t>
        <a:bodyPr/>
        <a:lstStyle/>
        <a:p>
          <a:endParaRPr lang="en-US" sz="3600"/>
        </a:p>
      </dgm:t>
    </dgm:pt>
    <dgm:pt modelId="{E638745F-E4C2-4713-8D3B-A9CC03AA6C7E}">
      <dgm:prSet phldrT="[Text]" custT="1"/>
      <dgm:spPr/>
      <dgm:t>
        <a:bodyPr/>
        <a:lstStyle/>
        <a:p>
          <a:pPr algn="l"/>
          <a:r>
            <a:rPr lang="en-US" sz="2000" dirty="0" smtClean="0"/>
            <a:t>Trial programmer (TP)</a:t>
          </a:r>
          <a:endParaRPr lang="en-US" sz="2000" dirty="0"/>
        </a:p>
      </dgm:t>
    </dgm:pt>
    <dgm:pt modelId="{AD03FBFF-2329-4157-8645-7574C049710A}" type="parTrans" cxnId="{9C1E865D-9D99-425D-B348-53766E417160}">
      <dgm:prSet/>
      <dgm:spPr/>
      <dgm:t>
        <a:bodyPr/>
        <a:lstStyle/>
        <a:p>
          <a:endParaRPr lang="en-US" sz="3600"/>
        </a:p>
      </dgm:t>
    </dgm:pt>
    <dgm:pt modelId="{3C1AD79D-BA61-472A-9B66-AC68D22C6138}" type="sibTrans" cxnId="{9C1E865D-9D99-425D-B348-53766E417160}">
      <dgm:prSet/>
      <dgm:spPr/>
      <dgm:t>
        <a:bodyPr/>
        <a:lstStyle/>
        <a:p>
          <a:endParaRPr lang="en-US" sz="3600"/>
        </a:p>
      </dgm:t>
    </dgm:pt>
    <dgm:pt modelId="{61F54E91-A5E2-4957-9260-81257F68C340}">
      <dgm:prSet custT="1"/>
      <dgm:spPr/>
      <dgm:t>
        <a:bodyPr/>
        <a:lstStyle/>
        <a:p>
          <a:r>
            <a:rPr lang="en-US" sz="1600" dirty="0" smtClean="0"/>
            <a:t>Drug Development Program</a:t>
          </a:r>
          <a:endParaRPr lang="en-US" sz="1600" dirty="0"/>
        </a:p>
      </dgm:t>
    </dgm:pt>
    <dgm:pt modelId="{434D1D35-60FF-4C7C-9103-28988121AB0F}" type="parTrans" cxnId="{7CDAFFDB-2EEC-4448-9892-D97CE3C20EF4}">
      <dgm:prSet/>
      <dgm:spPr/>
      <dgm:t>
        <a:bodyPr/>
        <a:lstStyle/>
        <a:p>
          <a:endParaRPr lang="en-US" sz="3600"/>
        </a:p>
      </dgm:t>
    </dgm:pt>
    <dgm:pt modelId="{53AB1391-9496-4668-AB56-B334818E2839}" type="sibTrans" cxnId="{7CDAFFDB-2EEC-4448-9892-D97CE3C20EF4}">
      <dgm:prSet/>
      <dgm:spPr/>
      <dgm:t>
        <a:bodyPr/>
        <a:lstStyle/>
        <a:p>
          <a:endParaRPr lang="en-US" sz="3600"/>
        </a:p>
      </dgm:t>
    </dgm:pt>
    <dgm:pt modelId="{6A2E2248-BD7F-434E-862D-38AD8D64882B}">
      <dgm:prSet custT="1"/>
      <dgm:spPr/>
      <dgm:t>
        <a:bodyPr/>
        <a:lstStyle/>
        <a:p>
          <a:pPr algn="l"/>
          <a:r>
            <a:rPr lang="en-US" sz="2000" dirty="0" smtClean="0"/>
            <a:t>Program Programmer (PP)</a:t>
          </a:r>
          <a:endParaRPr lang="en-US" sz="2000" dirty="0"/>
        </a:p>
      </dgm:t>
    </dgm:pt>
    <dgm:pt modelId="{96F328D3-4CFA-4AA4-859B-5F480142BD8A}" type="parTrans" cxnId="{3DDA2203-6C29-4877-B774-43B3C66FB661}">
      <dgm:prSet/>
      <dgm:spPr/>
      <dgm:t>
        <a:bodyPr/>
        <a:lstStyle/>
        <a:p>
          <a:endParaRPr lang="en-US" sz="3600"/>
        </a:p>
      </dgm:t>
    </dgm:pt>
    <dgm:pt modelId="{8E36A9C1-2966-4550-BAFE-38152238D6B7}" type="sibTrans" cxnId="{3DDA2203-6C29-4877-B774-43B3C66FB661}">
      <dgm:prSet/>
      <dgm:spPr/>
      <dgm:t>
        <a:bodyPr/>
        <a:lstStyle/>
        <a:p>
          <a:endParaRPr lang="en-US" sz="3600"/>
        </a:p>
      </dgm:t>
    </dgm:pt>
    <dgm:pt modelId="{A81C8A32-E253-4A53-AA7E-EEAB6038F9DB}">
      <dgm:prSet/>
      <dgm:spPr/>
      <dgm:t>
        <a:bodyPr/>
        <a:lstStyle/>
        <a:p>
          <a:r>
            <a:rPr lang="en-US" dirty="0" smtClean="0"/>
            <a:t>Phase2 clinical trials</a:t>
          </a:r>
          <a:endParaRPr lang="en-US" dirty="0"/>
        </a:p>
      </dgm:t>
    </dgm:pt>
    <dgm:pt modelId="{9DAF2AA3-892F-40BB-BE72-A2CF23939740}" type="parTrans" cxnId="{131B448F-BF56-4381-B3A5-85D018A51592}">
      <dgm:prSet/>
      <dgm:spPr/>
      <dgm:t>
        <a:bodyPr/>
        <a:lstStyle/>
        <a:p>
          <a:endParaRPr lang="en-US"/>
        </a:p>
      </dgm:t>
    </dgm:pt>
    <dgm:pt modelId="{ECD97858-DB4D-4C86-90D3-F920B41D88AF}" type="sibTrans" cxnId="{131B448F-BF56-4381-B3A5-85D018A51592}">
      <dgm:prSet/>
      <dgm:spPr/>
      <dgm:t>
        <a:bodyPr/>
        <a:lstStyle/>
        <a:p>
          <a:endParaRPr lang="en-US"/>
        </a:p>
      </dgm:t>
    </dgm:pt>
    <dgm:pt modelId="{175778AC-009F-48C0-96C3-C312199A0C3C}">
      <dgm:prSet/>
      <dgm:spPr/>
      <dgm:t>
        <a:bodyPr/>
        <a:lstStyle/>
        <a:p>
          <a:r>
            <a:rPr lang="en-US" dirty="0" smtClean="0"/>
            <a:t>Phase 3 clinical trials</a:t>
          </a:r>
          <a:endParaRPr lang="en-US" dirty="0"/>
        </a:p>
      </dgm:t>
    </dgm:pt>
    <dgm:pt modelId="{8AA6626F-8AB2-4C66-82E0-DE2B1AA9F3F5}" type="parTrans" cxnId="{B4DEE069-B3CE-4BFC-B0E0-2212192A02B3}">
      <dgm:prSet/>
      <dgm:spPr/>
      <dgm:t>
        <a:bodyPr/>
        <a:lstStyle/>
        <a:p>
          <a:endParaRPr lang="en-US"/>
        </a:p>
      </dgm:t>
    </dgm:pt>
    <dgm:pt modelId="{262DFFFC-E624-4F27-AF71-883BB864A11C}" type="sibTrans" cxnId="{B4DEE069-B3CE-4BFC-B0E0-2212192A02B3}">
      <dgm:prSet/>
      <dgm:spPr/>
      <dgm:t>
        <a:bodyPr/>
        <a:lstStyle/>
        <a:p>
          <a:endParaRPr lang="en-US"/>
        </a:p>
      </dgm:t>
    </dgm:pt>
    <dgm:pt modelId="{BEFA6DE7-8FF2-41F4-BB39-41A1750C3075}">
      <dgm:prSet/>
      <dgm:spPr/>
      <dgm:t>
        <a:bodyPr/>
        <a:lstStyle/>
        <a:p>
          <a:r>
            <a:rPr lang="en-US" dirty="0" smtClean="0"/>
            <a:t>Phase 4 clinical trials</a:t>
          </a:r>
          <a:endParaRPr lang="en-US" dirty="0"/>
        </a:p>
      </dgm:t>
    </dgm:pt>
    <dgm:pt modelId="{B0205DC4-20B5-4648-B2EF-126457557ADA}" type="parTrans" cxnId="{873BA95A-D3E8-4AA6-90DF-38E1A33D8704}">
      <dgm:prSet/>
      <dgm:spPr/>
      <dgm:t>
        <a:bodyPr/>
        <a:lstStyle/>
        <a:p>
          <a:endParaRPr lang="en-US"/>
        </a:p>
      </dgm:t>
    </dgm:pt>
    <dgm:pt modelId="{9AE27905-CA99-4440-869A-4364BCF2BE5D}" type="sibTrans" cxnId="{873BA95A-D3E8-4AA6-90DF-38E1A33D8704}">
      <dgm:prSet/>
      <dgm:spPr/>
      <dgm:t>
        <a:bodyPr/>
        <a:lstStyle/>
        <a:p>
          <a:endParaRPr lang="en-US"/>
        </a:p>
      </dgm:t>
    </dgm:pt>
    <dgm:pt modelId="{AC36C00F-F1B7-40E3-B756-7A9998CE9478}" type="pres">
      <dgm:prSet presAssocID="{685CD43E-DF60-4B47-9A8B-18F7BBFB3C8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408A4A-F665-44FF-A427-937C804948B1}" type="pres">
      <dgm:prSet presAssocID="{685CD43E-DF60-4B47-9A8B-18F7BBFB3C81}" presName="hierFlow" presStyleCnt="0"/>
      <dgm:spPr/>
    </dgm:pt>
    <dgm:pt modelId="{718FD9B7-DAA4-498A-9134-7A52DBAA6505}" type="pres">
      <dgm:prSet presAssocID="{685CD43E-DF60-4B47-9A8B-18F7BBFB3C81}" presName="firstBuf" presStyleCnt="0"/>
      <dgm:spPr/>
    </dgm:pt>
    <dgm:pt modelId="{34EA01E1-DE6A-405A-B2EE-19D1231C9864}" type="pres">
      <dgm:prSet presAssocID="{685CD43E-DF60-4B47-9A8B-18F7BBFB3C8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159C454-4965-407C-AD74-3D36BAF533C5}" type="pres">
      <dgm:prSet presAssocID="{61F54E91-A5E2-4957-9260-81257F68C340}" presName="Name14" presStyleCnt="0"/>
      <dgm:spPr/>
    </dgm:pt>
    <dgm:pt modelId="{51A3BB0A-4E3B-4EE1-B802-CAFB8FBB7EA0}" type="pres">
      <dgm:prSet presAssocID="{61F54E91-A5E2-4957-9260-81257F68C340}" presName="level1Shape" presStyleLbl="node0" presStyleIdx="0" presStyleCnt="1" custScaleX="302769" custLinFactY="-11292" custLinFactNeighborX="-11443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43A354-87DD-4790-9B46-237F72507762}" type="pres">
      <dgm:prSet presAssocID="{61F54E91-A5E2-4957-9260-81257F68C340}" presName="hierChild2" presStyleCnt="0"/>
      <dgm:spPr/>
    </dgm:pt>
    <dgm:pt modelId="{BF2DFA34-AA0E-48C6-8DA5-4CB88C626DF1}" type="pres">
      <dgm:prSet presAssocID="{6AB6239F-BE72-4C60-A8CC-CBD42E680271}" presName="Name19" presStyleLbl="parChTrans1D2" presStyleIdx="0" presStyleCnt="1"/>
      <dgm:spPr/>
      <dgm:t>
        <a:bodyPr/>
        <a:lstStyle/>
        <a:p>
          <a:endParaRPr lang="en-US"/>
        </a:p>
      </dgm:t>
    </dgm:pt>
    <dgm:pt modelId="{92402A85-7B88-44F2-B4CB-73705EBDC072}" type="pres">
      <dgm:prSet presAssocID="{889B87EA-FC39-4EFA-B114-413CA8708A4D}" presName="Name21" presStyleCnt="0"/>
      <dgm:spPr/>
    </dgm:pt>
    <dgm:pt modelId="{6923C9D3-8267-4BF0-BE4C-4A183C74370A}" type="pres">
      <dgm:prSet presAssocID="{889B87EA-FC39-4EFA-B114-413CA8708A4D}" presName="level2Shape" presStyleLbl="node2" presStyleIdx="0" presStyleCnt="1" custScaleX="185178" custLinFactNeighborX="-12122" custLinFactNeighborY="-90158"/>
      <dgm:spPr/>
      <dgm:t>
        <a:bodyPr/>
        <a:lstStyle/>
        <a:p>
          <a:endParaRPr lang="en-US"/>
        </a:p>
      </dgm:t>
    </dgm:pt>
    <dgm:pt modelId="{B00C2987-B0BF-4E3A-9039-4DFAB05DD003}" type="pres">
      <dgm:prSet presAssocID="{889B87EA-FC39-4EFA-B114-413CA8708A4D}" presName="hierChild3" presStyleCnt="0"/>
      <dgm:spPr/>
    </dgm:pt>
    <dgm:pt modelId="{7C7AF519-6ECB-46F8-9381-FD954F23F31F}" type="pres">
      <dgm:prSet presAssocID="{7B15B0C4-5CD3-4A41-9519-BAA281698E15}" presName="Name19" presStyleLbl="parChTrans1D3" presStyleIdx="0" presStyleCnt="4"/>
      <dgm:spPr/>
      <dgm:t>
        <a:bodyPr/>
        <a:lstStyle/>
        <a:p>
          <a:endParaRPr lang="en-US"/>
        </a:p>
      </dgm:t>
    </dgm:pt>
    <dgm:pt modelId="{35B737AD-F3B4-40AF-90CC-CE1FC18720E3}" type="pres">
      <dgm:prSet presAssocID="{F1557A28-C5D0-4F6B-A5C1-97139439DE98}" presName="Name21" presStyleCnt="0"/>
      <dgm:spPr/>
    </dgm:pt>
    <dgm:pt modelId="{B00DAC23-0AEE-4323-8350-6ECBB66B7874}" type="pres">
      <dgm:prSet presAssocID="{F1557A28-C5D0-4F6B-A5C1-97139439DE98}" presName="level2Shape" presStyleLbl="node3" presStyleIdx="0" presStyleCnt="4" custScaleX="188402" custLinFactY="36621" custLinFactNeighborX="-16455" custLinFactNeighborY="100000"/>
      <dgm:spPr/>
      <dgm:t>
        <a:bodyPr/>
        <a:lstStyle/>
        <a:p>
          <a:endParaRPr lang="en-US"/>
        </a:p>
      </dgm:t>
    </dgm:pt>
    <dgm:pt modelId="{17315604-9F40-4B73-9191-17CF46EA89DD}" type="pres">
      <dgm:prSet presAssocID="{F1557A28-C5D0-4F6B-A5C1-97139439DE98}" presName="hierChild3" presStyleCnt="0"/>
      <dgm:spPr/>
    </dgm:pt>
    <dgm:pt modelId="{569DA0C0-6131-4769-A1F1-ABD31EECA19C}" type="pres">
      <dgm:prSet presAssocID="{9DAF2AA3-892F-40BB-BE72-A2CF23939740}" presName="Name19" presStyleLbl="parChTrans1D3" presStyleIdx="1" presStyleCnt="4"/>
      <dgm:spPr/>
      <dgm:t>
        <a:bodyPr/>
        <a:lstStyle/>
        <a:p>
          <a:endParaRPr lang="en-US"/>
        </a:p>
      </dgm:t>
    </dgm:pt>
    <dgm:pt modelId="{1D664390-8CD9-4DB5-B041-C42EF760EBB3}" type="pres">
      <dgm:prSet presAssocID="{A81C8A32-E253-4A53-AA7E-EEAB6038F9DB}" presName="Name21" presStyleCnt="0"/>
      <dgm:spPr/>
    </dgm:pt>
    <dgm:pt modelId="{F6EACD72-E538-4F49-9796-6FBC2DC10CCD}" type="pres">
      <dgm:prSet presAssocID="{A81C8A32-E253-4A53-AA7E-EEAB6038F9DB}" presName="level2Shape" presStyleLbl="node3" presStyleIdx="1" presStyleCnt="4" custScaleX="167125" custLinFactY="37673" custLinFactNeighborX="-10726" custLinFactNeighborY="100000"/>
      <dgm:spPr/>
      <dgm:t>
        <a:bodyPr/>
        <a:lstStyle/>
        <a:p>
          <a:endParaRPr lang="en-US"/>
        </a:p>
      </dgm:t>
    </dgm:pt>
    <dgm:pt modelId="{2ED573DA-3B43-4CA4-B614-77E283C91C3D}" type="pres">
      <dgm:prSet presAssocID="{A81C8A32-E253-4A53-AA7E-EEAB6038F9DB}" presName="hierChild3" presStyleCnt="0"/>
      <dgm:spPr/>
    </dgm:pt>
    <dgm:pt modelId="{22FF5EFE-E46F-4924-B8B4-A85213C93AFB}" type="pres">
      <dgm:prSet presAssocID="{8AA6626F-8AB2-4C66-82E0-DE2B1AA9F3F5}" presName="Name19" presStyleLbl="parChTrans1D3" presStyleIdx="2" presStyleCnt="4"/>
      <dgm:spPr/>
      <dgm:t>
        <a:bodyPr/>
        <a:lstStyle/>
        <a:p>
          <a:endParaRPr lang="en-US"/>
        </a:p>
      </dgm:t>
    </dgm:pt>
    <dgm:pt modelId="{CF558F47-5934-427E-BDF8-890D4B9EAA98}" type="pres">
      <dgm:prSet presAssocID="{175778AC-009F-48C0-96C3-C312199A0C3C}" presName="Name21" presStyleCnt="0"/>
      <dgm:spPr/>
    </dgm:pt>
    <dgm:pt modelId="{30EBB8DA-C844-46F0-91D8-F25F1D9CE9CF}" type="pres">
      <dgm:prSet presAssocID="{175778AC-009F-48C0-96C3-C312199A0C3C}" presName="level2Shape" presStyleLbl="node3" presStyleIdx="2" presStyleCnt="4" custScaleX="167125" custLinFactY="37673" custLinFactNeighborX="-19609" custLinFactNeighborY="100000"/>
      <dgm:spPr/>
      <dgm:t>
        <a:bodyPr/>
        <a:lstStyle/>
        <a:p>
          <a:endParaRPr lang="en-US"/>
        </a:p>
      </dgm:t>
    </dgm:pt>
    <dgm:pt modelId="{E2C28486-02C8-4451-B7D5-A7B960350AFF}" type="pres">
      <dgm:prSet presAssocID="{175778AC-009F-48C0-96C3-C312199A0C3C}" presName="hierChild3" presStyleCnt="0"/>
      <dgm:spPr/>
    </dgm:pt>
    <dgm:pt modelId="{90C0D422-8F28-4AA1-9200-2DB5E4B50B27}" type="pres">
      <dgm:prSet presAssocID="{B0205DC4-20B5-4648-B2EF-126457557ADA}" presName="Name19" presStyleLbl="parChTrans1D3" presStyleIdx="3" presStyleCnt="4"/>
      <dgm:spPr/>
      <dgm:t>
        <a:bodyPr/>
        <a:lstStyle/>
        <a:p>
          <a:endParaRPr lang="en-US"/>
        </a:p>
      </dgm:t>
    </dgm:pt>
    <dgm:pt modelId="{F8CB6BCA-2830-4FC9-A5E9-AB6B971D658B}" type="pres">
      <dgm:prSet presAssocID="{BEFA6DE7-8FF2-41F4-BB39-41A1750C3075}" presName="Name21" presStyleCnt="0"/>
      <dgm:spPr/>
    </dgm:pt>
    <dgm:pt modelId="{648F1C62-C6D8-4C48-BA54-592CF7AA68DE}" type="pres">
      <dgm:prSet presAssocID="{BEFA6DE7-8FF2-41F4-BB39-41A1750C3075}" presName="level2Shape" presStyleLbl="node3" presStyleIdx="3" presStyleCnt="4" custScaleX="167125" custLinFactY="37117" custLinFactNeighborX="-41660" custLinFactNeighborY="100000"/>
      <dgm:spPr/>
      <dgm:t>
        <a:bodyPr/>
        <a:lstStyle/>
        <a:p>
          <a:endParaRPr lang="en-US"/>
        </a:p>
      </dgm:t>
    </dgm:pt>
    <dgm:pt modelId="{D7F40746-4029-44A1-8519-59815F42D277}" type="pres">
      <dgm:prSet presAssocID="{BEFA6DE7-8FF2-41F4-BB39-41A1750C3075}" presName="hierChild3" presStyleCnt="0"/>
      <dgm:spPr/>
    </dgm:pt>
    <dgm:pt modelId="{50DED67A-096C-495A-812C-A2F3FAD7E2D7}" type="pres">
      <dgm:prSet presAssocID="{685CD43E-DF60-4B47-9A8B-18F7BBFB3C81}" presName="bgShapesFlow" presStyleCnt="0"/>
      <dgm:spPr/>
    </dgm:pt>
    <dgm:pt modelId="{4F80C38F-949E-4D91-8665-71E614ED44EE}" type="pres">
      <dgm:prSet presAssocID="{6A2E2248-BD7F-434E-862D-38AD8D64882B}" presName="rectComp" presStyleCnt="0"/>
      <dgm:spPr/>
    </dgm:pt>
    <dgm:pt modelId="{917B6ECD-F31B-431D-ABCB-5EEE9C0A2FA7}" type="pres">
      <dgm:prSet presAssocID="{6A2E2248-BD7F-434E-862D-38AD8D64882B}" presName="bgRect" presStyleLbl="bgShp" presStyleIdx="0" presStyleCnt="3" custLinFactNeighborY="-81210"/>
      <dgm:spPr/>
      <dgm:t>
        <a:bodyPr/>
        <a:lstStyle/>
        <a:p>
          <a:endParaRPr lang="en-US"/>
        </a:p>
      </dgm:t>
    </dgm:pt>
    <dgm:pt modelId="{B72A5656-CCFF-4B3A-A509-89A8C5862E50}" type="pres">
      <dgm:prSet presAssocID="{6A2E2248-BD7F-434E-862D-38AD8D64882B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3E1362-D8E9-4F6D-983F-639F029AF7C5}" type="pres">
      <dgm:prSet presAssocID="{6A2E2248-BD7F-434E-862D-38AD8D64882B}" presName="spComp" presStyleCnt="0"/>
      <dgm:spPr/>
    </dgm:pt>
    <dgm:pt modelId="{3E5614AC-3D20-483D-800B-589CD981B789}" type="pres">
      <dgm:prSet presAssocID="{6A2E2248-BD7F-434E-862D-38AD8D64882B}" presName="vSp" presStyleCnt="0"/>
      <dgm:spPr/>
    </dgm:pt>
    <dgm:pt modelId="{6764AA79-ABE4-4EDC-B16B-23B2BCBC1AEF}" type="pres">
      <dgm:prSet presAssocID="{43C88E0D-99BE-4E31-A692-6027BE72A157}" presName="rectComp" presStyleCnt="0"/>
      <dgm:spPr/>
    </dgm:pt>
    <dgm:pt modelId="{BF5AFEEB-2E08-47A3-9667-86995E15A2A7}" type="pres">
      <dgm:prSet presAssocID="{43C88E0D-99BE-4E31-A692-6027BE72A157}" presName="bgRect" presStyleLbl="bgShp" presStyleIdx="1" presStyleCnt="3" custLinFactNeighborY="-74330"/>
      <dgm:spPr/>
      <dgm:t>
        <a:bodyPr/>
        <a:lstStyle/>
        <a:p>
          <a:endParaRPr lang="en-US"/>
        </a:p>
      </dgm:t>
    </dgm:pt>
    <dgm:pt modelId="{921BBBFD-9A88-48C5-8FE4-7576C0AF2AB7}" type="pres">
      <dgm:prSet presAssocID="{43C88E0D-99BE-4E31-A692-6027BE72A157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EB31E6-7AA3-443B-9728-DFB336E637FD}" type="pres">
      <dgm:prSet presAssocID="{43C88E0D-99BE-4E31-A692-6027BE72A157}" presName="spComp" presStyleCnt="0"/>
      <dgm:spPr/>
    </dgm:pt>
    <dgm:pt modelId="{6C4485AD-D809-4BD0-B9F6-C38EC755F71C}" type="pres">
      <dgm:prSet presAssocID="{43C88E0D-99BE-4E31-A692-6027BE72A157}" presName="vSp" presStyleCnt="0"/>
      <dgm:spPr/>
    </dgm:pt>
    <dgm:pt modelId="{2A24ADF6-72ED-4062-8C34-37D1BC400591}" type="pres">
      <dgm:prSet presAssocID="{E638745F-E4C2-4713-8D3B-A9CC03AA6C7E}" presName="rectComp" presStyleCnt="0"/>
      <dgm:spPr/>
    </dgm:pt>
    <dgm:pt modelId="{E213C80A-AFD1-4C57-B7F1-CD83A5C31D99}" type="pres">
      <dgm:prSet presAssocID="{E638745F-E4C2-4713-8D3B-A9CC03AA6C7E}" presName="bgRect" presStyleLbl="bgShp" presStyleIdx="2" presStyleCnt="3" custScaleY="190861" custLinFactNeighborX="2" custLinFactNeighborY="82041"/>
      <dgm:spPr/>
      <dgm:t>
        <a:bodyPr/>
        <a:lstStyle/>
        <a:p>
          <a:endParaRPr lang="en-US"/>
        </a:p>
      </dgm:t>
    </dgm:pt>
    <dgm:pt modelId="{141BB0A4-C692-45D9-883F-E5748A682DBB}" type="pres">
      <dgm:prSet presAssocID="{E638745F-E4C2-4713-8D3B-A9CC03AA6C7E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BB0CF6-CDB2-4635-A7CC-04FE9B0FA299}" type="presOf" srcId="{E638745F-E4C2-4713-8D3B-A9CC03AA6C7E}" destId="{141BB0A4-C692-45D9-883F-E5748A682DBB}" srcOrd="1" destOrd="0" presId="urn:microsoft.com/office/officeart/2005/8/layout/hierarchy6"/>
    <dgm:cxn modelId="{B92BE2FC-4E2B-49A3-B9AE-7AA7491F78A6}" type="presOf" srcId="{7B15B0C4-5CD3-4A41-9519-BAA281698E15}" destId="{7C7AF519-6ECB-46F8-9381-FD954F23F31F}" srcOrd="0" destOrd="0" presId="urn:microsoft.com/office/officeart/2005/8/layout/hierarchy6"/>
    <dgm:cxn modelId="{7CDAFFDB-2EEC-4448-9892-D97CE3C20EF4}" srcId="{685CD43E-DF60-4B47-9A8B-18F7BBFB3C81}" destId="{61F54E91-A5E2-4957-9260-81257F68C340}" srcOrd="0" destOrd="0" parTransId="{434D1D35-60FF-4C7C-9103-28988121AB0F}" sibTransId="{53AB1391-9496-4668-AB56-B334818E2839}"/>
    <dgm:cxn modelId="{9609D1DD-8EE2-4E62-9FE0-F3728192666C}" type="presOf" srcId="{B0205DC4-20B5-4648-B2EF-126457557ADA}" destId="{90C0D422-8F28-4AA1-9200-2DB5E4B50B27}" srcOrd="0" destOrd="0" presId="urn:microsoft.com/office/officeart/2005/8/layout/hierarchy6"/>
    <dgm:cxn modelId="{9C1E865D-9D99-425D-B348-53766E417160}" srcId="{685CD43E-DF60-4B47-9A8B-18F7BBFB3C81}" destId="{E638745F-E4C2-4713-8D3B-A9CC03AA6C7E}" srcOrd="3" destOrd="0" parTransId="{AD03FBFF-2329-4157-8645-7574C049710A}" sibTransId="{3C1AD79D-BA61-472A-9B66-AC68D22C6138}"/>
    <dgm:cxn modelId="{68FE0647-9DF6-49EA-BF32-116862EC5205}" type="presOf" srcId="{43C88E0D-99BE-4E31-A692-6027BE72A157}" destId="{BF5AFEEB-2E08-47A3-9667-86995E15A2A7}" srcOrd="0" destOrd="0" presId="urn:microsoft.com/office/officeart/2005/8/layout/hierarchy6"/>
    <dgm:cxn modelId="{7054338F-C550-4115-A1EC-E4A13DB5A21D}" type="presOf" srcId="{175778AC-009F-48C0-96C3-C312199A0C3C}" destId="{30EBB8DA-C844-46F0-91D8-F25F1D9CE9CF}" srcOrd="0" destOrd="0" presId="urn:microsoft.com/office/officeart/2005/8/layout/hierarchy6"/>
    <dgm:cxn modelId="{433DDF43-CA04-40FF-8E87-ACA164CDF89E}" type="presOf" srcId="{6A2E2248-BD7F-434E-862D-38AD8D64882B}" destId="{B72A5656-CCFF-4B3A-A509-89A8C5862E50}" srcOrd="1" destOrd="0" presId="urn:microsoft.com/office/officeart/2005/8/layout/hierarchy6"/>
    <dgm:cxn modelId="{873BA95A-D3E8-4AA6-90DF-38E1A33D8704}" srcId="{889B87EA-FC39-4EFA-B114-413CA8708A4D}" destId="{BEFA6DE7-8FF2-41F4-BB39-41A1750C3075}" srcOrd="3" destOrd="0" parTransId="{B0205DC4-20B5-4648-B2EF-126457557ADA}" sibTransId="{9AE27905-CA99-4440-869A-4364BCF2BE5D}"/>
    <dgm:cxn modelId="{1FD969D2-00DA-4BC0-8BB5-17CF4A758392}" srcId="{685CD43E-DF60-4B47-9A8B-18F7BBFB3C81}" destId="{43C88E0D-99BE-4E31-A692-6027BE72A157}" srcOrd="2" destOrd="0" parTransId="{BA7CE3B7-0638-4792-A7D6-5AEC568E22DE}" sibTransId="{B174E935-459D-47EF-BD1B-CF369BD774DF}"/>
    <dgm:cxn modelId="{20329A9E-4571-42FA-BD53-015C4C89328A}" type="presOf" srcId="{9DAF2AA3-892F-40BB-BE72-A2CF23939740}" destId="{569DA0C0-6131-4769-A1F1-ABD31EECA19C}" srcOrd="0" destOrd="0" presId="urn:microsoft.com/office/officeart/2005/8/layout/hierarchy6"/>
    <dgm:cxn modelId="{0674EDA2-818A-4E40-9066-8D4B66DC4E2C}" type="presOf" srcId="{E638745F-E4C2-4713-8D3B-A9CC03AA6C7E}" destId="{E213C80A-AFD1-4C57-B7F1-CD83A5C31D99}" srcOrd="0" destOrd="0" presId="urn:microsoft.com/office/officeart/2005/8/layout/hierarchy6"/>
    <dgm:cxn modelId="{3DDA2203-6C29-4877-B774-43B3C66FB661}" srcId="{685CD43E-DF60-4B47-9A8B-18F7BBFB3C81}" destId="{6A2E2248-BD7F-434E-862D-38AD8D64882B}" srcOrd="1" destOrd="0" parTransId="{96F328D3-4CFA-4AA4-859B-5F480142BD8A}" sibTransId="{8E36A9C1-2966-4550-BAFE-38152238D6B7}"/>
    <dgm:cxn modelId="{803AADB6-FCE2-4FC7-82AD-A277E774162F}" type="presOf" srcId="{6AB6239F-BE72-4C60-A8CC-CBD42E680271}" destId="{BF2DFA34-AA0E-48C6-8DA5-4CB88C626DF1}" srcOrd="0" destOrd="0" presId="urn:microsoft.com/office/officeart/2005/8/layout/hierarchy6"/>
    <dgm:cxn modelId="{D7697EB0-46C0-40EE-BA14-BAA820195C7B}" type="presOf" srcId="{61F54E91-A5E2-4957-9260-81257F68C340}" destId="{51A3BB0A-4E3B-4EE1-B802-CAFB8FBB7EA0}" srcOrd="0" destOrd="0" presId="urn:microsoft.com/office/officeart/2005/8/layout/hierarchy6"/>
    <dgm:cxn modelId="{E4FAD915-0D3D-4C4F-A7F4-5467857175C7}" type="presOf" srcId="{43C88E0D-99BE-4E31-A692-6027BE72A157}" destId="{921BBBFD-9A88-48C5-8FE4-7576C0AF2AB7}" srcOrd="1" destOrd="0" presId="urn:microsoft.com/office/officeart/2005/8/layout/hierarchy6"/>
    <dgm:cxn modelId="{82F00B82-E23C-4277-BD80-AE18045D9475}" type="presOf" srcId="{F1557A28-C5D0-4F6B-A5C1-97139439DE98}" destId="{B00DAC23-0AEE-4323-8350-6ECBB66B7874}" srcOrd="0" destOrd="0" presId="urn:microsoft.com/office/officeart/2005/8/layout/hierarchy6"/>
    <dgm:cxn modelId="{DC098689-F7A7-49B0-9496-0EE8D6F9025F}" type="presOf" srcId="{8AA6626F-8AB2-4C66-82E0-DE2B1AA9F3F5}" destId="{22FF5EFE-E46F-4924-B8B4-A85213C93AFB}" srcOrd="0" destOrd="0" presId="urn:microsoft.com/office/officeart/2005/8/layout/hierarchy6"/>
    <dgm:cxn modelId="{3A145D4B-0251-40FE-9D30-661517621C44}" type="presOf" srcId="{889B87EA-FC39-4EFA-B114-413CA8708A4D}" destId="{6923C9D3-8267-4BF0-BE4C-4A183C74370A}" srcOrd="0" destOrd="0" presId="urn:microsoft.com/office/officeart/2005/8/layout/hierarchy6"/>
    <dgm:cxn modelId="{F26B689E-7B75-4DE8-9E4C-4E94FB569242}" type="presOf" srcId="{A81C8A32-E253-4A53-AA7E-EEAB6038F9DB}" destId="{F6EACD72-E538-4F49-9796-6FBC2DC10CCD}" srcOrd="0" destOrd="0" presId="urn:microsoft.com/office/officeart/2005/8/layout/hierarchy6"/>
    <dgm:cxn modelId="{B4DEE069-B3CE-4BFC-B0E0-2212192A02B3}" srcId="{889B87EA-FC39-4EFA-B114-413CA8708A4D}" destId="{175778AC-009F-48C0-96C3-C312199A0C3C}" srcOrd="2" destOrd="0" parTransId="{8AA6626F-8AB2-4C66-82E0-DE2B1AA9F3F5}" sibTransId="{262DFFFC-E624-4F27-AF71-883BB864A11C}"/>
    <dgm:cxn modelId="{4B04D31A-A106-4CEE-9DC7-37F57133661B}" type="presOf" srcId="{685CD43E-DF60-4B47-9A8B-18F7BBFB3C81}" destId="{AC36C00F-F1B7-40E3-B756-7A9998CE9478}" srcOrd="0" destOrd="0" presId="urn:microsoft.com/office/officeart/2005/8/layout/hierarchy6"/>
    <dgm:cxn modelId="{125D0EBE-EE85-4427-9D84-A60B19A0685B}" srcId="{61F54E91-A5E2-4957-9260-81257F68C340}" destId="{889B87EA-FC39-4EFA-B114-413CA8708A4D}" srcOrd="0" destOrd="0" parTransId="{6AB6239F-BE72-4C60-A8CC-CBD42E680271}" sibTransId="{973E394A-D589-457E-A4BF-4B7A3859B672}"/>
    <dgm:cxn modelId="{2F53381A-3281-4949-B0C6-BBD0957C2D84}" type="presOf" srcId="{BEFA6DE7-8FF2-41F4-BB39-41A1750C3075}" destId="{648F1C62-C6D8-4C48-BA54-592CF7AA68DE}" srcOrd="0" destOrd="0" presId="urn:microsoft.com/office/officeart/2005/8/layout/hierarchy6"/>
    <dgm:cxn modelId="{131B448F-BF56-4381-B3A5-85D018A51592}" srcId="{889B87EA-FC39-4EFA-B114-413CA8708A4D}" destId="{A81C8A32-E253-4A53-AA7E-EEAB6038F9DB}" srcOrd="1" destOrd="0" parTransId="{9DAF2AA3-892F-40BB-BE72-A2CF23939740}" sibTransId="{ECD97858-DB4D-4C86-90D3-F920B41D88AF}"/>
    <dgm:cxn modelId="{007E8B7E-A260-4DCB-85C4-089300CA7C25}" type="presOf" srcId="{6A2E2248-BD7F-434E-862D-38AD8D64882B}" destId="{917B6ECD-F31B-431D-ABCB-5EEE9C0A2FA7}" srcOrd="0" destOrd="0" presId="urn:microsoft.com/office/officeart/2005/8/layout/hierarchy6"/>
    <dgm:cxn modelId="{B6D653A8-46AB-4C25-B988-6716315A5DE3}" srcId="{889B87EA-FC39-4EFA-B114-413CA8708A4D}" destId="{F1557A28-C5D0-4F6B-A5C1-97139439DE98}" srcOrd="0" destOrd="0" parTransId="{7B15B0C4-5CD3-4A41-9519-BAA281698E15}" sibTransId="{B7D37D32-8598-49A2-A15A-44B1D2E07E57}"/>
    <dgm:cxn modelId="{E5958D3C-60EE-4FC7-B3AC-27082E091679}" type="presParOf" srcId="{AC36C00F-F1B7-40E3-B756-7A9998CE9478}" destId="{39408A4A-F665-44FF-A427-937C804948B1}" srcOrd="0" destOrd="0" presId="urn:microsoft.com/office/officeart/2005/8/layout/hierarchy6"/>
    <dgm:cxn modelId="{7BB56C5F-7F0B-4D78-AA51-212810C826A0}" type="presParOf" srcId="{39408A4A-F665-44FF-A427-937C804948B1}" destId="{718FD9B7-DAA4-498A-9134-7A52DBAA6505}" srcOrd="0" destOrd="0" presId="urn:microsoft.com/office/officeart/2005/8/layout/hierarchy6"/>
    <dgm:cxn modelId="{0529008E-522C-4EB3-8342-6B78D0097373}" type="presParOf" srcId="{39408A4A-F665-44FF-A427-937C804948B1}" destId="{34EA01E1-DE6A-405A-B2EE-19D1231C9864}" srcOrd="1" destOrd="0" presId="urn:microsoft.com/office/officeart/2005/8/layout/hierarchy6"/>
    <dgm:cxn modelId="{95B8BAEE-CEE1-4F74-AD27-FAA54AC1B0CB}" type="presParOf" srcId="{34EA01E1-DE6A-405A-B2EE-19D1231C9864}" destId="{7159C454-4965-407C-AD74-3D36BAF533C5}" srcOrd="0" destOrd="0" presId="urn:microsoft.com/office/officeart/2005/8/layout/hierarchy6"/>
    <dgm:cxn modelId="{E520ADE4-B08D-4B72-978F-7159000C6FCD}" type="presParOf" srcId="{7159C454-4965-407C-AD74-3D36BAF533C5}" destId="{51A3BB0A-4E3B-4EE1-B802-CAFB8FBB7EA0}" srcOrd="0" destOrd="0" presId="urn:microsoft.com/office/officeart/2005/8/layout/hierarchy6"/>
    <dgm:cxn modelId="{2BA929BC-2078-4267-BE73-72698EF93E0A}" type="presParOf" srcId="{7159C454-4965-407C-AD74-3D36BAF533C5}" destId="{D943A354-87DD-4790-9B46-237F72507762}" srcOrd="1" destOrd="0" presId="urn:microsoft.com/office/officeart/2005/8/layout/hierarchy6"/>
    <dgm:cxn modelId="{B14F96C5-1EDF-4541-B847-1BB8E73A21A9}" type="presParOf" srcId="{D943A354-87DD-4790-9B46-237F72507762}" destId="{BF2DFA34-AA0E-48C6-8DA5-4CB88C626DF1}" srcOrd="0" destOrd="0" presId="urn:microsoft.com/office/officeart/2005/8/layout/hierarchy6"/>
    <dgm:cxn modelId="{AD56D737-FB42-484E-A976-CF2E4308BBD5}" type="presParOf" srcId="{D943A354-87DD-4790-9B46-237F72507762}" destId="{92402A85-7B88-44F2-B4CB-73705EBDC072}" srcOrd="1" destOrd="0" presId="urn:microsoft.com/office/officeart/2005/8/layout/hierarchy6"/>
    <dgm:cxn modelId="{542962E8-9B1A-4E51-9024-83C60BA85576}" type="presParOf" srcId="{92402A85-7B88-44F2-B4CB-73705EBDC072}" destId="{6923C9D3-8267-4BF0-BE4C-4A183C74370A}" srcOrd="0" destOrd="0" presId="urn:microsoft.com/office/officeart/2005/8/layout/hierarchy6"/>
    <dgm:cxn modelId="{0DC03642-463F-4120-A17D-1687DF98B906}" type="presParOf" srcId="{92402A85-7B88-44F2-B4CB-73705EBDC072}" destId="{B00C2987-B0BF-4E3A-9039-4DFAB05DD003}" srcOrd="1" destOrd="0" presId="urn:microsoft.com/office/officeart/2005/8/layout/hierarchy6"/>
    <dgm:cxn modelId="{3C9376C5-2DA4-4F74-9A0A-68E21AC9191F}" type="presParOf" srcId="{B00C2987-B0BF-4E3A-9039-4DFAB05DD003}" destId="{7C7AF519-6ECB-46F8-9381-FD954F23F31F}" srcOrd="0" destOrd="0" presId="urn:microsoft.com/office/officeart/2005/8/layout/hierarchy6"/>
    <dgm:cxn modelId="{23666E29-94D8-4AB6-92B4-2DEF94ACC12E}" type="presParOf" srcId="{B00C2987-B0BF-4E3A-9039-4DFAB05DD003}" destId="{35B737AD-F3B4-40AF-90CC-CE1FC18720E3}" srcOrd="1" destOrd="0" presId="urn:microsoft.com/office/officeart/2005/8/layout/hierarchy6"/>
    <dgm:cxn modelId="{8413F0D7-8A00-4AE6-BAB7-2636309102DB}" type="presParOf" srcId="{35B737AD-F3B4-40AF-90CC-CE1FC18720E3}" destId="{B00DAC23-0AEE-4323-8350-6ECBB66B7874}" srcOrd="0" destOrd="0" presId="urn:microsoft.com/office/officeart/2005/8/layout/hierarchy6"/>
    <dgm:cxn modelId="{E21BEB24-520D-4924-9D65-D0A7BAFAF008}" type="presParOf" srcId="{35B737AD-F3B4-40AF-90CC-CE1FC18720E3}" destId="{17315604-9F40-4B73-9191-17CF46EA89DD}" srcOrd="1" destOrd="0" presId="urn:microsoft.com/office/officeart/2005/8/layout/hierarchy6"/>
    <dgm:cxn modelId="{4B5E2613-3DED-415B-8AEE-E548293AA3DE}" type="presParOf" srcId="{B00C2987-B0BF-4E3A-9039-4DFAB05DD003}" destId="{569DA0C0-6131-4769-A1F1-ABD31EECA19C}" srcOrd="2" destOrd="0" presId="urn:microsoft.com/office/officeart/2005/8/layout/hierarchy6"/>
    <dgm:cxn modelId="{A97C0803-CBA4-447D-849B-DAB78276E063}" type="presParOf" srcId="{B00C2987-B0BF-4E3A-9039-4DFAB05DD003}" destId="{1D664390-8CD9-4DB5-B041-C42EF760EBB3}" srcOrd="3" destOrd="0" presId="urn:microsoft.com/office/officeart/2005/8/layout/hierarchy6"/>
    <dgm:cxn modelId="{8B74544E-BDAC-47F8-98FF-521E998F80A1}" type="presParOf" srcId="{1D664390-8CD9-4DB5-B041-C42EF760EBB3}" destId="{F6EACD72-E538-4F49-9796-6FBC2DC10CCD}" srcOrd="0" destOrd="0" presId="urn:microsoft.com/office/officeart/2005/8/layout/hierarchy6"/>
    <dgm:cxn modelId="{C0274A0A-2B93-4B3A-96AC-B821557E1DC6}" type="presParOf" srcId="{1D664390-8CD9-4DB5-B041-C42EF760EBB3}" destId="{2ED573DA-3B43-4CA4-B614-77E283C91C3D}" srcOrd="1" destOrd="0" presId="urn:microsoft.com/office/officeart/2005/8/layout/hierarchy6"/>
    <dgm:cxn modelId="{F4FB7CE2-B2E1-4451-9397-E8DBCF4B91DF}" type="presParOf" srcId="{B00C2987-B0BF-4E3A-9039-4DFAB05DD003}" destId="{22FF5EFE-E46F-4924-B8B4-A85213C93AFB}" srcOrd="4" destOrd="0" presId="urn:microsoft.com/office/officeart/2005/8/layout/hierarchy6"/>
    <dgm:cxn modelId="{DDC6346A-0B22-4F01-A6F2-00E061B2453D}" type="presParOf" srcId="{B00C2987-B0BF-4E3A-9039-4DFAB05DD003}" destId="{CF558F47-5934-427E-BDF8-890D4B9EAA98}" srcOrd="5" destOrd="0" presId="urn:microsoft.com/office/officeart/2005/8/layout/hierarchy6"/>
    <dgm:cxn modelId="{9D05D851-5A21-4220-8177-4FBEEB8ACB23}" type="presParOf" srcId="{CF558F47-5934-427E-BDF8-890D4B9EAA98}" destId="{30EBB8DA-C844-46F0-91D8-F25F1D9CE9CF}" srcOrd="0" destOrd="0" presId="urn:microsoft.com/office/officeart/2005/8/layout/hierarchy6"/>
    <dgm:cxn modelId="{EE16FE8D-0888-4366-8718-3C1308B56D21}" type="presParOf" srcId="{CF558F47-5934-427E-BDF8-890D4B9EAA98}" destId="{E2C28486-02C8-4451-B7D5-A7B960350AFF}" srcOrd="1" destOrd="0" presId="urn:microsoft.com/office/officeart/2005/8/layout/hierarchy6"/>
    <dgm:cxn modelId="{9C24147F-2DBA-4453-AF7F-91A6F3D5BD3C}" type="presParOf" srcId="{B00C2987-B0BF-4E3A-9039-4DFAB05DD003}" destId="{90C0D422-8F28-4AA1-9200-2DB5E4B50B27}" srcOrd="6" destOrd="0" presId="urn:microsoft.com/office/officeart/2005/8/layout/hierarchy6"/>
    <dgm:cxn modelId="{3D32815D-69C2-403F-B4BF-3F5FE6118048}" type="presParOf" srcId="{B00C2987-B0BF-4E3A-9039-4DFAB05DD003}" destId="{F8CB6BCA-2830-4FC9-A5E9-AB6B971D658B}" srcOrd="7" destOrd="0" presId="urn:microsoft.com/office/officeart/2005/8/layout/hierarchy6"/>
    <dgm:cxn modelId="{A41102DA-D35A-444A-BD1A-125F914BFC8A}" type="presParOf" srcId="{F8CB6BCA-2830-4FC9-A5E9-AB6B971D658B}" destId="{648F1C62-C6D8-4C48-BA54-592CF7AA68DE}" srcOrd="0" destOrd="0" presId="urn:microsoft.com/office/officeart/2005/8/layout/hierarchy6"/>
    <dgm:cxn modelId="{C0853E45-539A-4F89-9123-F10A8B53611F}" type="presParOf" srcId="{F8CB6BCA-2830-4FC9-A5E9-AB6B971D658B}" destId="{D7F40746-4029-44A1-8519-59815F42D277}" srcOrd="1" destOrd="0" presId="urn:microsoft.com/office/officeart/2005/8/layout/hierarchy6"/>
    <dgm:cxn modelId="{95FA3A13-2C21-4F1E-8779-19AD5E0A80FA}" type="presParOf" srcId="{AC36C00F-F1B7-40E3-B756-7A9998CE9478}" destId="{50DED67A-096C-495A-812C-A2F3FAD7E2D7}" srcOrd="1" destOrd="0" presId="urn:microsoft.com/office/officeart/2005/8/layout/hierarchy6"/>
    <dgm:cxn modelId="{7078F8A1-80FC-44D5-A4E7-8C858268C176}" type="presParOf" srcId="{50DED67A-096C-495A-812C-A2F3FAD7E2D7}" destId="{4F80C38F-949E-4D91-8665-71E614ED44EE}" srcOrd="0" destOrd="0" presId="urn:microsoft.com/office/officeart/2005/8/layout/hierarchy6"/>
    <dgm:cxn modelId="{559CA281-7331-4E6A-92FE-B4F6F92129C0}" type="presParOf" srcId="{4F80C38F-949E-4D91-8665-71E614ED44EE}" destId="{917B6ECD-F31B-431D-ABCB-5EEE9C0A2FA7}" srcOrd="0" destOrd="0" presId="urn:microsoft.com/office/officeart/2005/8/layout/hierarchy6"/>
    <dgm:cxn modelId="{79C93FE7-A6C8-4DFB-893C-1343C62C34D7}" type="presParOf" srcId="{4F80C38F-949E-4D91-8665-71E614ED44EE}" destId="{B72A5656-CCFF-4B3A-A509-89A8C5862E50}" srcOrd="1" destOrd="0" presId="urn:microsoft.com/office/officeart/2005/8/layout/hierarchy6"/>
    <dgm:cxn modelId="{E62527FE-B652-4C09-B2E6-882AA523AADE}" type="presParOf" srcId="{50DED67A-096C-495A-812C-A2F3FAD7E2D7}" destId="{083E1362-D8E9-4F6D-983F-639F029AF7C5}" srcOrd="1" destOrd="0" presId="urn:microsoft.com/office/officeart/2005/8/layout/hierarchy6"/>
    <dgm:cxn modelId="{44ED3AE7-A449-40FB-8C19-C8DEF333F8A9}" type="presParOf" srcId="{083E1362-D8E9-4F6D-983F-639F029AF7C5}" destId="{3E5614AC-3D20-483D-800B-589CD981B789}" srcOrd="0" destOrd="0" presId="urn:microsoft.com/office/officeart/2005/8/layout/hierarchy6"/>
    <dgm:cxn modelId="{894A0AA8-B381-4CD1-86D5-46140B20B296}" type="presParOf" srcId="{50DED67A-096C-495A-812C-A2F3FAD7E2D7}" destId="{6764AA79-ABE4-4EDC-B16B-23B2BCBC1AEF}" srcOrd="2" destOrd="0" presId="urn:microsoft.com/office/officeart/2005/8/layout/hierarchy6"/>
    <dgm:cxn modelId="{A87F780E-B984-4EC6-B7C3-18C9DE5E107C}" type="presParOf" srcId="{6764AA79-ABE4-4EDC-B16B-23B2BCBC1AEF}" destId="{BF5AFEEB-2E08-47A3-9667-86995E15A2A7}" srcOrd="0" destOrd="0" presId="urn:microsoft.com/office/officeart/2005/8/layout/hierarchy6"/>
    <dgm:cxn modelId="{3E87094A-2F96-4A0A-B48F-51F60A9274F2}" type="presParOf" srcId="{6764AA79-ABE4-4EDC-B16B-23B2BCBC1AEF}" destId="{921BBBFD-9A88-48C5-8FE4-7576C0AF2AB7}" srcOrd="1" destOrd="0" presId="urn:microsoft.com/office/officeart/2005/8/layout/hierarchy6"/>
    <dgm:cxn modelId="{67C869DC-74BE-445B-9924-316329FBD81C}" type="presParOf" srcId="{50DED67A-096C-495A-812C-A2F3FAD7E2D7}" destId="{7EEB31E6-7AA3-443B-9728-DFB336E637FD}" srcOrd="3" destOrd="0" presId="urn:microsoft.com/office/officeart/2005/8/layout/hierarchy6"/>
    <dgm:cxn modelId="{A9625212-2752-4DB7-B2D6-66709D1F0A36}" type="presParOf" srcId="{7EEB31E6-7AA3-443B-9728-DFB336E637FD}" destId="{6C4485AD-D809-4BD0-B9F6-C38EC755F71C}" srcOrd="0" destOrd="0" presId="urn:microsoft.com/office/officeart/2005/8/layout/hierarchy6"/>
    <dgm:cxn modelId="{715891B7-FD66-4A32-B2D2-73198E69172A}" type="presParOf" srcId="{50DED67A-096C-495A-812C-A2F3FAD7E2D7}" destId="{2A24ADF6-72ED-4062-8C34-37D1BC400591}" srcOrd="4" destOrd="0" presId="urn:microsoft.com/office/officeart/2005/8/layout/hierarchy6"/>
    <dgm:cxn modelId="{76628705-9F9E-469F-BAE2-9B7F1F4ED01C}" type="presParOf" srcId="{2A24ADF6-72ED-4062-8C34-37D1BC400591}" destId="{E213C80A-AFD1-4C57-B7F1-CD83A5C31D99}" srcOrd="0" destOrd="0" presId="urn:microsoft.com/office/officeart/2005/8/layout/hierarchy6"/>
    <dgm:cxn modelId="{A52EE7DC-9A54-44B9-AF01-5B31A90C6DFB}" type="presParOf" srcId="{2A24ADF6-72ED-4062-8C34-37D1BC400591}" destId="{141BB0A4-C692-45D9-883F-E5748A682DB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13C80A-AFD1-4C57-B7F1-CD83A5C31D99}">
      <dsp:nvSpPr>
        <dsp:cNvPr id="0" name=""/>
        <dsp:cNvSpPr/>
      </dsp:nvSpPr>
      <dsp:spPr>
        <a:xfrm>
          <a:off x="0" y="3119824"/>
          <a:ext cx="11653836" cy="11034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Sub-Projects</a:t>
          </a:r>
          <a:endParaRPr lang="en-US" sz="3200" kern="1200" dirty="0"/>
        </a:p>
      </dsp:txBody>
      <dsp:txXfrm>
        <a:off x="0" y="3119824"/>
        <a:ext cx="3496151" cy="1103442"/>
      </dsp:txXfrm>
    </dsp:sp>
    <dsp:sp modelId="{04EE4AA9-6135-41BD-9B8D-927B9BDEDF12}">
      <dsp:nvSpPr>
        <dsp:cNvPr id="0" name=""/>
        <dsp:cNvSpPr/>
      </dsp:nvSpPr>
      <dsp:spPr>
        <a:xfrm>
          <a:off x="0" y="2445328"/>
          <a:ext cx="11653836" cy="57813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Projects</a:t>
          </a:r>
          <a:endParaRPr lang="en-US" sz="3200" kern="1200" dirty="0"/>
        </a:p>
      </dsp:txBody>
      <dsp:txXfrm>
        <a:off x="0" y="2445328"/>
        <a:ext cx="3496151" cy="578139"/>
      </dsp:txXfrm>
    </dsp:sp>
    <dsp:sp modelId="{FB769B66-F733-4504-8F62-DA106AF0BABF}">
      <dsp:nvSpPr>
        <dsp:cNvPr id="0" name=""/>
        <dsp:cNvSpPr/>
      </dsp:nvSpPr>
      <dsp:spPr>
        <a:xfrm>
          <a:off x="0" y="1770832"/>
          <a:ext cx="11653836" cy="57813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Sub-Program</a:t>
          </a:r>
          <a:endParaRPr lang="en-US" sz="3200" kern="1200" dirty="0"/>
        </a:p>
      </dsp:txBody>
      <dsp:txXfrm>
        <a:off x="0" y="1770832"/>
        <a:ext cx="3496151" cy="578139"/>
      </dsp:txXfrm>
    </dsp:sp>
    <dsp:sp modelId="{BF5AFEEB-2E08-47A3-9667-86995E15A2A7}">
      <dsp:nvSpPr>
        <dsp:cNvPr id="0" name=""/>
        <dsp:cNvSpPr/>
      </dsp:nvSpPr>
      <dsp:spPr>
        <a:xfrm>
          <a:off x="0" y="1096336"/>
          <a:ext cx="11653836" cy="57813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Sub-Program</a:t>
          </a:r>
          <a:endParaRPr lang="en-US" sz="3200" kern="1200" dirty="0"/>
        </a:p>
      </dsp:txBody>
      <dsp:txXfrm>
        <a:off x="0" y="1096336"/>
        <a:ext cx="3496151" cy="578139"/>
      </dsp:txXfrm>
    </dsp:sp>
    <dsp:sp modelId="{917B6ECD-F31B-431D-ABCB-5EEE9C0A2FA7}">
      <dsp:nvSpPr>
        <dsp:cNvPr id="0" name=""/>
        <dsp:cNvSpPr/>
      </dsp:nvSpPr>
      <dsp:spPr>
        <a:xfrm>
          <a:off x="0" y="421840"/>
          <a:ext cx="11653836" cy="57813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Program</a:t>
          </a:r>
          <a:endParaRPr lang="en-US" sz="3200" kern="1200" dirty="0"/>
        </a:p>
      </dsp:txBody>
      <dsp:txXfrm>
        <a:off x="0" y="421840"/>
        <a:ext cx="3496151" cy="578139"/>
      </dsp:txXfrm>
    </dsp:sp>
    <dsp:sp modelId="{51A3BB0A-4E3B-4EE1-B802-CAFB8FBB7EA0}">
      <dsp:nvSpPr>
        <dsp:cNvPr id="0" name=""/>
        <dsp:cNvSpPr/>
      </dsp:nvSpPr>
      <dsp:spPr>
        <a:xfrm>
          <a:off x="5985786" y="436226"/>
          <a:ext cx="2188034" cy="4817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Drug Development Program</a:t>
          </a:r>
          <a:endParaRPr lang="en-US" sz="1400" kern="1200" dirty="0"/>
        </a:p>
      </dsp:txBody>
      <dsp:txXfrm>
        <a:off x="5999897" y="450337"/>
        <a:ext cx="2159812" cy="453560"/>
      </dsp:txXfrm>
    </dsp:sp>
    <dsp:sp modelId="{BF2DFA34-AA0E-48C6-8DA5-4CB88C626DF1}">
      <dsp:nvSpPr>
        <dsp:cNvPr id="0" name=""/>
        <dsp:cNvSpPr/>
      </dsp:nvSpPr>
      <dsp:spPr>
        <a:xfrm>
          <a:off x="7034083" y="918009"/>
          <a:ext cx="91440" cy="1799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9968"/>
              </a:lnTo>
              <a:lnTo>
                <a:pt x="49383" y="89968"/>
              </a:lnTo>
              <a:lnTo>
                <a:pt x="49383" y="1799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23C9D3-8267-4BF0-BE4C-4A183C74370A}">
      <dsp:nvSpPr>
        <dsp:cNvPr id="0" name=""/>
        <dsp:cNvSpPr/>
      </dsp:nvSpPr>
      <dsp:spPr>
        <a:xfrm>
          <a:off x="6414350" y="1097945"/>
          <a:ext cx="1338234" cy="4817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For Disease/ Indication </a:t>
          </a:r>
          <a:endParaRPr lang="en-US" sz="1400" kern="1200" dirty="0"/>
        </a:p>
      </dsp:txBody>
      <dsp:txXfrm>
        <a:off x="6428461" y="1112056"/>
        <a:ext cx="1310012" cy="453560"/>
      </dsp:txXfrm>
    </dsp:sp>
    <dsp:sp modelId="{26EF335F-BB25-4FB4-9C31-A47AF9A7A727}">
      <dsp:nvSpPr>
        <dsp:cNvPr id="0" name=""/>
        <dsp:cNvSpPr/>
      </dsp:nvSpPr>
      <dsp:spPr>
        <a:xfrm>
          <a:off x="4673951" y="1579728"/>
          <a:ext cx="2409515" cy="212422"/>
        </a:xfrm>
        <a:custGeom>
          <a:avLst/>
          <a:gdLst/>
          <a:ahLst/>
          <a:cxnLst/>
          <a:rect l="0" t="0" r="0" b="0"/>
          <a:pathLst>
            <a:path>
              <a:moveTo>
                <a:pt x="2409515" y="0"/>
              </a:moveTo>
              <a:lnTo>
                <a:pt x="2409515" y="106211"/>
              </a:lnTo>
              <a:lnTo>
                <a:pt x="0" y="106211"/>
              </a:lnTo>
              <a:lnTo>
                <a:pt x="0" y="2124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913695-8A1F-44F5-A3B2-8912759FF342}">
      <dsp:nvSpPr>
        <dsp:cNvPr id="0" name=""/>
        <dsp:cNvSpPr/>
      </dsp:nvSpPr>
      <dsp:spPr>
        <a:xfrm>
          <a:off x="4017105" y="1792151"/>
          <a:ext cx="1313692" cy="4817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Non-clinical Program</a:t>
          </a:r>
          <a:endParaRPr lang="en-US" sz="1400" kern="1200" dirty="0"/>
        </a:p>
      </dsp:txBody>
      <dsp:txXfrm>
        <a:off x="4031216" y="1806262"/>
        <a:ext cx="1285470" cy="453560"/>
      </dsp:txXfrm>
    </dsp:sp>
    <dsp:sp modelId="{760BB7D8-9DA5-4A7A-8CAE-07C4A3A87977}">
      <dsp:nvSpPr>
        <dsp:cNvPr id="0" name=""/>
        <dsp:cNvSpPr/>
      </dsp:nvSpPr>
      <dsp:spPr>
        <a:xfrm>
          <a:off x="4673951" y="2273934"/>
          <a:ext cx="786761" cy="240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265"/>
              </a:lnTo>
              <a:lnTo>
                <a:pt x="786761" y="120265"/>
              </a:lnTo>
              <a:lnTo>
                <a:pt x="786761" y="24053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578241-A3CB-40C3-9DB1-84AC1AD5565B}">
      <dsp:nvSpPr>
        <dsp:cNvPr id="0" name=""/>
        <dsp:cNvSpPr/>
      </dsp:nvSpPr>
      <dsp:spPr>
        <a:xfrm>
          <a:off x="4883161" y="2514464"/>
          <a:ext cx="1155101" cy="466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 vitro/ Modelling</a:t>
          </a:r>
          <a:endParaRPr lang="en-US" sz="1400" kern="1200" dirty="0"/>
        </a:p>
      </dsp:txBody>
      <dsp:txXfrm>
        <a:off x="4896833" y="2528136"/>
        <a:ext cx="1127757" cy="439445"/>
      </dsp:txXfrm>
    </dsp:sp>
    <dsp:sp modelId="{2B6E4CFC-4990-4859-9764-99197B4F4944}">
      <dsp:nvSpPr>
        <dsp:cNvPr id="0" name=""/>
        <dsp:cNvSpPr/>
      </dsp:nvSpPr>
      <dsp:spPr>
        <a:xfrm>
          <a:off x="3535988" y="2273934"/>
          <a:ext cx="1137962" cy="241840"/>
        </a:xfrm>
        <a:custGeom>
          <a:avLst/>
          <a:gdLst/>
          <a:ahLst/>
          <a:cxnLst/>
          <a:rect l="0" t="0" r="0" b="0"/>
          <a:pathLst>
            <a:path>
              <a:moveTo>
                <a:pt x="1137962" y="0"/>
              </a:moveTo>
              <a:lnTo>
                <a:pt x="1137962" y="120920"/>
              </a:lnTo>
              <a:lnTo>
                <a:pt x="0" y="120920"/>
              </a:lnTo>
              <a:lnTo>
                <a:pt x="0" y="24184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A17D3F-579B-40A0-8103-F47D907E77C9}">
      <dsp:nvSpPr>
        <dsp:cNvPr id="0" name=""/>
        <dsp:cNvSpPr/>
      </dsp:nvSpPr>
      <dsp:spPr>
        <a:xfrm>
          <a:off x="3120501" y="2515774"/>
          <a:ext cx="830974" cy="4817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Animal trials</a:t>
          </a:r>
          <a:endParaRPr lang="en-US" sz="1400" kern="1200" dirty="0"/>
        </a:p>
      </dsp:txBody>
      <dsp:txXfrm>
        <a:off x="3134612" y="2529885"/>
        <a:ext cx="802752" cy="453560"/>
      </dsp:txXfrm>
    </dsp:sp>
    <dsp:sp modelId="{79C4F51C-A765-4C85-BFE6-41C3A9B175E4}">
      <dsp:nvSpPr>
        <dsp:cNvPr id="0" name=""/>
        <dsp:cNvSpPr/>
      </dsp:nvSpPr>
      <dsp:spPr>
        <a:xfrm>
          <a:off x="7083467" y="1579728"/>
          <a:ext cx="1495462" cy="202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480"/>
              </a:lnTo>
              <a:lnTo>
                <a:pt x="1495462" y="101480"/>
              </a:lnTo>
              <a:lnTo>
                <a:pt x="1495462" y="2029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F34EB-5503-423E-8659-DDCEFE494063}">
      <dsp:nvSpPr>
        <dsp:cNvPr id="0" name=""/>
        <dsp:cNvSpPr/>
      </dsp:nvSpPr>
      <dsp:spPr>
        <a:xfrm>
          <a:off x="7856154" y="1782689"/>
          <a:ext cx="1445551" cy="4817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Clinical Program</a:t>
          </a:r>
          <a:endParaRPr lang="en-US" sz="1400" kern="1200" dirty="0"/>
        </a:p>
      </dsp:txBody>
      <dsp:txXfrm>
        <a:off x="7870265" y="1796800"/>
        <a:ext cx="1417329" cy="453560"/>
      </dsp:txXfrm>
    </dsp:sp>
    <dsp:sp modelId="{AFC68A64-583B-43EF-AC1F-D1F741503940}">
      <dsp:nvSpPr>
        <dsp:cNvPr id="0" name=""/>
        <dsp:cNvSpPr/>
      </dsp:nvSpPr>
      <dsp:spPr>
        <a:xfrm>
          <a:off x="8533209" y="2264472"/>
          <a:ext cx="91440" cy="1981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9097"/>
              </a:lnTo>
              <a:lnTo>
                <a:pt x="47729" y="99097"/>
              </a:lnTo>
              <a:lnTo>
                <a:pt x="47729" y="1981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E4DAA9-E143-45FA-9448-9DE4E0D94CF2}">
      <dsp:nvSpPr>
        <dsp:cNvPr id="0" name=""/>
        <dsp:cNvSpPr/>
      </dsp:nvSpPr>
      <dsp:spPr>
        <a:xfrm>
          <a:off x="8069256" y="2462668"/>
          <a:ext cx="1023364" cy="4817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Human trials</a:t>
          </a:r>
          <a:endParaRPr lang="en-US" sz="1400" kern="1200" dirty="0"/>
        </a:p>
      </dsp:txBody>
      <dsp:txXfrm>
        <a:off x="8083367" y="2476779"/>
        <a:ext cx="995142" cy="453560"/>
      </dsp:txXfrm>
    </dsp:sp>
    <dsp:sp modelId="{7C7AF519-6ECB-46F8-9381-FD954F23F31F}">
      <dsp:nvSpPr>
        <dsp:cNvPr id="0" name=""/>
        <dsp:cNvSpPr/>
      </dsp:nvSpPr>
      <dsp:spPr>
        <a:xfrm>
          <a:off x="6395683" y="2944451"/>
          <a:ext cx="2185255" cy="385445"/>
        </a:xfrm>
        <a:custGeom>
          <a:avLst/>
          <a:gdLst/>
          <a:ahLst/>
          <a:cxnLst/>
          <a:rect l="0" t="0" r="0" b="0"/>
          <a:pathLst>
            <a:path>
              <a:moveTo>
                <a:pt x="2185255" y="0"/>
              </a:moveTo>
              <a:lnTo>
                <a:pt x="2185255" y="192722"/>
              </a:lnTo>
              <a:lnTo>
                <a:pt x="0" y="192722"/>
              </a:lnTo>
              <a:lnTo>
                <a:pt x="0" y="3854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0DAC23-0AEE-4323-8350-6ECBB66B7874}">
      <dsp:nvSpPr>
        <dsp:cNvPr id="0" name=""/>
        <dsp:cNvSpPr/>
      </dsp:nvSpPr>
      <dsp:spPr>
        <a:xfrm>
          <a:off x="5783845" y="3329896"/>
          <a:ext cx="1223675" cy="4817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Phase1 clinical trials</a:t>
          </a:r>
          <a:endParaRPr lang="en-US" sz="1400" kern="1200" dirty="0"/>
        </a:p>
      </dsp:txBody>
      <dsp:txXfrm>
        <a:off x="5797956" y="3344007"/>
        <a:ext cx="1195453" cy="453560"/>
      </dsp:txXfrm>
    </dsp:sp>
    <dsp:sp modelId="{DC0BE768-0426-4029-A1CA-9283B5AC340D}">
      <dsp:nvSpPr>
        <dsp:cNvPr id="0" name=""/>
        <dsp:cNvSpPr/>
      </dsp:nvSpPr>
      <dsp:spPr>
        <a:xfrm>
          <a:off x="7886448" y="2944451"/>
          <a:ext cx="694490" cy="389083"/>
        </a:xfrm>
        <a:custGeom>
          <a:avLst/>
          <a:gdLst/>
          <a:ahLst/>
          <a:cxnLst/>
          <a:rect l="0" t="0" r="0" b="0"/>
          <a:pathLst>
            <a:path>
              <a:moveTo>
                <a:pt x="694490" y="0"/>
              </a:moveTo>
              <a:lnTo>
                <a:pt x="694490" y="194541"/>
              </a:lnTo>
              <a:lnTo>
                <a:pt x="0" y="194541"/>
              </a:lnTo>
              <a:lnTo>
                <a:pt x="0" y="38908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1F751D-E5F7-4E4B-AE76-2948212E8254}">
      <dsp:nvSpPr>
        <dsp:cNvPr id="0" name=""/>
        <dsp:cNvSpPr/>
      </dsp:nvSpPr>
      <dsp:spPr>
        <a:xfrm>
          <a:off x="7282563" y="3333534"/>
          <a:ext cx="1207769" cy="4817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Phase2 clinical trials</a:t>
          </a:r>
          <a:endParaRPr lang="en-US" sz="1400" kern="1200" dirty="0"/>
        </a:p>
      </dsp:txBody>
      <dsp:txXfrm>
        <a:off x="7296674" y="3347645"/>
        <a:ext cx="1179547" cy="453560"/>
      </dsp:txXfrm>
    </dsp:sp>
    <dsp:sp modelId="{08764CCE-F36F-4F53-9038-69C701B1F134}">
      <dsp:nvSpPr>
        <dsp:cNvPr id="0" name=""/>
        <dsp:cNvSpPr/>
      </dsp:nvSpPr>
      <dsp:spPr>
        <a:xfrm>
          <a:off x="8580938" y="2944451"/>
          <a:ext cx="665886" cy="389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541"/>
              </a:lnTo>
              <a:lnTo>
                <a:pt x="665886" y="194541"/>
              </a:lnTo>
              <a:lnTo>
                <a:pt x="665886" y="38908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D55AA7-9CE7-4346-AAD2-79AFCFB8057F}">
      <dsp:nvSpPr>
        <dsp:cNvPr id="0" name=""/>
        <dsp:cNvSpPr/>
      </dsp:nvSpPr>
      <dsp:spPr>
        <a:xfrm>
          <a:off x="8642940" y="3333534"/>
          <a:ext cx="1207769" cy="4817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Phase 3 clinical trials</a:t>
          </a:r>
          <a:endParaRPr lang="en-US" sz="1400" kern="1200" dirty="0"/>
        </a:p>
      </dsp:txBody>
      <dsp:txXfrm>
        <a:off x="8657051" y="3347645"/>
        <a:ext cx="1179547" cy="453560"/>
      </dsp:txXfrm>
    </dsp:sp>
    <dsp:sp modelId="{E455C188-42F7-46C5-A9CB-A2F91BC6A586}">
      <dsp:nvSpPr>
        <dsp:cNvPr id="0" name=""/>
        <dsp:cNvSpPr/>
      </dsp:nvSpPr>
      <dsp:spPr>
        <a:xfrm>
          <a:off x="8580938" y="2944451"/>
          <a:ext cx="1931101" cy="3743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158"/>
              </a:lnTo>
              <a:lnTo>
                <a:pt x="1931101" y="187158"/>
              </a:lnTo>
              <a:lnTo>
                <a:pt x="1931101" y="3743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D6971E-AAE0-4113-B839-62C24E40D7F0}">
      <dsp:nvSpPr>
        <dsp:cNvPr id="0" name=""/>
        <dsp:cNvSpPr/>
      </dsp:nvSpPr>
      <dsp:spPr>
        <a:xfrm>
          <a:off x="9908155" y="3318767"/>
          <a:ext cx="1207769" cy="4817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Phase 4 clinical trials</a:t>
          </a:r>
          <a:endParaRPr lang="en-US" sz="1400" kern="1200" dirty="0"/>
        </a:p>
      </dsp:txBody>
      <dsp:txXfrm>
        <a:off x="9922266" y="3332878"/>
        <a:ext cx="1179547" cy="4535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13C80A-AFD1-4C57-B7F1-CD83A5C31D99}">
      <dsp:nvSpPr>
        <dsp:cNvPr id="0" name=""/>
        <dsp:cNvSpPr/>
      </dsp:nvSpPr>
      <dsp:spPr>
        <a:xfrm>
          <a:off x="0" y="3016473"/>
          <a:ext cx="11349037" cy="10428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Clinical trial leads</a:t>
          </a:r>
          <a:endParaRPr lang="en-US" sz="2000" kern="1200" dirty="0"/>
        </a:p>
      </dsp:txBody>
      <dsp:txXfrm>
        <a:off x="0" y="3016473"/>
        <a:ext cx="3404711" cy="1042853"/>
      </dsp:txXfrm>
    </dsp:sp>
    <dsp:sp modelId="{04EE4AA9-6135-41BD-9B8D-927B9BDEDF12}">
      <dsp:nvSpPr>
        <dsp:cNvPr id="0" name=""/>
        <dsp:cNvSpPr/>
      </dsp:nvSpPr>
      <dsp:spPr>
        <a:xfrm>
          <a:off x="0" y="2379014"/>
          <a:ext cx="11349037" cy="54639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Project leads</a:t>
          </a:r>
          <a:endParaRPr lang="en-US" sz="2000" kern="1200" dirty="0"/>
        </a:p>
      </dsp:txBody>
      <dsp:txXfrm>
        <a:off x="0" y="2379014"/>
        <a:ext cx="3404711" cy="546394"/>
      </dsp:txXfrm>
    </dsp:sp>
    <dsp:sp modelId="{FB769B66-F733-4504-8F62-DA106AF0BABF}">
      <dsp:nvSpPr>
        <dsp:cNvPr id="0" name=""/>
        <dsp:cNvSpPr/>
      </dsp:nvSpPr>
      <dsp:spPr>
        <a:xfrm>
          <a:off x="0" y="1741554"/>
          <a:ext cx="11349037" cy="54639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Non-clinical Program lead                                                                                                                Clinical Program lead</a:t>
          </a:r>
          <a:endParaRPr lang="en-US" sz="2000" kern="1200" dirty="0"/>
        </a:p>
      </dsp:txBody>
      <dsp:txXfrm>
        <a:off x="0" y="1741554"/>
        <a:ext cx="3404711" cy="546394"/>
      </dsp:txXfrm>
    </dsp:sp>
    <dsp:sp modelId="{BF5AFEEB-2E08-47A3-9667-86995E15A2A7}">
      <dsp:nvSpPr>
        <dsp:cNvPr id="0" name=""/>
        <dsp:cNvSpPr/>
      </dsp:nvSpPr>
      <dsp:spPr>
        <a:xfrm>
          <a:off x="0" y="1104094"/>
          <a:ext cx="11349037" cy="54639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Indication Head</a:t>
          </a:r>
          <a:endParaRPr lang="en-US" sz="2000" kern="1200" dirty="0"/>
        </a:p>
      </dsp:txBody>
      <dsp:txXfrm>
        <a:off x="0" y="1104094"/>
        <a:ext cx="3404711" cy="546394"/>
      </dsp:txXfrm>
    </dsp:sp>
    <dsp:sp modelId="{917B6ECD-F31B-431D-ABCB-5EEE9C0A2FA7}">
      <dsp:nvSpPr>
        <dsp:cNvPr id="0" name=""/>
        <dsp:cNvSpPr/>
      </dsp:nvSpPr>
      <dsp:spPr>
        <a:xfrm>
          <a:off x="0" y="466634"/>
          <a:ext cx="11349037" cy="54639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Program Head</a:t>
          </a:r>
          <a:endParaRPr lang="en-US" sz="2000" kern="1200" dirty="0"/>
        </a:p>
      </dsp:txBody>
      <dsp:txXfrm>
        <a:off x="0" y="466634"/>
        <a:ext cx="3404711" cy="546394"/>
      </dsp:txXfrm>
    </dsp:sp>
    <dsp:sp modelId="{51A3BB0A-4E3B-4EE1-B802-CAFB8FBB7EA0}">
      <dsp:nvSpPr>
        <dsp:cNvPr id="0" name=""/>
        <dsp:cNvSpPr/>
      </dsp:nvSpPr>
      <dsp:spPr>
        <a:xfrm>
          <a:off x="5813241" y="480231"/>
          <a:ext cx="2067889" cy="455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Drug Development Program</a:t>
          </a:r>
          <a:endParaRPr lang="en-US" sz="1400" kern="1200" dirty="0"/>
        </a:p>
      </dsp:txBody>
      <dsp:txXfrm>
        <a:off x="5826577" y="493567"/>
        <a:ext cx="2041217" cy="428656"/>
      </dsp:txXfrm>
    </dsp:sp>
    <dsp:sp modelId="{BF2DFA34-AA0E-48C6-8DA5-4CB88C626DF1}">
      <dsp:nvSpPr>
        <dsp:cNvPr id="0" name=""/>
        <dsp:cNvSpPr/>
      </dsp:nvSpPr>
      <dsp:spPr>
        <a:xfrm>
          <a:off x="6801466" y="935559"/>
          <a:ext cx="91440" cy="1700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5028"/>
              </a:lnTo>
              <a:lnTo>
                <a:pt x="49182" y="85028"/>
              </a:lnTo>
              <a:lnTo>
                <a:pt x="49182" y="1700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23C9D3-8267-4BF0-BE4C-4A183C74370A}">
      <dsp:nvSpPr>
        <dsp:cNvPr id="0" name=""/>
        <dsp:cNvSpPr/>
      </dsp:nvSpPr>
      <dsp:spPr>
        <a:xfrm>
          <a:off x="6218273" y="1105615"/>
          <a:ext cx="1264752" cy="455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For Disease/ Indication </a:t>
          </a:r>
          <a:endParaRPr lang="en-US" sz="1400" kern="1200" dirty="0"/>
        </a:p>
      </dsp:txBody>
      <dsp:txXfrm>
        <a:off x="6231609" y="1118951"/>
        <a:ext cx="1238080" cy="428656"/>
      </dsp:txXfrm>
    </dsp:sp>
    <dsp:sp modelId="{26EF335F-BB25-4FB4-9C31-A47AF9A7A727}">
      <dsp:nvSpPr>
        <dsp:cNvPr id="0" name=""/>
        <dsp:cNvSpPr/>
      </dsp:nvSpPr>
      <dsp:spPr>
        <a:xfrm>
          <a:off x="4515103" y="1560943"/>
          <a:ext cx="2335546" cy="200758"/>
        </a:xfrm>
        <a:custGeom>
          <a:avLst/>
          <a:gdLst/>
          <a:ahLst/>
          <a:cxnLst/>
          <a:rect l="0" t="0" r="0" b="0"/>
          <a:pathLst>
            <a:path>
              <a:moveTo>
                <a:pt x="2335546" y="0"/>
              </a:moveTo>
              <a:lnTo>
                <a:pt x="2335546" y="100379"/>
              </a:lnTo>
              <a:lnTo>
                <a:pt x="0" y="100379"/>
              </a:lnTo>
              <a:lnTo>
                <a:pt x="0" y="2007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913695-8A1F-44F5-A3B2-8912759FF342}">
      <dsp:nvSpPr>
        <dsp:cNvPr id="0" name=""/>
        <dsp:cNvSpPr/>
      </dsp:nvSpPr>
      <dsp:spPr>
        <a:xfrm>
          <a:off x="3894324" y="1761702"/>
          <a:ext cx="1241557" cy="455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Non-clinical Program</a:t>
          </a:r>
          <a:endParaRPr lang="en-US" sz="1400" kern="1200" dirty="0"/>
        </a:p>
      </dsp:txBody>
      <dsp:txXfrm>
        <a:off x="3907660" y="1775038"/>
        <a:ext cx="1214885" cy="428656"/>
      </dsp:txXfrm>
    </dsp:sp>
    <dsp:sp modelId="{760BB7D8-9DA5-4A7A-8CAE-07C4A3A87977}">
      <dsp:nvSpPr>
        <dsp:cNvPr id="0" name=""/>
        <dsp:cNvSpPr/>
      </dsp:nvSpPr>
      <dsp:spPr>
        <a:xfrm>
          <a:off x="4515103" y="2217031"/>
          <a:ext cx="743560" cy="227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661"/>
              </a:lnTo>
              <a:lnTo>
                <a:pt x="743560" y="113661"/>
              </a:lnTo>
              <a:lnTo>
                <a:pt x="743560" y="2273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578241-A3CB-40C3-9DB1-84AC1AD5565B}">
      <dsp:nvSpPr>
        <dsp:cNvPr id="0" name=""/>
        <dsp:cNvSpPr/>
      </dsp:nvSpPr>
      <dsp:spPr>
        <a:xfrm>
          <a:off x="4712826" y="2444353"/>
          <a:ext cx="1091674" cy="4411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 vitro/ Modelling</a:t>
          </a:r>
          <a:endParaRPr lang="en-US" sz="1400" kern="1200" dirty="0"/>
        </a:p>
      </dsp:txBody>
      <dsp:txXfrm>
        <a:off x="4725747" y="2457274"/>
        <a:ext cx="1065832" cy="415316"/>
      </dsp:txXfrm>
    </dsp:sp>
    <dsp:sp modelId="{2B6E4CFC-4990-4859-9764-99197B4F4944}">
      <dsp:nvSpPr>
        <dsp:cNvPr id="0" name=""/>
        <dsp:cNvSpPr/>
      </dsp:nvSpPr>
      <dsp:spPr>
        <a:xfrm>
          <a:off x="3439625" y="2217031"/>
          <a:ext cx="1075477" cy="228561"/>
        </a:xfrm>
        <a:custGeom>
          <a:avLst/>
          <a:gdLst/>
          <a:ahLst/>
          <a:cxnLst/>
          <a:rect l="0" t="0" r="0" b="0"/>
          <a:pathLst>
            <a:path>
              <a:moveTo>
                <a:pt x="1075477" y="0"/>
              </a:moveTo>
              <a:lnTo>
                <a:pt x="1075477" y="114280"/>
              </a:lnTo>
              <a:lnTo>
                <a:pt x="0" y="114280"/>
              </a:lnTo>
              <a:lnTo>
                <a:pt x="0" y="2285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A17D3F-579B-40A0-8103-F47D907E77C9}">
      <dsp:nvSpPr>
        <dsp:cNvPr id="0" name=""/>
        <dsp:cNvSpPr/>
      </dsp:nvSpPr>
      <dsp:spPr>
        <a:xfrm>
          <a:off x="3046952" y="2445592"/>
          <a:ext cx="785345" cy="455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Animal trials</a:t>
          </a:r>
          <a:endParaRPr lang="en-US" sz="1400" kern="1200" dirty="0"/>
        </a:p>
      </dsp:txBody>
      <dsp:txXfrm>
        <a:off x="3060288" y="2458928"/>
        <a:ext cx="758673" cy="428656"/>
      </dsp:txXfrm>
    </dsp:sp>
    <dsp:sp modelId="{79C4F51C-A765-4C85-BFE6-41C3A9B175E4}">
      <dsp:nvSpPr>
        <dsp:cNvPr id="0" name=""/>
        <dsp:cNvSpPr/>
      </dsp:nvSpPr>
      <dsp:spPr>
        <a:xfrm>
          <a:off x="6850649" y="1560943"/>
          <a:ext cx="1471683" cy="1918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908"/>
              </a:lnTo>
              <a:lnTo>
                <a:pt x="1471683" y="95908"/>
              </a:lnTo>
              <a:lnTo>
                <a:pt x="1471683" y="1918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F34EB-5503-423E-8659-DDCEFE494063}">
      <dsp:nvSpPr>
        <dsp:cNvPr id="0" name=""/>
        <dsp:cNvSpPr/>
      </dsp:nvSpPr>
      <dsp:spPr>
        <a:xfrm>
          <a:off x="7639244" y="1752760"/>
          <a:ext cx="1366176" cy="455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Clinical Program</a:t>
          </a:r>
          <a:endParaRPr lang="en-US" sz="1400" kern="1200" dirty="0"/>
        </a:p>
      </dsp:txBody>
      <dsp:txXfrm>
        <a:off x="7652580" y="1766096"/>
        <a:ext cx="1339504" cy="428656"/>
      </dsp:txXfrm>
    </dsp:sp>
    <dsp:sp modelId="{AFC68A64-583B-43EF-AC1F-D1F741503940}">
      <dsp:nvSpPr>
        <dsp:cNvPr id="0" name=""/>
        <dsp:cNvSpPr/>
      </dsp:nvSpPr>
      <dsp:spPr>
        <a:xfrm>
          <a:off x="8276612" y="2208088"/>
          <a:ext cx="91440" cy="1873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3656"/>
              </a:lnTo>
              <a:lnTo>
                <a:pt x="47618" y="93656"/>
              </a:lnTo>
              <a:lnTo>
                <a:pt x="47618" y="18731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E4DAA9-E143-45FA-9448-9DE4E0D94CF2}">
      <dsp:nvSpPr>
        <dsp:cNvPr id="0" name=""/>
        <dsp:cNvSpPr/>
      </dsp:nvSpPr>
      <dsp:spPr>
        <a:xfrm>
          <a:off x="7840645" y="2395401"/>
          <a:ext cx="967172" cy="455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Human trials</a:t>
          </a:r>
          <a:endParaRPr lang="en-US" sz="1400" kern="1200" dirty="0"/>
        </a:p>
      </dsp:txBody>
      <dsp:txXfrm>
        <a:off x="7853981" y="2408737"/>
        <a:ext cx="940500" cy="428656"/>
      </dsp:txXfrm>
    </dsp:sp>
    <dsp:sp modelId="{7C7AF519-6ECB-46F8-9381-FD954F23F31F}">
      <dsp:nvSpPr>
        <dsp:cNvPr id="0" name=""/>
        <dsp:cNvSpPr/>
      </dsp:nvSpPr>
      <dsp:spPr>
        <a:xfrm>
          <a:off x="6258967" y="2850729"/>
          <a:ext cx="2065263" cy="364280"/>
        </a:xfrm>
        <a:custGeom>
          <a:avLst/>
          <a:gdLst/>
          <a:ahLst/>
          <a:cxnLst/>
          <a:rect l="0" t="0" r="0" b="0"/>
          <a:pathLst>
            <a:path>
              <a:moveTo>
                <a:pt x="2065263" y="0"/>
              </a:moveTo>
              <a:lnTo>
                <a:pt x="2065263" y="182140"/>
              </a:lnTo>
              <a:lnTo>
                <a:pt x="0" y="182140"/>
              </a:lnTo>
              <a:lnTo>
                <a:pt x="0" y="3642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0DAC23-0AEE-4323-8350-6ECBB66B7874}">
      <dsp:nvSpPr>
        <dsp:cNvPr id="0" name=""/>
        <dsp:cNvSpPr/>
      </dsp:nvSpPr>
      <dsp:spPr>
        <a:xfrm>
          <a:off x="5564053" y="3215010"/>
          <a:ext cx="1389828" cy="455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Phase1 clinical trials</a:t>
          </a:r>
          <a:endParaRPr lang="en-US" sz="1400" kern="1200" dirty="0"/>
        </a:p>
      </dsp:txBody>
      <dsp:txXfrm>
        <a:off x="5577389" y="3228346"/>
        <a:ext cx="1363156" cy="428656"/>
      </dsp:txXfrm>
    </dsp:sp>
    <dsp:sp modelId="{DC0BE768-0426-4029-A1CA-9283B5AC340D}">
      <dsp:nvSpPr>
        <dsp:cNvPr id="0" name=""/>
        <dsp:cNvSpPr/>
      </dsp:nvSpPr>
      <dsp:spPr>
        <a:xfrm>
          <a:off x="7784548" y="2850729"/>
          <a:ext cx="539683" cy="367718"/>
        </a:xfrm>
        <a:custGeom>
          <a:avLst/>
          <a:gdLst/>
          <a:ahLst/>
          <a:cxnLst/>
          <a:rect l="0" t="0" r="0" b="0"/>
          <a:pathLst>
            <a:path>
              <a:moveTo>
                <a:pt x="539683" y="0"/>
              </a:moveTo>
              <a:lnTo>
                <a:pt x="539683" y="183859"/>
              </a:lnTo>
              <a:lnTo>
                <a:pt x="0" y="183859"/>
              </a:lnTo>
              <a:lnTo>
                <a:pt x="0" y="3677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1F751D-E5F7-4E4B-AE76-2948212E8254}">
      <dsp:nvSpPr>
        <dsp:cNvPr id="0" name=""/>
        <dsp:cNvSpPr/>
      </dsp:nvSpPr>
      <dsp:spPr>
        <a:xfrm>
          <a:off x="7213822" y="3218448"/>
          <a:ext cx="1141451" cy="455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Phase2 clinical trials</a:t>
          </a:r>
          <a:endParaRPr lang="en-US" sz="1400" kern="1200" dirty="0"/>
        </a:p>
      </dsp:txBody>
      <dsp:txXfrm>
        <a:off x="7227158" y="3231784"/>
        <a:ext cx="1114779" cy="428656"/>
      </dsp:txXfrm>
    </dsp:sp>
    <dsp:sp modelId="{08764CCE-F36F-4F53-9038-69C701B1F134}">
      <dsp:nvSpPr>
        <dsp:cNvPr id="0" name=""/>
        <dsp:cNvSpPr/>
      </dsp:nvSpPr>
      <dsp:spPr>
        <a:xfrm>
          <a:off x="8324231" y="2850729"/>
          <a:ext cx="745995" cy="367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859"/>
              </a:lnTo>
              <a:lnTo>
                <a:pt x="745995" y="183859"/>
              </a:lnTo>
              <a:lnTo>
                <a:pt x="745995" y="3677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D55AA7-9CE7-4346-AAD2-79AFCFB8057F}">
      <dsp:nvSpPr>
        <dsp:cNvPr id="0" name=""/>
        <dsp:cNvSpPr/>
      </dsp:nvSpPr>
      <dsp:spPr>
        <a:xfrm>
          <a:off x="8499501" y="3218448"/>
          <a:ext cx="1141451" cy="455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Phase 3 clinical trials</a:t>
          </a:r>
          <a:endParaRPr lang="en-US" sz="1400" kern="1200" dirty="0"/>
        </a:p>
      </dsp:txBody>
      <dsp:txXfrm>
        <a:off x="8512837" y="3231784"/>
        <a:ext cx="1114779" cy="428656"/>
      </dsp:txXfrm>
    </dsp:sp>
    <dsp:sp modelId="{E455C188-42F7-46C5-A9CB-A2F91BC6A586}">
      <dsp:nvSpPr>
        <dsp:cNvPr id="0" name=""/>
        <dsp:cNvSpPr/>
      </dsp:nvSpPr>
      <dsp:spPr>
        <a:xfrm>
          <a:off x="8324231" y="2850729"/>
          <a:ext cx="1941737" cy="3537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881"/>
              </a:lnTo>
              <a:lnTo>
                <a:pt x="1941737" y="176881"/>
              </a:lnTo>
              <a:lnTo>
                <a:pt x="1941737" y="3537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D6971E-AAE0-4113-B839-62C24E40D7F0}">
      <dsp:nvSpPr>
        <dsp:cNvPr id="0" name=""/>
        <dsp:cNvSpPr/>
      </dsp:nvSpPr>
      <dsp:spPr>
        <a:xfrm>
          <a:off x="9695243" y="3204492"/>
          <a:ext cx="1141451" cy="455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Phase 4 clinical trials</a:t>
          </a:r>
          <a:endParaRPr lang="en-US" sz="1400" kern="1200" dirty="0"/>
        </a:p>
      </dsp:txBody>
      <dsp:txXfrm>
        <a:off x="9708579" y="3217828"/>
        <a:ext cx="1114779" cy="4286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13C80A-AFD1-4C57-B7F1-CD83A5C31D99}">
      <dsp:nvSpPr>
        <dsp:cNvPr id="0" name=""/>
        <dsp:cNvSpPr/>
      </dsp:nvSpPr>
      <dsp:spPr>
        <a:xfrm>
          <a:off x="0" y="3020474"/>
          <a:ext cx="10519043" cy="13998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Trial programmer (TP)</a:t>
          </a:r>
          <a:endParaRPr lang="en-US" sz="2000" kern="1200" dirty="0"/>
        </a:p>
      </dsp:txBody>
      <dsp:txXfrm>
        <a:off x="0" y="3020474"/>
        <a:ext cx="3155712" cy="1399882"/>
      </dsp:txXfrm>
    </dsp:sp>
    <dsp:sp modelId="{BF5AFEEB-2E08-47A3-9667-86995E15A2A7}">
      <dsp:nvSpPr>
        <dsp:cNvPr id="0" name=""/>
        <dsp:cNvSpPr/>
      </dsp:nvSpPr>
      <dsp:spPr>
        <a:xfrm>
          <a:off x="0" y="1017861"/>
          <a:ext cx="10519043" cy="7334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Indication programmer (IP)</a:t>
          </a:r>
          <a:endParaRPr lang="en-US" sz="2000" kern="1200" dirty="0"/>
        </a:p>
      </dsp:txBody>
      <dsp:txXfrm>
        <a:off x="0" y="1017861"/>
        <a:ext cx="3155712" cy="733456"/>
      </dsp:txXfrm>
    </dsp:sp>
    <dsp:sp modelId="{917B6ECD-F31B-431D-ABCB-5EEE9C0A2FA7}">
      <dsp:nvSpPr>
        <dsp:cNvPr id="0" name=""/>
        <dsp:cNvSpPr/>
      </dsp:nvSpPr>
      <dsp:spPr>
        <a:xfrm>
          <a:off x="0" y="111699"/>
          <a:ext cx="10519043" cy="7334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Program Programmer (PP)</a:t>
          </a:r>
          <a:endParaRPr lang="en-US" sz="2000" kern="1200" dirty="0"/>
        </a:p>
      </dsp:txBody>
      <dsp:txXfrm>
        <a:off x="0" y="111699"/>
        <a:ext cx="3155712" cy="733456"/>
      </dsp:txXfrm>
    </dsp:sp>
    <dsp:sp modelId="{51A3BB0A-4E3B-4EE1-B802-CAFB8FBB7EA0}">
      <dsp:nvSpPr>
        <dsp:cNvPr id="0" name=""/>
        <dsp:cNvSpPr/>
      </dsp:nvSpPr>
      <dsp:spPr>
        <a:xfrm>
          <a:off x="5239350" y="88229"/>
          <a:ext cx="2775849" cy="61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Drug Development Program</a:t>
          </a:r>
          <a:endParaRPr lang="en-US" sz="1600" kern="1200" dirty="0"/>
        </a:p>
      </dsp:txBody>
      <dsp:txXfrm>
        <a:off x="5257252" y="106131"/>
        <a:ext cx="2740045" cy="575409"/>
      </dsp:txXfrm>
    </dsp:sp>
    <dsp:sp modelId="{BF2DFA34-AA0E-48C6-8DA5-4CB88C626DF1}">
      <dsp:nvSpPr>
        <dsp:cNvPr id="0" name=""/>
        <dsp:cNvSpPr/>
      </dsp:nvSpPr>
      <dsp:spPr>
        <a:xfrm>
          <a:off x="6575330" y="699443"/>
          <a:ext cx="91440" cy="373659"/>
        </a:xfrm>
        <a:custGeom>
          <a:avLst/>
          <a:gdLst/>
          <a:ahLst/>
          <a:cxnLst/>
          <a:rect l="0" t="0" r="0" b="0"/>
          <a:pathLst>
            <a:path>
              <a:moveTo>
                <a:pt x="51945" y="0"/>
              </a:moveTo>
              <a:lnTo>
                <a:pt x="51945" y="186829"/>
              </a:lnTo>
              <a:lnTo>
                <a:pt x="45720" y="186829"/>
              </a:lnTo>
              <a:lnTo>
                <a:pt x="45720" y="3736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23C9D3-8267-4BF0-BE4C-4A183C74370A}">
      <dsp:nvSpPr>
        <dsp:cNvPr id="0" name=""/>
        <dsp:cNvSpPr/>
      </dsp:nvSpPr>
      <dsp:spPr>
        <a:xfrm>
          <a:off x="5772175" y="1073102"/>
          <a:ext cx="1697750" cy="61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For Disease/ Indication </a:t>
          </a:r>
          <a:endParaRPr lang="en-US" sz="1600" kern="1200" dirty="0"/>
        </a:p>
      </dsp:txBody>
      <dsp:txXfrm>
        <a:off x="5790077" y="1091004"/>
        <a:ext cx="1661946" cy="575409"/>
      </dsp:txXfrm>
    </dsp:sp>
    <dsp:sp modelId="{7C7AF519-6ECB-46F8-9381-FD954F23F31F}">
      <dsp:nvSpPr>
        <dsp:cNvPr id="0" name=""/>
        <dsp:cNvSpPr/>
      </dsp:nvSpPr>
      <dsp:spPr>
        <a:xfrm>
          <a:off x="3870399" y="1684316"/>
          <a:ext cx="2750650" cy="1630590"/>
        </a:xfrm>
        <a:custGeom>
          <a:avLst/>
          <a:gdLst/>
          <a:ahLst/>
          <a:cxnLst/>
          <a:rect l="0" t="0" r="0" b="0"/>
          <a:pathLst>
            <a:path>
              <a:moveTo>
                <a:pt x="2750650" y="0"/>
              </a:moveTo>
              <a:lnTo>
                <a:pt x="2750650" y="815295"/>
              </a:lnTo>
              <a:lnTo>
                <a:pt x="0" y="815295"/>
              </a:lnTo>
              <a:lnTo>
                <a:pt x="0" y="1630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0DAC23-0AEE-4323-8350-6ECBB66B7874}">
      <dsp:nvSpPr>
        <dsp:cNvPr id="0" name=""/>
        <dsp:cNvSpPr/>
      </dsp:nvSpPr>
      <dsp:spPr>
        <a:xfrm>
          <a:off x="3006745" y="3314907"/>
          <a:ext cx="1727308" cy="61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Phase1 clinical trials</a:t>
          </a:r>
          <a:endParaRPr lang="en-US" sz="1600" kern="1200" dirty="0"/>
        </a:p>
      </dsp:txBody>
      <dsp:txXfrm>
        <a:off x="3024647" y="3332809"/>
        <a:ext cx="1691504" cy="575409"/>
      </dsp:txXfrm>
    </dsp:sp>
    <dsp:sp modelId="{569DA0C0-6131-4769-A1F1-ABD31EECA19C}">
      <dsp:nvSpPr>
        <dsp:cNvPr id="0" name=""/>
        <dsp:cNvSpPr/>
      </dsp:nvSpPr>
      <dsp:spPr>
        <a:xfrm>
          <a:off x="5827743" y="1684316"/>
          <a:ext cx="793306" cy="1637020"/>
        </a:xfrm>
        <a:custGeom>
          <a:avLst/>
          <a:gdLst/>
          <a:ahLst/>
          <a:cxnLst/>
          <a:rect l="0" t="0" r="0" b="0"/>
          <a:pathLst>
            <a:path>
              <a:moveTo>
                <a:pt x="793306" y="0"/>
              </a:moveTo>
              <a:lnTo>
                <a:pt x="793306" y="818510"/>
              </a:lnTo>
              <a:lnTo>
                <a:pt x="0" y="818510"/>
              </a:lnTo>
              <a:lnTo>
                <a:pt x="0" y="16370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EACD72-E538-4F49-9796-6FBC2DC10CCD}">
      <dsp:nvSpPr>
        <dsp:cNvPr id="0" name=""/>
        <dsp:cNvSpPr/>
      </dsp:nvSpPr>
      <dsp:spPr>
        <a:xfrm>
          <a:off x="5061625" y="3321337"/>
          <a:ext cx="1532236" cy="61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Phase2 clinical trials</a:t>
          </a:r>
          <a:endParaRPr lang="en-US" sz="1600" kern="1200" dirty="0"/>
        </a:p>
      </dsp:txBody>
      <dsp:txXfrm>
        <a:off x="5079527" y="3339239"/>
        <a:ext cx="1496432" cy="575409"/>
      </dsp:txXfrm>
    </dsp:sp>
    <dsp:sp modelId="{22FF5EFE-E46F-4924-B8B4-A85213C93AFB}">
      <dsp:nvSpPr>
        <dsp:cNvPr id="0" name=""/>
        <dsp:cNvSpPr/>
      </dsp:nvSpPr>
      <dsp:spPr>
        <a:xfrm>
          <a:off x="6621050" y="1684316"/>
          <a:ext cx="932535" cy="1637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8510"/>
              </a:lnTo>
              <a:lnTo>
                <a:pt x="932535" y="818510"/>
              </a:lnTo>
              <a:lnTo>
                <a:pt x="932535" y="16370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BB8DA-C844-46F0-91D8-F25F1D9CE9CF}">
      <dsp:nvSpPr>
        <dsp:cNvPr id="0" name=""/>
        <dsp:cNvSpPr/>
      </dsp:nvSpPr>
      <dsp:spPr>
        <a:xfrm>
          <a:off x="6787467" y="3321337"/>
          <a:ext cx="1532236" cy="61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Phase 3 clinical trials</a:t>
          </a:r>
          <a:endParaRPr lang="en-US" sz="1600" kern="1200" dirty="0"/>
        </a:p>
      </dsp:txBody>
      <dsp:txXfrm>
        <a:off x="6805369" y="3339239"/>
        <a:ext cx="1496432" cy="575409"/>
      </dsp:txXfrm>
    </dsp:sp>
    <dsp:sp modelId="{90C0D422-8F28-4AA1-9200-2DB5E4B50B27}">
      <dsp:nvSpPr>
        <dsp:cNvPr id="0" name=""/>
        <dsp:cNvSpPr/>
      </dsp:nvSpPr>
      <dsp:spPr>
        <a:xfrm>
          <a:off x="6621050" y="1684316"/>
          <a:ext cx="2537650" cy="1633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6811"/>
              </a:lnTo>
              <a:lnTo>
                <a:pt x="2537650" y="816811"/>
              </a:lnTo>
              <a:lnTo>
                <a:pt x="2537650" y="16336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8F1C62-C6D8-4C48-BA54-592CF7AA68DE}">
      <dsp:nvSpPr>
        <dsp:cNvPr id="0" name=""/>
        <dsp:cNvSpPr/>
      </dsp:nvSpPr>
      <dsp:spPr>
        <a:xfrm>
          <a:off x="8392582" y="3317938"/>
          <a:ext cx="1532236" cy="61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Phase 4 clinical trials</a:t>
          </a:r>
          <a:endParaRPr lang="en-US" sz="1600" kern="1200" dirty="0"/>
        </a:p>
      </dsp:txBody>
      <dsp:txXfrm>
        <a:off x="8410484" y="3335840"/>
        <a:ext cx="1496432" cy="575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E1095-30CC-4FDF-AB00-AA762A9C1AB7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4A67F-9426-4DCF-BE95-0EB30706C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16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494A98A-C4C1-45E0-A003-7290FCAF2623}" type="slidenum">
              <a:rPr lang="en-US" altLang="en-US">
                <a:solidFill>
                  <a:prstClr val="black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518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Date Format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algn="ctr" defTabSz="914377">
              <a:defRPr/>
            </a:pPr>
            <a:endParaRPr lang="en-US" sz="1867" kern="0" dirty="0">
              <a:solidFill>
                <a:sysClr val="window" lastClr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5" y="2080611"/>
            <a:ext cx="9542777" cy="530352"/>
          </a:xfrm>
        </p:spPr>
        <p:txBody>
          <a:bodyPr>
            <a:noAutofit/>
          </a:bodyPr>
          <a:lstStyle>
            <a:lvl1pPr algn="l">
              <a:defRPr sz="3067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5" y="2675800"/>
            <a:ext cx="9542777" cy="457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2861" y="5879701"/>
            <a:ext cx="2475555" cy="40234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Date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132628"/>
            <a:ext cx="2454503" cy="112517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264977" y="6384273"/>
            <a:ext cx="2723823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377"/>
            <a:r>
              <a:rPr lang="en-US" sz="933" dirty="0">
                <a:solidFill>
                  <a:prstClr val="white"/>
                </a:solidFill>
              </a:rPr>
              <a:t>Copyright © 2016 Tata Consultancy Services Limited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81005" y="257176"/>
            <a:ext cx="11507764" cy="424339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2489" dirty="0">
                <a:solidFill>
                  <a:prstClr val="black"/>
                </a:solidFill>
                <a:latin typeface="Myriad Pro"/>
              </a:endParaRPr>
            </a:p>
          </p:txBody>
        </p:sp>
        <p:grpSp>
          <p:nvGrpSpPr>
            <p:cNvPr id="22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30" name="Freeform 29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en-US" sz="2489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32" name="Freeform 3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en-US" sz="2489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33" name="Freeform 32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en-US" sz="2489" dirty="0">
                  <a:solidFill>
                    <a:prstClr val="white"/>
                  </a:solidFill>
                  <a:latin typeface="Myriad Pro"/>
                </a:endParaRPr>
              </a:p>
            </p:txBody>
          </p:sp>
        </p:grpSp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US" sz="1867" kern="0" dirty="0">
                <a:solidFill>
                  <a:prstClr val="white"/>
                </a:solidFill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19618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80">
          <p15:clr>
            <a:srgbClr val="FBAE40"/>
          </p15:clr>
        </p15:guide>
        <p15:guide id="2" pos="98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4405" y="1190626"/>
            <a:ext cx="11161184" cy="132397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938190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192" y="1168400"/>
            <a:ext cx="11237408" cy="5156200"/>
          </a:xfrm>
          <a:prstGeom prst="rect">
            <a:avLst/>
          </a:prstGeo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881070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71424" y="1189039"/>
            <a:ext cx="2743200" cy="5135563"/>
          </a:xfrm>
        </p:spPr>
        <p:txBody>
          <a:bodyPr vert="eaVer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544" y="1189039"/>
            <a:ext cx="8253789" cy="5135563"/>
          </a:xfrm>
          <a:prstGeom prst="rect">
            <a:avLst/>
          </a:prstGeo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99636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75488" y="911352"/>
            <a:ext cx="11253216" cy="914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2200" b="0" kern="1200" noProof="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1pPr>
            <a:lvl2pPr>
              <a:defRPr lang="en-US" sz="2200" kern="120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- </a:t>
            </a:r>
            <a:fld id="{1B6F2ABA-C0CD-4841-B7A5-04CFE7DE9CE0}" type="slidenum">
              <a:rPr lang="en-US">
                <a:solidFill>
                  <a:prstClr val="black">
                    <a:tint val="75000"/>
                  </a:prstClr>
                </a:solidFill>
              </a:rPr>
              <a:pPr defTabSz="914377">
                <a:defRPr/>
              </a:pPr>
              <a:t>‹#›</a:t>
            </a:fld>
            <a:r>
              <a:rPr lang="en-US">
                <a:solidFill>
                  <a:prstClr val="black">
                    <a:tint val="75000"/>
                  </a:prstClr>
                </a:solidFill>
              </a:rPr>
              <a:t> -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561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885" y="720726"/>
            <a:ext cx="11603567" cy="13239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defTabSz="914377">
              <a:defRPr/>
            </a:pPr>
            <a:fld id="{04E5189B-5320-4F27-BC5B-F0258FB61084}" type="datetimeFigureOut">
              <a:rPr lang="en-US" sz="1867">
                <a:solidFill>
                  <a:prstClr val="black"/>
                </a:solidFill>
              </a:rPr>
              <a:pPr defTabSz="914377">
                <a:defRPr/>
              </a:pPr>
              <a:t>6/30/2017</a:t>
            </a:fld>
            <a:endParaRPr lang="en-US" sz="1867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 defTabSz="914377">
              <a:defRPr/>
            </a:pPr>
            <a:endParaRPr lang="en-US" sz="1867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53618" y="6405563"/>
            <a:ext cx="884767" cy="3603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377">
              <a:defRPr/>
            </a:pPr>
            <a:fld id="{F60E37C9-3220-472A-B05A-34A38E8CA48E}" type="slidenum">
              <a:rPr lang="en-US" altLang="en-US" sz="1867">
                <a:solidFill>
                  <a:prstClr val="black"/>
                </a:solidFill>
              </a:rPr>
              <a:pPr defTabSz="914377">
                <a:defRPr/>
              </a:pPr>
              <a:t>‹#›</a:t>
            </a:fld>
            <a:endParaRPr lang="en-US" altLang="en-US" sz="1867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848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Visual Optio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"/>
          <a:stretch>
            <a:fillRect/>
          </a:stretch>
        </p:blipFill>
        <p:spPr bwMode="auto">
          <a:xfrm>
            <a:off x="0" y="717550"/>
            <a:ext cx="12206292" cy="614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 flipH="1">
            <a:off x="1422771" y="4648200"/>
            <a:ext cx="10769229" cy="2209800"/>
          </a:xfrm>
          <a:prstGeom prst="rect">
            <a:avLst/>
          </a:prstGeom>
          <a:solidFill>
            <a:srgbClr val="D6492A">
              <a:alpha val="8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>
              <a:defRPr/>
            </a:pPr>
            <a:endParaRPr lang="en-US" sz="1867" dirty="0">
              <a:solidFill>
                <a:prstClr val="white"/>
              </a:solidFill>
            </a:endParaRPr>
          </a:p>
        </p:txBody>
      </p:sp>
      <p:pic>
        <p:nvPicPr>
          <p:cNvPr id="7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8"/>
          <a:stretch>
            <a:fillRect/>
          </a:stretch>
        </p:blipFill>
        <p:spPr bwMode="auto">
          <a:xfrm>
            <a:off x="8919311" y="6296026"/>
            <a:ext cx="3272689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84615" y="6538913"/>
            <a:ext cx="3252047" cy="207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377">
              <a:defRPr/>
            </a:pPr>
            <a:r>
              <a:rPr lang="en-US" sz="750" dirty="0">
                <a:solidFill>
                  <a:prstClr val="white"/>
                </a:solidFill>
              </a:rPr>
              <a:t>Copyright © 2014 Tata Consultancy Services Limited</a:t>
            </a:r>
          </a:p>
        </p:txBody>
      </p:sp>
      <p:grpSp>
        <p:nvGrpSpPr>
          <p:cNvPr id="9" name="Group 14"/>
          <p:cNvGrpSpPr>
            <a:grpSpLocks/>
          </p:cNvGrpSpPr>
          <p:nvPr/>
        </p:nvGrpSpPr>
        <p:grpSpPr bwMode="auto">
          <a:xfrm>
            <a:off x="1" y="1"/>
            <a:ext cx="12192000" cy="760413"/>
            <a:chOff x="0" y="4"/>
            <a:chExt cx="9144000" cy="759624"/>
          </a:xfrm>
        </p:grpSpPr>
        <p:sp>
          <p:nvSpPr>
            <p:cNvPr id="10" name="Rectangle 16"/>
            <p:cNvSpPr>
              <a:spLocks noChangeArrowheads="1"/>
            </p:cNvSpPr>
            <p:nvPr/>
          </p:nvSpPr>
          <p:spPr bwMode="auto">
            <a:xfrm>
              <a:off x="0" y="4"/>
              <a:ext cx="9144000" cy="759624"/>
            </a:xfrm>
            <a:prstGeom prst="rect">
              <a:avLst/>
            </a:prstGeom>
            <a:gradFill rotWithShape="1">
              <a:gsLst>
                <a:gs pos="0">
                  <a:srgbClr val="0067AC"/>
                </a:gs>
                <a:gs pos="10001">
                  <a:srgbClr val="0067AC"/>
                </a:gs>
                <a:gs pos="100000">
                  <a:srgbClr val="56BBED"/>
                </a:gs>
              </a:gsLst>
              <a:lin ang="912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377"/>
              <a:endParaRPr lang="en-US" altLang="en-US" sz="1867">
                <a:solidFill>
                  <a:srgbClr val="FFFFFF"/>
                </a:solidFill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365792" y="124823"/>
              <a:ext cx="485458" cy="424339"/>
            </a:xfrm>
            <a:custGeom>
              <a:avLst/>
              <a:gdLst>
                <a:gd name="T0" fmla="*/ 491 w 835"/>
                <a:gd name="T1" fmla="*/ 5 h 727"/>
                <a:gd name="T2" fmla="*/ 581 w 835"/>
                <a:gd name="T3" fmla="*/ 30 h 727"/>
                <a:gd name="T4" fmla="*/ 653 w 835"/>
                <a:gd name="T5" fmla="*/ 71 h 727"/>
                <a:gd name="T6" fmla="*/ 705 w 835"/>
                <a:gd name="T7" fmla="*/ 124 h 727"/>
                <a:gd name="T8" fmla="*/ 602 w 835"/>
                <a:gd name="T9" fmla="*/ 117 h 727"/>
                <a:gd name="T10" fmla="*/ 478 w 835"/>
                <a:gd name="T11" fmla="*/ 104 h 727"/>
                <a:gd name="T12" fmla="*/ 444 w 835"/>
                <a:gd name="T13" fmla="*/ 106 h 727"/>
                <a:gd name="T14" fmla="*/ 432 w 835"/>
                <a:gd name="T15" fmla="*/ 119 h 727"/>
                <a:gd name="T16" fmla="*/ 403 w 835"/>
                <a:gd name="T17" fmla="*/ 415 h 727"/>
                <a:gd name="T18" fmla="*/ 402 w 835"/>
                <a:gd name="T19" fmla="*/ 115 h 727"/>
                <a:gd name="T20" fmla="*/ 388 w 835"/>
                <a:gd name="T21" fmla="*/ 105 h 727"/>
                <a:gd name="T22" fmla="*/ 331 w 835"/>
                <a:gd name="T23" fmla="*/ 106 h 727"/>
                <a:gd name="T24" fmla="*/ 195 w 835"/>
                <a:gd name="T25" fmla="*/ 124 h 727"/>
                <a:gd name="T26" fmla="*/ 140 w 835"/>
                <a:gd name="T27" fmla="*/ 110 h 727"/>
                <a:gd name="T28" fmla="*/ 197 w 835"/>
                <a:gd name="T29" fmla="*/ 59 h 727"/>
                <a:gd name="T30" fmla="*/ 274 w 835"/>
                <a:gd name="T31" fmla="*/ 22 h 727"/>
                <a:gd name="T32" fmla="*/ 367 w 835"/>
                <a:gd name="T33" fmla="*/ 2 h 727"/>
                <a:gd name="T34" fmla="*/ 201 w 835"/>
                <a:gd name="T35" fmla="*/ 519 h 727"/>
                <a:gd name="T36" fmla="*/ 100 w 835"/>
                <a:gd name="T37" fmla="*/ 519 h 727"/>
                <a:gd name="T38" fmla="*/ 0 w 835"/>
                <a:gd name="T39" fmla="*/ 519 h 727"/>
                <a:gd name="T40" fmla="*/ 141 w 835"/>
                <a:gd name="T41" fmla="*/ 727 h 727"/>
                <a:gd name="T42" fmla="*/ 261 w 835"/>
                <a:gd name="T43" fmla="*/ 727 h 727"/>
                <a:gd name="T44" fmla="*/ 303 w 835"/>
                <a:gd name="T45" fmla="*/ 519 h 727"/>
                <a:gd name="T46" fmla="*/ 346 w 835"/>
                <a:gd name="T47" fmla="*/ 727 h 727"/>
                <a:gd name="T48" fmla="*/ 583 w 835"/>
                <a:gd name="T49" fmla="*/ 519 h 727"/>
                <a:gd name="T50" fmla="*/ 483 w 835"/>
                <a:gd name="T51" fmla="*/ 519 h 727"/>
                <a:gd name="T52" fmla="*/ 407 w 835"/>
                <a:gd name="T53" fmla="*/ 579 h 727"/>
                <a:gd name="T54" fmla="*/ 548 w 835"/>
                <a:gd name="T55" fmla="*/ 579 h 727"/>
                <a:gd name="T56" fmla="*/ 587 w 835"/>
                <a:gd name="T57" fmla="*/ 727 h 727"/>
                <a:gd name="T58" fmla="*/ 733 w 835"/>
                <a:gd name="T59" fmla="*/ 519 h 727"/>
                <a:gd name="T60" fmla="*/ 712 w 835"/>
                <a:gd name="T61" fmla="*/ 602 h 727"/>
                <a:gd name="T62" fmla="*/ 731 w 835"/>
                <a:gd name="T63" fmla="*/ 198 h 727"/>
                <a:gd name="T64" fmla="*/ 722 w 835"/>
                <a:gd name="T65" fmla="*/ 257 h 727"/>
                <a:gd name="T66" fmla="*/ 685 w 835"/>
                <a:gd name="T67" fmla="*/ 316 h 727"/>
                <a:gd name="T68" fmla="*/ 622 w 835"/>
                <a:gd name="T69" fmla="*/ 365 h 727"/>
                <a:gd name="T70" fmla="*/ 541 w 835"/>
                <a:gd name="T71" fmla="*/ 398 h 727"/>
                <a:gd name="T72" fmla="*/ 474 w 835"/>
                <a:gd name="T73" fmla="*/ 183 h 727"/>
                <a:gd name="T74" fmla="*/ 477 w 835"/>
                <a:gd name="T75" fmla="*/ 158 h 727"/>
                <a:gd name="T76" fmla="*/ 489 w 835"/>
                <a:gd name="T77" fmla="*/ 146 h 727"/>
                <a:gd name="T78" fmla="*/ 556 w 835"/>
                <a:gd name="T79" fmla="*/ 148 h 727"/>
                <a:gd name="T80" fmla="*/ 669 w 835"/>
                <a:gd name="T81" fmla="*/ 163 h 727"/>
                <a:gd name="T82" fmla="*/ 295 w 835"/>
                <a:gd name="T83" fmla="*/ 399 h 727"/>
                <a:gd name="T84" fmla="*/ 213 w 835"/>
                <a:gd name="T85" fmla="*/ 365 h 727"/>
                <a:gd name="T86" fmla="*/ 150 w 835"/>
                <a:gd name="T87" fmla="*/ 316 h 727"/>
                <a:gd name="T88" fmla="*/ 112 w 835"/>
                <a:gd name="T89" fmla="*/ 257 h 727"/>
                <a:gd name="T90" fmla="*/ 103 w 835"/>
                <a:gd name="T91" fmla="*/ 198 h 727"/>
                <a:gd name="T92" fmla="*/ 136 w 835"/>
                <a:gd name="T93" fmla="*/ 168 h 727"/>
                <a:gd name="T94" fmla="*/ 250 w 835"/>
                <a:gd name="T95" fmla="*/ 151 h 727"/>
                <a:gd name="T96" fmla="*/ 342 w 835"/>
                <a:gd name="T97" fmla="*/ 144 h 727"/>
                <a:gd name="T98" fmla="*/ 357 w 835"/>
                <a:gd name="T99" fmla="*/ 153 h 727"/>
                <a:gd name="T100" fmla="*/ 362 w 835"/>
                <a:gd name="T101" fmla="*/ 175 h 727"/>
                <a:gd name="T102" fmla="*/ 317 w 835"/>
                <a:gd name="T103" fmla="*/ 405 h 72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377"/>
              <a:endParaRPr lang="en-US" sz="1867">
                <a:solidFill>
                  <a:prstClr val="black"/>
                </a:solidFill>
              </a:endParaRPr>
            </a:p>
          </p:txBody>
        </p:sp>
        <p:grpSp>
          <p:nvGrpSpPr>
            <p:cNvPr id="12" name="Group 18"/>
            <p:cNvGrpSpPr>
              <a:grpSpLocks/>
            </p:cNvGrpSpPr>
            <p:nvPr/>
          </p:nvGrpSpPr>
          <p:grpSpPr bwMode="auto">
            <a:xfrm>
              <a:off x="381000" y="249151"/>
              <a:ext cx="2373191" cy="314216"/>
              <a:chOff x="381000" y="333375"/>
              <a:chExt cx="2373191" cy="314216"/>
            </a:xfrm>
          </p:grpSpPr>
          <p:grpSp>
            <p:nvGrpSpPr>
              <p:cNvPr id="13" name="Group 15"/>
              <p:cNvGrpSpPr/>
              <p:nvPr/>
            </p:nvGrpSpPr>
            <p:grpSpPr>
              <a:xfrm>
                <a:off x="381000" y="333375"/>
                <a:ext cx="2227429" cy="112270"/>
                <a:chOff x="68096" y="6650480"/>
                <a:chExt cx="2503487" cy="127000"/>
              </a:xfrm>
              <a:solidFill>
                <a:schemeClr val="bg1"/>
              </a:solidFill>
            </p:grpSpPr>
            <p:sp>
              <p:nvSpPr>
                <p:cNvPr id="15" name="Freeform 14"/>
                <p:cNvSpPr>
                  <a:spLocks noEditPoints="1"/>
                </p:cNvSpPr>
                <p:nvPr/>
              </p:nvSpPr>
              <p:spPr bwMode="auto">
                <a:xfrm>
                  <a:off x="1838158" y="6650480"/>
                  <a:ext cx="733425" cy="127000"/>
                </a:xfrm>
                <a:custGeom>
                  <a:avLst/>
                  <a:gdLst/>
                  <a:ahLst/>
                  <a:cxnLst>
                    <a:cxn ang="0">
                      <a:pos x="3511" y="637"/>
                    </a:cxn>
                    <a:cxn ang="0">
                      <a:pos x="3625" y="591"/>
                    </a:cxn>
                    <a:cxn ang="0">
                      <a:pos x="3691" y="454"/>
                    </a:cxn>
                    <a:cxn ang="0">
                      <a:pos x="3616" y="313"/>
                    </a:cxn>
                    <a:cxn ang="0">
                      <a:pos x="3441" y="224"/>
                    </a:cxn>
                    <a:cxn ang="0">
                      <a:pos x="3415" y="147"/>
                    </a:cxn>
                    <a:cxn ang="0">
                      <a:pos x="3489" y="95"/>
                    </a:cxn>
                    <a:cxn ang="0">
                      <a:pos x="3666" y="31"/>
                    </a:cxn>
                    <a:cxn ang="0">
                      <a:pos x="3447" y="8"/>
                    </a:cxn>
                    <a:cxn ang="0">
                      <a:pos x="3301" y="142"/>
                    </a:cxn>
                    <a:cxn ang="0">
                      <a:pos x="3355" y="299"/>
                    </a:cxn>
                    <a:cxn ang="0">
                      <a:pos x="3534" y="392"/>
                    </a:cxn>
                    <a:cxn ang="0">
                      <a:pos x="3575" y="471"/>
                    </a:cxn>
                    <a:cxn ang="0">
                      <a:pos x="3511" y="540"/>
                    </a:cxn>
                    <a:cxn ang="0">
                      <a:pos x="3327" y="514"/>
                    </a:cxn>
                    <a:cxn ang="0">
                      <a:pos x="3216" y="537"/>
                    </a:cxn>
                    <a:cxn ang="0">
                      <a:pos x="2637" y="544"/>
                    </a:cxn>
                    <a:cxn ang="0">
                      <a:pos x="2502" y="526"/>
                    </a:cxn>
                    <a:cxn ang="0">
                      <a:pos x="2420" y="453"/>
                    </a:cxn>
                    <a:cxn ang="0">
                      <a:pos x="2390" y="282"/>
                    </a:cxn>
                    <a:cxn ang="0">
                      <a:pos x="2435" y="168"/>
                    </a:cxn>
                    <a:cxn ang="0">
                      <a:pos x="2538" y="102"/>
                    </a:cxn>
                    <a:cxn ang="0">
                      <a:pos x="2726" y="118"/>
                    </a:cxn>
                    <a:cxn ang="0">
                      <a:pos x="2566" y="2"/>
                    </a:cxn>
                    <a:cxn ang="0">
                      <a:pos x="2399" y="59"/>
                    </a:cxn>
                    <a:cxn ang="0">
                      <a:pos x="2293" y="190"/>
                    </a:cxn>
                    <a:cxn ang="0">
                      <a:pos x="2272" y="380"/>
                    </a:cxn>
                    <a:cxn ang="0">
                      <a:pos x="2333" y="534"/>
                    </a:cxn>
                    <a:cxn ang="0">
                      <a:pos x="2467" y="623"/>
                    </a:cxn>
                    <a:cxn ang="0">
                      <a:pos x="2684" y="632"/>
                    </a:cxn>
                    <a:cxn ang="0">
                      <a:pos x="1776" y="631"/>
                    </a:cxn>
                    <a:cxn ang="0">
                      <a:pos x="1717" y="518"/>
                    </a:cxn>
                    <a:cxn ang="0">
                      <a:pos x="1447" y="10"/>
                    </a:cxn>
                    <a:cxn ang="0">
                      <a:pos x="1210" y="97"/>
                    </a:cxn>
                    <a:cxn ang="0">
                      <a:pos x="1281" y="178"/>
                    </a:cxn>
                    <a:cxn ang="0">
                      <a:pos x="1231" y="277"/>
                    </a:cxn>
                    <a:cxn ang="0">
                      <a:pos x="1090" y="375"/>
                    </a:cxn>
                    <a:cxn ang="0">
                      <a:pos x="1233" y="415"/>
                    </a:cxn>
                    <a:cxn ang="0">
                      <a:pos x="1297" y="622"/>
                    </a:cxn>
                    <a:cxn ang="0">
                      <a:pos x="1362" y="436"/>
                    </a:cxn>
                    <a:cxn ang="0">
                      <a:pos x="1282" y="337"/>
                    </a:cxn>
                    <a:cxn ang="0">
                      <a:pos x="1374" y="258"/>
                    </a:cxn>
                    <a:cxn ang="0">
                      <a:pos x="1373" y="94"/>
                    </a:cxn>
                    <a:cxn ang="0">
                      <a:pos x="1263" y="17"/>
                    </a:cxn>
                    <a:cxn ang="0">
                      <a:pos x="995" y="15"/>
                    </a:cxn>
                    <a:cxn ang="0">
                      <a:pos x="879" y="537"/>
                    </a:cxn>
                    <a:cxn ang="0">
                      <a:pos x="118" y="637"/>
                    </a:cxn>
                    <a:cxn ang="0">
                      <a:pos x="303" y="613"/>
                    </a:cxn>
                    <a:cxn ang="0">
                      <a:pos x="388" y="526"/>
                    </a:cxn>
                    <a:cxn ang="0">
                      <a:pos x="373" y="355"/>
                    </a:cxn>
                    <a:cxn ang="0">
                      <a:pos x="190" y="247"/>
                    </a:cxn>
                    <a:cxn ang="0">
                      <a:pos x="125" y="177"/>
                    </a:cxn>
                    <a:cxn ang="0">
                      <a:pos x="163" y="107"/>
                    </a:cxn>
                    <a:cxn ang="0">
                      <a:pos x="317" y="108"/>
                    </a:cxn>
                    <a:cxn ang="0">
                      <a:pos x="254" y="1"/>
                    </a:cxn>
                    <a:cxn ang="0">
                      <a:pos x="44" y="77"/>
                    </a:cxn>
                    <a:cxn ang="0">
                      <a:pos x="29" y="253"/>
                    </a:cxn>
                    <a:cxn ang="0">
                      <a:pos x="178" y="359"/>
                    </a:cxn>
                    <a:cxn ang="0">
                      <a:pos x="284" y="437"/>
                    </a:cxn>
                    <a:cxn ang="0">
                      <a:pos x="259" y="524"/>
                    </a:cxn>
                    <a:cxn ang="0">
                      <a:pos x="112" y="540"/>
                    </a:cxn>
                  </a:cxnLst>
                  <a:rect l="0" t="0" r="r" b="b"/>
                  <a:pathLst>
                    <a:path w="3691" h="641">
                      <a:moveTo>
                        <a:pt x="3288" y="601"/>
                      </a:moveTo>
                      <a:lnTo>
                        <a:pt x="3302" y="609"/>
                      </a:lnTo>
                      <a:lnTo>
                        <a:pt x="3319" y="616"/>
                      </a:lnTo>
                      <a:lnTo>
                        <a:pt x="3338" y="622"/>
                      </a:lnTo>
                      <a:lnTo>
                        <a:pt x="3360" y="629"/>
                      </a:lnTo>
                      <a:lnTo>
                        <a:pt x="3382" y="634"/>
                      </a:lnTo>
                      <a:lnTo>
                        <a:pt x="3406" y="637"/>
                      </a:lnTo>
                      <a:lnTo>
                        <a:pt x="3431" y="640"/>
                      </a:lnTo>
                      <a:lnTo>
                        <a:pt x="3455" y="641"/>
                      </a:lnTo>
                      <a:lnTo>
                        <a:pt x="3484" y="640"/>
                      </a:lnTo>
                      <a:lnTo>
                        <a:pt x="3511" y="637"/>
                      </a:lnTo>
                      <a:lnTo>
                        <a:pt x="3524" y="635"/>
                      </a:lnTo>
                      <a:lnTo>
                        <a:pt x="3536" y="632"/>
                      </a:lnTo>
                      <a:lnTo>
                        <a:pt x="3548" y="629"/>
                      </a:lnTo>
                      <a:lnTo>
                        <a:pt x="3559" y="625"/>
                      </a:lnTo>
                      <a:lnTo>
                        <a:pt x="3570" y="621"/>
                      </a:lnTo>
                      <a:lnTo>
                        <a:pt x="3581" y="617"/>
                      </a:lnTo>
                      <a:lnTo>
                        <a:pt x="3590" y="613"/>
                      </a:lnTo>
                      <a:lnTo>
                        <a:pt x="3600" y="608"/>
                      </a:lnTo>
                      <a:lnTo>
                        <a:pt x="3608" y="603"/>
                      </a:lnTo>
                      <a:lnTo>
                        <a:pt x="3618" y="597"/>
                      </a:lnTo>
                      <a:lnTo>
                        <a:pt x="3625" y="591"/>
                      </a:lnTo>
                      <a:lnTo>
                        <a:pt x="3633" y="584"/>
                      </a:lnTo>
                      <a:lnTo>
                        <a:pt x="3639" y="578"/>
                      </a:lnTo>
                      <a:lnTo>
                        <a:pt x="3646" y="571"/>
                      </a:lnTo>
                      <a:lnTo>
                        <a:pt x="3653" y="564"/>
                      </a:lnTo>
                      <a:lnTo>
                        <a:pt x="3658" y="557"/>
                      </a:lnTo>
                      <a:lnTo>
                        <a:pt x="3668" y="541"/>
                      </a:lnTo>
                      <a:lnTo>
                        <a:pt x="3676" y="526"/>
                      </a:lnTo>
                      <a:lnTo>
                        <a:pt x="3682" y="508"/>
                      </a:lnTo>
                      <a:lnTo>
                        <a:pt x="3687" y="491"/>
                      </a:lnTo>
                      <a:lnTo>
                        <a:pt x="3690" y="472"/>
                      </a:lnTo>
                      <a:lnTo>
                        <a:pt x="3691" y="454"/>
                      </a:lnTo>
                      <a:lnTo>
                        <a:pt x="3690" y="437"/>
                      </a:lnTo>
                      <a:lnTo>
                        <a:pt x="3688" y="422"/>
                      </a:lnTo>
                      <a:lnTo>
                        <a:pt x="3684" y="407"/>
                      </a:lnTo>
                      <a:lnTo>
                        <a:pt x="3680" y="393"/>
                      </a:lnTo>
                      <a:lnTo>
                        <a:pt x="3675" y="380"/>
                      </a:lnTo>
                      <a:lnTo>
                        <a:pt x="3668" y="367"/>
                      </a:lnTo>
                      <a:lnTo>
                        <a:pt x="3660" y="355"/>
                      </a:lnTo>
                      <a:lnTo>
                        <a:pt x="3651" y="344"/>
                      </a:lnTo>
                      <a:lnTo>
                        <a:pt x="3640" y="332"/>
                      </a:lnTo>
                      <a:lnTo>
                        <a:pt x="3629" y="322"/>
                      </a:lnTo>
                      <a:lnTo>
                        <a:pt x="3616" y="313"/>
                      </a:lnTo>
                      <a:lnTo>
                        <a:pt x="3601" y="303"/>
                      </a:lnTo>
                      <a:lnTo>
                        <a:pt x="3586" y="294"/>
                      </a:lnTo>
                      <a:lnTo>
                        <a:pt x="3568" y="286"/>
                      </a:lnTo>
                      <a:lnTo>
                        <a:pt x="3550" y="278"/>
                      </a:lnTo>
                      <a:lnTo>
                        <a:pt x="3530" y="270"/>
                      </a:lnTo>
                      <a:lnTo>
                        <a:pt x="3502" y="258"/>
                      </a:lnTo>
                      <a:lnTo>
                        <a:pt x="3477" y="247"/>
                      </a:lnTo>
                      <a:lnTo>
                        <a:pt x="3467" y="242"/>
                      </a:lnTo>
                      <a:lnTo>
                        <a:pt x="3457" y="236"/>
                      </a:lnTo>
                      <a:lnTo>
                        <a:pt x="3448" y="230"/>
                      </a:lnTo>
                      <a:lnTo>
                        <a:pt x="3441" y="224"/>
                      </a:lnTo>
                      <a:lnTo>
                        <a:pt x="3434" y="219"/>
                      </a:lnTo>
                      <a:lnTo>
                        <a:pt x="3428" y="213"/>
                      </a:lnTo>
                      <a:lnTo>
                        <a:pt x="3423" y="206"/>
                      </a:lnTo>
                      <a:lnTo>
                        <a:pt x="3419" y="200"/>
                      </a:lnTo>
                      <a:lnTo>
                        <a:pt x="3416" y="192"/>
                      </a:lnTo>
                      <a:lnTo>
                        <a:pt x="3414" y="184"/>
                      </a:lnTo>
                      <a:lnTo>
                        <a:pt x="3412" y="177"/>
                      </a:lnTo>
                      <a:lnTo>
                        <a:pt x="3412" y="168"/>
                      </a:lnTo>
                      <a:lnTo>
                        <a:pt x="3412" y="162"/>
                      </a:lnTo>
                      <a:lnTo>
                        <a:pt x="3413" y="154"/>
                      </a:lnTo>
                      <a:lnTo>
                        <a:pt x="3415" y="147"/>
                      </a:lnTo>
                      <a:lnTo>
                        <a:pt x="3418" y="141"/>
                      </a:lnTo>
                      <a:lnTo>
                        <a:pt x="3421" y="135"/>
                      </a:lnTo>
                      <a:lnTo>
                        <a:pt x="3426" y="129"/>
                      </a:lnTo>
                      <a:lnTo>
                        <a:pt x="3431" y="122"/>
                      </a:lnTo>
                      <a:lnTo>
                        <a:pt x="3437" y="117"/>
                      </a:lnTo>
                      <a:lnTo>
                        <a:pt x="3443" y="112"/>
                      </a:lnTo>
                      <a:lnTo>
                        <a:pt x="3450" y="107"/>
                      </a:lnTo>
                      <a:lnTo>
                        <a:pt x="3459" y="103"/>
                      </a:lnTo>
                      <a:lnTo>
                        <a:pt x="3469" y="100"/>
                      </a:lnTo>
                      <a:lnTo>
                        <a:pt x="3479" y="97"/>
                      </a:lnTo>
                      <a:lnTo>
                        <a:pt x="3489" y="95"/>
                      </a:lnTo>
                      <a:lnTo>
                        <a:pt x="3502" y="94"/>
                      </a:lnTo>
                      <a:lnTo>
                        <a:pt x="3515" y="94"/>
                      </a:lnTo>
                      <a:lnTo>
                        <a:pt x="3535" y="94"/>
                      </a:lnTo>
                      <a:lnTo>
                        <a:pt x="3555" y="96"/>
                      </a:lnTo>
                      <a:lnTo>
                        <a:pt x="3573" y="100"/>
                      </a:lnTo>
                      <a:lnTo>
                        <a:pt x="3590" y="104"/>
                      </a:lnTo>
                      <a:lnTo>
                        <a:pt x="3604" y="108"/>
                      </a:lnTo>
                      <a:lnTo>
                        <a:pt x="3618" y="113"/>
                      </a:lnTo>
                      <a:lnTo>
                        <a:pt x="3629" y="118"/>
                      </a:lnTo>
                      <a:lnTo>
                        <a:pt x="3638" y="122"/>
                      </a:lnTo>
                      <a:lnTo>
                        <a:pt x="3666" y="31"/>
                      </a:lnTo>
                      <a:lnTo>
                        <a:pt x="3653" y="25"/>
                      </a:lnTo>
                      <a:lnTo>
                        <a:pt x="3638" y="20"/>
                      </a:lnTo>
                      <a:lnTo>
                        <a:pt x="3622" y="14"/>
                      </a:lnTo>
                      <a:lnTo>
                        <a:pt x="3604" y="9"/>
                      </a:lnTo>
                      <a:lnTo>
                        <a:pt x="3585" y="6"/>
                      </a:lnTo>
                      <a:lnTo>
                        <a:pt x="3564" y="3"/>
                      </a:lnTo>
                      <a:lnTo>
                        <a:pt x="3542" y="1"/>
                      </a:lnTo>
                      <a:lnTo>
                        <a:pt x="3517" y="0"/>
                      </a:lnTo>
                      <a:lnTo>
                        <a:pt x="3492" y="1"/>
                      </a:lnTo>
                      <a:lnTo>
                        <a:pt x="3469" y="4"/>
                      </a:lnTo>
                      <a:lnTo>
                        <a:pt x="3447" y="8"/>
                      </a:lnTo>
                      <a:lnTo>
                        <a:pt x="3426" y="14"/>
                      </a:lnTo>
                      <a:lnTo>
                        <a:pt x="3406" y="22"/>
                      </a:lnTo>
                      <a:lnTo>
                        <a:pt x="3389" y="30"/>
                      </a:lnTo>
                      <a:lnTo>
                        <a:pt x="3372" y="40"/>
                      </a:lnTo>
                      <a:lnTo>
                        <a:pt x="3357" y="51"/>
                      </a:lnTo>
                      <a:lnTo>
                        <a:pt x="3343" y="64"/>
                      </a:lnTo>
                      <a:lnTo>
                        <a:pt x="3331" y="77"/>
                      </a:lnTo>
                      <a:lnTo>
                        <a:pt x="3322" y="93"/>
                      </a:lnTo>
                      <a:lnTo>
                        <a:pt x="3312" y="108"/>
                      </a:lnTo>
                      <a:lnTo>
                        <a:pt x="3306" y="124"/>
                      </a:lnTo>
                      <a:lnTo>
                        <a:pt x="3301" y="142"/>
                      </a:lnTo>
                      <a:lnTo>
                        <a:pt x="3298" y="159"/>
                      </a:lnTo>
                      <a:lnTo>
                        <a:pt x="3297" y="179"/>
                      </a:lnTo>
                      <a:lnTo>
                        <a:pt x="3298" y="194"/>
                      </a:lnTo>
                      <a:lnTo>
                        <a:pt x="3300" y="211"/>
                      </a:lnTo>
                      <a:lnTo>
                        <a:pt x="3304" y="225"/>
                      </a:lnTo>
                      <a:lnTo>
                        <a:pt x="3309" y="240"/>
                      </a:lnTo>
                      <a:lnTo>
                        <a:pt x="3316" y="253"/>
                      </a:lnTo>
                      <a:lnTo>
                        <a:pt x="3324" y="265"/>
                      </a:lnTo>
                      <a:lnTo>
                        <a:pt x="3333" y="277"/>
                      </a:lnTo>
                      <a:lnTo>
                        <a:pt x="3343" y="288"/>
                      </a:lnTo>
                      <a:lnTo>
                        <a:pt x="3355" y="299"/>
                      </a:lnTo>
                      <a:lnTo>
                        <a:pt x="3367" y="310"/>
                      </a:lnTo>
                      <a:lnTo>
                        <a:pt x="3381" y="319"/>
                      </a:lnTo>
                      <a:lnTo>
                        <a:pt x="3396" y="328"/>
                      </a:lnTo>
                      <a:lnTo>
                        <a:pt x="3412" y="336"/>
                      </a:lnTo>
                      <a:lnTo>
                        <a:pt x="3429" y="345"/>
                      </a:lnTo>
                      <a:lnTo>
                        <a:pt x="3447" y="352"/>
                      </a:lnTo>
                      <a:lnTo>
                        <a:pt x="3466" y="359"/>
                      </a:lnTo>
                      <a:lnTo>
                        <a:pt x="3492" y="369"/>
                      </a:lnTo>
                      <a:lnTo>
                        <a:pt x="3516" y="381"/>
                      </a:lnTo>
                      <a:lnTo>
                        <a:pt x="3525" y="386"/>
                      </a:lnTo>
                      <a:lnTo>
                        <a:pt x="3534" y="392"/>
                      </a:lnTo>
                      <a:lnTo>
                        <a:pt x="3543" y="397"/>
                      </a:lnTo>
                      <a:lnTo>
                        <a:pt x="3550" y="403"/>
                      </a:lnTo>
                      <a:lnTo>
                        <a:pt x="3556" y="409"/>
                      </a:lnTo>
                      <a:lnTo>
                        <a:pt x="3561" y="417"/>
                      </a:lnTo>
                      <a:lnTo>
                        <a:pt x="3565" y="423"/>
                      </a:lnTo>
                      <a:lnTo>
                        <a:pt x="3569" y="430"/>
                      </a:lnTo>
                      <a:lnTo>
                        <a:pt x="3571" y="437"/>
                      </a:lnTo>
                      <a:lnTo>
                        <a:pt x="3573" y="445"/>
                      </a:lnTo>
                      <a:lnTo>
                        <a:pt x="3575" y="454"/>
                      </a:lnTo>
                      <a:lnTo>
                        <a:pt x="3576" y="462"/>
                      </a:lnTo>
                      <a:lnTo>
                        <a:pt x="3575" y="471"/>
                      </a:lnTo>
                      <a:lnTo>
                        <a:pt x="3573" y="480"/>
                      </a:lnTo>
                      <a:lnTo>
                        <a:pt x="3571" y="489"/>
                      </a:lnTo>
                      <a:lnTo>
                        <a:pt x="3567" y="497"/>
                      </a:lnTo>
                      <a:lnTo>
                        <a:pt x="3563" y="504"/>
                      </a:lnTo>
                      <a:lnTo>
                        <a:pt x="3558" y="511"/>
                      </a:lnTo>
                      <a:lnTo>
                        <a:pt x="3553" y="517"/>
                      </a:lnTo>
                      <a:lnTo>
                        <a:pt x="3546" y="524"/>
                      </a:lnTo>
                      <a:lnTo>
                        <a:pt x="3539" y="529"/>
                      </a:lnTo>
                      <a:lnTo>
                        <a:pt x="3530" y="533"/>
                      </a:lnTo>
                      <a:lnTo>
                        <a:pt x="3521" y="537"/>
                      </a:lnTo>
                      <a:lnTo>
                        <a:pt x="3511" y="540"/>
                      </a:lnTo>
                      <a:lnTo>
                        <a:pt x="3500" y="543"/>
                      </a:lnTo>
                      <a:lnTo>
                        <a:pt x="3488" y="545"/>
                      </a:lnTo>
                      <a:lnTo>
                        <a:pt x="3476" y="546"/>
                      </a:lnTo>
                      <a:lnTo>
                        <a:pt x="3463" y="546"/>
                      </a:lnTo>
                      <a:lnTo>
                        <a:pt x="3441" y="546"/>
                      </a:lnTo>
                      <a:lnTo>
                        <a:pt x="3420" y="543"/>
                      </a:lnTo>
                      <a:lnTo>
                        <a:pt x="3400" y="540"/>
                      </a:lnTo>
                      <a:lnTo>
                        <a:pt x="3379" y="535"/>
                      </a:lnTo>
                      <a:lnTo>
                        <a:pt x="3361" y="529"/>
                      </a:lnTo>
                      <a:lnTo>
                        <a:pt x="3343" y="523"/>
                      </a:lnTo>
                      <a:lnTo>
                        <a:pt x="3327" y="514"/>
                      </a:lnTo>
                      <a:lnTo>
                        <a:pt x="3312" y="507"/>
                      </a:lnTo>
                      <a:lnTo>
                        <a:pt x="3288" y="601"/>
                      </a:lnTo>
                      <a:close/>
                      <a:moveTo>
                        <a:pt x="3188" y="263"/>
                      </a:moveTo>
                      <a:lnTo>
                        <a:pt x="2955" y="263"/>
                      </a:lnTo>
                      <a:lnTo>
                        <a:pt x="2955" y="104"/>
                      </a:lnTo>
                      <a:lnTo>
                        <a:pt x="3202" y="104"/>
                      </a:lnTo>
                      <a:lnTo>
                        <a:pt x="3202" y="10"/>
                      </a:lnTo>
                      <a:lnTo>
                        <a:pt x="2841" y="10"/>
                      </a:lnTo>
                      <a:lnTo>
                        <a:pt x="2841" y="631"/>
                      </a:lnTo>
                      <a:lnTo>
                        <a:pt x="3216" y="631"/>
                      </a:lnTo>
                      <a:lnTo>
                        <a:pt x="3216" y="537"/>
                      </a:lnTo>
                      <a:lnTo>
                        <a:pt x="2955" y="537"/>
                      </a:lnTo>
                      <a:lnTo>
                        <a:pt x="2955" y="355"/>
                      </a:lnTo>
                      <a:lnTo>
                        <a:pt x="3188" y="355"/>
                      </a:lnTo>
                      <a:lnTo>
                        <a:pt x="3188" y="263"/>
                      </a:lnTo>
                      <a:close/>
                      <a:moveTo>
                        <a:pt x="2727" y="523"/>
                      </a:moveTo>
                      <a:lnTo>
                        <a:pt x="2714" y="528"/>
                      </a:lnTo>
                      <a:lnTo>
                        <a:pt x="2701" y="532"/>
                      </a:lnTo>
                      <a:lnTo>
                        <a:pt x="2687" y="536"/>
                      </a:lnTo>
                      <a:lnTo>
                        <a:pt x="2671" y="539"/>
                      </a:lnTo>
                      <a:lnTo>
                        <a:pt x="2655" y="542"/>
                      </a:lnTo>
                      <a:lnTo>
                        <a:pt x="2637" y="544"/>
                      </a:lnTo>
                      <a:lnTo>
                        <a:pt x="2621" y="545"/>
                      </a:lnTo>
                      <a:lnTo>
                        <a:pt x="2604" y="545"/>
                      </a:lnTo>
                      <a:lnTo>
                        <a:pt x="2590" y="545"/>
                      </a:lnTo>
                      <a:lnTo>
                        <a:pt x="2579" y="544"/>
                      </a:lnTo>
                      <a:lnTo>
                        <a:pt x="2567" y="543"/>
                      </a:lnTo>
                      <a:lnTo>
                        <a:pt x="2555" y="541"/>
                      </a:lnTo>
                      <a:lnTo>
                        <a:pt x="2544" y="539"/>
                      </a:lnTo>
                      <a:lnTo>
                        <a:pt x="2533" y="537"/>
                      </a:lnTo>
                      <a:lnTo>
                        <a:pt x="2522" y="534"/>
                      </a:lnTo>
                      <a:lnTo>
                        <a:pt x="2512" y="530"/>
                      </a:lnTo>
                      <a:lnTo>
                        <a:pt x="2502" y="526"/>
                      </a:lnTo>
                      <a:lnTo>
                        <a:pt x="2493" y="522"/>
                      </a:lnTo>
                      <a:lnTo>
                        <a:pt x="2483" y="516"/>
                      </a:lnTo>
                      <a:lnTo>
                        <a:pt x="2475" y="511"/>
                      </a:lnTo>
                      <a:lnTo>
                        <a:pt x="2467" y="505"/>
                      </a:lnTo>
                      <a:lnTo>
                        <a:pt x="2459" y="499"/>
                      </a:lnTo>
                      <a:lnTo>
                        <a:pt x="2451" y="492"/>
                      </a:lnTo>
                      <a:lnTo>
                        <a:pt x="2444" y="486"/>
                      </a:lnTo>
                      <a:lnTo>
                        <a:pt x="2437" y="477"/>
                      </a:lnTo>
                      <a:lnTo>
                        <a:pt x="2431" y="470"/>
                      </a:lnTo>
                      <a:lnTo>
                        <a:pt x="2426" y="462"/>
                      </a:lnTo>
                      <a:lnTo>
                        <a:pt x="2420" y="453"/>
                      </a:lnTo>
                      <a:lnTo>
                        <a:pt x="2414" y="443"/>
                      </a:lnTo>
                      <a:lnTo>
                        <a:pt x="2410" y="434"/>
                      </a:lnTo>
                      <a:lnTo>
                        <a:pt x="2406" y="425"/>
                      </a:lnTo>
                      <a:lnTo>
                        <a:pt x="2402" y="415"/>
                      </a:lnTo>
                      <a:lnTo>
                        <a:pt x="2396" y="393"/>
                      </a:lnTo>
                      <a:lnTo>
                        <a:pt x="2391" y="371"/>
                      </a:lnTo>
                      <a:lnTo>
                        <a:pt x="2389" y="347"/>
                      </a:lnTo>
                      <a:lnTo>
                        <a:pt x="2388" y="322"/>
                      </a:lnTo>
                      <a:lnTo>
                        <a:pt x="2388" y="309"/>
                      </a:lnTo>
                      <a:lnTo>
                        <a:pt x="2389" y="295"/>
                      </a:lnTo>
                      <a:lnTo>
                        <a:pt x="2390" y="282"/>
                      </a:lnTo>
                      <a:lnTo>
                        <a:pt x="2392" y="270"/>
                      </a:lnTo>
                      <a:lnTo>
                        <a:pt x="2394" y="257"/>
                      </a:lnTo>
                      <a:lnTo>
                        <a:pt x="2397" y="246"/>
                      </a:lnTo>
                      <a:lnTo>
                        <a:pt x="2400" y="235"/>
                      </a:lnTo>
                      <a:lnTo>
                        <a:pt x="2403" y="223"/>
                      </a:lnTo>
                      <a:lnTo>
                        <a:pt x="2408" y="213"/>
                      </a:lnTo>
                      <a:lnTo>
                        <a:pt x="2412" y="203"/>
                      </a:lnTo>
                      <a:lnTo>
                        <a:pt x="2418" y="193"/>
                      </a:lnTo>
                      <a:lnTo>
                        <a:pt x="2423" y="184"/>
                      </a:lnTo>
                      <a:lnTo>
                        <a:pt x="2429" y="176"/>
                      </a:lnTo>
                      <a:lnTo>
                        <a:pt x="2435" y="168"/>
                      </a:lnTo>
                      <a:lnTo>
                        <a:pt x="2441" y="159"/>
                      </a:lnTo>
                      <a:lnTo>
                        <a:pt x="2448" y="152"/>
                      </a:lnTo>
                      <a:lnTo>
                        <a:pt x="2457" y="145"/>
                      </a:lnTo>
                      <a:lnTo>
                        <a:pt x="2464" y="139"/>
                      </a:lnTo>
                      <a:lnTo>
                        <a:pt x="2472" y="133"/>
                      </a:lnTo>
                      <a:lnTo>
                        <a:pt x="2480" y="127"/>
                      </a:lnTo>
                      <a:lnTo>
                        <a:pt x="2489" y="121"/>
                      </a:lnTo>
                      <a:lnTo>
                        <a:pt x="2499" y="117"/>
                      </a:lnTo>
                      <a:lnTo>
                        <a:pt x="2508" y="112"/>
                      </a:lnTo>
                      <a:lnTo>
                        <a:pt x="2517" y="109"/>
                      </a:lnTo>
                      <a:lnTo>
                        <a:pt x="2538" y="102"/>
                      </a:lnTo>
                      <a:lnTo>
                        <a:pt x="2559" y="98"/>
                      </a:lnTo>
                      <a:lnTo>
                        <a:pt x="2582" y="95"/>
                      </a:lnTo>
                      <a:lnTo>
                        <a:pt x="2605" y="94"/>
                      </a:lnTo>
                      <a:lnTo>
                        <a:pt x="2623" y="95"/>
                      </a:lnTo>
                      <a:lnTo>
                        <a:pt x="2641" y="96"/>
                      </a:lnTo>
                      <a:lnTo>
                        <a:pt x="2658" y="98"/>
                      </a:lnTo>
                      <a:lnTo>
                        <a:pt x="2673" y="101"/>
                      </a:lnTo>
                      <a:lnTo>
                        <a:pt x="2688" y="105"/>
                      </a:lnTo>
                      <a:lnTo>
                        <a:pt x="2701" y="109"/>
                      </a:lnTo>
                      <a:lnTo>
                        <a:pt x="2714" y="113"/>
                      </a:lnTo>
                      <a:lnTo>
                        <a:pt x="2726" y="118"/>
                      </a:lnTo>
                      <a:lnTo>
                        <a:pt x="2750" y="28"/>
                      </a:lnTo>
                      <a:lnTo>
                        <a:pt x="2740" y="24"/>
                      </a:lnTo>
                      <a:lnTo>
                        <a:pt x="2728" y="19"/>
                      </a:lnTo>
                      <a:lnTo>
                        <a:pt x="2712" y="13"/>
                      </a:lnTo>
                      <a:lnTo>
                        <a:pt x="2695" y="9"/>
                      </a:lnTo>
                      <a:lnTo>
                        <a:pt x="2674" y="6"/>
                      </a:lnTo>
                      <a:lnTo>
                        <a:pt x="2652" y="3"/>
                      </a:lnTo>
                      <a:lnTo>
                        <a:pt x="2627" y="1"/>
                      </a:lnTo>
                      <a:lnTo>
                        <a:pt x="2600" y="0"/>
                      </a:lnTo>
                      <a:lnTo>
                        <a:pt x="2583" y="1"/>
                      </a:lnTo>
                      <a:lnTo>
                        <a:pt x="2566" y="2"/>
                      </a:lnTo>
                      <a:lnTo>
                        <a:pt x="2548" y="4"/>
                      </a:lnTo>
                      <a:lnTo>
                        <a:pt x="2532" y="6"/>
                      </a:lnTo>
                      <a:lnTo>
                        <a:pt x="2515" y="9"/>
                      </a:lnTo>
                      <a:lnTo>
                        <a:pt x="2499" y="13"/>
                      </a:lnTo>
                      <a:lnTo>
                        <a:pt x="2483" y="17"/>
                      </a:lnTo>
                      <a:lnTo>
                        <a:pt x="2468" y="23"/>
                      </a:lnTo>
                      <a:lnTo>
                        <a:pt x="2454" y="29"/>
                      </a:lnTo>
                      <a:lnTo>
                        <a:pt x="2439" y="35"/>
                      </a:lnTo>
                      <a:lnTo>
                        <a:pt x="2426" y="42"/>
                      </a:lnTo>
                      <a:lnTo>
                        <a:pt x="2411" y="50"/>
                      </a:lnTo>
                      <a:lnTo>
                        <a:pt x="2399" y="59"/>
                      </a:lnTo>
                      <a:lnTo>
                        <a:pt x="2387" y="68"/>
                      </a:lnTo>
                      <a:lnTo>
                        <a:pt x="2374" y="77"/>
                      </a:lnTo>
                      <a:lnTo>
                        <a:pt x="2363" y="87"/>
                      </a:lnTo>
                      <a:lnTo>
                        <a:pt x="2352" y="99"/>
                      </a:lnTo>
                      <a:lnTo>
                        <a:pt x="2342" y="110"/>
                      </a:lnTo>
                      <a:lnTo>
                        <a:pt x="2332" y="122"/>
                      </a:lnTo>
                      <a:lnTo>
                        <a:pt x="2323" y="135"/>
                      </a:lnTo>
                      <a:lnTo>
                        <a:pt x="2315" y="148"/>
                      </a:lnTo>
                      <a:lnTo>
                        <a:pt x="2307" y="162"/>
                      </a:lnTo>
                      <a:lnTo>
                        <a:pt x="2300" y="176"/>
                      </a:lnTo>
                      <a:lnTo>
                        <a:pt x="2293" y="190"/>
                      </a:lnTo>
                      <a:lnTo>
                        <a:pt x="2288" y="206"/>
                      </a:lnTo>
                      <a:lnTo>
                        <a:pt x="2283" y="222"/>
                      </a:lnTo>
                      <a:lnTo>
                        <a:pt x="2278" y="239"/>
                      </a:lnTo>
                      <a:lnTo>
                        <a:pt x="2275" y="255"/>
                      </a:lnTo>
                      <a:lnTo>
                        <a:pt x="2272" y="273"/>
                      </a:lnTo>
                      <a:lnTo>
                        <a:pt x="2270" y="290"/>
                      </a:lnTo>
                      <a:lnTo>
                        <a:pt x="2269" y="309"/>
                      </a:lnTo>
                      <a:lnTo>
                        <a:pt x="2269" y="328"/>
                      </a:lnTo>
                      <a:lnTo>
                        <a:pt x="2269" y="346"/>
                      </a:lnTo>
                      <a:lnTo>
                        <a:pt x="2270" y="362"/>
                      </a:lnTo>
                      <a:lnTo>
                        <a:pt x="2272" y="380"/>
                      </a:lnTo>
                      <a:lnTo>
                        <a:pt x="2274" y="395"/>
                      </a:lnTo>
                      <a:lnTo>
                        <a:pt x="2277" y="412"/>
                      </a:lnTo>
                      <a:lnTo>
                        <a:pt x="2281" y="427"/>
                      </a:lnTo>
                      <a:lnTo>
                        <a:pt x="2285" y="441"/>
                      </a:lnTo>
                      <a:lnTo>
                        <a:pt x="2290" y="457"/>
                      </a:lnTo>
                      <a:lnTo>
                        <a:pt x="2295" y="470"/>
                      </a:lnTo>
                      <a:lnTo>
                        <a:pt x="2302" y="484"/>
                      </a:lnTo>
                      <a:lnTo>
                        <a:pt x="2309" y="497"/>
                      </a:lnTo>
                      <a:lnTo>
                        <a:pt x="2317" y="509"/>
                      </a:lnTo>
                      <a:lnTo>
                        <a:pt x="2325" y="522"/>
                      </a:lnTo>
                      <a:lnTo>
                        <a:pt x="2333" y="534"/>
                      </a:lnTo>
                      <a:lnTo>
                        <a:pt x="2343" y="544"/>
                      </a:lnTo>
                      <a:lnTo>
                        <a:pt x="2353" y="555"/>
                      </a:lnTo>
                      <a:lnTo>
                        <a:pt x="2363" y="565"/>
                      </a:lnTo>
                      <a:lnTo>
                        <a:pt x="2374" y="574"/>
                      </a:lnTo>
                      <a:lnTo>
                        <a:pt x="2386" y="583"/>
                      </a:lnTo>
                      <a:lnTo>
                        <a:pt x="2398" y="592"/>
                      </a:lnTo>
                      <a:lnTo>
                        <a:pt x="2411" y="599"/>
                      </a:lnTo>
                      <a:lnTo>
                        <a:pt x="2424" y="606"/>
                      </a:lnTo>
                      <a:lnTo>
                        <a:pt x="2438" y="612"/>
                      </a:lnTo>
                      <a:lnTo>
                        <a:pt x="2452" y="618"/>
                      </a:lnTo>
                      <a:lnTo>
                        <a:pt x="2467" y="623"/>
                      </a:lnTo>
                      <a:lnTo>
                        <a:pt x="2482" y="628"/>
                      </a:lnTo>
                      <a:lnTo>
                        <a:pt x="2499" y="632"/>
                      </a:lnTo>
                      <a:lnTo>
                        <a:pt x="2515" y="635"/>
                      </a:lnTo>
                      <a:lnTo>
                        <a:pt x="2532" y="637"/>
                      </a:lnTo>
                      <a:lnTo>
                        <a:pt x="2549" y="639"/>
                      </a:lnTo>
                      <a:lnTo>
                        <a:pt x="2567" y="640"/>
                      </a:lnTo>
                      <a:lnTo>
                        <a:pt x="2585" y="641"/>
                      </a:lnTo>
                      <a:lnTo>
                        <a:pt x="2612" y="640"/>
                      </a:lnTo>
                      <a:lnTo>
                        <a:pt x="2637" y="638"/>
                      </a:lnTo>
                      <a:lnTo>
                        <a:pt x="2661" y="635"/>
                      </a:lnTo>
                      <a:lnTo>
                        <a:pt x="2684" y="632"/>
                      </a:lnTo>
                      <a:lnTo>
                        <a:pt x="2702" y="628"/>
                      </a:lnTo>
                      <a:lnTo>
                        <a:pt x="2720" y="622"/>
                      </a:lnTo>
                      <a:lnTo>
                        <a:pt x="2734" y="617"/>
                      </a:lnTo>
                      <a:lnTo>
                        <a:pt x="2745" y="612"/>
                      </a:lnTo>
                      <a:lnTo>
                        <a:pt x="2727" y="523"/>
                      </a:lnTo>
                      <a:close/>
                      <a:moveTo>
                        <a:pt x="2058" y="10"/>
                      </a:moveTo>
                      <a:lnTo>
                        <a:pt x="2058" y="631"/>
                      </a:lnTo>
                      <a:lnTo>
                        <a:pt x="2171" y="631"/>
                      </a:lnTo>
                      <a:lnTo>
                        <a:pt x="2171" y="10"/>
                      </a:lnTo>
                      <a:lnTo>
                        <a:pt x="2058" y="10"/>
                      </a:lnTo>
                      <a:close/>
                      <a:moveTo>
                        <a:pt x="1776" y="631"/>
                      </a:moveTo>
                      <a:lnTo>
                        <a:pt x="1991" y="10"/>
                      </a:lnTo>
                      <a:lnTo>
                        <a:pt x="1871" y="10"/>
                      </a:lnTo>
                      <a:lnTo>
                        <a:pt x="1780" y="294"/>
                      </a:lnTo>
                      <a:lnTo>
                        <a:pt x="1771" y="322"/>
                      </a:lnTo>
                      <a:lnTo>
                        <a:pt x="1762" y="351"/>
                      </a:lnTo>
                      <a:lnTo>
                        <a:pt x="1754" y="379"/>
                      </a:lnTo>
                      <a:lnTo>
                        <a:pt x="1746" y="407"/>
                      </a:lnTo>
                      <a:lnTo>
                        <a:pt x="1738" y="435"/>
                      </a:lnTo>
                      <a:lnTo>
                        <a:pt x="1730" y="463"/>
                      </a:lnTo>
                      <a:lnTo>
                        <a:pt x="1724" y="491"/>
                      </a:lnTo>
                      <a:lnTo>
                        <a:pt x="1717" y="518"/>
                      </a:lnTo>
                      <a:lnTo>
                        <a:pt x="1715" y="518"/>
                      </a:lnTo>
                      <a:lnTo>
                        <a:pt x="1709" y="491"/>
                      </a:lnTo>
                      <a:lnTo>
                        <a:pt x="1702" y="462"/>
                      </a:lnTo>
                      <a:lnTo>
                        <a:pt x="1695" y="434"/>
                      </a:lnTo>
                      <a:lnTo>
                        <a:pt x="1688" y="406"/>
                      </a:lnTo>
                      <a:lnTo>
                        <a:pt x="1680" y="379"/>
                      </a:lnTo>
                      <a:lnTo>
                        <a:pt x="1672" y="350"/>
                      </a:lnTo>
                      <a:lnTo>
                        <a:pt x="1663" y="321"/>
                      </a:lnTo>
                      <a:lnTo>
                        <a:pt x="1654" y="292"/>
                      </a:lnTo>
                      <a:lnTo>
                        <a:pt x="1570" y="10"/>
                      </a:lnTo>
                      <a:lnTo>
                        <a:pt x="1447" y="10"/>
                      </a:lnTo>
                      <a:lnTo>
                        <a:pt x="1647" y="631"/>
                      </a:lnTo>
                      <a:lnTo>
                        <a:pt x="1776" y="631"/>
                      </a:lnTo>
                      <a:close/>
                      <a:moveTo>
                        <a:pt x="1090" y="97"/>
                      </a:moveTo>
                      <a:lnTo>
                        <a:pt x="1101" y="95"/>
                      </a:lnTo>
                      <a:lnTo>
                        <a:pt x="1117" y="93"/>
                      </a:lnTo>
                      <a:lnTo>
                        <a:pt x="1136" y="92"/>
                      </a:lnTo>
                      <a:lnTo>
                        <a:pt x="1161" y="91"/>
                      </a:lnTo>
                      <a:lnTo>
                        <a:pt x="1174" y="92"/>
                      </a:lnTo>
                      <a:lnTo>
                        <a:pt x="1187" y="93"/>
                      </a:lnTo>
                      <a:lnTo>
                        <a:pt x="1199" y="95"/>
                      </a:lnTo>
                      <a:lnTo>
                        <a:pt x="1210" y="97"/>
                      </a:lnTo>
                      <a:lnTo>
                        <a:pt x="1222" y="100"/>
                      </a:lnTo>
                      <a:lnTo>
                        <a:pt x="1231" y="105"/>
                      </a:lnTo>
                      <a:lnTo>
                        <a:pt x="1240" y="109"/>
                      </a:lnTo>
                      <a:lnTo>
                        <a:pt x="1248" y="115"/>
                      </a:lnTo>
                      <a:lnTo>
                        <a:pt x="1256" y="121"/>
                      </a:lnTo>
                      <a:lnTo>
                        <a:pt x="1263" y="130"/>
                      </a:lnTo>
                      <a:lnTo>
                        <a:pt x="1268" y="137"/>
                      </a:lnTo>
                      <a:lnTo>
                        <a:pt x="1273" y="146"/>
                      </a:lnTo>
                      <a:lnTo>
                        <a:pt x="1277" y="156"/>
                      </a:lnTo>
                      <a:lnTo>
                        <a:pt x="1279" y="167"/>
                      </a:lnTo>
                      <a:lnTo>
                        <a:pt x="1281" y="178"/>
                      </a:lnTo>
                      <a:lnTo>
                        <a:pt x="1281" y="190"/>
                      </a:lnTo>
                      <a:lnTo>
                        <a:pt x="1281" y="202"/>
                      </a:lnTo>
                      <a:lnTo>
                        <a:pt x="1279" y="212"/>
                      </a:lnTo>
                      <a:lnTo>
                        <a:pt x="1277" y="222"/>
                      </a:lnTo>
                      <a:lnTo>
                        <a:pt x="1273" y="232"/>
                      </a:lnTo>
                      <a:lnTo>
                        <a:pt x="1268" y="242"/>
                      </a:lnTo>
                      <a:lnTo>
                        <a:pt x="1263" y="250"/>
                      </a:lnTo>
                      <a:lnTo>
                        <a:pt x="1255" y="257"/>
                      </a:lnTo>
                      <a:lnTo>
                        <a:pt x="1248" y="264"/>
                      </a:lnTo>
                      <a:lnTo>
                        <a:pt x="1240" y="271"/>
                      </a:lnTo>
                      <a:lnTo>
                        <a:pt x="1231" y="277"/>
                      </a:lnTo>
                      <a:lnTo>
                        <a:pt x="1221" y="281"/>
                      </a:lnTo>
                      <a:lnTo>
                        <a:pt x="1209" y="285"/>
                      </a:lnTo>
                      <a:lnTo>
                        <a:pt x="1197" y="288"/>
                      </a:lnTo>
                      <a:lnTo>
                        <a:pt x="1185" y="291"/>
                      </a:lnTo>
                      <a:lnTo>
                        <a:pt x="1171" y="292"/>
                      </a:lnTo>
                      <a:lnTo>
                        <a:pt x="1158" y="292"/>
                      </a:lnTo>
                      <a:lnTo>
                        <a:pt x="1090" y="292"/>
                      </a:lnTo>
                      <a:lnTo>
                        <a:pt x="1090" y="97"/>
                      </a:lnTo>
                      <a:close/>
                      <a:moveTo>
                        <a:pt x="978" y="631"/>
                      </a:moveTo>
                      <a:lnTo>
                        <a:pt x="1090" y="631"/>
                      </a:lnTo>
                      <a:lnTo>
                        <a:pt x="1090" y="375"/>
                      </a:lnTo>
                      <a:lnTo>
                        <a:pt x="1148" y="375"/>
                      </a:lnTo>
                      <a:lnTo>
                        <a:pt x="1159" y="377"/>
                      </a:lnTo>
                      <a:lnTo>
                        <a:pt x="1170" y="378"/>
                      </a:lnTo>
                      <a:lnTo>
                        <a:pt x="1180" y="380"/>
                      </a:lnTo>
                      <a:lnTo>
                        <a:pt x="1190" y="382"/>
                      </a:lnTo>
                      <a:lnTo>
                        <a:pt x="1198" y="385"/>
                      </a:lnTo>
                      <a:lnTo>
                        <a:pt x="1206" y="389"/>
                      </a:lnTo>
                      <a:lnTo>
                        <a:pt x="1213" y="394"/>
                      </a:lnTo>
                      <a:lnTo>
                        <a:pt x="1221" y="400"/>
                      </a:lnTo>
                      <a:lnTo>
                        <a:pt x="1227" y="407"/>
                      </a:lnTo>
                      <a:lnTo>
                        <a:pt x="1233" y="415"/>
                      </a:lnTo>
                      <a:lnTo>
                        <a:pt x="1238" y="424"/>
                      </a:lnTo>
                      <a:lnTo>
                        <a:pt x="1243" y="433"/>
                      </a:lnTo>
                      <a:lnTo>
                        <a:pt x="1247" y="444"/>
                      </a:lnTo>
                      <a:lnTo>
                        <a:pt x="1251" y="457"/>
                      </a:lnTo>
                      <a:lnTo>
                        <a:pt x="1255" y="470"/>
                      </a:lnTo>
                      <a:lnTo>
                        <a:pt x="1259" y="485"/>
                      </a:lnTo>
                      <a:lnTo>
                        <a:pt x="1272" y="537"/>
                      </a:lnTo>
                      <a:lnTo>
                        <a:pt x="1283" y="579"/>
                      </a:lnTo>
                      <a:lnTo>
                        <a:pt x="1288" y="597"/>
                      </a:lnTo>
                      <a:lnTo>
                        <a:pt x="1292" y="611"/>
                      </a:lnTo>
                      <a:lnTo>
                        <a:pt x="1297" y="622"/>
                      </a:lnTo>
                      <a:lnTo>
                        <a:pt x="1301" y="631"/>
                      </a:lnTo>
                      <a:lnTo>
                        <a:pt x="1417" y="631"/>
                      </a:lnTo>
                      <a:lnTo>
                        <a:pt x="1413" y="619"/>
                      </a:lnTo>
                      <a:lnTo>
                        <a:pt x="1406" y="605"/>
                      </a:lnTo>
                      <a:lnTo>
                        <a:pt x="1401" y="585"/>
                      </a:lnTo>
                      <a:lnTo>
                        <a:pt x="1395" y="565"/>
                      </a:lnTo>
                      <a:lnTo>
                        <a:pt x="1389" y="540"/>
                      </a:lnTo>
                      <a:lnTo>
                        <a:pt x="1382" y="514"/>
                      </a:lnTo>
                      <a:lnTo>
                        <a:pt x="1376" y="487"/>
                      </a:lnTo>
                      <a:lnTo>
                        <a:pt x="1368" y="458"/>
                      </a:lnTo>
                      <a:lnTo>
                        <a:pt x="1362" y="436"/>
                      </a:lnTo>
                      <a:lnTo>
                        <a:pt x="1354" y="416"/>
                      </a:lnTo>
                      <a:lnTo>
                        <a:pt x="1346" y="398"/>
                      </a:lnTo>
                      <a:lnTo>
                        <a:pt x="1336" y="382"/>
                      </a:lnTo>
                      <a:lnTo>
                        <a:pt x="1330" y="374"/>
                      </a:lnTo>
                      <a:lnTo>
                        <a:pt x="1324" y="367"/>
                      </a:lnTo>
                      <a:lnTo>
                        <a:pt x="1318" y="361"/>
                      </a:lnTo>
                      <a:lnTo>
                        <a:pt x="1312" y="355"/>
                      </a:lnTo>
                      <a:lnTo>
                        <a:pt x="1305" y="350"/>
                      </a:lnTo>
                      <a:lnTo>
                        <a:pt x="1298" y="346"/>
                      </a:lnTo>
                      <a:lnTo>
                        <a:pt x="1290" y="342"/>
                      </a:lnTo>
                      <a:lnTo>
                        <a:pt x="1282" y="337"/>
                      </a:lnTo>
                      <a:lnTo>
                        <a:pt x="1282" y="335"/>
                      </a:lnTo>
                      <a:lnTo>
                        <a:pt x="1292" y="330"/>
                      </a:lnTo>
                      <a:lnTo>
                        <a:pt x="1304" y="326"/>
                      </a:lnTo>
                      <a:lnTo>
                        <a:pt x="1314" y="320"/>
                      </a:lnTo>
                      <a:lnTo>
                        <a:pt x="1324" y="314"/>
                      </a:lnTo>
                      <a:lnTo>
                        <a:pt x="1334" y="306"/>
                      </a:lnTo>
                      <a:lnTo>
                        <a:pt x="1343" y="298"/>
                      </a:lnTo>
                      <a:lnTo>
                        <a:pt x="1352" y="289"/>
                      </a:lnTo>
                      <a:lnTo>
                        <a:pt x="1360" y="280"/>
                      </a:lnTo>
                      <a:lnTo>
                        <a:pt x="1367" y="270"/>
                      </a:lnTo>
                      <a:lnTo>
                        <a:pt x="1374" y="258"/>
                      </a:lnTo>
                      <a:lnTo>
                        <a:pt x="1380" y="247"/>
                      </a:lnTo>
                      <a:lnTo>
                        <a:pt x="1385" y="235"/>
                      </a:lnTo>
                      <a:lnTo>
                        <a:pt x="1389" y="222"/>
                      </a:lnTo>
                      <a:lnTo>
                        <a:pt x="1392" y="209"/>
                      </a:lnTo>
                      <a:lnTo>
                        <a:pt x="1394" y="194"/>
                      </a:lnTo>
                      <a:lnTo>
                        <a:pt x="1394" y="180"/>
                      </a:lnTo>
                      <a:lnTo>
                        <a:pt x="1393" y="160"/>
                      </a:lnTo>
                      <a:lnTo>
                        <a:pt x="1391" y="142"/>
                      </a:lnTo>
                      <a:lnTo>
                        <a:pt x="1386" y="124"/>
                      </a:lnTo>
                      <a:lnTo>
                        <a:pt x="1381" y="108"/>
                      </a:lnTo>
                      <a:lnTo>
                        <a:pt x="1373" y="94"/>
                      </a:lnTo>
                      <a:lnTo>
                        <a:pt x="1363" y="79"/>
                      </a:lnTo>
                      <a:lnTo>
                        <a:pt x="1353" y="67"/>
                      </a:lnTo>
                      <a:lnTo>
                        <a:pt x="1341" y="56"/>
                      </a:lnTo>
                      <a:lnTo>
                        <a:pt x="1333" y="49"/>
                      </a:lnTo>
                      <a:lnTo>
                        <a:pt x="1324" y="43"/>
                      </a:lnTo>
                      <a:lnTo>
                        <a:pt x="1315" y="38"/>
                      </a:lnTo>
                      <a:lnTo>
                        <a:pt x="1306" y="33"/>
                      </a:lnTo>
                      <a:lnTo>
                        <a:pt x="1296" y="28"/>
                      </a:lnTo>
                      <a:lnTo>
                        <a:pt x="1285" y="24"/>
                      </a:lnTo>
                      <a:lnTo>
                        <a:pt x="1275" y="21"/>
                      </a:lnTo>
                      <a:lnTo>
                        <a:pt x="1263" y="17"/>
                      </a:lnTo>
                      <a:lnTo>
                        <a:pt x="1238" y="12"/>
                      </a:lnTo>
                      <a:lnTo>
                        <a:pt x="1211" y="8"/>
                      </a:lnTo>
                      <a:lnTo>
                        <a:pt x="1181" y="6"/>
                      </a:lnTo>
                      <a:lnTo>
                        <a:pt x="1150" y="5"/>
                      </a:lnTo>
                      <a:lnTo>
                        <a:pt x="1125" y="5"/>
                      </a:lnTo>
                      <a:lnTo>
                        <a:pt x="1101" y="6"/>
                      </a:lnTo>
                      <a:lnTo>
                        <a:pt x="1078" y="7"/>
                      </a:lnTo>
                      <a:lnTo>
                        <a:pt x="1055" y="9"/>
                      </a:lnTo>
                      <a:lnTo>
                        <a:pt x="1034" y="11"/>
                      </a:lnTo>
                      <a:lnTo>
                        <a:pt x="1014" y="13"/>
                      </a:lnTo>
                      <a:lnTo>
                        <a:pt x="995" y="15"/>
                      </a:lnTo>
                      <a:lnTo>
                        <a:pt x="978" y="19"/>
                      </a:lnTo>
                      <a:lnTo>
                        <a:pt x="978" y="631"/>
                      </a:lnTo>
                      <a:close/>
                      <a:moveTo>
                        <a:pt x="852" y="263"/>
                      </a:moveTo>
                      <a:lnTo>
                        <a:pt x="617" y="263"/>
                      </a:lnTo>
                      <a:lnTo>
                        <a:pt x="617" y="104"/>
                      </a:lnTo>
                      <a:lnTo>
                        <a:pt x="865" y="104"/>
                      </a:lnTo>
                      <a:lnTo>
                        <a:pt x="865" y="10"/>
                      </a:lnTo>
                      <a:lnTo>
                        <a:pt x="504" y="10"/>
                      </a:lnTo>
                      <a:lnTo>
                        <a:pt x="504" y="631"/>
                      </a:lnTo>
                      <a:lnTo>
                        <a:pt x="879" y="631"/>
                      </a:lnTo>
                      <a:lnTo>
                        <a:pt x="879" y="537"/>
                      </a:lnTo>
                      <a:lnTo>
                        <a:pt x="617" y="537"/>
                      </a:lnTo>
                      <a:lnTo>
                        <a:pt x="617" y="355"/>
                      </a:lnTo>
                      <a:lnTo>
                        <a:pt x="852" y="355"/>
                      </a:lnTo>
                      <a:lnTo>
                        <a:pt x="852" y="263"/>
                      </a:lnTo>
                      <a:close/>
                      <a:moveTo>
                        <a:pt x="0" y="601"/>
                      </a:moveTo>
                      <a:lnTo>
                        <a:pt x="14" y="609"/>
                      </a:lnTo>
                      <a:lnTo>
                        <a:pt x="32" y="616"/>
                      </a:lnTo>
                      <a:lnTo>
                        <a:pt x="50" y="622"/>
                      </a:lnTo>
                      <a:lnTo>
                        <a:pt x="72" y="629"/>
                      </a:lnTo>
                      <a:lnTo>
                        <a:pt x="94" y="634"/>
                      </a:lnTo>
                      <a:lnTo>
                        <a:pt x="118" y="637"/>
                      </a:lnTo>
                      <a:lnTo>
                        <a:pt x="143" y="640"/>
                      </a:lnTo>
                      <a:lnTo>
                        <a:pt x="167" y="641"/>
                      </a:lnTo>
                      <a:lnTo>
                        <a:pt x="196" y="640"/>
                      </a:lnTo>
                      <a:lnTo>
                        <a:pt x="224" y="637"/>
                      </a:lnTo>
                      <a:lnTo>
                        <a:pt x="236" y="635"/>
                      </a:lnTo>
                      <a:lnTo>
                        <a:pt x="248" y="632"/>
                      </a:lnTo>
                      <a:lnTo>
                        <a:pt x="261" y="629"/>
                      </a:lnTo>
                      <a:lnTo>
                        <a:pt x="272" y="625"/>
                      </a:lnTo>
                      <a:lnTo>
                        <a:pt x="282" y="621"/>
                      </a:lnTo>
                      <a:lnTo>
                        <a:pt x="293" y="617"/>
                      </a:lnTo>
                      <a:lnTo>
                        <a:pt x="303" y="613"/>
                      </a:lnTo>
                      <a:lnTo>
                        <a:pt x="312" y="608"/>
                      </a:lnTo>
                      <a:lnTo>
                        <a:pt x="321" y="603"/>
                      </a:lnTo>
                      <a:lnTo>
                        <a:pt x="330" y="597"/>
                      </a:lnTo>
                      <a:lnTo>
                        <a:pt x="338" y="591"/>
                      </a:lnTo>
                      <a:lnTo>
                        <a:pt x="345" y="584"/>
                      </a:lnTo>
                      <a:lnTo>
                        <a:pt x="352" y="578"/>
                      </a:lnTo>
                      <a:lnTo>
                        <a:pt x="358" y="571"/>
                      </a:lnTo>
                      <a:lnTo>
                        <a:pt x="365" y="564"/>
                      </a:lnTo>
                      <a:lnTo>
                        <a:pt x="371" y="557"/>
                      </a:lnTo>
                      <a:lnTo>
                        <a:pt x="380" y="541"/>
                      </a:lnTo>
                      <a:lnTo>
                        <a:pt x="388" y="526"/>
                      </a:lnTo>
                      <a:lnTo>
                        <a:pt x="394" y="508"/>
                      </a:lnTo>
                      <a:lnTo>
                        <a:pt x="400" y="491"/>
                      </a:lnTo>
                      <a:lnTo>
                        <a:pt x="402" y="472"/>
                      </a:lnTo>
                      <a:lnTo>
                        <a:pt x="403" y="454"/>
                      </a:lnTo>
                      <a:lnTo>
                        <a:pt x="402" y="437"/>
                      </a:lnTo>
                      <a:lnTo>
                        <a:pt x="401" y="422"/>
                      </a:lnTo>
                      <a:lnTo>
                        <a:pt x="397" y="407"/>
                      </a:lnTo>
                      <a:lnTo>
                        <a:pt x="393" y="393"/>
                      </a:lnTo>
                      <a:lnTo>
                        <a:pt x="387" y="380"/>
                      </a:lnTo>
                      <a:lnTo>
                        <a:pt x="381" y="367"/>
                      </a:lnTo>
                      <a:lnTo>
                        <a:pt x="373" y="355"/>
                      </a:lnTo>
                      <a:lnTo>
                        <a:pt x="364" y="344"/>
                      </a:lnTo>
                      <a:lnTo>
                        <a:pt x="353" y="332"/>
                      </a:lnTo>
                      <a:lnTo>
                        <a:pt x="341" y="322"/>
                      </a:lnTo>
                      <a:lnTo>
                        <a:pt x="328" y="313"/>
                      </a:lnTo>
                      <a:lnTo>
                        <a:pt x="313" y="303"/>
                      </a:lnTo>
                      <a:lnTo>
                        <a:pt x="298" y="294"/>
                      </a:lnTo>
                      <a:lnTo>
                        <a:pt x="281" y="286"/>
                      </a:lnTo>
                      <a:lnTo>
                        <a:pt x="263" y="278"/>
                      </a:lnTo>
                      <a:lnTo>
                        <a:pt x="243" y="270"/>
                      </a:lnTo>
                      <a:lnTo>
                        <a:pt x="215" y="258"/>
                      </a:lnTo>
                      <a:lnTo>
                        <a:pt x="190" y="247"/>
                      </a:lnTo>
                      <a:lnTo>
                        <a:pt x="179" y="242"/>
                      </a:lnTo>
                      <a:lnTo>
                        <a:pt x="169" y="236"/>
                      </a:lnTo>
                      <a:lnTo>
                        <a:pt x="161" y="230"/>
                      </a:lnTo>
                      <a:lnTo>
                        <a:pt x="153" y="224"/>
                      </a:lnTo>
                      <a:lnTo>
                        <a:pt x="146" y="219"/>
                      </a:lnTo>
                      <a:lnTo>
                        <a:pt x="141" y="213"/>
                      </a:lnTo>
                      <a:lnTo>
                        <a:pt x="135" y="206"/>
                      </a:lnTo>
                      <a:lnTo>
                        <a:pt x="131" y="200"/>
                      </a:lnTo>
                      <a:lnTo>
                        <a:pt x="128" y="192"/>
                      </a:lnTo>
                      <a:lnTo>
                        <a:pt x="126" y="184"/>
                      </a:lnTo>
                      <a:lnTo>
                        <a:pt x="125" y="177"/>
                      </a:lnTo>
                      <a:lnTo>
                        <a:pt x="125" y="168"/>
                      </a:lnTo>
                      <a:lnTo>
                        <a:pt x="125" y="162"/>
                      </a:lnTo>
                      <a:lnTo>
                        <a:pt x="126" y="154"/>
                      </a:lnTo>
                      <a:lnTo>
                        <a:pt x="128" y="147"/>
                      </a:lnTo>
                      <a:lnTo>
                        <a:pt x="130" y="141"/>
                      </a:lnTo>
                      <a:lnTo>
                        <a:pt x="134" y="135"/>
                      </a:lnTo>
                      <a:lnTo>
                        <a:pt x="139" y="129"/>
                      </a:lnTo>
                      <a:lnTo>
                        <a:pt x="143" y="122"/>
                      </a:lnTo>
                      <a:lnTo>
                        <a:pt x="149" y="117"/>
                      </a:lnTo>
                      <a:lnTo>
                        <a:pt x="156" y="112"/>
                      </a:lnTo>
                      <a:lnTo>
                        <a:pt x="163" y="107"/>
                      </a:lnTo>
                      <a:lnTo>
                        <a:pt x="171" y="103"/>
                      </a:lnTo>
                      <a:lnTo>
                        <a:pt x="181" y="100"/>
                      </a:lnTo>
                      <a:lnTo>
                        <a:pt x="191" y="97"/>
                      </a:lnTo>
                      <a:lnTo>
                        <a:pt x="202" y="95"/>
                      </a:lnTo>
                      <a:lnTo>
                        <a:pt x="215" y="94"/>
                      </a:lnTo>
                      <a:lnTo>
                        <a:pt x="227" y="94"/>
                      </a:lnTo>
                      <a:lnTo>
                        <a:pt x="248" y="94"/>
                      </a:lnTo>
                      <a:lnTo>
                        <a:pt x="268" y="96"/>
                      </a:lnTo>
                      <a:lnTo>
                        <a:pt x="285" y="100"/>
                      </a:lnTo>
                      <a:lnTo>
                        <a:pt x="302" y="104"/>
                      </a:lnTo>
                      <a:lnTo>
                        <a:pt x="317" y="108"/>
                      </a:lnTo>
                      <a:lnTo>
                        <a:pt x="331" y="113"/>
                      </a:lnTo>
                      <a:lnTo>
                        <a:pt x="342" y="118"/>
                      </a:lnTo>
                      <a:lnTo>
                        <a:pt x="351" y="122"/>
                      </a:lnTo>
                      <a:lnTo>
                        <a:pt x="378" y="31"/>
                      </a:lnTo>
                      <a:lnTo>
                        <a:pt x="366" y="25"/>
                      </a:lnTo>
                      <a:lnTo>
                        <a:pt x="350" y="20"/>
                      </a:lnTo>
                      <a:lnTo>
                        <a:pt x="335" y="14"/>
                      </a:lnTo>
                      <a:lnTo>
                        <a:pt x="316" y="9"/>
                      </a:lnTo>
                      <a:lnTo>
                        <a:pt x="298" y="6"/>
                      </a:lnTo>
                      <a:lnTo>
                        <a:pt x="276" y="3"/>
                      </a:lnTo>
                      <a:lnTo>
                        <a:pt x="254" y="1"/>
                      </a:lnTo>
                      <a:lnTo>
                        <a:pt x="229" y="0"/>
                      </a:lnTo>
                      <a:lnTo>
                        <a:pt x="204" y="1"/>
                      </a:lnTo>
                      <a:lnTo>
                        <a:pt x="182" y="4"/>
                      </a:lnTo>
                      <a:lnTo>
                        <a:pt x="159" y="8"/>
                      </a:lnTo>
                      <a:lnTo>
                        <a:pt x="139" y="14"/>
                      </a:lnTo>
                      <a:lnTo>
                        <a:pt x="119" y="22"/>
                      </a:lnTo>
                      <a:lnTo>
                        <a:pt x="101" y="30"/>
                      </a:lnTo>
                      <a:lnTo>
                        <a:pt x="84" y="40"/>
                      </a:lnTo>
                      <a:lnTo>
                        <a:pt x="70" y="51"/>
                      </a:lnTo>
                      <a:lnTo>
                        <a:pt x="56" y="64"/>
                      </a:lnTo>
                      <a:lnTo>
                        <a:pt x="44" y="77"/>
                      </a:lnTo>
                      <a:lnTo>
                        <a:pt x="34" y="93"/>
                      </a:lnTo>
                      <a:lnTo>
                        <a:pt x="26" y="108"/>
                      </a:lnTo>
                      <a:lnTo>
                        <a:pt x="18" y="124"/>
                      </a:lnTo>
                      <a:lnTo>
                        <a:pt x="14" y="142"/>
                      </a:lnTo>
                      <a:lnTo>
                        <a:pt x="11" y="159"/>
                      </a:lnTo>
                      <a:lnTo>
                        <a:pt x="10" y="179"/>
                      </a:lnTo>
                      <a:lnTo>
                        <a:pt x="11" y="194"/>
                      </a:lnTo>
                      <a:lnTo>
                        <a:pt x="13" y="211"/>
                      </a:lnTo>
                      <a:lnTo>
                        <a:pt x="16" y="225"/>
                      </a:lnTo>
                      <a:lnTo>
                        <a:pt x="21" y="240"/>
                      </a:lnTo>
                      <a:lnTo>
                        <a:pt x="29" y="253"/>
                      </a:lnTo>
                      <a:lnTo>
                        <a:pt x="36" y="265"/>
                      </a:lnTo>
                      <a:lnTo>
                        <a:pt x="45" y="277"/>
                      </a:lnTo>
                      <a:lnTo>
                        <a:pt x="55" y="288"/>
                      </a:lnTo>
                      <a:lnTo>
                        <a:pt x="67" y="299"/>
                      </a:lnTo>
                      <a:lnTo>
                        <a:pt x="80" y="310"/>
                      </a:lnTo>
                      <a:lnTo>
                        <a:pt x="93" y="319"/>
                      </a:lnTo>
                      <a:lnTo>
                        <a:pt x="109" y="328"/>
                      </a:lnTo>
                      <a:lnTo>
                        <a:pt x="124" y="336"/>
                      </a:lnTo>
                      <a:lnTo>
                        <a:pt x="142" y="345"/>
                      </a:lnTo>
                      <a:lnTo>
                        <a:pt x="159" y="352"/>
                      </a:lnTo>
                      <a:lnTo>
                        <a:pt x="178" y="359"/>
                      </a:lnTo>
                      <a:lnTo>
                        <a:pt x="205" y="369"/>
                      </a:lnTo>
                      <a:lnTo>
                        <a:pt x="228" y="381"/>
                      </a:lnTo>
                      <a:lnTo>
                        <a:pt x="238" y="386"/>
                      </a:lnTo>
                      <a:lnTo>
                        <a:pt x="247" y="392"/>
                      </a:lnTo>
                      <a:lnTo>
                        <a:pt x="255" y="397"/>
                      </a:lnTo>
                      <a:lnTo>
                        <a:pt x="262" y="403"/>
                      </a:lnTo>
                      <a:lnTo>
                        <a:pt x="268" y="409"/>
                      </a:lnTo>
                      <a:lnTo>
                        <a:pt x="273" y="417"/>
                      </a:lnTo>
                      <a:lnTo>
                        <a:pt x="278" y="423"/>
                      </a:lnTo>
                      <a:lnTo>
                        <a:pt x="281" y="430"/>
                      </a:lnTo>
                      <a:lnTo>
                        <a:pt x="284" y="437"/>
                      </a:lnTo>
                      <a:lnTo>
                        <a:pt x="287" y="445"/>
                      </a:lnTo>
                      <a:lnTo>
                        <a:pt x="288" y="454"/>
                      </a:lnTo>
                      <a:lnTo>
                        <a:pt x="288" y="462"/>
                      </a:lnTo>
                      <a:lnTo>
                        <a:pt x="288" y="471"/>
                      </a:lnTo>
                      <a:lnTo>
                        <a:pt x="285" y="480"/>
                      </a:lnTo>
                      <a:lnTo>
                        <a:pt x="283" y="489"/>
                      </a:lnTo>
                      <a:lnTo>
                        <a:pt x="280" y="497"/>
                      </a:lnTo>
                      <a:lnTo>
                        <a:pt x="276" y="504"/>
                      </a:lnTo>
                      <a:lnTo>
                        <a:pt x="271" y="511"/>
                      </a:lnTo>
                      <a:lnTo>
                        <a:pt x="265" y="517"/>
                      </a:lnTo>
                      <a:lnTo>
                        <a:pt x="259" y="524"/>
                      </a:lnTo>
                      <a:lnTo>
                        <a:pt x="251" y="529"/>
                      </a:lnTo>
                      <a:lnTo>
                        <a:pt x="242" y="533"/>
                      </a:lnTo>
                      <a:lnTo>
                        <a:pt x="233" y="537"/>
                      </a:lnTo>
                      <a:lnTo>
                        <a:pt x="223" y="540"/>
                      </a:lnTo>
                      <a:lnTo>
                        <a:pt x="213" y="543"/>
                      </a:lnTo>
                      <a:lnTo>
                        <a:pt x="200" y="545"/>
                      </a:lnTo>
                      <a:lnTo>
                        <a:pt x="188" y="546"/>
                      </a:lnTo>
                      <a:lnTo>
                        <a:pt x="175" y="546"/>
                      </a:lnTo>
                      <a:lnTo>
                        <a:pt x="154" y="546"/>
                      </a:lnTo>
                      <a:lnTo>
                        <a:pt x="132" y="543"/>
                      </a:lnTo>
                      <a:lnTo>
                        <a:pt x="112" y="540"/>
                      </a:lnTo>
                      <a:lnTo>
                        <a:pt x="92" y="535"/>
                      </a:lnTo>
                      <a:lnTo>
                        <a:pt x="74" y="529"/>
                      </a:lnTo>
                      <a:lnTo>
                        <a:pt x="56" y="523"/>
                      </a:lnTo>
                      <a:lnTo>
                        <a:pt x="40" y="514"/>
                      </a:lnTo>
                      <a:lnTo>
                        <a:pt x="26" y="507"/>
                      </a:lnTo>
                      <a:lnTo>
                        <a:pt x="0" y="60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377">
                    <a:defRPr/>
                  </a:pPr>
                  <a:endParaRPr lang="en-US" sz="1867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Freeform 15"/>
                <p:cNvSpPr>
                  <a:spLocks noEditPoints="1"/>
                </p:cNvSpPr>
                <p:nvPr/>
              </p:nvSpPr>
              <p:spPr bwMode="auto">
                <a:xfrm>
                  <a:off x="623721" y="6650480"/>
                  <a:ext cx="1169987" cy="127000"/>
                </a:xfrm>
                <a:custGeom>
                  <a:avLst/>
                  <a:gdLst/>
                  <a:ahLst/>
                  <a:cxnLst>
                    <a:cxn ang="0">
                      <a:pos x="5506" y="10"/>
                    </a:cxn>
                    <a:cxn ang="0">
                      <a:pos x="5169" y="544"/>
                    </a:cxn>
                    <a:cxn ang="0">
                      <a:pos x="5029" y="477"/>
                    </a:cxn>
                    <a:cxn ang="0">
                      <a:pos x="4982" y="270"/>
                    </a:cxn>
                    <a:cxn ang="0">
                      <a:pos x="5063" y="133"/>
                    </a:cxn>
                    <a:cxn ang="0">
                      <a:pos x="5293" y="109"/>
                    </a:cxn>
                    <a:cxn ang="0">
                      <a:pos x="5122" y="6"/>
                    </a:cxn>
                    <a:cxn ang="0">
                      <a:pos x="4924" y="122"/>
                    </a:cxn>
                    <a:cxn ang="0">
                      <a:pos x="4861" y="362"/>
                    </a:cxn>
                    <a:cxn ang="0">
                      <a:pos x="4955" y="565"/>
                    </a:cxn>
                    <a:cxn ang="0">
                      <a:pos x="5175" y="641"/>
                    </a:cxn>
                    <a:cxn ang="0">
                      <a:pos x="4373" y="269"/>
                    </a:cxn>
                    <a:cxn ang="0">
                      <a:pos x="4761" y="631"/>
                    </a:cxn>
                    <a:cxn ang="0">
                      <a:pos x="4630" y="407"/>
                    </a:cxn>
                    <a:cxn ang="0">
                      <a:pos x="3905" y="100"/>
                    </a:cxn>
                    <a:cxn ang="0">
                      <a:pos x="3809" y="456"/>
                    </a:cxn>
                    <a:cxn ang="0">
                      <a:pos x="3020" y="10"/>
                    </a:cxn>
                    <a:cxn ang="0">
                      <a:pos x="2324" y="528"/>
                    </a:cxn>
                    <a:cxn ang="0">
                      <a:pos x="2455" y="633"/>
                    </a:cxn>
                    <a:cxn ang="0">
                      <a:pos x="2663" y="610"/>
                    </a:cxn>
                    <a:cxn ang="0">
                      <a:pos x="2767" y="461"/>
                    </a:cxn>
                    <a:cxn ang="0">
                      <a:pos x="2644" y="481"/>
                    </a:cxn>
                    <a:cxn ang="0">
                      <a:pos x="2470" y="533"/>
                    </a:cxn>
                    <a:cxn ang="0">
                      <a:pos x="1803" y="609"/>
                    </a:cxn>
                    <a:cxn ang="0">
                      <a:pos x="2082" y="617"/>
                    </a:cxn>
                    <a:cxn ang="0">
                      <a:pos x="2191" y="472"/>
                    </a:cxn>
                    <a:cxn ang="0">
                      <a:pos x="2070" y="286"/>
                    </a:cxn>
                    <a:cxn ang="0">
                      <a:pos x="1914" y="177"/>
                    </a:cxn>
                    <a:cxn ang="0">
                      <a:pos x="1991" y="95"/>
                    </a:cxn>
                    <a:cxn ang="0">
                      <a:pos x="2106" y="9"/>
                    </a:cxn>
                    <a:cxn ang="0">
                      <a:pos x="1823" y="93"/>
                    </a:cxn>
                    <a:cxn ang="0">
                      <a:pos x="1869" y="310"/>
                    </a:cxn>
                    <a:cxn ang="0">
                      <a:pos x="2067" y="423"/>
                    </a:cxn>
                    <a:cxn ang="0">
                      <a:pos x="2031" y="533"/>
                    </a:cxn>
                    <a:cxn ang="0">
                      <a:pos x="1789" y="601"/>
                    </a:cxn>
                    <a:cxn ang="0">
                      <a:pos x="1348" y="251"/>
                    </a:cxn>
                    <a:cxn ang="0">
                      <a:pos x="1587" y="422"/>
                    </a:cxn>
                    <a:cxn ang="0">
                      <a:pos x="1300" y="631"/>
                    </a:cxn>
                    <a:cxn ang="0">
                      <a:pos x="679" y="482"/>
                    </a:cxn>
                    <a:cxn ang="0">
                      <a:pos x="668" y="177"/>
                    </a:cxn>
                    <a:cxn ang="0">
                      <a:pos x="807" y="91"/>
                    </a:cxn>
                    <a:cxn ang="0">
                      <a:pos x="944" y="177"/>
                    </a:cxn>
                    <a:cxn ang="0">
                      <a:pos x="933" y="482"/>
                    </a:cxn>
                    <a:cxn ang="0">
                      <a:pos x="804" y="550"/>
                    </a:cxn>
                    <a:cxn ang="0">
                      <a:pos x="993" y="575"/>
                    </a:cxn>
                    <a:cxn ang="0">
                      <a:pos x="1094" y="370"/>
                    </a:cxn>
                    <a:cxn ang="0">
                      <a:pos x="1054" y="137"/>
                    </a:cxn>
                    <a:cxn ang="0">
                      <a:pos x="890" y="9"/>
                    </a:cxn>
                    <a:cxn ang="0">
                      <a:pos x="665" y="37"/>
                    </a:cxn>
                    <a:cxn ang="0">
                      <a:pos x="531" y="209"/>
                    </a:cxn>
                    <a:cxn ang="0">
                      <a:pos x="535" y="452"/>
                    </a:cxn>
                    <a:cxn ang="0">
                      <a:pos x="670" y="611"/>
                    </a:cxn>
                    <a:cxn ang="0">
                      <a:pos x="403" y="539"/>
                    </a:cxn>
                    <a:cxn ang="0">
                      <a:pos x="216" y="516"/>
                    </a:cxn>
                    <a:cxn ang="0">
                      <a:pos x="123" y="371"/>
                    </a:cxn>
                    <a:cxn ang="0">
                      <a:pos x="160" y="176"/>
                    </a:cxn>
                    <a:cxn ang="0">
                      <a:pos x="337" y="94"/>
                    </a:cxn>
                    <a:cxn ang="0">
                      <a:pos x="383" y="3"/>
                    </a:cxn>
                    <a:cxn ang="0">
                      <a:pos x="130" y="59"/>
                    </a:cxn>
                    <a:cxn ang="0">
                      <a:pos x="6" y="255"/>
                    </a:cxn>
                    <a:cxn ang="0">
                      <a:pos x="41" y="497"/>
                    </a:cxn>
                    <a:cxn ang="0">
                      <a:pos x="215" y="628"/>
                    </a:cxn>
                    <a:cxn ang="0">
                      <a:pos x="458" y="523"/>
                    </a:cxn>
                  </a:cxnLst>
                  <a:rect l="0" t="0" r="r" b="b"/>
                  <a:pathLst>
                    <a:path w="5893" h="641">
                      <a:moveTo>
                        <a:pt x="5686" y="631"/>
                      </a:moveTo>
                      <a:lnTo>
                        <a:pt x="5686" y="369"/>
                      </a:lnTo>
                      <a:lnTo>
                        <a:pt x="5893" y="10"/>
                      </a:lnTo>
                      <a:lnTo>
                        <a:pt x="5764" y="10"/>
                      </a:lnTo>
                      <a:lnTo>
                        <a:pt x="5690" y="169"/>
                      </a:lnTo>
                      <a:lnTo>
                        <a:pt x="5675" y="202"/>
                      </a:lnTo>
                      <a:lnTo>
                        <a:pt x="5661" y="232"/>
                      </a:lnTo>
                      <a:lnTo>
                        <a:pt x="5648" y="262"/>
                      </a:lnTo>
                      <a:lnTo>
                        <a:pt x="5636" y="292"/>
                      </a:lnTo>
                      <a:lnTo>
                        <a:pt x="5635" y="292"/>
                      </a:lnTo>
                      <a:lnTo>
                        <a:pt x="5621" y="261"/>
                      </a:lnTo>
                      <a:lnTo>
                        <a:pt x="5609" y="232"/>
                      </a:lnTo>
                      <a:lnTo>
                        <a:pt x="5596" y="202"/>
                      </a:lnTo>
                      <a:lnTo>
                        <a:pt x="5580" y="170"/>
                      </a:lnTo>
                      <a:lnTo>
                        <a:pt x="5506" y="10"/>
                      </a:lnTo>
                      <a:lnTo>
                        <a:pt x="5377" y="10"/>
                      </a:lnTo>
                      <a:lnTo>
                        <a:pt x="5573" y="372"/>
                      </a:lnTo>
                      <a:lnTo>
                        <a:pt x="5573" y="631"/>
                      </a:lnTo>
                      <a:lnTo>
                        <a:pt x="5686" y="631"/>
                      </a:lnTo>
                      <a:close/>
                      <a:moveTo>
                        <a:pt x="5318" y="523"/>
                      </a:moveTo>
                      <a:lnTo>
                        <a:pt x="5306" y="528"/>
                      </a:lnTo>
                      <a:lnTo>
                        <a:pt x="5293" y="532"/>
                      </a:lnTo>
                      <a:lnTo>
                        <a:pt x="5277" y="536"/>
                      </a:lnTo>
                      <a:lnTo>
                        <a:pt x="5262" y="539"/>
                      </a:lnTo>
                      <a:lnTo>
                        <a:pt x="5245" y="542"/>
                      </a:lnTo>
                      <a:lnTo>
                        <a:pt x="5229" y="544"/>
                      </a:lnTo>
                      <a:lnTo>
                        <a:pt x="5211" y="545"/>
                      </a:lnTo>
                      <a:lnTo>
                        <a:pt x="5194" y="545"/>
                      </a:lnTo>
                      <a:lnTo>
                        <a:pt x="5182" y="545"/>
                      </a:lnTo>
                      <a:lnTo>
                        <a:pt x="5169" y="544"/>
                      </a:lnTo>
                      <a:lnTo>
                        <a:pt x="5157" y="543"/>
                      </a:lnTo>
                      <a:lnTo>
                        <a:pt x="5146" y="541"/>
                      </a:lnTo>
                      <a:lnTo>
                        <a:pt x="5134" y="539"/>
                      </a:lnTo>
                      <a:lnTo>
                        <a:pt x="5124" y="537"/>
                      </a:lnTo>
                      <a:lnTo>
                        <a:pt x="5113" y="534"/>
                      </a:lnTo>
                      <a:lnTo>
                        <a:pt x="5104" y="530"/>
                      </a:lnTo>
                      <a:lnTo>
                        <a:pt x="5093" y="526"/>
                      </a:lnTo>
                      <a:lnTo>
                        <a:pt x="5084" y="522"/>
                      </a:lnTo>
                      <a:lnTo>
                        <a:pt x="5075" y="516"/>
                      </a:lnTo>
                      <a:lnTo>
                        <a:pt x="5067" y="511"/>
                      </a:lnTo>
                      <a:lnTo>
                        <a:pt x="5057" y="505"/>
                      </a:lnTo>
                      <a:lnTo>
                        <a:pt x="5050" y="499"/>
                      </a:lnTo>
                      <a:lnTo>
                        <a:pt x="5042" y="492"/>
                      </a:lnTo>
                      <a:lnTo>
                        <a:pt x="5036" y="486"/>
                      </a:lnTo>
                      <a:lnTo>
                        <a:pt x="5029" y="477"/>
                      </a:lnTo>
                      <a:lnTo>
                        <a:pt x="5022" y="470"/>
                      </a:lnTo>
                      <a:lnTo>
                        <a:pt x="5016" y="462"/>
                      </a:lnTo>
                      <a:lnTo>
                        <a:pt x="5011" y="453"/>
                      </a:lnTo>
                      <a:lnTo>
                        <a:pt x="5006" y="443"/>
                      </a:lnTo>
                      <a:lnTo>
                        <a:pt x="5001" y="434"/>
                      </a:lnTo>
                      <a:lnTo>
                        <a:pt x="4997" y="425"/>
                      </a:lnTo>
                      <a:lnTo>
                        <a:pt x="4993" y="415"/>
                      </a:lnTo>
                      <a:lnTo>
                        <a:pt x="4986" y="393"/>
                      </a:lnTo>
                      <a:lnTo>
                        <a:pt x="4982" y="371"/>
                      </a:lnTo>
                      <a:lnTo>
                        <a:pt x="4979" y="347"/>
                      </a:lnTo>
                      <a:lnTo>
                        <a:pt x="4978" y="322"/>
                      </a:lnTo>
                      <a:lnTo>
                        <a:pt x="4979" y="309"/>
                      </a:lnTo>
                      <a:lnTo>
                        <a:pt x="4979" y="295"/>
                      </a:lnTo>
                      <a:lnTo>
                        <a:pt x="4981" y="282"/>
                      </a:lnTo>
                      <a:lnTo>
                        <a:pt x="4982" y="270"/>
                      </a:lnTo>
                      <a:lnTo>
                        <a:pt x="4985" y="257"/>
                      </a:lnTo>
                      <a:lnTo>
                        <a:pt x="4987" y="246"/>
                      </a:lnTo>
                      <a:lnTo>
                        <a:pt x="4991" y="235"/>
                      </a:lnTo>
                      <a:lnTo>
                        <a:pt x="4995" y="223"/>
                      </a:lnTo>
                      <a:lnTo>
                        <a:pt x="4999" y="213"/>
                      </a:lnTo>
                      <a:lnTo>
                        <a:pt x="5004" y="203"/>
                      </a:lnTo>
                      <a:lnTo>
                        <a:pt x="5008" y="193"/>
                      </a:lnTo>
                      <a:lnTo>
                        <a:pt x="5014" y="184"/>
                      </a:lnTo>
                      <a:lnTo>
                        <a:pt x="5019" y="176"/>
                      </a:lnTo>
                      <a:lnTo>
                        <a:pt x="5026" y="168"/>
                      </a:lnTo>
                      <a:lnTo>
                        <a:pt x="5033" y="159"/>
                      </a:lnTo>
                      <a:lnTo>
                        <a:pt x="5040" y="152"/>
                      </a:lnTo>
                      <a:lnTo>
                        <a:pt x="5047" y="145"/>
                      </a:lnTo>
                      <a:lnTo>
                        <a:pt x="5055" y="139"/>
                      </a:lnTo>
                      <a:lnTo>
                        <a:pt x="5063" y="133"/>
                      </a:lnTo>
                      <a:lnTo>
                        <a:pt x="5072" y="127"/>
                      </a:lnTo>
                      <a:lnTo>
                        <a:pt x="5080" y="121"/>
                      </a:lnTo>
                      <a:lnTo>
                        <a:pt x="5089" y="117"/>
                      </a:lnTo>
                      <a:lnTo>
                        <a:pt x="5098" y="112"/>
                      </a:lnTo>
                      <a:lnTo>
                        <a:pt x="5109" y="109"/>
                      </a:lnTo>
                      <a:lnTo>
                        <a:pt x="5129" y="102"/>
                      </a:lnTo>
                      <a:lnTo>
                        <a:pt x="5150" y="98"/>
                      </a:lnTo>
                      <a:lnTo>
                        <a:pt x="5172" y="95"/>
                      </a:lnTo>
                      <a:lnTo>
                        <a:pt x="5196" y="94"/>
                      </a:lnTo>
                      <a:lnTo>
                        <a:pt x="5215" y="95"/>
                      </a:lnTo>
                      <a:lnTo>
                        <a:pt x="5232" y="96"/>
                      </a:lnTo>
                      <a:lnTo>
                        <a:pt x="5248" y="98"/>
                      </a:lnTo>
                      <a:lnTo>
                        <a:pt x="5264" y="101"/>
                      </a:lnTo>
                      <a:lnTo>
                        <a:pt x="5279" y="105"/>
                      </a:lnTo>
                      <a:lnTo>
                        <a:pt x="5293" y="109"/>
                      </a:lnTo>
                      <a:lnTo>
                        <a:pt x="5305" y="113"/>
                      </a:lnTo>
                      <a:lnTo>
                        <a:pt x="5316" y="118"/>
                      </a:lnTo>
                      <a:lnTo>
                        <a:pt x="5341" y="28"/>
                      </a:lnTo>
                      <a:lnTo>
                        <a:pt x="5332" y="24"/>
                      </a:lnTo>
                      <a:lnTo>
                        <a:pt x="5318" y="19"/>
                      </a:lnTo>
                      <a:lnTo>
                        <a:pt x="5303" y="13"/>
                      </a:lnTo>
                      <a:lnTo>
                        <a:pt x="5285" y="9"/>
                      </a:lnTo>
                      <a:lnTo>
                        <a:pt x="5265" y="6"/>
                      </a:lnTo>
                      <a:lnTo>
                        <a:pt x="5242" y="3"/>
                      </a:lnTo>
                      <a:lnTo>
                        <a:pt x="5218" y="1"/>
                      </a:lnTo>
                      <a:lnTo>
                        <a:pt x="5191" y="0"/>
                      </a:lnTo>
                      <a:lnTo>
                        <a:pt x="5173" y="1"/>
                      </a:lnTo>
                      <a:lnTo>
                        <a:pt x="5156" y="2"/>
                      </a:lnTo>
                      <a:lnTo>
                        <a:pt x="5139" y="4"/>
                      </a:lnTo>
                      <a:lnTo>
                        <a:pt x="5122" y="6"/>
                      </a:lnTo>
                      <a:lnTo>
                        <a:pt x="5106" y="9"/>
                      </a:lnTo>
                      <a:lnTo>
                        <a:pt x="5090" y="13"/>
                      </a:lnTo>
                      <a:lnTo>
                        <a:pt x="5075" y="17"/>
                      </a:lnTo>
                      <a:lnTo>
                        <a:pt x="5059" y="23"/>
                      </a:lnTo>
                      <a:lnTo>
                        <a:pt x="5045" y="29"/>
                      </a:lnTo>
                      <a:lnTo>
                        <a:pt x="5031" y="35"/>
                      </a:lnTo>
                      <a:lnTo>
                        <a:pt x="5016" y="42"/>
                      </a:lnTo>
                      <a:lnTo>
                        <a:pt x="5003" y="50"/>
                      </a:lnTo>
                      <a:lnTo>
                        <a:pt x="4989" y="59"/>
                      </a:lnTo>
                      <a:lnTo>
                        <a:pt x="4977" y="68"/>
                      </a:lnTo>
                      <a:lnTo>
                        <a:pt x="4966" y="77"/>
                      </a:lnTo>
                      <a:lnTo>
                        <a:pt x="4955" y="87"/>
                      </a:lnTo>
                      <a:lnTo>
                        <a:pt x="4943" y="99"/>
                      </a:lnTo>
                      <a:lnTo>
                        <a:pt x="4933" y="110"/>
                      </a:lnTo>
                      <a:lnTo>
                        <a:pt x="4924" y="122"/>
                      </a:lnTo>
                      <a:lnTo>
                        <a:pt x="4914" y="135"/>
                      </a:lnTo>
                      <a:lnTo>
                        <a:pt x="4906" y="148"/>
                      </a:lnTo>
                      <a:lnTo>
                        <a:pt x="4898" y="162"/>
                      </a:lnTo>
                      <a:lnTo>
                        <a:pt x="4891" y="176"/>
                      </a:lnTo>
                      <a:lnTo>
                        <a:pt x="4885" y="190"/>
                      </a:lnTo>
                      <a:lnTo>
                        <a:pt x="4879" y="206"/>
                      </a:lnTo>
                      <a:lnTo>
                        <a:pt x="4873" y="222"/>
                      </a:lnTo>
                      <a:lnTo>
                        <a:pt x="4869" y="239"/>
                      </a:lnTo>
                      <a:lnTo>
                        <a:pt x="4866" y="255"/>
                      </a:lnTo>
                      <a:lnTo>
                        <a:pt x="4863" y="273"/>
                      </a:lnTo>
                      <a:lnTo>
                        <a:pt x="4861" y="290"/>
                      </a:lnTo>
                      <a:lnTo>
                        <a:pt x="4860" y="309"/>
                      </a:lnTo>
                      <a:lnTo>
                        <a:pt x="4859" y="328"/>
                      </a:lnTo>
                      <a:lnTo>
                        <a:pt x="4860" y="346"/>
                      </a:lnTo>
                      <a:lnTo>
                        <a:pt x="4861" y="362"/>
                      </a:lnTo>
                      <a:lnTo>
                        <a:pt x="4862" y="380"/>
                      </a:lnTo>
                      <a:lnTo>
                        <a:pt x="4865" y="395"/>
                      </a:lnTo>
                      <a:lnTo>
                        <a:pt x="4868" y="412"/>
                      </a:lnTo>
                      <a:lnTo>
                        <a:pt x="4871" y="427"/>
                      </a:lnTo>
                      <a:lnTo>
                        <a:pt x="4876" y="441"/>
                      </a:lnTo>
                      <a:lnTo>
                        <a:pt x="4881" y="457"/>
                      </a:lnTo>
                      <a:lnTo>
                        <a:pt x="4887" y="470"/>
                      </a:lnTo>
                      <a:lnTo>
                        <a:pt x="4893" y="484"/>
                      </a:lnTo>
                      <a:lnTo>
                        <a:pt x="4900" y="497"/>
                      </a:lnTo>
                      <a:lnTo>
                        <a:pt x="4907" y="509"/>
                      </a:lnTo>
                      <a:lnTo>
                        <a:pt x="4915" y="522"/>
                      </a:lnTo>
                      <a:lnTo>
                        <a:pt x="4925" y="534"/>
                      </a:lnTo>
                      <a:lnTo>
                        <a:pt x="4934" y="544"/>
                      </a:lnTo>
                      <a:lnTo>
                        <a:pt x="4943" y="555"/>
                      </a:lnTo>
                      <a:lnTo>
                        <a:pt x="4955" y="565"/>
                      </a:lnTo>
                      <a:lnTo>
                        <a:pt x="4965" y="574"/>
                      </a:lnTo>
                      <a:lnTo>
                        <a:pt x="4977" y="583"/>
                      </a:lnTo>
                      <a:lnTo>
                        <a:pt x="4989" y="592"/>
                      </a:lnTo>
                      <a:lnTo>
                        <a:pt x="5002" y="599"/>
                      </a:lnTo>
                      <a:lnTo>
                        <a:pt x="5015" y="606"/>
                      </a:lnTo>
                      <a:lnTo>
                        <a:pt x="5029" y="612"/>
                      </a:lnTo>
                      <a:lnTo>
                        <a:pt x="5043" y="618"/>
                      </a:lnTo>
                      <a:lnTo>
                        <a:pt x="5058" y="623"/>
                      </a:lnTo>
                      <a:lnTo>
                        <a:pt x="5074" y="628"/>
                      </a:lnTo>
                      <a:lnTo>
                        <a:pt x="5089" y="632"/>
                      </a:lnTo>
                      <a:lnTo>
                        <a:pt x="5106" y="635"/>
                      </a:lnTo>
                      <a:lnTo>
                        <a:pt x="5122" y="637"/>
                      </a:lnTo>
                      <a:lnTo>
                        <a:pt x="5139" y="639"/>
                      </a:lnTo>
                      <a:lnTo>
                        <a:pt x="5158" y="640"/>
                      </a:lnTo>
                      <a:lnTo>
                        <a:pt x="5175" y="641"/>
                      </a:lnTo>
                      <a:lnTo>
                        <a:pt x="5203" y="640"/>
                      </a:lnTo>
                      <a:lnTo>
                        <a:pt x="5229" y="638"/>
                      </a:lnTo>
                      <a:lnTo>
                        <a:pt x="5253" y="635"/>
                      </a:lnTo>
                      <a:lnTo>
                        <a:pt x="5274" y="632"/>
                      </a:lnTo>
                      <a:lnTo>
                        <a:pt x="5294" y="628"/>
                      </a:lnTo>
                      <a:lnTo>
                        <a:pt x="5310" y="622"/>
                      </a:lnTo>
                      <a:lnTo>
                        <a:pt x="5324" y="617"/>
                      </a:lnTo>
                      <a:lnTo>
                        <a:pt x="5337" y="612"/>
                      </a:lnTo>
                      <a:lnTo>
                        <a:pt x="5318" y="523"/>
                      </a:lnTo>
                      <a:close/>
                      <a:moveTo>
                        <a:pt x="4374" y="631"/>
                      </a:moveTo>
                      <a:lnTo>
                        <a:pt x="4374" y="408"/>
                      </a:lnTo>
                      <a:lnTo>
                        <a:pt x="4374" y="371"/>
                      </a:lnTo>
                      <a:lnTo>
                        <a:pt x="4374" y="335"/>
                      </a:lnTo>
                      <a:lnTo>
                        <a:pt x="4374" y="301"/>
                      </a:lnTo>
                      <a:lnTo>
                        <a:pt x="4373" y="269"/>
                      </a:lnTo>
                      <a:lnTo>
                        <a:pt x="4372" y="237"/>
                      </a:lnTo>
                      <a:lnTo>
                        <a:pt x="4371" y="205"/>
                      </a:lnTo>
                      <a:lnTo>
                        <a:pt x="4370" y="175"/>
                      </a:lnTo>
                      <a:lnTo>
                        <a:pt x="4369" y="144"/>
                      </a:lnTo>
                      <a:lnTo>
                        <a:pt x="4371" y="144"/>
                      </a:lnTo>
                      <a:lnTo>
                        <a:pt x="4383" y="170"/>
                      </a:lnTo>
                      <a:lnTo>
                        <a:pt x="4396" y="198"/>
                      </a:lnTo>
                      <a:lnTo>
                        <a:pt x="4410" y="224"/>
                      </a:lnTo>
                      <a:lnTo>
                        <a:pt x="4423" y="251"/>
                      </a:lnTo>
                      <a:lnTo>
                        <a:pt x="4438" y="279"/>
                      </a:lnTo>
                      <a:lnTo>
                        <a:pt x="4453" y="306"/>
                      </a:lnTo>
                      <a:lnTo>
                        <a:pt x="4468" y="332"/>
                      </a:lnTo>
                      <a:lnTo>
                        <a:pt x="4483" y="358"/>
                      </a:lnTo>
                      <a:lnTo>
                        <a:pt x="4644" y="631"/>
                      </a:lnTo>
                      <a:lnTo>
                        <a:pt x="4761" y="631"/>
                      </a:lnTo>
                      <a:lnTo>
                        <a:pt x="4761" y="10"/>
                      </a:lnTo>
                      <a:lnTo>
                        <a:pt x="4657" y="10"/>
                      </a:lnTo>
                      <a:lnTo>
                        <a:pt x="4657" y="226"/>
                      </a:lnTo>
                      <a:lnTo>
                        <a:pt x="4657" y="261"/>
                      </a:lnTo>
                      <a:lnTo>
                        <a:pt x="4658" y="295"/>
                      </a:lnTo>
                      <a:lnTo>
                        <a:pt x="4658" y="328"/>
                      </a:lnTo>
                      <a:lnTo>
                        <a:pt x="4659" y="360"/>
                      </a:lnTo>
                      <a:lnTo>
                        <a:pt x="4661" y="391"/>
                      </a:lnTo>
                      <a:lnTo>
                        <a:pt x="4662" y="422"/>
                      </a:lnTo>
                      <a:lnTo>
                        <a:pt x="4665" y="453"/>
                      </a:lnTo>
                      <a:lnTo>
                        <a:pt x="4667" y="484"/>
                      </a:lnTo>
                      <a:lnTo>
                        <a:pt x="4665" y="485"/>
                      </a:lnTo>
                      <a:lnTo>
                        <a:pt x="4653" y="459"/>
                      </a:lnTo>
                      <a:lnTo>
                        <a:pt x="4642" y="433"/>
                      </a:lnTo>
                      <a:lnTo>
                        <a:pt x="4630" y="407"/>
                      </a:lnTo>
                      <a:lnTo>
                        <a:pt x="4616" y="381"/>
                      </a:lnTo>
                      <a:lnTo>
                        <a:pt x="4603" y="355"/>
                      </a:lnTo>
                      <a:lnTo>
                        <a:pt x="4589" y="328"/>
                      </a:lnTo>
                      <a:lnTo>
                        <a:pt x="4574" y="302"/>
                      </a:lnTo>
                      <a:lnTo>
                        <a:pt x="4559" y="277"/>
                      </a:lnTo>
                      <a:lnTo>
                        <a:pt x="4399" y="10"/>
                      </a:lnTo>
                      <a:lnTo>
                        <a:pt x="4270" y="10"/>
                      </a:lnTo>
                      <a:lnTo>
                        <a:pt x="4270" y="631"/>
                      </a:lnTo>
                      <a:lnTo>
                        <a:pt x="4374" y="631"/>
                      </a:lnTo>
                      <a:close/>
                      <a:moveTo>
                        <a:pt x="3827" y="369"/>
                      </a:moveTo>
                      <a:lnTo>
                        <a:pt x="3876" y="216"/>
                      </a:lnTo>
                      <a:lnTo>
                        <a:pt x="3884" y="187"/>
                      </a:lnTo>
                      <a:lnTo>
                        <a:pt x="3891" y="158"/>
                      </a:lnTo>
                      <a:lnTo>
                        <a:pt x="3898" y="129"/>
                      </a:lnTo>
                      <a:lnTo>
                        <a:pt x="3905" y="100"/>
                      </a:lnTo>
                      <a:lnTo>
                        <a:pt x="3908" y="100"/>
                      </a:lnTo>
                      <a:lnTo>
                        <a:pt x="3915" y="128"/>
                      </a:lnTo>
                      <a:lnTo>
                        <a:pt x="3922" y="157"/>
                      </a:lnTo>
                      <a:lnTo>
                        <a:pt x="3930" y="187"/>
                      </a:lnTo>
                      <a:lnTo>
                        <a:pt x="3938" y="217"/>
                      </a:lnTo>
                      <a:lnTo>
                        <a:pt x="3988" y="369"/>
                      </a:lnTo>
                      <a:lnTo>
                        <a:pt x="3827" y="369"/>
                      </a:lnTo>
                      <a:close/>
                      <a:moveTo>
                        <a:pt x="4006" y="456"/>
                      </a:moveTo>
                      <a:lnTo>
                        <a:pt x="4063" y="631"/>
                      </a:lnTo>
                      <a:lnTo>
                        <a:pt x="4184" y="631"/>
                      </a:lnTo>
                      <a:lnTo>
                        <a:pt x="3983" y="10"/>
                      </a:lnTo>
                      <a:lnTo>
                        <a:pt x="3839" y="10"/>
                      </a:lnTo>
                      <a:lnTo>
                        <a:pt x="3639" y="631"/>
                      </a:lnTo>
                      <a:lnTo>
                        <a:pt x="3756" y="631"/>
                      </a:lnTo>
                      <a:lnTo>
                        <a:pt x="3809" y="456"/>
                      </a:lnTo>
                      <a:lnTo>
                        <a:pt x="4006" y="456"/>
                      </a:lnTo>
                      <a:close/>
                      <a:moveTo>
                        <a:pt x="3389" y="631"/>
                      </a:moveTo>
                      <a:lnTo>
                        <a:pt x="3502" y="631"/>
                      </a:lnTo>
                      <a:lnTo>
                        <a:pt x="3502" y="105"/>
                      </a:lnTo>
                      <a:lnTo>
                        <a:pt x="3680" y="105"/>
                      </a:lnTo>
                      <a:lnTo>
                        <a:pt x="3680" y="10"/>
                      </a:lnTo>
                      <a:lnTo>
                        <a:pt x="3211" y="10"/>
                      </a:lnTo>
                      <a:lnTo>
                        <a:pt x="3211" y="105"/>
                      </a:lnTo>
                      <a:lnTo>
                        <a:pt x="3389" y="105"/>
                      </a:lnTo>
                      <a:lnTo>
                        <a:pt x="3389" y="631"/>
                      </a:lnTo>
                      <a:close/>
                      <a:moveTo>
                        <a:pt x="2906" y="631"/>
                      </a:moveTo>
                      <a:lnTo>
                        <a:pt x="3275" y="631"/>
                      </a:lnTo>
                      <a:lnTo>
                        <a:pt x="3275" y="536"/>
                      </a:lnTo>
                      <a:lnTo>
                        <a:pt x="3020" y="536"/>
                      </a:lnTo>
                      <a:lnTo>
                        <a:pt x="3020" y="10"/>
                      </a:lnTo>
                      <a:lnTo>
                        <a:pt x="2906" y="10"/>
                      </a:lnTo>
                      <a:lnTo>
                        <a:pt x="2906" y="631"/>
                      </a:lnTo>
                      <a:close/>
                      <a:moveTo>
                        <a:pt x="2293" y="10"/>
                      </a:moveTo>
                      <a:lnTo>
                        <a:pt x="2293" y="365"/>
                      </a:lnTo>
                      <a:lnTo>
                        <a:pt x="2293" y="383"/>
                      </a:lnTo>
                      <a:lnTo>
                        <a:pt x="2294" y="400"/>
                      </a:lnTo>
                      <a:lnTo>
                        <a:pt x="2295" y="417"/>
                      </a:lnTo>
                      <a:lnTo>
                        <a:pt x="2297" y="433"/>
                      </a:lnTo>
                      <a:lnTo>
                        <a:pt x="2299" y="449"/>
                      </a:lnTo>
                      <a:lnTo>
                        <a:pt x="2303" y="463"/>
                      </a:lnTo>
                      <a:lnTo>
                        <a:pt x="2306" y="477"/>
                      </a:lnTo>
                      <a:lnTo>
                        <a:pt x="2310" y="491"/>
                      </a:lnTo>
                      <a:lnTo>
                        <a:pt x="2314" y="503"/>
                      </a:lnTo>
                      <a:lnTo>
                        <a:pt x="2319" y="515"/>
                      </a:lnTo>
                      <a:lnTo>
                        <a:pt x="2324" y="528"/>
                      </a:lnTo>
                      <a:lnTo>
                        <a:pt x="2330" y="538"/>
                      </a:lnTo>
                      <a:lnTo>
                        <a:pt x="2336" y="548"/>
                      </a:lnTo>
                      <a:lnTo>
                        <a:pt x="2343" y="559"/>
                      </a:lnTo>
                      <a:lnTo>
                        <a:pt x="2350" y="568"/>
                      </a:lnTo>
                      <a:lnTo>
                        <a:pt x="2357" y="576"/>
                      </a:lnTo>
                      <a:lnTo>
                        <a:pt x="2365" y="584"/>
                      </a:lnTo>
                      <a:lnTo>
                        <a:pt x="2373" y="592"/>
                      </a:lnTo>
                      <a:lnTo>
                        <a:pt x="2383" y="599"/>
                      </a:lnTo>
                      <a:lnTo>
                        <a:pt x="2392" y="605"/>
                      </a:lnTo>
                      <a:lnTo>
                        <a:pt x="2401" y="611"/>
                      </a:lnTo>
                      <a:lnTo>
                        <a:pt x="2411" y="616"/>
                      </a:lnTo>
                      <a:lnTo>
                        <a:pt x="2422" y="621"/>
                      </a:lnTo>
                      <a:lnTo>
                        <a:pt x="2432" y="625"/>
                      </a:lnTo>
                      <a:lnTo>
                        <a:pt x="2443" y="629"/>
                      </a:lnTo>
                      <a:lnTo>
                        <a:pt x="2455" y="633"/>
                      </a:lnTo>
                      <a:lnTo>
                        <a:pt x="2466" y="635"/>
                      </a:lnTo>
                      <a:lnTo>
                        <a:pt x="2478" y="637"/>
                      </a:lnTo>
                      <a:lnTo>
                        <a:pt x="2503" y="640"/>
                      </a:lnTo>
                      <a:lnTo>
                        <a:pt x="2530" y="641"/>
                      </a:lnTo>
                      <a:lnTo>
                        <a:pt x="2543" y="641"/>
                      </a:lnTo>
                      <a:lnTo>
                        <a:pt x="2556" y="640"/>
                      </a:lnTo>
                      <a:lnTo>
                        <a:pt x="2570" y="639"/>
                      </a:lnTo>
                      <a:lnTo>
                        <a:pt x="2583" y="637"/>
                      </a:lnTo>
                      <a:lnTo>
                        <a:pt x="2595" y="635"/>
                      </a:lnTo>
                      <a:lnTo>
                        <a:pt x="2608" y="632"/>
                      </a:lnTo>
                      <a:lnTo>
                        <a:pt x="2619" y="629"/>
                      </a:lnTo>
                      <a:lnTo>
                        <a:pt x="2631" y="624"/>
                      </a:lnTo>
                      <a:lnTo>
                        <a:pt x="2643" y="620"/>
                      </a:lnTo>
                      <a:lnTo>
                        <a:pt x="2653" y="615"/>
                      </a:lnTo>
                      <a:lnTo>
                        <a:pt x="2663" y="610"/>
                      </a:lnTo>
                      <a:lnTo>
                        <a:pt x="2673" y="604"/>
                      </a:lnTo>
                      <a:lnTo>
                        <a:pt x="2683" y="598"/>
                      </a:lnTo>
                      <a:lnTo>
                        <a:pt x="2692" y="591"/>
                      </a:lnTo>
                      <a:lnTo>
                        <a:pt x="2701" y="582"/>
                      </a:lnTo>
                      <a:lnTo>
                        <a:pt x="2709" y="574"/>
                      </a:lnTo>
                      <a:lnTo>
                        <a:pt x="2718" y="566"/>
                      </a:lnTo>
                      <a:lnTo>
                        <a:pt x="2725" y="557"/>
                      </a:lnTo>
                      <a:lnTo>
                        <a:pt x="2732" y="546"/>
                      </a:lnTo>
                      <a:lnTo>
                        <a:pt x="2738" y="536"/>
                      </a:lnTo>
                      <a:lnTo>
                        <a:pt x="2744" y="525"/>
                      </a:lnTo>
                      <a:lnTo>
                        <a:pt x="2750" y="513"/>
                      </a:lnTo>
                      <a:lnTo>
                        <a:pt x="2755" y="501"/>
                      </a:lnTo>
                      <a:lnTo>
                        <a:pt x="2760" y="489"/>
                      </a:lnTo>
                      <a:lnTo>
                        <a:pt x="2764" y="475"/>
                      </a:lnTo>
                      <a:lnTo>
                        <a:pt x="2767" y="461"/>
                      </a:lnTo>
                      <a:lnTo>
                        <a:pt x="2770" y="446"/>
                      </a:lnTo>
                      <a:lnTo>
                        <a:pt x="2772" y="431"/>
                      </a:lnTo>
                      <a:lnTo>
                        <a:pt x="2774" y="416"/>
                      </a:lnTo>
                      <a:lnTo>
                        <a:pt x="2776" y="399"/>
                      </a:lnTo>
                      <a:lnTo>
                        <a:pt x="2777" y="383"/>
                      </a:lnTo>
                      <a:lnTo>
                        <a:pt x="2777" y="364"/>
                      </a:lnTo>
                      <a:lnTo>
                        <a:pt x="2777" y="10"/>
                      </a:lnTo>
                      <a:lnTo>
                        <a:pt x="2664" y="10"/>
                      </a:lnTo>
                      <a:lnTo>
                        <a:pt x="2664" y="372"/>
                      </a:lnTo>
                      <a:lnTo>
                        <a:pt x="2663" y="394"/>
                      </a:lnTo>
                      <a:lnTo>
                        <a:pt x="2661" y="415"/>
                      </a:lnTo>
                      <a:lnTo>
                        <a:pt x="2659" y="433"/>
                      </a:lnTo>
                      <a:lnTo>
                        <a:pt x="2655" y="451"/>
                      </a:lnTo>
                      <a:lnTo>
                        <a:pt x="2650" y="467"/>
                      </a:lnTo>
                      <a:lnTo>
                        <a:pt x="2644" y="481"/>
                      </a:lnTo>
                      <a:lnTo>
                        <a:pt x="2638" y="495"/>
                      </a:lnTo>
                      <a:lnTo>
                        <a:pt x="2629" y="506"/>
                      </a:lnTo>
                      <a:lnTo>
                        <a:pt x="2620" y="516"/>
                      </a:lnTo>
                      <a:lnTo>
                        <a:pt x="2611" y="526"/>
                      </a:lnTo>
                      <a:lnTo>
                        <a:pt x="2600" y="533"/>
                      </a:lnTo>
                      <a:lnTo>
                        <a:pt x="2588" y="539"/>
                      </a:lnTo>
                      <a:lnTo>
                        <a:pt x="2576" y="544"/>
                      </a:lnTo>
                      <a:lnTo>
                        <a:pt x="2563" y="547"/>
                      </a:lnTo>
                      <a:lnTo>
                        <a:pt x="2548" y="549"/>
                      </a:lnTo>
                      <a:lnTo>
                        <a:pt x="2534" y="549"/>
                      </a:lnTo>
                      <a:lnTo>
                        <a:pt x="2519" y="549"/>
                      </a:lnTo>
                      <a:lnTo>
                        <a:pt x="2506" y="547"/>
                      </a:lnTo>
                      <a:lnTo>
                        <a:pt x="2493" y="543"/>
                      </a:lnTo>
                      <a:lnTo>
                        <a:pt x="2481" y="539"/>
                      </a:lnTo>
                      <a:lnTo>
                        <a:pt x="2470" y="533"/>
                      </a:lnTo>
                      <a:lnTo>
                        <a:pt x="2460" y="526"/>
                      </a:lnTo>
                      <a:lnTo>
                        <a:pt x="2449" y="516"/>
                      </a:lnTo>
                      <a:lnTo>
                        <a:pt x="2441" y="506"/>
                      </a:lnTo>
                      <a:lnTo>
                        <a:pt x="2433" y="495"/>
                      </a:lnTo>
                      <a:lnTo>
                        <a:pt x="2426" y="481"/>
                      </a:lnTo>
                      <a:lnTo>
                        <a:pt x="2421" y="467"/>
                      </a:lnTo>
                      <a:lnTo>
                        <a:pt x="2416" y="451"/>
                      </a:lnTo>
                      <a:lnTo>
                        <a:pt x="2411" y="433"/>
                      </a:lnTo>
                      <a:lnTo>
                        <a:pt x="2408" y="415"/>
                      </a:lnTo>
                      <a:lnTo>
                        <a:pt x="2406" y="394"/>
                      </a:lnTo>
                      <a:lnTo>
                        <a:pt x="2406" y="372"/>
                      </a:lnTo>
                      <a:lnTo>
                        <a:pt x="2406" y="10"/>
                      </a:lnTo>
                      <a:lnTo>
                        <a:pt x="2293" y="10"/>
                      </a:lnTo>
                      <a:close/>
                      <a:moveTo>
                        <a:pt x="1789" y="601"/>
                      </a:moveTo>
                      <a:lnTo>
                        <a:pt x="1803" y="609"/>
                      </a:lnTo>
                      <a:lnTo>
                        <a:pt x="1821" y="616"/>
                      </a:lnTo>
                      <a:lnTo>
                        <a:pt x="1840" y="622"/>
                      </a:lnTo>
                      <a:lnTo>
                        <a:pt x="1861" y="629"/>
                      </a:lnTo>
                      <a:lnTo>
                        <a:pt x="1883" y="634"/>
                      </a:lnTo>
                      <a:lnTo>
                        <a:pt x="1908" y="637"/>
                      </a:lnTo>
                      <a:lnTo>
                        <a:pt x="1932" y="640"/>
                      </a:lnTo>
                      <a:lnTo>
                        <a:pt x="1956" y="641"/>
                      </a:lnTo>
                      <a:lnTo>
                        <a:pt x="1986" y="640"/>
                      </a:lnTo>
                      <a:lnTo>
                        <a:pt x="2013" y="637"/>
                      </a:lnTo>
                      <a:lnTo>
                        <a:pt x="2025" y="635"/>
                      </a:lnTo>
                      <a:lnTo>
                        <a:pt x="2037" y="632"/>
                      </a:lnTo>
                      <a:lnTo>
                        <a:pt x="2050" y="629"/>
                      </a:lnTo>
                      <a:lnTo>
                        <a:pt x="2061" y="625"/>
                      </a:lnTo>
                      <a:lnTo>
                        <a:pt x="2071" y="621"/>
                      </a:lnTo>
                      <a:lnTo>
                        <a:pt x="2082" y="617"/>
                      </a:lnTo>
                      <a:lnTo>
                        <a:pt x="2092" y="613"/>
                      </a:lnTo>
                      <a:lnTo>
                        <a:pt x="2101" y="608"/>
                      </a:lnTo>
                      <a:lnTo>
                        <a:pt x="2110" y="603"/>
                      </a:lnTo>
                      <a:lnTo>
                        <a:pt x="2119" y="597"/>
                      </a:lnTo>
                      <a:lnTo>
                        <a:pt x="2127" y="591"/>
                      </a:lnTo>
                      <a:lnTo>
                        <a:pt x="2134" y="584"/>
                      </a:lnTo>
                      <a:lnTo>
                        <a:pt x="2141" y="578"/>
                      </a:lnTo>
                      <a:lnTo>
                        <a:pt x="2147" y="571"/>
                      </a:lnTo>
                      <a:lnTo>
                        <a:pt x="2154" y="564"/>
                      </a:lnTo>
                      <a:lnTo>
                        <a:pt x="2160" y="557"/>
                      </a:lnTo>
                      <a:lnTo>
                        <a:pt x="2170" y="541"/>
                      </a:lnTo>
                      <a:lnTo>
                        <a:pt x="2177" y="526"/>
                      </a:lnTo>
                      <a:lnTo>
                        <a:pt x="2183" y="508"/>
                      </a:lnTo>
                      <a:lnTo>
                        <a:pt x="2189" y="491"/>
                      </a:lnTo>
                      <a:lnTo>
                        <a:pt x="2191" y="472"/>
                      </a:lnTo>
                      <a:lnTo>
                        <a:pt x="2192" y="454"/>
                      </a:lnTo>
                      <a:lnTo>
                        <a:pt x="2192" y="437"/>
                      </a:lnTo>
                      <a:lnTo>
                        <a:pt x="2190" y="422"/>
                      </a:lnTo>
                      <a:lnTo>
                        <a:pt x="2186" y="407"/>
                      </a:lnTo>
                      <a:lnTo>
                        <a:pt x="2182" y="393"/>
                      </a:lnTo>
                      <a:lnTo>
                        <a:pt x="2176" y="380"/>
                      </a:lnTo>
                      <a:lnTo>
                        <a:pt x="2170" y="367"/>
                      </a:lnTo>
                      <a:lnTo>
                        <a:pt x="2162" y="355"/>
                      </a:lnTo>
                      <a:lnTo>
                        <a:pt x="2153" y="344"/>
                      </a:lnTo>
                      <a:lnTo>
                        <a:pt x="2142" y="332"/>
                      </a:lnTo>
                      <a:lnTo>
                        <a:pt x="2130" y="322"/>
                      </a:lnTo>
                      <a:lnTo>
                        <a:pt x="2117" y="313"/>
                      </a:lnTo>
                      <a:lnTo>
                        <a:pt x="2102" y="303"/>
                      </a:lnTo>
                      <a:lnTo>
                        <a:pt x="2087" y="294"/>
                      </a:lnTo>
                      <a:lnTo>
                        <a:pt x="2070" y="286"/>
                      </a:lnTo>
                      <a:lnTo>
                        <a:pt x="2052" y="278"/>
                      </a:lnTo>
                      <a:lnTo>
                        <a:pt x="2032" y="270"/>
                      </a:lnTo>
                      <a:lnTo>
                        <a:pt x="2004" y="258"/>
                      </a:lnTo>
                      <a:lnTo>
                        <a:pt x="1979" y="247"/>
                      </a:lnTo>
                      <a:lnTo>
                        <a:pt x="1969" y="242"/>
                      </a:lnTo>
                      <a:lnTo>
                        <a:pt x="1958" y="236"/>
                      </a:lnTo>
                      <a:lnTo>
                        <a:pt x="1950" y="230"/>
                      </a:lnTo>
                      <a:lnTo>
                        <a:pt x="1942" y="224"/>
                      </a:lnTo>
                      <a:lnTo>
                        <a:pt x="1936" y="219"/>
                      </a:lnTo>
                      <a:lnTo>
                        <a:pt x="1930" y="213"/>
                      </a:lnTo>
                      <a:lnTo>
                        <a:pt x="1924" y="206"/>
                      </a:lnTo>
                      <a:lnTo>
                        <a:pt x="1920" y="200"/>
                      </a:lnTo>
                      <a:lnTo>
                        <a:pt x="1917" y="192"/>
                      </a:lnTo>
                      <a:lnTo>
                        <a:pt x="1915" y="184"/>
                      </a:lnTo>
                      <a:lnTo>
                        <a:pt x="1914" y="177"/>
                      </a:lnTo>
                      <a:lnTo>
                        <a:pt x="1914" y="168"/>
                      </a:lnTo>
                      <a:lnTo>
                        <a:pt x="1914" y="162"/>
                      </a:lnTo>
                      <a:lnTo>
                        <a:pt x="1915" y="154"/>
                      </a:lnTo>
                      <a:lnTo>
                        <a:pt x="1917" y="147"/>
                      </a:lnTo>
                      <a:lnTo>
                        <a:pt x="1919" y="141"/>
                      </a:lnTo>
                      <a:lnTo>
                        <a:pt x="1923" y="135"/>
                      </a:lnTo>
                      <a:lnTo>
                        <a:pt x="1928" y="129"/>
                      </a:lnTo>
                      <a:lnTo>
                        <a:pt x="1933" y="122"/>
                      </a:lnTo>
                      <a:lnTo>
                        <a:pt x="1938" y="117"/>
                      </a:lnTo>
                      <a:lnTo>
                        <a:pt x="1945" y="112"/>
                      </a:lnTo>
                      <a:lnTo>
                        <a:pt x="1952" y="107"/>
                      </a:lnTo>
                      <a:lnTo>
                        <a:pt x="1960" y="103"/>
                      </a:lnTo>
                      <a:lnTo>
                        <a:pt x="1970" y="100"/>
                      </a:lnTo>
                      <a:lnTo>
                        <a:pt x="1980" y="97"/>
                      </a:lnTo>
                      <a:lnTo>
                        <a:pt x="1991" y="95"/>
                      </a:lnTo>
                      <a:lnTo>
                        <a:pt x="2004" y="94"/>
                      </a:lnTo>
                      <a:lnTo>
                        <a:pt x="2016" y="94"/>
                      </a:lnTo>
                      <a:lnTo>
                        <a:pt x="2037" y="94"/>
                      </a:lnTo>
                      <a:lnTo>
                        <a:pt x="2057" y="96"/>
                      </a:lnTo>
                      <a:lnTo>
                        <a:pt x="2075" y="100"/>
                      </a:lnTo>
                      <a:lnTo>
                        <a:pt x="2092" y="104"/>
                      </a:lnTo>
                      <a:lnTo>
                        <a:pt x="2106" y="108"/>
                      </a:lnTo>
                      <a:lnTo>
                        <a:pt x="2120" y="113"/>
                      </a:lnTo>
                      <a:lnTo>
                        <a:pt x="2131" y="118"/>
                      </a:lnTo>
                      <a:lnTo>
                        <a:pt x="2140" y="122"/>
                      </a:lnTo>
                      <a:lnTo>
                        <a:pt x="2167" y="31"/>
                      </a:lnTo>
                      <a:lnTo>
                        <a:pt x="2155" y="25"/>
                      </a:lnTo>
                      <a:lnTo>
                        <a:pt x="2139" y="20"/>
                      </a:lnTo>
                      <a:lnTo>
                        <a:pt x="2124" y="14"/>
                      </a:lnTo>
                      <a:lnTo>
                        <a:pt x="2106" y="9"/>
                      </a:lnTo>
                      <a:lnTo>
                        <a:pt x="2087" y="6"/>
                      </a:lnTo>
                      <a:lnTo>
                        <a:pt x="2065" y="3"/>
                      </a:lnTo>
                      <a:lnTo>
                        <a:pt x="2043" y="1"/>
                      </a:lnTo>
                      <a:lnTo>
                        <a:pt x="2019" y="0"/>
                      </a:lnTo>
                      <a:lnTo>
                        <a:pt x="1994" y="1"/>
                      </a:lnTo>
                      <a:lnTo>
                        <a:pt x="1971" y="4"/>
                      </a:lnTo>
                      <a:lnTo>
                        <a:pt x="1948" y="8"/>
                      </a:lnTo>
                      <a:lnTo>
                        <a:pt x="1928" y="14"/>
                      </a:lnTo>
                      <a:lnTo>
                        <a:pt x="1908" y="22"/>
                      </a:lnTo>
                      <a:lnTo>
                        <a:pt x="1890" y="30"/>
                      </a:lnTo>
                      <a:lnTo>
                        <a:pt x="1873" y="40"/>
                      </a:lnTo>
                      <a:lnTo>
                        <a:pt x="1859" y="51"/>
                      </a:lnTo>
                      <a:lnTo>
                        <a:pt x="1845" y="64"/>
                      </a:lnTo>
                      <a:lnTo>
                        <a:pt x="1833" y="77"/>
                      </a:lnTo>
                      <a:lnTo>
                        <a:pt x="1823" y="93"/>
                      </a:lnTo>
                      <a:lnTo>
                        <a:pt x="1815" y="108"/>
                      </a:lnTo>
                      <a:lnTo>
                        <a:pt x="1808" y="124"/>
                      </a:lnTo>
                      <a:lnTo>
                        <a:pt x="1803" y="142"/>
                      </a:lnTo>
                      <a:lnTo>
                        <a:pt x="1800" y="159"/>
                      </a:lnTo>
                      <a:lnTo>
                        <a:pt x="1799" y="179"/>
                      </a:lnTo>
                      <a:lnTo>
                        <a:pt x="1800" y="194"/>
                      </a:lnTo>
                      <a:lnTo>
                        <a:pt x="1802" y="211"/>
                      </a:lnTo>
                      <a:lnTo>
                        <a:pt x="1806" y="225"/>
                      </a:lnTo>
                      <a:lnTo>
                        <a:pt x="1811" y="240"/>
                      </a:lnTo>
                      <a:lnTo>
                        <a:pt x="1818" y="253"/>
                      </a:lnTo>
                      <a:lnTo>
                        <a:pt x="1825" y="265"/>
                      </a:lnTo>
                      <a:lnTo>
                        <a:pt x="1834" y="277"/>
                      </a:lnTo>
                      <a:lnTo>
                        <a:pt x="1844" y="288"/>
                      </a:lnTo>
                      <a:lnTo>
                        <a:pt x="1857" y="299"/>
                      </a:lnTo>
                      <a:lnTo>
                        <a:pt x="1869" y="310"/>
                      </a:lnTo>
                      <a:lnTo>
                        <a:pt x="1882" y="319"/>
                      </a:lnTo>
                      <a:lnTo>
                        <a:pt x="1898" y="328"/>
                      </a:lnTo>
                      <a:lnTo>
                        <a:pt x="1913" y="336"/>
                      </a:lnTo>
                      <a:lnTo>
                        <a:pt x="1931" y="345"/>
                      </a:lnTo>
                      <a:lnTo>
                        <a:pt x="1948" y="352"/>
                      </a:lnTo>
                      <a:lnTo>
                        <a:pt x="1967" y="359"/>
                      </a:lnTo>
                      <a:lnTo>
                        <a:pt x="1994" y="369"/>
                      </a:lnTo>
                      <a:lnTo>
                        <a:pt x="2017" y="381"/>
                      </a:lnTo>
                      <a:lnTo>
                        <a:pt x="2027" y="386"/>
                      </a:lnTo>
                      <a:lnTo>
                        <a:pt x="2036" y="392"/>
                      </a:lnTo>
                      <a:lnTo>
                        <a:pt x="2044" y="397"/>
                      </a:lnTo>
                      <a:lnTo>
                        <a:pt x="2051" y="403"/>
                      </a:lnTo>
                      <a:lnTo>
                        <a:pt x="2057" y="409"/>
                      </a:lnTo>
                      <a:lnTo>
                        <a:pt x="2062" y="417"/>
                      </a:lnTo>
                      <a:lnTo>
                        <a:pt x="2067" y="423"/>
                      </a:lnTo>
                      <a:lnTo>
                        <a:pt x="2070" y="430"/>
                      </a:lnTo>
                      <a:lnTo>
                        <a:pt x="2073" y="437"/>
                      </a:lnTo>
                      <a:lnTo>
                        <a:pt x="2075" y="445"/>
                      </a:lnTo>
                      <a:lnTo>
                        <a:pt x="2077" y="454"/>
                      </a:lnTo>
                      <a:lnTo>
                        <a:pt x="2077" y="462"/>
                      </a:lnTo>
                      <a:lnTo>
                        <a:pt x="2077" y="471"/>
                      </a:lnTo>
                      <a:lnTo>
                        <a:pt x="2074" y="480"/>
                      </a:lnTo>
                      <a:lnTo>
                        <a:pt x="2072" y="489"/>
                      </a:lnTo>
                      <a:lnTo>
                        <a:pt x="2069" y="497"/>
                      </a:lnTo>
                      <a:lnTo>
                        <a:pt x="2065" y="504"/>
                      </a:lnTo>
                      <a:lnTo>
                        <a:pt x="2060" y="511"/>
                      </a:lnTo>
                      <a:lnTo>
                        <a:pt x="2054" y="517"/>
                      </a:lnTo>
                      <a:lnTo>
                        <a:pt x="2048" y="524"/>
                      </a:lnTo>
                      <a:lnTo>
                        <a:pt x="2040" y="529"/>
                      </a:lnTo>
                      <a:lnTo>
                        <a:pt x="2031" y="533"/>
                      </a:lnTo>
                      <a:lnTo>
                        <a:pt x="2022" y="537"/>
                      </a:lnTo>
                      <a:lnTo>
                        <a:pt x="2012" y="540"/>
                      </a:lnTo>
                      <a:lnTo>
                        <a:pt x="2002" y="543"/>
                      </a:lnTo>
                      <a:lnTo>
                        <a:pt x="1989" y="545"/>
                      </a:lnTo>
                      <a:lnTo>
                        <a:pt x="1977" y="546"/>
                      </a:lnTo>
                      <a:lnTo>
                        <a:pt x="1965" y="546"/>
                      </a:lnTo>
                      <a:lnTo>
                        <a:pt x="1943" y="546"/>
                      </a:lnTo>
                      <a:lnTo>
                        <a:pt x="1921" y="543"/>
                      </a:lnTo>
                      <a:lnTo>
                        <a:pt x="1901" y="540"/>
                      </a:lnTo>
                      <a:lnTo>
                        <a:pt x="1881" y="535"/>
                      </a:lnTo>
                      <a:lnTo>
                        <a:pt x="1863" y="529"/>
                      </a:lnTo>
                      <a:lnTo>
                        <a:pt x="1845" y="523"/>
                      </a:lnTo>
                      <a:lnTo>
                        <a:pt x="1829" y="514"/>
                      </a:lnTo>
                      <a:lnTo>
                        <a:pt x="1815" y="507"/>
                      </a:lnTo>
                      <a:lnTo>
                        <a:pt x="1789" y="601"/>
                      </a:lnTo>
                      <a:close/>
                      <a:moveTo>
                        <a:pt x="1300" y="631"/>
                      </a:moveTo>
                      <a:lnTo>
                        <a:pt x="1300" y="408"/>
                      </a:lnTo>
                      <a:lnTo>
                        <a:pt x="1300" y="371"/>
                      </a:lnTo>
                      <a:lnTo>
                        <a:pt x="1299" y="335"/>
                      </a:lnTo>
                      <a:lnTo>
                        <a:pt x="1299" y="301"/>
                      </a:lnTo>
                      <a:lnTo>
                        <a:pt x="1298" y="269"/>
                      </a:lnTo>
                      <a:lnTo>
                        <a:pt x="1298" y="237"/>
                      </a:lnTo>
                      <a:lnTo>
                        <a:pt x="1297" y="205"/>
                      </a:lnTo>
                      <a:lnTo>
                        <a:pt x="1295" y="175"/>
                      </a:lnTo>
                      <a:lnTo>
                        <a:pt x="1294" y="144"/>
                      </a:lnTo>
                      <a:lnTo>
                        <a:pt x="1297" y="144"/>
                      </a:lnTo>
                      <a:lnTo>
                        <a:pt x="1308" y="170"/>
                      </a:lnTo>
                      <a:lnTo>
                        <a:pt x="1321" y="198"/>
                      </a:lnTo>
                      <a:lnTo>
                        <a:pt x="1335" y="224"/>
                      </a:lnTo>
                      <a:lnTo>
                        <a:pt x="1348" y="251"/>
                      </a:lnTo>
                      <a:lnTo>
                        <a:pt x="1362" y="279"/>
                      </a:lnTo>
                      <a:lnTo>
                        <a:pt x="1378" y="306"/>
                      </a:lnTo>
                      <a:lnTo>
                        <a:pt x="1392" y="332"/>
                      </a:lnTo>
                      <a:lnTo>
                        <a:pt x="1408" y="358"/>
                      </a:lnTo>
                      <a:lnTo>
                        <a:pt x="1569" y="631"/>
                      </a:lnTo>
                      <a:lnTo>
                        <a:pt x="1686" y="631"/>
                      </a:lnTo>
                      <a:lnTo>
                        <a:pt x="1686" y="10"/>
                      </a:lnTo>
                      <a:lnTo>
                        <a:pt x="1582" y="10"/>
                      </a:lnTo>
                      <a:lnTo>
                        <a:pt x="1582" y="226"/>
                      </a:lnTo>
                      <a:lnTo>
                        <a:pt x="1582" y="261"/>
                      </a:lnTo>
                      <a:lnTo>
                        <a:pt x="1582" y="295"/>
                      </a:lnTo>
                      <a:lnTo>
                        <a:pt x="1583" y="328"/>
                      </a:lnTo>
                      <a:lnTo>
                        <a:pt x="1584" y="360"/>
                      </a:lnTo>
                      <a:lnTo>
                        <a:pt x="1585" y="391"/>
                      </a:lnTo>
                      <a:lnTo>
                        <a:pt x="1587" y="422"/>
                      </a:lnTo>
                      <a:lnTo>
                        <a:pt x="1589" y="453"/>
                      </a:lnTo>
                      <a:lnTo>
                        <a:pt x="1592" y="484"/>
                      </a:lnTo>
                      <a:lnTo>
                        <a:pt x="1589" y="485"/>
                      </a:lnTo>
                      <a:lnTo>
                        <a:pt x="1578" y="459"/>
                      </a:lnTo>
                      <a:lnTo>
                        <a:pt x="1567" y="433"/>
                      </a:lnTo>
                      <a:lnTo>
                        <a:pt x="1555" y="407"/>
                      </a:lnTo>
                      <a:lnTo>
                        <a:pt x="1541" y="381"/>
                      </a:lnTo>
                      <a:lnTo>
                        <a:pt x="1528" y="355"/>
                      </a:lnTo>
                      <a:lnTo>
                        <a:pt x="1513" y="328"/>
                      </a:lnTo>
                      <a:lnTo>
                        <a:pt x="1499" y="302"/>
                      </a:lnTo>
                      <a:lnTo>
                        <a:pt x="1484" y="277"/>
                      </a:lnTo>
                      <a:lnTo>
                        <a:pt x="1324" y="10"/>
                      </a:lnTo>
                      <a:lnTo>
                        <a:pt x="1195" y="10"/>
                      </a:lnTo>
                      <a:lnTo>
                        <a:pt x="1195" y="631"/>
                      </a:lnTo>
                      <a:lnTo>
                        <a:pt x="1300" y="631"/>
                      </a:lnTo>
                      <a:close/>
                      <a:moveTo>
                        <a:pt x="804" y="550"/>
                      </a:moveTo>
                      <a:lnTo>
                        <a:pt x="795" y="549"/>
                      </a:lnTo>
                      <a:lnTo>
                        <a:pt x="785" y="549"/>
                      </a:lnTo>
                      <a:lnTo>
                        <a:pt x="776" y="547"/>
                      </a:lnTo>
                      <a:lnTo>
                        <a:pt x="766" y="545"/>
                      </a:lnTo>
                      <a:lnTo>
                        <a:pt x="757" y="543"/>
                      </a:lnTo>
                      <a:lnTo>
                        <a:pt x="749" y="540"/>
                      </a:lnTo>
                      <a:lnTo>
                        <a:pt x="741" y="536"/>
                      </a:lnTo>
                      <a:lnTo>
                        <a:pt x="733" y="532"/>
                      </a:lnTo>
                      <a:lnTo>
                        <a:pt x="724" y="527"/>
                      </a:lnTo>
                      <a:lnTo>
                        <a:pt x="717" y="523"/>
                      </a:lnTo>
                      <a:lnTo>
                        <a:pt x="710" y="516"/>
                      </a:lnTo>
                      <a:lnTo>
                        <a:pt x="703" y="510"/>
                      </a:lnTo>
                      <a:lnTo>
                        <a:pt x="690" y="497"/>
                      </a:lnTo>
                      <a:lnTo>
                        <a:pt x="679" y="482"/>
                      </a:lnTo>
                      <a:lnTo>
                        <a:pt x="668" y="466"/>
                      </a:lnTo>
                      <a:lnTo>
                        <a:pt x="660" y="449"/>
                      </a:lnTo>
                      <a:lnTo>
                        <a:pt x="651" y="430"/>
                      </a:lnTo>
                      <a:lnTo>
                        <a:pt x="645" y="410"/>
                      </a:lnTo>
                      <a:lnTo>
                        <a:pt x="640" y="389"/>
                      </a:lnTo>
                      <a:lnTo>
                        <a:pt x="637" y="367"/>
                      </a:lnTo>
                      <a:lnTo>
                        <a:pt x="634" y="346"/>
                      </a:lnTo>
                      <a:lnTo>
                        <a:pt x="634" y="322"/>
                      </a:lnTo>
                      <a:lnTo>
                        <a:pt x="634" y="299"/>
                      </a:lnTo>
                      <a:lnTo>
                        <a:pt x="636" y="277"/>
                      </a:lnTo>
                      <a:lnTo>
                        <a:pt x="640" y="255"/>
                      </a:lnTo>
                      <a:lnTo>
                        <a:pt x="645" y="235"/>
                      </a:lnTo>
                      <a:lnTo>
                        <a:pt x="651" y="214"/>
                      </a:lnTo>
                      <a:lnTo>
                        <a:pt x="659" y="194"/>
                      </a:lnTo>
                      <a:lnTo>
                        <a:pt x="668" y="177"/>
                      </a:lnTo>
                      <a:lnTo>
                        <a:pt x="677" y="160"/>
                      </a:lnTo>
                      <a:lnTo>
                        <a:pt x="689" y="145"/>
                      </a:lnTo>
                      <a:lnTo>
                        <a:pt x="702" y="132"/>
                      </a:lnTo>
                      <a:lnTo>
                        <a:pt x="709" y="126"/>
                      </a:lnTo>
                      <a:lnTo>
                        <a:pt x="716" y="119"/>
                      </a:lnTo>
                      <a:lnTo>
                        <a:pt x="723" y="114"/>
                      </a:lnTo>
                      <a:lnTo>
                        <a:pt x="732" y="109"/>
                      </a:lnTo>
                      <a:lnTo>
                        <a:pt x="740" y="105"/>
                      </a:lnTo>
                      <a:lnTo>
                        <a:pt x="748" y="102"/>
                      </a:lnTo>
                      <a:lnTo>
                        <a:pt x="757" y="99"/>
                      </a:lnTo>
                      <a:lnTo>
                        <a:pt x="766" y="96"/>
                      </a:lnTo>
                      <a:lnTo>
                        <a:pt x="776" y="94"/>
                      </a:lnTo>
                      <a:lnTo>
                        <a:pt x="786" y="92"/>
                      </a:lnTo>
                      <a:lnTo>
                        <a:pt x="795" y="91"/>
                      </a:lnTo>
                      <a:lnTo>
                        <a:pt x="807" y="91"/>
                      </a:lnTo>
                      <a:lnTo>
                        <a:pt x="817" y="91"/>
                      </a:lnTo>
                      <a:lnTo>
                        <a:pt x="827" y="92"/>
                      </a:lnTo>
                      <a:lnTo>
                        <a:pt x="836" y="94"/>
                      </a:lnTo>
                      <a:lnTo>
                        <a:pt x="846" y="96"/>
                      </a:lnTo>
                      <a:lnTo>
                        <a:pt x="855" y="99"/>
                      </a:lnTo>
                      <a:lnTo>
                        <a:pt x="864" y="102"/>
                      </a:lnTo>
                      <a:lnTo>
                        <a:pt x="872" y="106"/>
                      </a:lnTo>
                      <a:lnTo>
                        <a:pt x="881" y="110"/>
                      </a:lnTo>
                      <a:lnTo>
                        <a:pt x="889" y="114"/>
                      </a:lnTo>
                      <a:lnTo>
                        <a:pt x="896" y="120"/>
                      </a:lnTo>
                      <a:lnTo>
                        <a:pt x="903" y="126"/>
                      </a:lnTo>
                      <a:lnTo>
                        <a:pt x="910" y="132"/>
                      </a:lnTo>
                      <a:lnTo>
                        <a:pt x="923" y="145"/>
                      </a:lnTo>
                      <a:lnTo>
                        <a:pt x="934" y="160"/>
                      </a:lnTo>
                      <a:lnTo>
                        <a:pt x="944" y="177"/>
                      </a:lnTo>
                      <a:lnTo>
                        <a:pt x="952" y="194"/>
                      </a:lnTo>
                      <a:lnTo>
                        <a:pt x="961" y="214"/>
                      </a:lnTo>
                      <a:lnTo>
                        <a:pt x="967" y="234"/>
                      </a:lnTo>
                      <a:lnTo>
                        <a:pt x="971" y="254"/>
                      </a:lnTo>
                      <a:lnTo>
                        <a:pt x="974" y="275"/>
                      </a:lnTo>
                      <a:lnTo>
                        <a:pt x="976" y="296"/>
                      </a:lnTo>
                      <a:lnTo>
                        <a:pt x="977" y="318"/>
                      </a:lnTo>
                      <a:lnTo>
                        <a:pt x="976" y="343"/>
                      </a:lnTo>
                      <a:lnTo>
                        <a:pt x="974" y="365"/>
                      </a:lnTo>
                      <a:lnTo>
                        <a:pt x="971" y="388"/>
                      </a:lnTo>
                      <a:lnTo>
                        <a:pt x="966" y="409"/>
                      </a:lnTo>
                      <a:lnTo>
                        <a:pt x="960" y="430"/>
                      </a:lnTo>
                      <a:lnTo>
                        <a:pt x="951" y="449"/>
                      </a:lnTo>
                      <a:lnTo>
                        <a:pt x="943" y="467"/>
                      </a:lnTo>
                      <a:lnTo>
                        <a:pt x="933" y="482"/>
                      </a:lnTo>
                      <a:lnTo>
                        <a:pt x="921" y="498"/>
                      </a:lnTo>
                      <a:lnTo>
                        <a:pt x="908" y="511"/>
                      </a:lnTo>
                      <a:lnTo>
                        <a:pt x="901" y="517"/>
                      </a:lnTo>
                      <a:lnTo>
                        <a:pt x="894" y="523"/>
                      </a:lnTo>
                      <a:lnTo>
                        <a:pt x="887" y="528"/>
                      </a:lnTo>
                      <a:lnTo>
                        <a:pt x="878" y="532"/>
                      </a:lnTo>
                      <a:lnTo>
                        <a:pt x="870" y="536"/>
                      </a:lnTo>
                      <a:lnTo>
                        <a:pt x="862" y="540"/>
                      </a:lnTo>
                      <a:lnTo>
                        <a:pt x="854" y="543"/>
                      </a:lnTo>
                      <a:lnTo>
                        <a:pt x="845" y="545"/>
                      </a:lnTo>
                      <a:lnTo>
                        <a:pt x="835" y="547"/>
                      </a:lnTo>
                      <a:lnTo>
                        <a:pt x="826" y="549"/>
                      </a:lnTo>
                      <a:lnTo>
                        <a:pt x="816" y="549"/>
                      </a:lnTo>
                      <a:lnTo>
                        <a:pt x="805" y="550"/>
                      </a:lnTo>
                      <a:lnTo>
                        <a:pt x="804" y="550"/>
                      </a:lnTo>
                      <a:close/>
                      <a:moveTo>
                        <a:pt x="802" y="641"/>
                      </a:moveTo>
                      <a:lnTo>
                        <a:pt x="818" y="641"/>
                      </a:lnTo>
                      <a:lnTo>
                        <a:pt x="833" y="640"/>
                      </a:lnTo>
                      <a:lnTo>
                        <a:pt x="849" y="638"/>
                      </a:lnTo>
                      <a:lnTo>
                        <a:pt x="863" y="636"/>
                      </a:lnTo>
                      <a:lnTo>
                        <a:pt x="878" y="633"/>
                      </a:lnTo>
                      <a:lnTo>
                        <a:pt x="893" y="629"/>
                      </a:lnTo>
                      <a:lnTo>
                        <a:pt x="906" y="624"/>
                      </a:lnTo>
                      <a:lnTo>
                        <a:pt x="920" y="619"/>
                      </a:lnTo>
                      <a:lnTo>
                        <a:pt x="933" y="613"/>
                      </a:lnTo>
                      <a:lnTo>
                        <a:pt x="946" y="607"/>
                      </a:lnTo>
                      <a:lnTo>
                        <a:pt x="959" y="600"/>
                      </a:lnTo>
                      <a:lnTo>
                        <a:pt x="970" y="593"/>
                      </a:lnTo>
                      <a:lnTo>
                        <a:pt x="982" y="584"/>
                      </a:lnTo>
                      <a:lnTo>
                        <a:pt x="993" y="575"/>
                      </a:lnTo>
                      <a:lnTo>
                        <a:pt x="1004" y="566"/>
                      </a:lnTo>
                      <a:lnTo>
                        <a:pt x="1013" y="556"/>
                      </a:lnTo>
                      <a:lnTo>
                        <a:pt x="1023" y="545"/>
                      </a:lnTo>
                      <a:lnTo>
                        <a:pt x="1033" y="533"/>
                      </a:lnTo>
                      <a:lnTo>
                        <a:pt x="1041" y="522"/>
                      </a:lnTo>
                      <a:lnTo>
                        <a:pt x="1049" y="509"/>
                      </a:lnTo>
                      <a:lnTo>
                        <a:pt x="1056" y="496"/>
                      </a:lnTo>
                      <a:lnTo>
                        <a:pt x="1063" y="482"/>
                      </a:lnTo>
                      <a:lnTo>
                        <a:pt x="1070" y="468"/>
                      </a:lnTo>
                      <a:lnTo>
                        <a:pt x="1076" y="453"/>
                      </a:lnTo>
                      <a:lnTo>
                        <a:pt x="1081" y="437"/>
                      </a:lnTo>
                      <a:lnTo>
                        <a:pt x="1085" y="422"/>
                      </a:lnTo>
                      <a:lnTo>
                        <a:pt x="1089" y="405"/>
                      </a:lnTo>
                      <a:lnTo>
                        <a:pt x="1092" y="388"/>
                      </a:lnTo>
                      <a:lnTo>
                        <a:pt x="1094" y="370"/>
                      </a:lnTo>
                      <a:lnTo>
                        <a:pt x="1096" y="352"/>
                      </a:lnTo>
                      <a:lnTo>
                        <a:pt x="1097" y="333"/>
                      </a:lnTo>
                      <a:lnTo>
                        <a:pt x="1097" y="314"/>
                      </a:lnTo>
                      <a:lnTo>
                        <a:pt x="1097" y="297"/>
                      </a:lnTo>
                      <a:lnTo>
                        <a:pt x="1096" y="281"/>
                      </a:lnTo>
                      <a:lnTo>
                        <a:pt x="1095" y="265"/>
                      </a:lnTo>
                      <a:lnTo>
                        <a:pt x="1093" y="250"/>
                      </a:lnTo>
                      <a:lnTo>
                        <a:pt x="1090" y="235"/>
                      </a:lnTo>
                      <a:lnTo>
                        <a:pt x="1087" y="219"/>
                      </a:lnTo>
                      <a:lnTo>
                        <a:pt x="1083" y="205"/>
                      </a:lnTo>
                      <a:lnTo>
                        <a:pt x="1078" y="190"/>
                      </a:lnTo>
                      <a:lnTo>
                        <a:pt x="1073" y="176"/>
                      </a:lnTo>
                      <a:lnTo>
                        <a:pt x="1068" y="163"/>
                      </a:lnTo>
                      <a:lnTo>
                        <a:pt x="1061" y="149"/>
                      </a:lnTo>
                      <a:lnTo>
                        <a:pt x="1054" y="137"/>
                      </a:lnTo>
                      <a:lnTo>
                        <a:pt x="1047" y="124"/>
                      </a:lnTo>
                      <a:lnTo>
                        <a:pt x="1039" y="113"/>
                      </a:lnTo>
                      <a:lnTo>
                        <a:pt x="1031" y="102"/>
                      </a:lnTo>
                      <a:lnTo>
                        <a:pt x="1021" y="91"/>
                      </a:lnTo>
                      <a:lnTo>
                        <a:pt x="1012" y="80"/>
                      </a:lnTo>
                      <a:lnTo>
                        <a:pt x="1002" y="71"/>
                      </a:lnTo>
                      <a:lnTo>
                        <a:pt x="991" y="62"/>
                      </a:lnTo>
                      <a:lnTo>
                        <a:pt x="980" y="52"/>
                      </a:lnTo>
                      <a:lnTo>
                        <a:pt x="969" y="44"/>
                      </a:lnTo>
                      <a:lnTo>
                        <a:pt x="957" y="37"/>
                      </a:lnTo>
                      <a:lnTo>
                        <a:pt x="944" y="30"/>
                      </a:lnTo>
                      <a:lnTo>
                        <a:pt x="932" y="24"/>
                      </a:lnTo>
                      <a:lnTo>
                        <a:pt x="917" y="19"/>
                      </a:lnTo>
                      <a:lnTo>
                        <a:pt x="904" y="13"/>
                      </a:lnTo>
                      <a:lnTo>
                        <a:pt x="890" y="9"/>
                      </a:lnTo>
                      <a:lnTo>
                        <a:pt x="874" y="6"/>
                      </a:lnTo>
                      <a:lnTo>
                        <a:pt x="859" y="3"/>
                      </a:lnTo>
                      <a:lnTo>
                        <a:pt x="844" y="2"/>
                      </a:lnTo>
                      <a:lnTo>
                        <a:pt x="827" y="0"/>
                      </a:lnTo>
                      <a:lnTo>
                        <a:pt x="811" y="0"/>
                      </a:lnTo>
                      <a:lnTo>
                        <a:pt x="794" y="0"/>
                      </a:lnTo>
                      <a:lnTo>
                        <a:pt x="778" y="2"/>
                      </a:lnTo>
                      <a:lnTo>
                        <a:pt x="762" y="3"/>
                      </a:lnTo>
                      <a:lnTo>
                        <a:pt x="747" y="6"/>
                      </a:lnTo>
                      <a:lnTo>
                        <a:pt x="733" y="9"/>
                      </a:lnTo>
                      <a:lnTo>
                        <a:pt x="718" y="13"/>
                      </a:lnTo>
                      <a:lnTo>
                        <a:pt x="704" y="19"/>
                      </a:lnTo>
                      <a:lnTo>
                        <a:pt x="690" y="24"/>
                      </a:lnTo>
                      <a:lnTo>
                        <a:pt x="677" y="30"/>
                      </a:lnTo>
                      <a:lnTo>
                        <a:pt x="665" y="37"/>
                      </a:lnTo>
                      <a:lnTo>
                        <a:pt x="652" y="44"/>
                      </a:lnTo>
                      <a:lnTo>
                        <a:pt x="640" y="52"/>
                      </a:lnTo>
                      <a:lnTo>
                        <a:pt x="629" y="62"/>
                      </a:lnTo>
                      <a:lnTo>
                        <a:pt x="617" y="71"/>
                      </a:lnTo>
                      <a:lnTo>
                        <a:pt x="607" y="80"/>
                      </a:lnTo>
                      <a:lnTo>
                        <a:pt x="597" y="92"/>
                      </a:lnTo>
                      <a:lnTo>
                        <a:pt x="588" y="102"/>
                      </a:lnTo>
                      <a:lnTo>
                        <a:pt x="578" y="114"/>
                      </a:lnTo>
                      <a:lnTo>
                        <a:pt x="570" y="126"/>
                      </a:lnTo>
                      <a:lnTo>
                        <a:pt x="562" y="139"/>
                      </a:lnTo>
                      <a:lnTo>
                        <a:pt x="555" y="151"/>
                      </a:lnTo>
                      <a:lnTo>
                        <a:pt x="549" y="166"/>
                      </a:lnTo>
                      <a:lnTo>
                        <a:pt x="542" y="179"/>
                      </a:lnTo>
                      <a:lnTo>
                        <a:pt x="536" y="194"/>
                      </a:lnTo>
                      <a:lnTo>
                        <a:pt x="531" y="209"/>
                      </a:lnTo>
                      <a:lnTo>
                        <a:pt x="527" y="224"/>
                      </a:lnTo>
                      <a:lnTo>
                        <a:pt x="524" y="241"/>
                      </a:lnTo>
                      <a:lnTo>
                        <a:pt x="521" y="256"/>
                      </a:lnTo>
                      <a:lnTo>
                        <a:pt x="518" y="273"/>
                      </a:lnTo>
                      <a:lnTo>
                        <a:pt x="517" y="290"/>
                      </a:lnTo>
                      <a:lnTo>
                        <a:pt x="516" y="308"/>
                      </a:lnTo>
                      <a:lnTo>
                        <a:pt x="515" y="325"/>
                      </a:lnTo>
                      <a:lnTo>
                        <a:pt x="516" y="342"/>
                      </a:lnTo>
                      <a:lnTo>
                        <a:pt x="517" y="359"/>
                      </a:lnTo>
                      <a:lnTo>
                        <a:pt x="518" y="374"/>
                      </a:lnTo>
                      <a:lnTo>
                        <a:pt x="520" y="391"/>
                      </a:lnTo>
                      <a:lnTo>
                        <a:pt x="523" y="406"/>
                      </a:lnTo>
                      <a:lnTo>
                        <a:pt x="526" y="422"/>
                      </a:lnTo>
                      <a:lnTo>
                        <a:pt x="530" y="436"/>
                      </a:lnTo>
                      <a:lnTo>
                        <a:pt x="535" y="452"/>
                      </a:lnTo>
                      <a:lnTo>
                        <a:pt x="540" y="465"/>
                      </a:lnTo>
                      <a:lnTo>
                        <a:pt x="547" y="479"/>
                      </a:lnTo>
                      <a:lnTo>
                        <a:pt x="553" y="492"/>
                      </a:lnTo>
                      <a:lnTo>
                        <a:pt x="559" y="505"/>
                      </a:lnTo>
                      <a:lnTo>
                        <a:pt x="567" y="517"/>
                      </a:lnTo>
                      <a:lnTo>
                        <a:pt x="575" y="529"/>
                      </a:lnTo>
                      <a:lnTo>
                        <a:pt x="584" y="540"/>
                      </a:lnTo>
                      <a:lnTo>
                        <a:pt x="593" y="551"/>
                      </a:lnTo>
                      <a:lnTo>
                        <a:pt x="602" y="562"/>
                      </a:lnTo>
                      <a:lnTo>
                        <a:pt x="612" y="571"/>
                      </a:lnTo>
                      <a:lnTo>
                        <a:pt x="623" y="580"/>
                      </a:lnTo>
                      <a:lnTo>
                        <a:pt x="634" y="588"/>
                      </a:lnTo>
                      <a:lnTo>
                        <a:pt x="645" y="597"/>
                      </a:lnTo>
                      <a:lnTo>
                        <a:pt x="658" y="604"/>
                      </a:lnTo>
                      <a:lnTo>
                        <a:pt x="670" y="611"/>
                      </a:lnTo>
                      <a:lnTo>
                        <a:pt x="682" y="617"/>
                      </a:lnTo>
                      <a:lnTo>
                        <a:pt x="696" y="622"/>
                      </a:lnTo>
                      <a:lnTo>
                        <a:pt x="710" y="628"/>
                      </a:lnTo>
                      <a:lnTo>
                        <a:pt x="724" y="632"/>
                      </a:lnTo>
                      <a:lnTo>
                        <a:pt x="739" y="635"/>
                      </a:lnTo>
                      <a:lnTo>
                        <a:pt x="753" y="638"/>
                      </a:lnTo>
                      <a:lnTo>
                        <a:pt x="769" y="640"/>
                      </a:lnTo>
                      <a:lnTo>
                        <a:pt x="785" y="641"/>
                      </a:lnTo>
                      <a:lnTo>
                        <a:pt x="801" y="641"/>
                      </a:lnTo>
                      <a:lnTo>
                        <a:pt x="802" y="641"/>
                      </a:lnTo>
                      <a:close/>
                      <a:moveTo>
                        <a:pt x="458" y="523"/>
                      </a:moveTo>
                      <a:lnTo>
                        <a:pt x="447" y="528"/>
                      </a:lnTo>
                      <a:lnTo>
                        <a:pt x="434" y="532"/>
                      </a:lnTo>
                      <a:lnTo>
                        <a:pt x="418" y="536"/>
                      </a:lnTo>
                      <a:lnTo>
                        <a:pt x="403" y="539"/>
                      </a:lnTo>
                      <a:lnTo>
                        <a:pt x="386" y="542"/>
                      </a:lnTo>
                      <a:lnTo>
                        <a:pt x="370" y="544"/>
                      </a:lnTo>
                      <a:lnTo>
                        <a:pt x="352" y="545"/>
                      </a:lnTo>
                      <a:lnTo>
                        <a:pt x="335" y="545"/>
                      </a:lnTo>
                      <a:lnTo>
                        <a:pt x="323" y="545"/>
                      </a:lnTo>
                      <a:lnTo>
                        <a:pt x="310" y="544"/>
                      </a:lnTo>
                      <a:lnTo>
                        <a:pt x="298" y="543"/>
                      </a:lnTo>
                      <a:lnTo>
                        <a:pt x="287" y="541"/>
                      </a:lnTo>
                      <a:lnTo>
                        <a:pt x="275" y="539"/>
                      </a:lnTo>
                      <a:lnTo>
                        <a:pt x="265" y="537"/>
                      </a:lnTo>
                      <a:lnTo>
                        <a:pt x="254" y="534"/>
                      </a:lnTo>
                      <a:lnTo>
                        <a:pt x="243" y="530"/>
                      </a:lnTo>
                      <a:lnTo>
                        <a:pt x="234" y="526"/>
                      </a:lnTo>
                      <a:lnTo>
                        <a:pt x="225" y="522"/>
                      </a:lnTo>
                      <a:lnTo>
                        <a:pt x="216" y="516"/>
                      </a:lnTo>
                      <a:lnTo>
                        <a:pt x="207" y="511"/>
                      </a:lnTo>
                      <a:lnTo>
                        <a:pt x="198" y="505"/>
                      </a:lnTo>
                      <a:lnTo>
                        <a:pt x="191" y="499"/>
                      </a:lnTo>
                      <a:lnTo>
                        <a:pt x="183" y="492"/>
                      </a:lnTo>
                      <a:lnTo>
                        <a:pt x="177" y="486"/>
                      </a:lnTo>
                      <a:lnTo>
                        <a:pt x="169" y="477"/>
                      </a:lnTo>
                      <a:lnTo>
                        <a:pt x="163" y="470"/>
                      </a:lnTo>
                      <a:lnTo>
                        <a:pt x="157" y="462"/>
                      </a:lnTo>
                      <a:lnTo>
                        <a:pt x="152" y="453"/>
                      </a:lnTo>
                      <a:lnTo>
                        <a:pt x="147" y="443"/>
                      </a:lnTo>
                      <a:lnTo>
                        <a:pt x="142" y="434"/>
                      </a:lnTo>
                      <a:lnTo>
                        <a:pt x="138" y="425"/>
                      </a:lnTo>
                      <a:lnTo>
                        <a:pt x="134" y="415"/>
                      </a:lnTo>
                      <a:lnTo>
                        <a:pt x="127" y="393"/>
                      </a:lnTo>
                      <a:lnTo>
                        <a:pt x="123" y="371"/>
                      </a:lnTo>
                      <a:lnTo>
                        <a:pt x="120" y="347"/>
                      </a:lnTo>
                      <a:lnTo>
                        <a:pt x="119" y="322"/>
                      </a:lnTo>
                      <a:lnTo>
                        <a:pt x="119" y="309"/>
                      </a:lnTo>
                      <a:lnTo>
                        <a:pt x="120" y="295"/>
                      </a:lnTo>
                      <a:lnTo>
                        <a:pt x="122" y="282"/>
                      </a:lnTo>
                      <a:lnTo>
                        <a:pt x="123" y="270"/>
                      </a:lnTo>
                      <a:lnTo>
                        <a:pt x="125" y="257"/>
                      </a:lnTo>
                      <a:lnTo>
                        <a:pt x="128" y="246"/>
                      </a:lnTo>
                      <a:lnTo>
                        <a:pt x="131" y="235"/>
                      </a:lnTo>
                      <a:lnTo>
                        <a:pt x="136" y="223"/>
                      </a:lnTo>
                      <a:lnTo>
                        <a:pt x="140" y="213"/>
                      </a:lnTo>
                      <a:lnTo>
                        <a:pt x="145" y="203"/>
                      </a:lnTo>
                      <a:lnTo>
                        <a:pt x="149" y="193"/>
                      </a:lnTo>
                      <a:lnTo>
                        <a:pt x="155" y="184"/>
                      </a:lnTo>
                      <a:lnTo>
                        <a:pt x="160" y="176"/>
                      </a:lnTo>
                      <a:lnTo>
                        <a:pt x="167" y="168"/>
                      </a:lnTo>
                      <a:lnTo>
                        <a:pt x="174" y="159"/>
                      </a:lnTo>
                      <a:lnTo>
                        <a:pt x="181" y="152"/>
                      </a:lnTo>
                      <a:lnTo>
                        <a:pt x="188" y="145"/>
                      </a:lnTo>
                      <a:lnTo>
                        <a:pt x="196" y="139"/>
                      </a:lnTo>
                      <a:lnTo>
                        <a:pt x="204" y="133"/>
                      </a:lnTo>
                      <a:lnTo>
                        <a:pt x="213" y="127"/>
                      </a:lnTo>
                      <a:lnTo>
                        <a:pt x="221" y="121"/>
                      </a:lnTo>
                      <a:lnTo>
                        <a:pt x="230" y="117"/>
                      </a:lnTo>
                      <a:lnTo>
                        <a:pt x="239" y="112"/>
                      </a:lnTo>
                      <a:lnTo>
                        <a:pt x="250" y="109"/>
                      </a:lnTo>
                      <a:lnTo>
                        <a:pt x="270" y="102"/>
                      </a:lnTo>
                      <a:lnTo>
                        <a:pt x="291" y="98"/>
                      </a:lnTo>
                      <a:lnTo>
                        <a:pt x="313" y="95"/>
                      </a:lnTo>
                      <a:lnTo>
                        <a:pt x="337" y="94"/>
                      </a:lnTo>
                      <a:lnTo>
                        <a:pt x="355" y="95"/>
                      </a:lnTo>
                      <a:lnTo>
                        <a:pt x="373" y="96"/>
                      </a:lnTo>
                      <a:lnTo>
                        <a:pt x="389" y="98"/>
                      </a:lnTo>
                      <a:lnTo>
                        <a:pt x="405" y="101"/>
                      </a:lnTo>
                      <a:lnTo>
                        <a:pt x="420" y="105"/>
                      </a:lnTo>
                      <a:lnTo>
                        <a:pt x="434" y="109"/>
                      </a:lnTo>
                      <a:lnTo>
                        <a:pt x="446" y="113"/>
                      </a:lnTo>
                      <a:lnTo>
                        <a:pt x="457" y="118"/>
                      </a:lnTo>
                      <a:lnTo>
                        <a:pt x="482" y="28"/>
                      </a:lnTo>
                      <a:lnTo>
                        <a:pt x="473" y="24"/>
                      </a:lnTo>
                      <a:lnTo>
                        <a:pt x="459" y="19"/>
                      </a:lnTo>
                      <a:lnTo>
                        <a:pt x="444" y="13"/>
                      </a:lnTo>
                      <a:lnTo>
                        <a:pt x="426" y="9"/>
                      </a:lnTo>
                      <a:lnTo>
                        <a:pt x="406" y="6"/>
                      </a:lnTo>
                      <a:lnTo>
                        <a:pt x="383" y="3"/>
                      </a:lnTo>
                      <a:lnTo>
                        <a:pt x="359" y="1"/>
                      </a:lnTo>
                      <a:lnTo>
                        <a:pt x="332" y="0"/>
                      </a:lnTo>
                      <a:lnTo>
                        <a:pt x="314" y="1"/>
                      </a:lnTo>
                      <a:lnTo>
                        <a:pt x="297" y="2"/>
                      </a:lnTo>
                      <a:lnTo>
                        <a:pt x="280" y="4"/>
                      </a:lnTo>
                      <a:lnTo>
                        <a:pt x="263" y="6"/>
                      </a:lnTo>
                      <a:lnTo>
                        <a:pt x="247" y="9"/>
                      </a:lnTo>
                      <a:lnTo>
                        <a:pt x="231" y="13"/>
                      </a:lnTo>
                      <a:lnTo>
                        <a:pt x="216" y="17"/>
                      </a:lnTo>
                      <a:lnTo>
                        <a:pt x="200" y="23"/>
                      </a:lnTo>
                      <a:lnTo>
                        <a:pt x="185" y="29"/>
                      </a:lnTo>
                      <a:lnTo>
                        <a:pt x="172" y="35"/>
                      </a:lnTo>
                      <a:lnTo>
                        <a:pt x="157" y="42"/>
                      </a:lnTo>
                      <a:lnTo>
                        <a:pt x="144" y="50"/>
                      </a:lnTo>
                      <a:lnTo>
                        <a:pt x="130" y="59"/>
                      </a:lnTo>
                      <a:lnTo>
                        <a:pt x="118" y="68"/>
                      </a:lnTo>
                      <a:lnTo>
                        <a:pt x="107" y="77"/>
                      </a:lnTo>
                      <a:lnTo>
                        <a:pt x="94" y="87"/>
                      </a:lnTo>
                      <a:lnTo>
                        <a:pt x="84" y="99"/>
                      </a:lnTo>
                      <a:lnTo>
                        <a:pt x="74" y="110"/>
                      </a:lnTo>
                      <a:lnTo>
                        <a:pt x="65" y="122"/>
                      </a:lnTo>
                      <a:lnTo>
                        <a:pt x="55" y="135"/>
                      </a:lnTo>
                      <a:lnTo>
                        <a:pt x="47" y="148"/>
                      </a:lnTo>
                      <a:lnTo>
                        <a:pt x="39" y="162"/>
                      </a:lnTo>
                      <a:lnTo>
                        <a:pt x="32" y="176"/>
                      </a:lnTo>
                      <a:lnTo>
                        <a:pt x="26" y="190"/>
                      </a:lnTo>
                      <a:lnTo>
                        <a:pt x="19" y="206"/>
                      </a:lnTo>
                      <a:lnTo>
                        <a:pt x="14" y="222"/>
                      </a:lnTo>
                      <a:lnTo>
                        <a:pt x="10" y="239"/>
                      </a:lnTo>
                      <a:lnTo>
                        <a:pt x="6" y="255"/>
                      </a:lnTo>
                      <a:lnTo>
                        <a:pt x="4" y="273"/>
                      </a:lnTo>
                      <a:lnTo>
                        <a:pt x="2" y="290"/>
                      </a:lnTo>
                      <a:lnTo>
                        <a:pt x="1" y="309"/>
                      </a:lnTo>
                      <a:lnTo>
                        <a:pt x="0" y="328"/>
                      </a:lnTo>
                      <a:lnTo>
                        <a:pt x="1" y="346"/>
                      </a:lnTo>
                      <a:lnTo>
                        <a:pt x="2" y="362"/>
                      </a:lnTo>
                      <a:lnTo>
                        <a:pt x="3" y="380"/>
                      </a:lnTo>
                      <a:lnTo>
                        <a:pt x="6" y="395"/>
                      </a:lnTo>
                      <a:lnTo>
                        <a:pt x="9" y="412"/>
                      </a:lnTo>
                      <a:lnTo>
                        <a:pt x="12" y="427"/>
                      </a:lnTo>
                      <a:lnTo>
                        <a:pt x="16" y="441"/>
                      </a:lnTo>
                      <a:lnTo>
                        <a:pt x="22" y="457"/>
                      </a:lnTo>
                      <a:lnTo>
                        <a:pt x="28" y="470"/>
                      </a:lnTo>
                      <a:lnTo>
                        <a:pt x="34" y="484"/>
                      </a:lnTo>
                      <a:lnTo>
                        <a:pt x="41" y="497"/>
                      </a:lnTo>
                      <a:lnTo>
                        <a:pt x="48" y="509"/>
                      </a:lnTo>
                      <a:lnTo>
                        <a:pt x="56" y="522"/>
                      </a:lnTo>
                      <a:lnTo>
                        <a:pt x="66" y="534"/>
                      </a:lnTo>
                      <a:lnTo>
                        <a:pt x="75" y="544"/>
                      </a:lnTo>
                      <a:lnTo>
                        <a:pt x="84" y="555"/>
                      </a:lnTo>
                      <a:lnTo>
                        <a:pt x="95" y="565"/>
                      </a:lnTo>
                      <a:lnTo>
                        <a:pt x="106" y="574"/>
                      </a:lnTo>
                      <a:lnTo>
                        <a:pt x="118" y="583"/>
                      </a:lnTo>
                      <a:lnTo>
                        <a:pt x="130" y="592"/>
                      </a:lnTo>
                      <a:lnTo>
                        <a:pt x="143" y="599"/>
                      </a:lnTo>
                      <a:lnTo>
                        <a:pt x="156" y="606"/>
                      </a:lnTo>
                      <a:lnTo>
                        <a:pt x="169" y="612"/>
                      </a:lnTo>
                      <a:lnTo>
                        <a:pt x="184" y="618"/>
                      </a:lnTo>
                      <a:lnTo>
                        <a:pt x="199" y="623"/>
                      </a:lnTo>
                      <a:lnTo>
                        <a:pt x="215" y="628"/>
                      </a:lnTo>
                      <a:lnTo>
                        <a:pt x="230" y="632"/>
                      </a:lnTo>
                      <a:lnTo>
                        <a:pt x="247" y="635"/>
                      </a:lnTo>
                      <a:lnTo>
                        <a:pt x="263" y="637"/>
                      </a:lnTo>
                      <a:lnTo>
                        <a:pt x="280" y="639"/>
                      </a:lnTo>
                      <a:lnTo>
                        <a:pt x="298" y="640"/>
                      </a:lnTo>
                      <a:lnTo>
                        <a:pt x="316" y="641"/>
                      </a:lnTo>
                      <a:lnTo>
                        <a:pt x="344" y="640"/>
                      </a:lnTo>
                      <a:lnTo>
                        <a:pt x="370" y="638"/>
                      </a:lnTo>
                      <a:lnTo>
                        <a:pt x="393" y="635"/>
                      </a:lnTo>
                      <a:lnTo>
                        <a:pt x="415" y="632"/>
                      </a:lnTo>
                      <a:lnTo>
                        <a:pt x="435" y="628"/>
                      </a:lnTo>
                      <a:lnTo>
                        <a:pt x="451" y="622"/>
                      </a:lnTo>
                      <a:lnTo>
                        <a:pt x="465" y="617"/>
                      </a:lnTo>
                      <a:lnTo>
                        <a:pt x="478" y="612"/>
                      </a:lnTo>
                      <a:lnTo>
                        <a:pt x="458" y="52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377">
                    <a:defRPr/>
                  </a:pPr>
                  <a:endParaRPr lang="en-US" sz="1867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" name="Freeform 16"/>
                <p:cNvSpPr>
                  <a:spLocks noEditPoints="1"/>
                </p:cNvSpPr>
                <p:nvPr/>
              </p:nvSpPr>
              <p:spPr bwMode="auto">
                <a:xfrm>
                  <a:off x="68096" y="6652068"/>
                  <a:ext cx="493712" cy="123825"/>
                </a:xfrm>
                <a:custGeom>
                  <a:avLst/>
                  <a:gdLst/>
                  <a:ahLst/>
                  <a:cxnLst>
                    <a:cxn ang="0">
                      <a:pos x="598" y="179"/>
                    </a:cxn>
                    <a:cxn ang="0">
                      <a:pos x="598" y="0"/>
                    </a:cxn>
                    <a:cxn ang="0">
                      <a:pos x="524" y="0"/>
                    </a:cxn>
                    <a:cxn ang="0">
                      <a:pos x="449" y="0"/>
                    </a:cxn>
                    <a:cxn ang="0">
                      <a:pos x="374" y="0"/>
                    </a:cxn>
                    <a:cxn ang="0">
                      <a:pos x="299" y="0"/>
                    </a:cxn>
                    <a:cxn ang="0">
                      <a:pos x="224" y="0"/>
                    </a:cxn>
                    <a:cxn ang="0">
                      <a:pos x="150" y="0"/>
                    </a:cxn>
                    <a:cxn ang="0">
                      <a:pos x="75" y="0"/>
                    </a:cxn>
                    <a:cxn ang="0">
                      <a:pos x="0" y="0"/>
                    </a:cxn>
                    <a:cxn ang="0">
                      <a:pos x="0" y="179"/>
                    </a:cxn>
                    <a:cxn ang="0">
                      <a:pos x="176" y="179"/>
                    </a:cxn>
                    <a:cxn ang="0">
                      <a:pos x="176" y="621"/>
                    </a:cxn>
                    <a:cxn ang="0">
                      <a:pos x="423" y="621"/>
                    </a:cxn>
                    <a:cxn ang="0">
                      <a:pos x="423" y="179"/>
                    </a:cxn>
                    <a:cxn ang="0">
                      <a:pos x="598" y="179"/>
                    </a:cxn>
                    <a:cxn ang="0">
                      <a:pos x="907" y="250"/>
                    </a:cxn>
                    <a:cxn ang="0">
                      <a:pos x="781" y="621"/>
                    </a:cxn>
                    <a:cxn ang="0">
                      <a:pos x="539" y="621"/>
                    </a:cxn>
                    <a:cxn ang="0">
                      <a:pos x="776" y="0"/>
                    </a:cxn>
                    <a:cxn ang="0">
                      <a:pos x="809" y="0"/>
                    </a:cxn>
                    <a:cxn ang="0">
                      <a:pos x="842" y="0"/>
                    </a:cxn>
                    <a:cxn ang="0">
                      <a:pos x="874" y="0"/>
                    </a:cxn>
                    <a:cxn ang="0">
                      <a:pos x="907" y="0"/>
                    </a:cxn>
                    <a:cxn ang="0">
                      <a:pos x="939" y="0"/>
                    </a:cxn>
                    <a:cxn ang="0">
                      <a:pos x="972" y="0"/>
                    </a:cxn>
                    <a:cxn ang="0">
                      <a:pos x="1005" y="0"/>
                    </a:cxn>
                    <a:cxn ang="0">
                      <a:pos x="1038" y="0"/>
                    </a:cxn>
                    <a:cxn ang="0">
                      <a:pos x="1275" y="621"/>
                    </a:cxn>
                    <a:cxn ang="0">
                      <a:pos x="1033" y="621"/>
                    </a:cxn>
                    <a:cxn ang="0">
                      <a:pos x="907" y="250"/>
                    </a:cxn>
                    <a:cxn ang="0">
                      <a:pos x="1814" y="179"/>
                    </a:cxn>
                    <a:cxn ang="0">
                      <a:pos x="1814" y="0"/>
                    </a:cxn>
                    <a:cxn ang="0">
                      <a:pos x="1740" y="0"/>
                    </a:cxn>
                    <a:cxn ang="0">
                      <a:pos x="1665" y="0"/>
                    </a:cxn>
                    <a:cxn ang="0">
                      <a:pos x="1590" y="0"/>
                    </a:cxn>
                    <a:cxn ang="0">
                      <a:pos x="1515" y="0"/>
                    </a:cxn>
                    <a:cxn ang="0">
                      <a:pos x="1440" y="0"/>
                    </a:cxn>
                    <a:cxn ang="0">
                      <a:pos x="1366" y="0"/>
                    </a:cxn>
                    <a:cxn ang="0">
                      <a:pos x="1291" y="0"/>
                    </a:cxn>
                    <a:cxn ang="0">
                      <a:pos x="1216" y="0"/>
                    </a:cxn>
                    <a:cxn ang="0">
                      <a:pos x="1216" y="179"/>
                    </a:cxn>
                    <a:cxn ang="0">
                      <a:pos x="1391" y="179"/>
                    </a:cxn>
                    <a:cxn ang="0">
                      <a:pos x="1391" y="621"/>
                    </a:cxn>
                    <a:cxn ang="0">
                      <a:pos x="1639" y="621"/>
                    </a:cxn>
                    <a:cxn ang="0">
                      <a:pos x="1639" y="179"/>
                    </a:cxn>
                    <a:cxn ang="0">
                      <a:pos x="1814" y="179"/>
                    </a:cxn>
                    <a:cxn ang="0">
                      <a:pos x="2123" y="250"/>
                    </a:cxn>
                    <a:cxn ang="0">
                      <a:pos x="1996" y="621"/>
                    </a:cxn>
                    <a:cxn ang="0">
                      <a:pos x="1754" y="621"/>
                    </a:cxn>
                    <a:cxn ang="0">
                      <a:pos x="1991" y="0"/>
                    </a:cxn>
                    <a:cxn ang="0">
                      <a:pos x="2024" y="0"/>
                    </a:cxn>
                    <a:cxn ang="0">
                      <a:pos x="2057" y="0"/>
                    </a:cxn>
                    <a:cxn ang="0">
                      <a:pos x="2090" y="0"/>
                    </a:cxn>
                    <a:cxn ang="0">
                      <a:pos x="2123" y="0"/>
                    </a:cxn>
                    <a:cxn ang="0">
                      <a:pos x="2155" y="0"/>
                    </a:cxn>
                    <a:cxn ang="0">
                      <a:pos x="2188" y="0"/>
                    </a:cxn>
                    <a:cxn ang="0">
                      <a:pos x="2220" y="0"/>
                    </a:cxn>
                    <a:cxn ang="0">
                      <a:pos x="2253" y="0"/>
                    </a:cxn>
                    <a:cxn ang="0">
                      <a:pos x="2491" y="621"/>
                    </a:cxn>
                    <a:cxn ang="0">
                      <a:pos x="2248" y="621"/>
                    </a:cxn>
                    <a:cxn ang="0">
                      <a:pos x="2123" y="250"/>
                    </a:cxn>
                  </a:cxnLst>
                  <a:rect l="0" t="0" r="r" b="b"/>
                  <a:pathLst>
                    <a:path w="2491" h="621">
                      <a:moveTo>
                        <a:pt x="598" y="179"/>
                      </a:moveTo>
                      <a:lnTo>
                        <a:pt x="598" y="0"/>
                      </a:lnTo>
                      <a:lnTo>
                        <a:pt x="524" y="0"/>
                      </a:lnTo>
                      <a:lnTo>
                        <a:pt x="449" y="0"/>
                      </a:lnTo>
                      <a:lnTo>
                        <a:pt x="374" y="0"/>
                      </a:lnTo>
                      <a:lnTo>
                        <a:pt x="299" y="0"/>
                      </a:lnTo>
                      <a:lnTo>
                        <a:pt x="224" y="0"/>
                      </a:lnTo>
                      <a:lnTo>
                        <a:pt x="150" y="0"/>
                      </a:lnTo>
                      <a:lnTo>
                        <a:pt x="75" y="0"/>
                      </a:lnTo>
                      <a:lnTo>
                        <a:pt x="0" y="0"/>
                      </a:lnTo>
                      <a:lnTo>
                        <a:pt x="0" y="179"/>
                      </a:lnTo>
                      <a:lnTo>
                        <a:pt x="176" y="179"/>
                      </a:lnTo>
                      <a:lnTo>
                        <a:pt x="176" y="621"/>
                      </a:lnTo>
                      <a:lnTo>
                        <a:pt x="423" y="621"/>
                      </a:lnTo>
                      <a:lnTo>
                        <a:pt x="423" y="179"/>
                      </a:lnTo>
                      <a:lnTo>
                        <a:pt x="598" y="179"/>
                      </a:lnTo>
                      <a:close/>
                      <a:moveTo>
                        <a:pt x="907" y="250"/>
                      </a:moveTo>
                      <a:lnTo>
                        <a:pt x="781" y="621"/>
                      </a:lnTo>
                      <a:lnTo>
                        <a:pt x="539" y="621"/>
                      </a:lnTo>
                      <a:lnTo>
                        <a:pt x="776" y="0"/>
                      </a:lnTo>
                      <a:lnTo>
                        <a:pt x="809" y="0"/>
                      </a:lnTo>
                      <a:lnTo>
                        <a:pt x="842" y="0"/>
                      </a:lnTo>
                      <a:lnTo>
                        <a:pt x="874" y="0"/>
                      </a:lnTo>
                      <a:lnTo>
                        <a:pt x="907" y="0"/>
                      </a:lnTo>
                      <a:lnTo>
                        <a:pt x="939" y="0"/>
                      </a:lnTo>
                      <a:lnTo>
                        <a:pt x="972" y="0"/>
                      </a:lnTo>
                      <a:lnTo>
                        <a:pt x="1005" y="0"/>
                      </a:lnTo>
                      <a:lnTo>
                        <a:pt x="1038" y="0"/>
                      </a:lnTo>
                      <a:lnTo>
                        <a:pt x="1275" y="621"/>
                      </a:lnTo>
                      <a:lnTo>
                        <a:pt x="1033" y="621"/>
                      </a:lnTo>
                      <a:lnTo>
                        <a:pt x="907" y="250"/>
                      </a:lnTo>
                      <a:close/>
                      <a:moveTo>
                        <a:pt x="1814" y="179"/>
                      </a:moveTo>
                      <a:lnTo>
                        <a:pt x="1814" y="0"/>
                      </a:lnTo>
                      <a:lnTo>
                        <a:pt x="1740" y="0"/>
                      </a:lnTo>
                      <a:lnTo>
                        <a:pt x="1665" y="0"/>
                      </a:lnTo>
                      <a:lnTo>
                        <a:pt x="1590" y="0"/>
                      </a:lnTo>
                      <a:lnTo>
                        <a:pt x="1515" y="0"/>
                      </a:lnTo>
                      <a:lnTo>
                        <a:pt x="1440" y="0"/>
                      </a:lnTo>
                      <a:lnTo>
                        <a:pt x="1366" y="0"/>
                      </a:lnTo>
                      <a:lnTo>
                        <a:pt x="1291" y="0"/>
                      </a:lnTo>
                      <a:lnTo>
                        <a:pt x="1216" y="0"/>
                      </a:lnTo>
                      <a:lnTo>
                        <a:pt x="1216" y="179"/>
                      </a:lnTo>
                      <a:lnTo>
                        <a:pt x="1391" y="179"/>
                      </a:lnTo>
                      <a:lnTo>
                        <a:pt x="1391" y="621"/>
                      </a:lnTo>
                      <a:lnTo>
                        <a:pt x="1639" y="621"/>
                      </a:lnTo>
                      <a:lnTo>
                        <a:pt x="1639" y="179"/>
                      </a:lnTo>
                      <a:lnTo>
                        <a:pt x="1814" y="179"/>
                      </a:lnTo>
                      <a:close/>
                      <a:moveTo>
                        <a:pt x="2123" y="250"/>
                      </a:moveTo>
                      <a:lnTo>
                        <a:pt x="1996" y="621"/>
                      </a:lnTo>
                      <a:lnTo>
                        <a:pt x="1754" y="621"/>
                      </a:lnTo>
                      <a:lnTo>
                        <a:pt x="1991" y="0"/>
                      </a:lnTo>
                      <a:lnTo>
                        <a:pt x="2024" y="0"/>
                      </a:lnTo>
                      <a:lnTo>
                        <a:pt x="2057" y="0"/>
                      </a:lnTo>
                      <a:lnTo>
                        <a:pt x="2090" y="0"/>
                      </a:lnTo>
                      <a:lnTo>
                        <a:pt x="2123" y="0"/>
                      </a:lnTo>
                      <a:lnTo>
                        <a:pt x="2155" y="0"/>
                      </a:lnTo>
                      <a:lnTo>
                        <a:pt x="2188" y="0"/>
                      </a:lnTo>
                      <a:lnTo>
                        <a:pt x="2220" y="0"/>
                      </a:lnTo>
                      <a:lnTo>
                        <a:pt x="2253" y="0"/>
                      </a:lnTo>
                      <a:lnTo>
                        <a:pt x="2491" y="621"/>
                      </a:lnTo>
                      <a:lnTo>
                        <a:pt x="2248" y="621"/>
                      </a:lnTo>
                      <a:lnTo>
                        <a:pt x="2123" y="25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377">
                    <a:defRPr/>
                  </a:pPr>
                  <a:endParaRPr lang="en-US" sz="1867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4" name="Freeform 20"/>
              <p:cNvSpPr>
                <a:spLocks noEditPoints="1"/>
              </p:cNvSpPr>
              <p:nvPr/>
            </p:nvSpPr>
            <p:spPr bwMode="auto">
              <a:xfrm>
                <a:off x="1582363" y="523806"/>
                <a:ext cx="1171828" cy="123785"/>
              </a:xfrm>
              <a:custGeom>
                <a:avLst/>
                <a:gdLst>
                  <a:gd name="T0" fmla="*/ 805 w 7953"/>
                  <a:gd name="T1" fmla="*/ 637 h 842"/>
                  <a:gd name="T2" fmla="*/ 996 w 7953"/>
                  <a:gd name="T3" fmla="*/ 219 h 842"/>
                  <a:gd name="T4" fmla="*/ 1304 w 7953"/>
                  <a:gd name="T5" fmla="*/ 357 h 842"/>
                  <a:gd name="T6" fmla="*/ 1069 w 7953"/>
                  <a:gd name="T7" fmla="*/ 644 h 842"/>
                  <a:gd name="T8" fmla="*/ 1040 w 7953"/>
                  <a:gd name="T9" fmla="*/ 573 h 842"/>
                  <a:gd name="T10" fmla="*/ 1182 w 7953"/>
                  <a:gd name="T11" fmla="*/ 280 h 842"/>
                  <a:gd name="T12" fmla="*/ 1457 w 7953"/>
                  <a:gd name="T13" fmla="*/ 426 h 842"/>
                  <a:gd name="T14" fmla="*/ 1680 w 7953"/>
                  <a:gd name="T15" fmla="*/ 639 h 842"/>
                  <a:gd name="T16" fmla="*/ 1384 w 7953"/>
                  <a:gd name="T17" fmla="*/ 480 h 842"/>
                  <a:gd name="T18" fmla="*/ 1565 w 7953"/>
                  <a:gd name="T19" fmla="*/ 178 h 842"/>
                  <a:gd name="T20" fmla="*/ 1772 w 7953"/>
                  <a:gd name="T21" fmla="*/ 419 h 842"/>
                  <a:gd name="T22" fmla="*/ 1479 w 7953"/>
                  <a:gd name="T23" fmla="*/ 300 h 842"/>
                  <a:gd name="T24" fmla="*/ 2054 w 7953"/>
                  <a:gd name="T25" fmla="*/ 179 h 842"/>
                  <a:gd name="T26" fmla="*/ 2260 w 7953"/>
                  <a:gd name="T27" fmla="*/ 188 h 842"/>
                  <a:gd name="T28" fmla="*/ 2257 w 7953"/>
                  <a:gd name="T29" fmla="*/ 15 h 842"/>
                  <a:gd name="T30" fmla="*/ 2523 w 7953"/>
                  <a:gd name="T31" fmla="*/ 568 h 842"/>
                  <a:gd name="T32" fmla="*/ 2483 w 7953"/>
                  <a:gd name="T33" fmla="*/ 627 h 842"/>
                  <a:gd name="T34" fmla="*/ 2395 w 7953"/>
                  <a:gd name="T35" fmla="*/ 282 h 842"/>
                  <a:gd name="T36" fmla="*/ 2669 w 7953"/>
                  <a:gd name="T37" fmla="*/ 201 h 842"/>
                  <a:gd name="T38" fmla="*/ 2657 w 7953"/>
                  <a:gd name="T39" fmla="*/ 282 h 842"/>
                  <a:gd name="T40" fmla="*/ 2858 w 7953"/>
                  <a:gd name="T41" fmla="*/ 220 h 842"/>
                  <a:gd name="T42" fmla="*/ 3192 w 7953"/>
                  <a:gd name="T43" fmla="*/ 222 h 842"/>
                  <a:gd name="T44" fmla="*/ 3092 w 7953"/>
                  <a:gd name="T45" fmla="*/ 249 h 842"/>
                  <a:gd name="T46" fmla="*/ 3666 w 7953"/>
                  <a:gd name="T47" fmla="*/ 632 h 842"/>
                  <a:gd name="T48" fmla="*/ 3354 w 7953"/>
                  <a:gd name="T49" fmla="*/ 500 h 842"/>
                  <a:gd name="T50" fmla="*/ 3484 w 7953"/>
                  <a:gd name="T51" fmla="*/ 195 h 842"/>
                  <a:gd name="T52" fmla="*/ 3516 w 7953"/>
                  <a:gd name="T53" fmla="*/ 256 h 842"/>
                  <a:gd name="T54" fmla="*/ 3592 w 7953"/>
                  <a:gd name="T55" fmla="*/ 581 h 842"/>
                  <a:gd name="T56" fmla="*/ 4055 w 7953"/>
                  <a:gd name="T57" fmla="*/ 577 h 842"/>
                  <a:gd name="T58" fmla="*/ 3803 w 7953"/>
                  <a:gd name="T59" fmla="*/ 567 h 842"/>
                  <a:gd name="T60" fmla="*/ 3854 w 7953"/>
                  <a:gd name="T61" fmla="*/ 210 h 842"/>
                  <a:gd name="T62" fmla="*/ 4132 w 7953"/>
                  <a:gd name="T63" fmla="*/ 281 h 842"/>
                  <a:gd name="T64" fmla="*/ 3947 w 7953"/>
                  <a:gd name="T65" fmla="*/ 237 h 842"/>
                  <a:gd name="T66" fmla="*/ 4571 w 7953"/>
                  <a:gd name="T67" fmla="*/ 638 h 842"/>
                  <a:gd name="T68" fmla="*/ 4425 w 7953"/>
                  <a:gd name="T69" fmla="*/ 355 h 842"/>
                  <a:gd name="T70" fmla="*/ 4692 w 7953"/>
                  <a:gd name="T71" fmla="*/ 179 h 842"/>
                  <a:gd name="T72" fmla="*/ 4503 w 7953"/>
                  <a:gd name="T73" fmla="*/ 378 h 842"/>
                  <a:gd name="T74" fmla="*/ 4914 w 7953"/>
                  <a:gd name="T75" fmla="*/ 445 h 842"/>
                  <a:gd name="T76" fmla="*/ 5116 w 7953"/>
                  <a:gd name="T77" fmla="*/ 642 h 842"/>
                  <a:gd name="T78" fmla="*/ 4837 w 7953"/>
                  <a:gd name="T79" fmla="*/ 469 h 842"/>
                  <a:gd name="T80" fmla="*/ 5032 w 7953"/>
                  <a:gd name="T81" fmla="*/ 177 h 842"/>
                  <a:gd name="T82" fmla="*/ 5225 w 7953"/>
                  <a:gd name="T83" fmla="*/ 427 h 842"/>
                  <a:gd name="T84" fmla="*/ 4929 w 7953"/>
                  <a:gd name="T85" fmla="*/ 310 h 842"/>
                  <a:gd name="T86" fmla="*/ 5520 w 7953"/>
                  <a:gd name="T87" fmla="*/ 177 h 842"/>
                  <a:gd name="T88" fmla="*/ 5849 w 7953"/>
                  <a:gd name="T89" fmla="*/ 249 h 842"/>
                  <a:gd name="T90" fmla="*/ 5745 w 7953"/>
                  <a:gd name="T91" fmla="*/ 644 h 842"/>
                  <a:gd name="T92" fmla="*/ 6173 w 7953"/>
                  <a:gd name="T93" fmla="*/ 588 h 842"/>
                  <a:gd name="T94" fmla="*/ 5907 w 7953"/>
                  <a:gd name="T95" fmla="*/ 543 h 842"/>
                  <a:gd name="T96" fmla="*/ 6173 w 7953"/>
                  <a:gd name="T97" fmla="*/ 317 h 842"/>
                  <a:gd name="T98" fmla="*/ 6044 w 7953"/>
                  <a:gd name="T99" fmla="*/ 179 h 842"/>
                  <a:gd name="T100" fmla="*/ 6022 w 7953"/>
                  <a:gd name="T101" fmla="*/ 438 h 842"/>
                  <a:gd name="T102" fmla="*/ 6118 w 7953"/>
                  <a:gd name="T103" fmla="*/ 573 h 842"/>
                  <a:gd name="T104" fmla="*/ 6379 w 7953"/>
                  <a:gd name="T105" fmla="*/ 72 h 842"/>
                  <a:gd name="T106" fmla="*/ 6454 w 7953"/>
                  <a:gd name="T107" fmla="*/ 99 h 842"/>
                  <a:gd name="T108" fmla="*/ 6815 w 7953"/>
                  <a:gd name="T109" fmla="*/ 177 h 842"/>
                  <a:gd name="T110" fmla="*/ 6901 w 7953"/>
                  <a:gd name="T111" fmla="*/ 333 h 842"/>
                  <a:gd name="T112" fmla="*/ 6691 w 7953"/>
                  <a:gd name="T113" fmla="*/ 329 h 842"/>
                  <a:gd name="T114" fmla="*/ 7278 w 7953"/>
                  <a:gd name="T115" fmla="*/ 580 h 842"/>
                  <a:gd name="T116" fmla="*/ 7137 w 7953"/>
                  <a:gd name="T117" fmla="*/ 188 h 842"/>
                  <a:gd name="T118" fmla="*/ 7541 w 7953"/>
                  <a:gd name="T119" fmla="*/ 759 h 842"/>
                  <a:gd name="T120" fmla="*/ 7366 w 7953"/>
                  <a:gd name="T121" fmla="*/ 188 h 842"/>
                  <a:gd name="T122" fmla="*/ 7881 w 7953"/>
                  <a:gd name="T123" fmla="*/ 532 h 842"/>
                  <a:gd name="T124" fmla="*/ 7920 w 7953"/>
                  <a:gd name="T125" fmla="*/ 642 h 84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7953" h="842">
                    <a:moveTo>
                      <a:pt x="324" y="277"/>
                    </a:moveTo>
                    <a:lnTo>
                      <a:pt x="324" y="344"/>
                    </a:lnTo>
                    <a:lnTo>
                      <a:pt x="81" y="344"/>
                    </a:lnTo>
                    <a:lnTo>
                      <a:pt x="81" y="569"/>
                    </a:lnTo>
                    <a:lnTo>
                      <a:pt x="352" y="569"/>
                    </a:lnTo>
                    <a:lnTo>
                      <a:pt x="352" y="637"/>
                    </a:lnTo>
                    <a:lnTo>
                      <a:pt x="0" y="637"/>
                    </a:lnTo>
                    <a:lnTo>
                      <a:pt x="0" y="11"/>
                    </a:lnTo>
                    <a:lnTo>
                      <a:pt x="338" y="11"/>
                    </a:lnTo>
                    <a:lnTo>
                      <a:pt x="338" y="79"/>
                    </a:lnTo>
                    <a:lnTo>
                      <a:pt x="81" y="79"/>
                    </a:lnTo>
                    <a:lnTo>
                      <a:pt x="81" y="277"/>
                    </a:lnTo>
                    <a:lnTo>
                      <a:pt x="324" y="277"/>
                    </a:lnTo>
                    <a:close/>
                    <a:moveTo>
                      <a:pt x="401" y="188"/>
                    </a:moveTo>
                    <a:lnTo>
                      <a:pt x="492" y="188"/>
                    </a:lnTo>
                    <a:lnTo>
                      <a:pt x="556" y="284"/>
                    </a:lnTo>
                    <a:lnTo>
                      <a:pt x="566" y="300"/>
                    </a:lnTo>
                    <a:lnTo>
                      <a:pt x="578" y="317"/>
                    </a:lnTo>
                    <a:lnTo>
                      <a:pt x="589" y="337"/>
                    </a:lnTo>
                    <a:lnTo>
                      <a:pt x="601" y="357"/>
                    </a:lnTo>
                    <a:lnTo>
                      <a:pt x="604" y="357"/>
                    </a:lnTo>
                    <a:lnTo>
                      <a:pt x="614" y="340"/>
                    </a:lnTo>
                    <a:lnTo>
                      <a:pt x="625" y="321"/>
                    </a:lnTo>
                    <a:lnTo>
                      <a:pt x="636" y="303"/>
                    </a:lnTo>
                    <a:lnTo>
                      <a:pt x="649" y="283"/>
                    </a:lnTo>
                    <a:lnTo>
                      <a:pt x="712" y="188"/>
                    </a:lnTo>
                    <a:lnTo>
                      <a:pt x="800" y="188"/>
                    </a:lnTo>
                    <a:lnTo>
                      <a:pt x="646" y="405"/>
                    </a:lnTo>
                    <a:lnTo>
                      <a:pt x="805" y="637"/>
                    </a:lnTo>
                    <a:lnTo>
                      <a:pt x="712" y="637"/>
                    </a:lnTo>
                    <a:lnTo>
                      <a:pt x="646" y="535"/>
                    </a:lnTo>
                    <a:lnTo>
                      <a:pt x="635" y="520"/>
                    </a:lnTo>
                    <a:lnTo>
                      <a:pt x="624" y="501"/>
                    </a:lnTo>
                    <a:lnTo>
                      <a:pt x="612" y="481"/>
                    </a:lnTo>
                    <a:lnTo>
                      <a:pt x="598" y="457"/>
                    </a:lnTo>
                    <a:lnTo>
                      <a:pt x="596" y="457"/>
                    </a:lnTo>
                    <a:lnTo>
                      <a:pt x="588" y="472"/>
                    </a:lnTo>
                    <a:lnTo>
                      <a:pt x="578" y="490"/>
                    </a:lnTo>
                    <a:lnTo>
                      <a:pt x="564" y="511"/>
                    </a:lnTo>
                    <a:lnTo>
                      <a:pt x="549" y="535"/>
                    </a:lnTo>
                    <a:lnTo>
                      <a:pt x="484" y="637"/>
                    </a:lnTo>
                    <a:lnTo>
                      <a:pt x="394" y="637"/>
                    </a:lnTo>
                    <a:lnTo>
                      <a:pt x="553" y="408"/>
                    </a:lnTo>
                    <a:lnTo>
                      <a:pt x="401" y="188"/>
                    </a:lnTo>
                    <a:close/>
                    <a:moveTo>
                      <a:pt x="883" y="820"/>
                    </a:moveTo>
                    <a:lnTo>
                      <a:pt x="883" y="334"/>
                    </a:lnTo>
                    <a:lnTo>
                      <a:pt x="883" y="298"/>
                    </a:lnTo>
                    <a:lnTo>
                      <a:pt x="882" y="261"/>
                    </a:lnTo>
                    <a:lnTo>
                      <a:pt x="881" y="224"/>
                    </a:lnTo>
                    <a:lnTo>
                      <a:pt x="880" y="188"/>
                    </a:lnTo>
                    <a:lnTo>
                      <a:pt x="953" y="188"/>
                    </a:lnTo>
                    <a:lnTo>
                      <a:pt x="957" y="265"/>
                    </a:lnTo>
                    <a:lnTo>
                      <a:pt x="958" y="265"/>
                    </a:lnTo>
                    <a:lnTo>
                      <a:pt x="965" y="255"/>
                    </a:lnTo>
                    <a:lnTo>
                      <a:pt x="972" y="244"/>
                    </a:lnTo>
                    <a:lnTo>
                      <a:pt x="979" y="235"/>
                    </a:lnTo>
                    <a:lnTo>
                      <a:pt x="988" y="227"/>
                    </a:lnTo>
                    <a:lnTo>
                      <a:pt x="996" y="219"/>
                    </a:lnTo>
                    <a:lnTo>
                      <a:pt x="1005" y="211"/>
                    </a:lnTo>
                    <a:lnTo>
                      <a:pt x="1014" y="205"/>
                    </a:lnTo>
                    <a:lnTo>
                      <a:pt x="1024" y="199"/>
                    </a:lnTo>
                    <a:lnTo>
                      <a:pt x="1034" y="194"/>
                    </a:lnTo>
                    <a:lnTo>
                      <a:pt x="1045" y="190"/>
                    </a:lnTo>
                    <a:lnTo>
                      <a:pt x="1055" y="186"/>
                    </a:lnTo>
                    <a:lnTo>
                      <a:pt x="1068" y="183"/>
                    </a:lnTo>
                    <a:lnTo>
                      <a:pt x="1079" y="181"/>
                    </a:lnTo>
                    <a:lnTo>
                      <a:pt x="1091" y="178"/>
                    </a:lnTo>
                    <a:lnTo>
                      <a:pt x="1105" y="177"/>
                    </a:lnTo>
                    <a:lnTo>
                      <a:pt x="1118" y="177"/>
                    </a:lnTo>
                    <a:lnTo>
                      <a:pt x="1138" y="178"/>
                    </a:lnTo>
                    <a:lnTo>
                      <a:pt x="1157" y="182"/>
                    </a:lnTo>
                    <a:lnTo>
                      <a:pt x="1166" y="184"/>
                    </a:lnTo>
                    <a:lnTo>
                      <a:pt x="1176" y="187"/>
                    </a:lnTo>
                    <a:lnTo>
                      <a:pt x="1185" y="190"/>
                    </a:lnTo>
                    <a:lnTo>
                      <a:pt x="1193" y="193"/>
                    </a:lnTo>
                    <a:lnTo>
                      <a:pt x="1201" y="198"/>
                    </a:lnTo>
                    <a:lnTo>
                      <a:pt x="1210" y="202"/>
                    </a:lnTo>
                    <a:lnTo>
                      <a:pt x="1218" y="207"/>
                    </a:lnTo>
                    <a:lnTo>
                      <a:pt x="1225" y="213"/>
                    </a:lnTo>
                    <a:lnTo>
                      <a:pt x="1240" y="226"/>
                    </a:lnTo>
                    <a:lnTo>
                      <a:pt x="1254" y="241"/>
                    </a:lnTo>
                    <a:lnTo>
                      <a:pt x="1266" y="258"/>
                    </a:lnTo>
                    <a:lnTo>
                      <a:pt x="1277" y="275"/>
                    </a:lnTo>
                    <a:lnTo>
                      <a:pt x="1287" y="294"/>
                    </a:lnTo>
                    <a:lnTo>
                      <a:pt x="1294" y="314"/>
                    </a:lnTo>
                    <a:lnTo>
                      <a:pt x="1300" y="335"/>
                    </a:lnTo>
                    <a:lnTo>
                      <a:pt x="1304" y="357"/>
                    </a:lnTo>
                    <a:lnTo>
                      <a:pt x="1307" y="381"/>
                    </a:lnTo>
                    <a:lnTo>
                      <a:pt x="1308" y="406"/>
                    </a:lnTo>
                    <a:lnTo>
                      <a:pt x="1307" y="434"/>
                    </a:lnTo>
                    <a:lnTo>
                      <a:pt x="1304" y="460"/>
                    </a:lnTo>
                    <a:lnTo>
                      <a:pt x="1302" y="473"/>
                    </a:lnTo>
                    <a:lnTo>
                      <a:pt x="1299" y="485"/>
                    </a:lnTo>
                    <a:lnTo>
                      <a:pt x="1296" y="497"/>
                    </a:lnTo>
                    <a:lnTo>
                      <a:pt x="1292" y="509"/>
                    </a:lnTo>
                    <a:lnTo>
                      <a:pt x="1288" y="520"/>
                    </a:lnTo>
                    <a:lnTo>
                      <a:pt x="1283" y="530"/>
                    </a:lnTo>
                    <a:lnTo>
                      <a:pt x="1278" y="541"/>
                    </a:lnTo>
                    <a:lnTo>
                      <a:pt x="1272" y="551"/>
                    </a:lnTo>
                    <a:lnTo>
                      <a:pt x="1266" y="560"/>
                    </a:lnTo>
                    <a:lnTo>
                      <a:pt x="1260" y="569"/>
                    </a:lnTo>
                    <a:lnTo>
                      <a:pt x="1253" y="579"/>
                    </a:lnTo>
                    <a:lnTo>
                      <a:pt x="1245" y="587"/>
                    </a:lnTo>
                    <a:lnTo>
                      <a:pt x="1231" y="601"/>
                    </a:lnTo>
                    <a:lnTo>
                      <a:pt x="1215" y="614"/>
                    </a:lnTo>
                    <a:lnTo>
                      <a:pt x="1207" y="619"/>
                    </a:lnTo>
                    <a:lnTo>
                      <a:pt x="1198" y="624"/>
                    </a:lnTo>
                    <a:lnTo>
                      <a:pt x="1190" y="628"/>
                    </a:lnTo>
                    <a:lnTo>
                      <a:pt x="1181" y="632"/>
                    </a:lnTo>
                    <a:lnTo>
                      <a:pt x="1163" y="638"/>
                    </a:lnTo>
                    <a:lnTo>
                      <a:pt x="1144" y="643"/>
                    </a:lnTo>
                    <a:lnTo>
                      <a:pt x="1123" y="647"/>
                    </a:lnTo>
                    <a:lnTo>
                      <a:pt x="1103" y="648"/>
                    </a:lnTo>
                    <a:lnTo>
                      <a:pt x="1091" y="647"/>
                    </a:lnTo>
                    <a:lnTo>
                      <a:pt x="1079" y="646"/>
                    </a:lnTo>
                    <a:lnTo>
                      <a:pt x="1069" y="644"/>
                    </a:lnTo>
                    <a:lnTo>
                      <a:pt x="1058" y="642"/>
                    </a:lnTo>
                    <a:lnTo>
                      <a:pt x="1048" y="640"/>
                    </a:lnTo>
                    <a:lnTo>
                      <a:pt x="1038" y="637"/>
                    </a:lnTo>
                    <a:lnTo>
                      <a:pt x="1029" y="633"/>
                    </a:lnTo>
                    <a:lnTo>
                      <a:pt x="1019" y="629"/>
                    </a:lnTo>
                    <a:lnTo>
                      <a:pt x="1011" y="625"/>
                    </a:lnTo>
                    <a:lnTo>
                      <a:pt x="1003" y="620"/>
                    </a:lnTo>
                    <a:lnTo>
                      <a:pt x="996" y="614"/>
                    </a:lnTo>
                    <a:lnTo>
                      <a:pt x="989" y="607"/>
                    </a:lnTo>
                    <a:lnTo>
                      <a:pt x="981" y="600"/>
                    </a:lnTo>
                    <a:lnTo>
                      <a:pt x="975" y="593"/>
                    </a:lnTo>
                    <a:lnTo>
                      <a:pt x="969" y="585"/>
                    </a:lnTo>
                    <a:lnTo>
                      <a:pt x="964" y="577"/>
                    </a:lnTo>
                    <a:lnTo>
                      <a:pt x="964" y="820"/>
                    </a:lnTo>
                    <a:lnTo>
                      <a:pt x="883" y="820"/>
                    </a:lnTo>
                    <a:close/>
                    <a:moveTo>
                      <a:pt x="964" y="377"/>
                    </a:moveTo>
                    <a:lnTo>
                      <a:pt x="964" y="454"/>
                    </a:lnTo>
                    <a:lnTo>
                      <a:pt x="964" y="468"/>
                    </a:lnTo>
                    <a:lnTo>
                      <a:pt x="966" y="480"/>
                    </a:lnTo>
                    <a:lnTo>
                      <a:pt x="969" y="492"/>
                    </a:lnTo>
                    <a:lnTo>
                      <a:pt x="972" y="504"/>
                    </a:lnTo>
                    <a:lnTo>
                      <a:pt x="977" y="515"/>
                    </a:lnTo>
                    <a:lnTo>
                      <a:pt x="983" y="525"/>
                    </a:lnTo>
                    <a:lnTo>
                      <a:pt x="991" y="535"/>
                    </a:lnTo>
                    <a:lnTo>
                      <a:pt x="1000" y="546"/>
                    </a:lnTo>
                    <a:lnTo>
                      <a:pt x="1009" y="554"/>
                    </a:lnTo>
                    <a:lnTo>
                      <a:pt x="1018" y="562"/>
                    </a:lnTo>
                    <a:lnTo>
                      <a:pt x="1029" y="568"/>
                    </a:lnTo>
                    <a:lnTo>
                      <a:pt x="1040" y="573"/>
                    </a:lnTo>
                    <a:lnTo>
                      <a:pt x="1051" y="578"/>
                    </a:lnTo>
                    <a:lnTo>
                      <a:pt x="1064" y="581"/>
                    </a:lnTo>
                    <a:lnTo>
                      <a:pt x="1077" y="583"/>
                    </a:lnTo>
                    <a:lnTo>
                      <a:pt x="1090" y="583"/>
                    </a:lnTo>
                    <a:lnTo>
                      <a:pt x="1106" y="583"/>
                    </a:lnTo>
                    <a:lnTo>
                      <a:pt x="1120" y="580"/>
                    </a:lnTo>
                    <a:lnTo>
                      <a:pt x="1133" y="577"/>
                    </a:lnTo>
                    <a:lnTo>
                      <a:pt x="1147" y="571"/>
                    </a:lnTo>
                    <a:lnTo>
                      <a:pt x="1159" y="564"/>
                    </a:lnTo>
                    <a:lnTo>
                      <a:pt x="1170" y="556"/>
                    </a:lnTo>
                    <a:lnTo>
                      <a:pt x="1181" y="547"/>
                    </a:lnTo>
                    <a:lnTo>
                      <a:pt x="1190" y="535"/>
                    </a:lnTo>
                    <a:lnTo>
                      <a:pt x="1198" y="523"/>
                    </a:lnTo>
                    <a:lnTo>
                      <a:pt x="1205" y="510"/>
                    </a:lnTo>
                    <a:lnTo>
                      <a:pt x="1212" y="495"/>
                    </a:lnTo>
                    <a:lnTo>
                      <a:pt x="1217" y="480"/>
                    </a:lnTo>
                    <a:lnTo>
                      <a:pt x="1221" y="463"/>
                    </a:lnTo>
                    <a:lnTo>
                      <a:pt x="1224" y="447"/>
                    </a:lnTo>
                    <a:lnTo>
                      <a:pt x="1226" y="428"/>
                    </a:lnTo>
                    <a:lnTo>
                      <a:pt x="1226" y="410"/>
                    </a:lnTo>
                    <a:lnTo>
                      <a:pt x="1226" y="392"/>
                    </a:lnTo>
                    <a:lnTo>
                      <a:pt x="1224" y="376"/>
                    </a:lnTo>
                    <a:lnTo>
                      <a:pt x="1221" y="360"/>
                    </a:lnTo>
                    <a:lnTo>
                      <a:pt x="1218" y="345"/>
                    </a:lnTo>
                    <a:lnTo>
                      <a:pt x="1213" y="331"/>
                    </a:lnTo>
                    <a:lnTo>
                      <a:pt x="1206" y="317"/>
                    </a:lnTo>
                    <a:lnTo>
                      <a:pt x="1200" y="305"/>
                    </a:lnTo>
                    <a:lnTo>
                      <a:pt x="1192" y="293"/>
                    </a:lnTo>
                    <a:lnTo>
                      <a:pt x="1182" y="280"/>
                    </a:lnTo>
                    <a:lnTo>
                      <a:pt x="1172" y="271"/>
                    </a:lnTo>
                    <a:lnTo>
                      <a:pt x="1160" y="262"/>
                    </a:lnTo>
                    <a:lnTo>
                      <a:pt x="1149" y="255"/>
                    </a:lnTo>
                    <a:lnTo>
                      <a:pt x="1136" y="249"/>
                    </a:lnTo>
                    <a:lnTo>
                      <a:pt x="1122" y="245"/>
                    </a:lnTo>
                    <a:lnTo>
                      <a:pt x="1108" y="243"/>
                    </a:lnTo>
                    <a:lnTo>
                      <a:pt x="1092" y="242"/>
                    </a:lnTo>
                    <a:lnTo>
                      <a:pt x="1082" y="243"/>
                    </a:lnTo>
                    <a:lnTo>
                      <a:pt x="1072" y="244"/>
                    </a:lnTo>
                    <a:lnTo>
                      <a:pt x="1062" y="246"/>
                    </a:lnTo>
                    <a:lnTo>
                      <a:pt x="1052" y="249"/>
                    </a:lnTo>
                    <a:lnTo>
                      <a:pt x="1042" y="254"/>
                    </a:lnTo>
                    <a:lnTo>
                      <a:pt x="1033" y="258"/>
                    </a:lnTo>
                    <a:lnTo>
                      <a:pt x="1024" y="264"/>
                    </a:lnTo>
                    <a:lnTo>
                      <a:pt x="1015" y="270"/>
                    </a:lnTo>
                    <a:lnTo>
                      <a:pt x="1007" y="277"/>
                    </a:lnTo>
                    <a:lnTo>
                      <a:pt x="999" y="285"/>
                    </a:lnTo>
                    <a:lnTo>
                      <a:pt x="993" y="294"/>
                    </a:lnTo>
                    <a:lnTo>
                      <a:pt x="987" y="303"/>
                    </a:lnTo>
                    <a:lnTo>
                      <a:pt x="981" y="312"/>
                    </a:lnTo>
                    <a:lnTo>
                      <a:pt x="976" y="321"/>
                    </a:lnTo>
                    <a:lnTo>
                      <a:pt x="972" y="333"/>
                    </a:lnTo>
                    <a:lnTo>
                      <a:pt x="969" y="344"/>
                    </a:lnTo>
                    <a:lnTo>
                      <a:pt x="967" y="353"/>
                    </a:lnTo>
                    <a:lnTo>
                      <a:pt x="965" y="363"/>
                    </a:lnTo>
                    <a:lnTo>
                      <a:pt x="964" y="370"/>
                    </a:lnTo>
                    <a:lnTo>
                      <a:pt x="964" y="377"/>
                    </a:lnTo>
                    <a:close/>
                    <a:moveTo>
                      <a:pt x="1771" y="427"/>
                    </a:moveTo>
                    <a:lnTo>
                      <a:pt x="1457" y="426"/>
                    </a:lnTo>
                    <a:lnTo>
                      <a:pt x="1458" y="445"/>
                    </a:lnTo>
                    <a:lnTo>
                      <a:pt x="1460" y="463"/>
                    </a:lnTo>
                    <a:lnTo>
                      <a:pt x="1464" y="480"/>
                    </a:lnTo>
                    <a:lnTo>
                      <a:pt x="1469" y="495"/>
                    </a:lnTo>
                    <a:lnTo>
                      <a:pt x="1477" y="510"/>
                    </a:lnTo>
                    <a:lnTo>
                      <a:pt x="1484" y="523"/>
                    </a:lnTo>
                    <a:lnTo>
                      <a:pt x="1493" y="535"/>
                    </a:lnTo>
                    <a:lnTo>
                      <a:pt x="1504" y="546"/>
                    </a:lnTo>
                    <a:lnTo>
                      <a:pt x="1515" y="554"/>
                    </a:lnTo>
                    <a:lnTo>
                      <a:pt x="1526" y="562"/>
                    </a:lnTo>
                    <a:lnTo>
                      <a:pt x="1537" y="568"/>
                    </a:lnTo>
                    <a:lnTo>
                      <a:pt x="1551" y="573"/>
                    </a:lnTo>
                    <a:lnTo>
                      <a:pt x="1564" y="577"/>
                    </a:lnTo>
                    <a:lnTo>
                      <a:pt x="1578" y="580"/>
                    </a:lnTo>
                    <a:lnTo>
                      <a:pt x="1594" y="582"/>
                    </a:lnTo>
                    <a:lnTo>
                      <a:pt x="1610" y="582"/>
                    </a:lnTo>
                    <a:lnTo>
                      <a:pt x="1628" y="582"/>
                    </a:lnTo>
                    <a:lnTo>
                      <a:pt x="1644" y="581"/>
                    </a:lnTo>
                    <a:lnTo>
                      <a:pt x="1660" y="579"/>
                    </a:lnTo>
                    <a:lnTo>
                      <a:pt x="1676" y="577"/>
                    </a:lnTo>
                    <a:lnTo>
                      <a:pt x="1690" y="573"/>
                    </a:lnTo>
                    <a:lnTo>
                      <a:pt x="1706" y="569"/>
                    </a:lnTo>
                    <a:lnTo>
                      <a:pt x="1720" y="564"/>
                    </a:lnTo>
                    <a:lnTo>
                      <a:pt x="1735" y="559"/>
                    </a:lnTo>
                    <a:lnTo>
                      <a:pt x="1748" y="618"/>
                    </a:lnTo>
                    <a:lnTo>
                      <a:pt x="1733" y="624"/>
                    </a:lnTo>
                    <a:lnTo>
                      <a:pt x="1715" y="630"/>
                    </a:lnTo>
                    <a:lnTo>
                      <a:pt x="1698" y="635"/>
                    </a:lnTo>
                    <a:lnTo>
                      <a:pt x="1680" y="639"/>
                    </a:lnTo>
                    <a:lnTo>
                      <a:pt x="1661" y="642"/>
                    </a:lnTo>
                    <a:lnTo>
                      <a:pt x="1641" y="644"/>
                    </a:lnTo>
                    <a:lnTo>
                      <a:pt x="1621" y="646"/>
                    </a:lnTo>
                    <a:lnTo>
                      <a:pt x="1599" y="647"/>
                    </a:lnTo>
                    <a:lnTo>
                      <a:pt x="1574" y="646"/>
                    </a:lnTo>
                    <a:lnTo>
                      <a:pt x="1551" y="642"/>
                    </a:lnTo>
                    <a:lnTo>
                      <a:pt x="1539" y="640"/>
                    </a:lnTo>
                    <a:lnTo>
                      <a:pt x="1528" y="637"/>
                    </a:lnTo>
                    <a:lnTo>
                      <a:pt x="1518" y="634"/>
                    </a:lnTo>
                    <a:lnTo>
                      <a:pt x="1507" y="631"/>
                    </a:lnTo>
                    <a:lnTo>
                      <a:pt x="1497" y="627"/>
                    </a:lnTo>
                    <a:lnTo>
                      <a:pt x="1488" y="622"/>
                    </a:lnTo>
                    <a:lnTo>
                      <a:pt x="1479" y="617"/>
                    </a:lnTo>
                    <a:lnTo>
                      <a:pt x="1469" y="612"/>
                    </a:lnTo>
                    <a:lnTo>
                      <a:pt x="1461" y="605"/>
                    </a:lnTo>
                    <a:lnTo>
                      <a:pt x="1453" y="598"/>
                    </a:lnTo>
                    <a:lnTo>
                      <a:pt x="1445" y="592"/>
                    </a:lnTo>
                    <a:lnTo>
                      <a:pt x="1438" y="584"/>
                    </a:lnTo>
                    <a:lnTo>
                      <a:pt x="1430" y="576"/>
                    </a:lnTo>
                    <a:lnTo>
                      <a:pt x="1423" y="567"/>
                    </a:lnTo>
                    <a:lnTo>
                      <a:pt x="1417" y="559"/>
                    </a:lnTo>
                    <a:lnTo>
                      <a:pt x="1412" y="551"/>
                    </a:lnTo>
                    <a:lnTo>
                      <a:pt x="1406" y="542"/>
                    </a:lnTo>
                    <a:lnTo>
                      <a:pt x="1402" y="531"/>
                    </a:lnTo>
                    <a:lnTo>
                      <a:pt x="1397" y="522"/>
                    </a:lnTo>
                    <a:lnTo>
                      <a:pt x="1393" y="512"/>
                    </a:lnTo>
                    <a:lnTo>
                      <a:pt x="1389" y="501"/>
                    </a:lnTo>
                    <a:lnTo>
                      <a:pt x="1386" y="490"/>
                    </a:lnTo>
                    <a:lnTo>
                      <a:pt x="1384" y="480"/>
                    </a:lnTo>
                    <a:lnTo>
                      <a:pt x="1382" y="469"/>
                    </a:lnTo>
                    <a:lnTo>
                      <a:pt x="1379" y="445"/>
                    </a:lnTo>
                    <a:lnTo>
                      <a:pt x="1378" y="419"/>
                    </a:lnTo>
                    <a:lnTo>
                      <a:pt x="1379" y="394"/>
                    </a:lnTo>
                    <a:lnTo>
                      <a:pt x="1382" y="370"/>
                    </a:lnTo>
                    <a:lnTo>
                      <a:pt x="1386" y="346"/>
                    </a:lnTo>
                    <a:lnTo>
                      <a:pt x="1392" y="324"/>
                    </a:lnTo>
                    <a:lnTo>
                      <a:pt x="1397" y="313"/>
                    </a:lnTo>
                    <a:lnTo>
                      <a:pt x="1401" y="303"/>
                    </a:lnTo>
                    <a:lnTo>
                      <a:pt x="1406" y="293"/>
                    </a:lnTo>
                    <a:lnTo>
                      <a:pt x="1411" y="282"/>
                    </a:lnTo>
                    <a:lnTo>
                      <a:pt x="1416" y="273"/>
                    </a:lnTo>
                    <a:lnTo>
                      <a:pt x="1422" y="264"/>
                    </a:lnTo>
                    <a:lnTo>
                      <a:pt x="1428" y="255"/>
                    </a:lnTo>
                    <a:lnTo>
                      <a:pt x="1436" y="246"/>
                    </a:lnTo>
                    <a:lnTo>
                      <a:pt x="1443" y="238"/>
                    </a:lnTo>
                    <a:lnTo>
                      <a:pt x="1451" y="230"/>
                    </a:lnTo>
                    <a:lnTo>
                      <a:pt x="1458" y="223"/>
                    </a:lnTo>
                    <a:lnTo>
                      <a:pt x="1466" y="217"/>
                    </a:lnTo>
                    <a:lnTo>
                      <a:pt x="1476" y="210"/>
                    </a:lnTo>
                    <a:lnTo>
                      <a:pt x="1484" y="204"/>
                    </a:lnTo>
                    <a:lnTo>
                      <a:pt x="1493" y="199"/>
                    </a:lnTo>
                    <a:lnTo>
                      <a:pt x="1502" y="195"/>
                    </a:lnTo>
                    <a:lnTo>
                      <a:pt x="1513" y="191"/>
                    </a:lnTo>
                    <a:lnTo>
                      <a:pt x="1522" y="187"/>
                    </a:lnTo>
                    <a:lnTo>
                      <a:pt x="1532" y="185"/>
                    </a:lnTo>
                    <a:lnTo>
                      <a:pt x="1543" y="182"/>
                    </a:lnTo>
                    <a:lnTo>
                      <a:pt x="1554" y="179"/>
                    </a:lnTo>
                    <a:lnTo>
                      <a:pt x="1565" y="178"/>
                    </a:lnTo>
                    <a:lnTo>
                      <a:pt x="1576" y="177"/>
                    </a:lnTo>
                    <a:lnTo>
                      <a:pt x="1589" y="177"/>
                    </a:lnTo>
                    <a:lnTo>
                      <a:pt x="1601" y="177"/>
                    </a:lnTo>
                    <a:lnTo>
                      <a:pt x="1612" y="178"/>
                    </a:lnTo>
                    <a:lnTo>
                      <a:pt x="1624" y="181"/>
                    </a:lnTo>
                    <a:lnTo>
                      <a:pt x="1635" y="183"/>
                    </a:lnTo>
                    <a:lnTo>
                      <a:pt x="1645" y="185"/>
                    </a:lnTo>
                    <a:lnTo>
                      <a:pt x="1655" y="188"/>
                    </a:lnTo>
                    <a:lnTo>
                      <a:pt x="1665" y="192"/>
                    </a:lnTo>
                    <a:lnTo>
                      <a:pt x="1675" y="196"/>
                    </a:lnTo>
                    <a:lnTo>
                      <a:pt x="1683" y="201"/>
                    </a:lnTo>
                    <a:lnTo>
                      <a:pt x="1692" y="206"/>
                    </a:lnTo>
                    <a:lnTo>
                      <a:pt x="1701" y="212"/>
                    </a:lnTo>
                    <a:lnTo>
                      <a:pt x="1708" y="220"/>
                    </a:lnTo>
                    <a:lnTo>
                      <a:pt x="1716" y="227"/>
                    </a:lnTo>
                    <a:lnTo>
                      <a:pt x="1723" y="234"/>
                    </a:lnTo>
                    <a:lnTo>
                      <a:pt x="1729" y="242"/>
                    </a:lnTo>
                    <a:lnTo>
                      <a:pt x="1736" y="251"/>
                    </a:lnTo>
                    <a:lnTo>
                      <a:pt x="1745" y="266"/>
                    </a:lnTo>
                    <a:lnTo>
                      <a:pt x="1753" y="281"/>
                    </a:lnTo>
                    <a:lnTo>
                      <a:pt x="1759" y="298"/>
                    </a:lnTo>
                    <a:lnTo>
                      <a:pt x="1764" y="314"/>
                    </a:lnTo>
                    <a:lnTo>
                      <a:pt x="1768" y="332"/>
                    </a:lnTo>
                    <a:lnTo>
                      <a:pt x="1772" y="349"/>
                    </a:lnTo>
                    <a:lnTo>
                      <a:pt x="1774" y="369"/>
                    </a:lnTo>
                    <a:lnTo>
                      <a:pt x="1774" y="388"/>
                    </a:lnTo>
                    <a:lnTo>
                      <a:pt x="1774" y="400"/>
                    </a:lnTo>
                    <a:lnTo>
                      <a:pt x="1773" y="410"/>
                    </a:lnTo>
                    <a:lnTo>
                      <a:pt x="1772" y="419"/>
                    </a:lnTo>
                    <a:lnTo>
                      <a:pt x="1771" y="427"/>
                    </a:lnTo>
                    <a:close/>
                    <a:moveTo>
                      <a:pt x="1457" y="368"/>
                    </a:moveTo>
                    <a:lnTo>
                      <a:pt x="1696" y="368"/>
                    </a:lnTo>
                    <a:lnTo>
                      <a:pt x="1696" y="355"/>
                    </a:lnTo>
                    <a:lnTo>
                      <a:pt x="1694" y="344"/>
                    </a:lnTo>
                    <a:lnTo>
                      <a:pt x="1692" y="332"/>
                    </a:lnTo>
                    <a:lnTo>
                      <a:pt x="1690" y="321"/>
                    </a:lnTo>
                    <a:lnTo>
                      <a:pt x="1687" y="311"/>
                    </a:lnTo>
                    <a:lnTo>
                      <a:pt x="1683" y="301"/>
                    </a:lnTo>
                    <a:lnTo>
                      <a:pt x="1678" y="292"/>
                    </a:lnTo>
                    <a:lnTo>
                      <a:pt x="1673" y="282"/>
                    </a:lnTo>
                    <a:lnTo>
                      <a:pt x="1666" y="271"/>
                    </a:lnTo>
                    <a:lnTo>
                      <a:pt x="1656" y="262"/>
                    </a:lnTo>
                    <a:lnTo>
                      <a:pt x="1646" y="254"/>
                    </a:lnTo>
                    <a:lnTo>
                      <a:pt x="1636" y="247"/>
                    </a:lnTo>
                    <a:lnTo>
                      <a:pt x="1624" y="242"/>
                    </a:lnTo>
                    <a:lnTo>
                      <a:pt x="1611" y="239"/>
                    </a:lnTo>
                    <a:lnTo>
                      <a:pt x="1597" y="237"/>
                    </a:lnTo>
                    <a:lnTo>
                      <a:pt x="1583" y="236"/>
                    </a:lnTo>
                    <a:lnTo>
                      <a:pt x="1568" y="237"/>
                    </a:lnTo>
                    <a:lnTo>
                      <a:pt x="1555" y="239"/>
                    </a:lnTo>
                    <a:lnTo>
                      <a:pt x="1542" y="242"/>
                    </a:lnTo>
                    <a:lnTo>
                      <a:pt x="1531" y="247"/>
                    </a:lnTo>
                    <a:lnTo>
                      <a:pt x="1520" y="254"/>
                    </a:lnTo>
                    <a:lnTo>
                      <a:pt x="1510" y="261"/>
                    </a:lnTo>
                    <a:lnTo>
                      <a:pt x="1500" y="270"/>
                    </a:lnTo>
                    <a:lnTo>
                      <a:pt x="1491" y="280"/>
                    </a:lnTo>
                    <a:lnTo>
                      <a:pt x="1485" y="290"/>
                    </a:lnTo>
                    <a:lnTo>
                      <a:pt x="1479" y="300"/>
                    </a:lnTo>
                    <a:lnTo>
                      <a:pt x="1474" y="310"/>
                    </a:lnTo>
                    <a:lnTo>
                      <a:pt x="1468" y="320"/>
                    </a:lnTo>
                    <a:lnTo>
                      <a:pt x="1464" y="332"/>
                    </a:lnTo>
                    <a:lnTo>
                      <a:pt x="1461" y="343"/>
                    </a:lnTo>
                    <a:lnTo>
                      <a:pt x="1459" y="355"/>
                    </a:lnTo>
                    <a:lnTo>
                      <a:pt x="1457" y="368"/>
                    </a:lnTo>
                    <a:close/>
                    <a:moveTo>
                      <a:pt x="1875" y="637"/>
                    </a:moveTo>
                    <a:lnTo>
                      <a:pt x="1875" y="328"/>
                    </a:lnTo>
                    <a:lnTo>
                      <a:pt x="1875" y="291"/>
                    </a:lnTo>
                    <a:lnTo>
                      <a:pt x="1874" y="256"/>
                    </a:lnTo>
                    <a:lnTo>
                      <a:pt x="1873" y="221"/>
                    </a:lnTo>
                    <a:lnTo>
                      <a:pt x="1872" y="188"/>
                    </a:lnTo>
                    <a:lnTo>
                      <a:pt x="1944" y="188"/>
                    </a:lnTo>
                    <a:lnTo>
                      <a:pt x="1946" y="276"/>
                    </a:lnTo>
                    <a:lnTo>
                      <a:pt x="1950" y="276"/>
                    </a:lnTo>
                    <a:lnTo>
                      <a:pt x="1954" y="265"/>
                    </a:lnTo>
                    <a:lnTo>
                      <a:pt x="1959" y="255"/>
                    </a:lnTo>
                    <a:lnTo>
                      <a:pt x="1964" y="245"/>
                    </a:lnTo>
                    <a:lnTo>
                      <a:pt x="1970" y="236"/>
                    </a:lnTo>
                    <a:lnTo>
                      <a:pt x="1976" y="227"/>
                    </a:lnTo>
                    <a:lnTo>
                      <a:pt x="1983" y="219"/>
                    </a:lnTo>
                    <a:lnTo>
                      <a:pt x="1991" y="211"/>
                    </a:lnTo>
                    <a:lnTo>
                      <a:pt x="2000" y="204"/>
                    </a:lnTo>
                    <a:lnTo>
                      <a:pt x="2008" y="198"/>
                    </a:lnTo>
                    <a:lnTo>
                      <a:pt x="2017" y="193"/>
                    </a:lnTo>
                    <a:lnTo>
                      <a:pt x="2026" y="188"/>
                    </a:lnTo>
                    <a:lnTo>
                      <a:pt x="2036" y="185"/>
                    </a:lnTo>
                    <a:lnTo>
                      <a:pt x="2045" y="182"/>
                    </a:lnTo>
                    <a:lnTo>
                      <a:pt x="2054" y="179"/>
                    </a:lnTo>
                    <a:lnTo>
                      <a:pt x="2064" y="177"/>
                    </a:lnTo>
                    <a:lnTo>
                      <a:pt x="2075" y="177"/>
                    </a:lnTo>
                    <a:lnTo>
                      <a:pt x="2087" y="178"/>
                    </a:lnTo>
                    <a:lnTo>
                      <a:pt x="2097" y="181"/>
                    </a:lnTo>
                    <a:lnTo>
                      <a:pt x="2097" y="258"/>
                    </a:lnTo>
                    <a:lnTo>
                      <a:pt x="2084" y="256"/>
                    </a:lnTo>
                    <a:lnTo>
                      <a:pt x="2069" y="255"/>
                    </a:lnTo>
                    <a:lnTo>
                      <a:pt x="2055" y="256"/>
                    </a:lnTo>
                    <a:lnTo>
                      <a:pt x="2043" y="258"/>
                    </a:lnTo>
                    <a:lnTo>
                      <a:pt x="2032" y="261"/>
                    </a:lnTo>
                    <a:lnTo>
                      <a:pt x="2020" y="266"/>
                    </a:lnTo>
                    <a:lnTo>
                      <a:pt x="2010" y="272"/>
                    </a:lnTo>
                    <a:lnTo>
                      <a:pt x="2000" y="280"/>
                    </a:lnTo>
                    <a:lnTo>
                      <a:pt x="1990" y="290"/>
                    </a:lnTo>
                    <a:lnTo>
                      <a:pt x="1982" y="300"/>
                    </a:lnTo>
                    <a:lnTo>
                      <a:pt x="1976" y="310"/>
                    </a:lnTo>
                    <a:lnTo>
                      <a:pt x="1971" y="321"/>
                    </a:lnTo>
                    <a:lnTo>
                      <a:pt x="1966" y="333"/>
                    </a:lnTo>
                    <a:lnTo>
                      <a:pt x="1963" y="344"/>
                    </a:lnTo>
                    <a:lnTo>
                      <a:pt x="1960" y="356"/>
                    </a:lnTo>
                    <a:lnTo>
                      <a:pt x="1958" y="370"/>
                    </a:lnTo>
                    <a:lnTo>
                      <a:pt x="1957" y="383"/>
                    </a:lnTo>
                    <a:lnTo>
                      <a:pt x="1955" y="398"/>
                    </a:lnTo>
                    <a:lnTo>
                      <a:pt x="1955" y="637"/>
                    </a:lnTo>
                    <a:lnTo>
                      <a:pt x="1875" y="637"/>
                    </a:lnTo>
                    <a:close/>
                    <a:moveTo>
                      <a:pt x="2260" y="637"/>
                    </a:moveTo>
                    <a:lnTo>
                      <a:pt x="2178" y="637"/>
                    </a:lnTo>
                    <a:lnTo>
                      <a:pt x="2178" y="188"/>
                    </a:lnTo>
                    <a:lnTo>
                      <a:pt x="2260" y="188"/>
                    </a:lnTo>
                    <a:lnTo>
                      <a:pt x="2260" y="637"/>
                    </a:lnTo>
                    <a:close/>
                    <a:moveTo>
                      <a:pt x="2219" y="105"/>
                    </a:moveTo>
                    <a:lnTo>
                      <a:pt x="2217" y="105"/>
                    </a:lnTo>
                    <a:lnTo>
                      <a:pt x="2206" y="104"/>
                    </a:lnTo>
                    <a:lnTo>
                      <a:pt x="2197" y="101"/>
                    </a:lnTo>
                    <a:lnTo>
                      <a:pt x="2193" y="99"/>
                    </a:lnTo>
                    <a:lnTo>
                      <a:pt x="2189" y="96"/>
                    </a:lnTo>
                    <a:lnTo>
                      <a:pt x="2185" y="93"/>
                    </a:lnTo>
                    <a:lnTo>
                      <a:pt x="2181" y="90"/>
                    </a:lnTo>
                    <a:lnTo>
                      <a:pt x="2174" y="82"/>
                    </a:lnTo>
                    <a:lnTo>
                      <a:pt x="2170" y="72"/>
                    </a:lnTo>
                    <a:lnTo>
                      <a:pt x="2167" y="63"/>
                    </a:lnTo>
                    <a:lnTo>
                      <a:pt x="2166" y="52"/>
                    </a:lnTo>
                    <a:lnTo>
                      <a:pt x="2167" y="42"/>
                    </a:lnTo>
                    <a:lnTo>
                      <a:pt x="2170" y="32"/>
                    </a:lnTo>
                    <a:lnTo>
                      <a:pt x="2174" y="23"/>
                    </a:lnTo>
                    <a:lnTo>
                      <a:pt x="2182" y="16"/>
                    </a:lnTo>
                    <a:lnTo>
                      <a:pt x="2185" y="12"/>
                    </a:lnTo>
                    <a:lnTo>
                      <a:pt x="2189" y="9"/>
                    </a:lnTo>
                    <a:lnTo>
                      <a:pt x="2194" y="6"/>
                    </a:lnTo>
                    <a:lnTo>
                      <a:pt x="2198" y="4"/>
                    </a:lnTo>
                    <a:lnTo>
                      <a:pt x="2208" y="2"/>
                    </a:lnTo>
                    <a:lnTo>
                      <a:pt x="2220" y="0"/>
                    </a:lnTo>
                    <a:lnTo>
                      <a:pt x="2230" y="2"/>
                    </a:lnTo>
                    <a:lnTo>
                      <a:pt x="2240" y="4"/>
                    </a:lnTo>
                    <a:lnTo>
                      <a:pt x="2244" y="6"/>
                    </a:lnTo>
                    <a:lnTo>
                      <a:pt x="2249" y="9"/>
                    </a:lnTo>
                    <a:lnTo>
                      <a:pt x="2253" y="12"/>
                    </a:lnTo>
                    <a:lnTo>
                      <a:pt x="2257" y="15"/>
                    </a:lnTo>
                    <a:lnTo>
                      <a:pt x="2263" y="23"/>
                    </a:lnTo>
                    <a:lnTo>
                      <a:pt x="2268" y="31"/>
                    </a:lnTo>
                    <a:lnTo>
                      <a:pt x="2270" y="42"/>
                    </a:lnTo>
                    <a:lnTo>
                      <a:pt x="2271" y="52"/>
                    </a:lnTo>
                    <a:lnTo>
                      <a:pt x="2270" y="63"/>
                    </a:lnTo>
                    <a:lnTo>
                      <a:pt x="2268" y="72"/>
                    </a:lnTo>
                    <a:lnTo>
                      <a:pt x="2263" y="82"/>
                    </a:lnTo>
                    <a:lnTo>
                      <a:pt x="2257" y="90"/>
                    </a:lnTo>
                    <a:lnTo>
                      <a:pt x="2253" y="93"/>
                    </a:lnTo>
                    <a:lnTo>
                      <a:pt x="2249" y="96"/>
                    </a:lnTo>
                    <a:lnTo>
                      <a:pt x="2244" y="99"/>
                    </a:lnTo>
                    <a:lnTo>
                      <a:pt x="2240" y="101"/>
                    </a:lnTo>
                    <a:lnTo>
                      <a:pt x="2235" y="103"/>
                    </a:lnTo>
                    <a:lnTo>
                      <a:pt x="2230" y="104"/>
                    </a:lnTo>
                    <a:lnTo>
                      <a:pt x="2224" y="104"/>
                    </a:lnTo>
                    <a:lnTo>
                      <a:pt x="2219" y="105"/>
                    </a:lnTo>
                    <a:close/>
                    <a:moveTo>
                      <a:pt x="2755" y="427"/>
                    </a:moveTo>
                    <a:lnTo>
                      <a:pt x="2441" y="426"/>
                    </a:lnTo>
                    <a:lnTo>
                      <a:pt x="2443" y="445"/>
                    </a:lnTo>
                    <a:lnTo>
                      <a:pt x="2446" y="463"/>
                    </a:lnTo>
                    <a:lnTo>
                      <a:pt x="2449" y="480"/>
                    </a:lnTo>
                    <a:lnTo>
                      <a:pt x="2454" y="495"/>
                    </a:lnTo>
                    <a:lnTo>
                      <a:pt x="2461" y="510"/>
                    </a:lnTo>
                    <a:lnTo>
                      <a:pt x="2469" y="523"/>
                    </a:lnTo>
                    <a:lnTo>
                      <a:pt x="2478" y="535"/>
                    </a:lnTo>
                    <a:lnTo>
                      <a:pt x="2489" y="546"/>
                    </a:lnTo>
                    <a:lnTo>
                      <a:pt x="2499" y="554"/>
                    </a:lnTo>
                    <a:lnTo>
                      <a:pt x="2510" y="562"/>
                    </a:lnTo>
                    <a:lnTo>
                      <a:pt x="2523" y="568"/>
                    </a:lnTo>
                    <a:lnTo>
                      <a:pt x="2535" y="573"/>
                    </a:lnTo>
                    <a:lnTo>
                      <a:pt x="2548" y="577"/>
                    </a:lnTo>
                    <a:lnTo>
                      <a:pt x="2564" y="580"/>
                    </a:lnTo>
                    <a:lnTo>
                      <a:pt x="2579" y="582"/>
                    </a:lnTo>
                    <a:lnTo>
                      <a:pt x="2595" y="582"/>
                    </a:lnTo>
                    <a:lnTo>
                      <a:pt x="2612" y="582"/>
                    </a:lnTo>
                    <a:lnTo>
                      <a:pt x="2628" y="581"/>
                    </a:lnTo>
                    <a:lnTo>
                      <a:pt x="2644" y="579"/>
                    </a:lnTo>
                    <a:lnTo>
                      <a:pt x="2660" y="577"/>
                    </a:lnTo>
                    <a:lnTo>
                      <a:pt x="2676" y="573"/>
                    </a:lnTo>
                    <a:lnTo>
                      <a:pt x="2690" y="569"/>
                    </a:lnTo>
                    <a:lnTo>
                      <a:pt x="2705" y="564"/>
                    </a:lnTo>
                    <a:lnTo>
                      <a:pt x="2719" y="559"/>
                    </a:lnTo>
                    <a:lnTo>
                      <a:pt x="2732" y="618"/>
                    </a:lnTo>
                    <a:lnTo>
                      <a:pt x="2717" y="624"/>
                    </a:lnTo>
                    <a:lnTo>
                      <a:pt x="2700" y="630"/>
                    </a:lnTo>
                    <a:lnTo>
                      <a:pt x="2683" y="635"/>
                    </a:lnTo>
                    <a:lnTo>
                      <a:pt x="2664" y="639"/>
                    </a:lnTo>
                    <a:lnTo>
                      <a:pt x="2645" y="642"/>
                    </a:lnTo>
                    <a:lnTo>
                      <a:pt x="2625" y="644"/>
                    </a:lnTo>
                    <a:lnTo>
                      <a:pt x="2605" y="646"/>
                    </a:lnTo>
                    <a:lnTo>
                      <a:pt x="2583" y="647"/>
                    </a:lnTo>
                    <a:lnTo>
                      <a:pt x="2559" y="646"/>
                    </a:lnTo>
                    <a:lnTo>
                      <a:pt x="2535" y="642"/>
                    </a:lnTo>
                    <a:lnTo>
                      <a:pt x="2524" y="640"/>
                    </a:lnTo>
                    <a:lnTo>
                      <a:pt x="2512" y="637"/>
                    </a:lnTo>
                    <a:lnTo>
                      <a:pt x="2502" y="634"/>
                    </a:lnTo>
                    <a:lnTo>
                      <a:pt x="2492" y="631"/>
                    </a:lnTo>
                    <a:lnTo>
                      <a:pt x="2483" y="627"/>
                    </a:lnTo>
                    <a:lnTo>
                      <a:pt x="2472" y="622"/>
                    </a:lnTo>
                    <a:lnTo>
                      <a:pt x="2463" y="617"/>
                    </a:lnTo>
                    <a:lnTo>
                      <a:pt x="2455" y="612"/>
                    </a:lnTo>
                    <a:lnTo>
                      <a:pt x="2446" y="605"/>
                    </a:lnTo>
                    <a:lnTo>
                      <a:pt x="2437" y="598"/>
                    </a:lnTo>
                    <a:lnTo>
                      <a:pt x="2429" y="592"/>
                    </a:lnTo>
                    <a:lnTo>
                      <a:pt x="2422" y="584"/>
                    </a:lnTo>
                    <a:lnTo>
                      <a:pt x="2415" y="576"/>
                    </a:lnTo>
                    <a:lnTo>
                      <a:pt x="2409" y="567"/>
                    </a:lnTo>
                    <a:lnTo>
                      <a:pt x="2401" y="559"/>
                    </a:lnTo>
                    <a:lnTo>
                      <a:pt x="2396" y="551"/>
                    </a:lnTo>
                    <a:lnTo>
                      <a:pt x="2391" y="542"/>
                    </a:lnTo>
                    <a:lnTo>
                      <a:pt x="2386" y="531"/>
                    </a:lnTo>
                    <a:lnTo>
                      <a:pt x="2382" y="522"/>
                    </a:lnTo>
                    <a:lnTo>
                      <a:pt x="2378" y="512"/>
                    </a:lnTo>
                    <a:lnTo>
                      <a:pt x="2374" y="501"/>
                    </a:lnTo>
                    <a:lnTo>
                      <a:pt x="2371" y="490"/>
                    </a:lnTo>
                    <a:lnTo>
                      <a:pt x="2369" y="480"/>
                    </a:lnTo>
                    <a:lnTo>
                      <a:pt x="2366" y="469"/>
                    </a:lnTo>
                    <a:lnTo>
                      <a:pt x="2363" y="445"/>
                    </a:lnTo>
                    <a:lnTo>
                      <a:pt x="2362" y="419"/>
                    </a:lnTo>
                    <a:lnTo>
                      <a:pt x="2363" y="394"/>
                    </a:lnTo>
                    <a:lnTo>
                      <a:pt x="2366" y="370"/>
                    </a:lnTo>
                    <a:lnTo>
                      <a:pt x="2371" y="346"/>
                    </a:lnTo>
                    <a:lnTo>
                      <a:pt x="2377" y="324"/>
                    </a:lnTo>
                    <a:lnTo>
                      <a:pt x="2381" y="313"/>
                    </a:lnTo>
                    <a:lnTo>
                      <a:pt x="2385" y="303"/>
                    </a:lnTo>
                    <a:lnTo>
                      <a:pt x="2390" y="293"/>
                    </a:lnTo>
                    <a:lnTo>
                      <a:pt x="2395" y="282"/>
                    </a:lnTo>
                    <a:lnTo>
                      <a:pt x="2400" y="273"/>
                    </a:lnTo>
                    <a:lnTo>
                      <a:pt x="2407" y="264"/>
                    </a:lnTo>
                    <a:lnTo>
                      <a:pt x="2414" y="255"/>
                    </a:lnTo>
                    <a:lnTo>
                      <a:pt x="2420" y="246"/>
                    </a:lnTo>
                    <a:lnTo>
                      <a:pt x="2427" y="238"/>
                    </a:lnTo>
                    <a:lnTo>
                      <a:pt x="2435" y="230"/>
                    </a:lnTo>
                    <a:lnTo>
                      <a:pt x="2444" y="223"/>
                    </a:lnTo>
                    <a:lnTo>
                      <a:pt x="2452" y="217"/>
                    </a:lnTo>
                    <a:lnTo>
                      <a:pt x="2460" y="210"/>
                    </a:lnTo>
                    <a:lnTo>
                      <a:pt x="2468" y="204"/>
                    </a:lnTo>
                    <a:lnTo>
                      <a:pt x="2477" y="199"/>
                    </a:lnTo>
                    <a:lnTo>
                      <a:pt x="2487" y="195"/>
                    </a:lnTo>
                    <a:lnTo>
                      <a:pt x="2497" y="191"/>
                    </a:lnTo>
                    <a:lnTo>
                      <a:pt x="2507" y="187"/>
                    </a:lnTo>
                    <a:lnTo>
                      <a:pt x="2518" y="185"/>
                    </a:lnTo>
                    <a:lnTo>
                      <a:pt x="2528" y="182"/>
                    </a:lnTo>
                    <a:lnTo>
                      <a:pt x="2539" y="179"/>
                    </a:lnTo>
                    <a:lnTo>
                      <a:pt x="2549" y="178"/>
                    </a:lnTo>
                    <a:lnTo>
                      <a:pt x="2562" y="177"/>
                    </a:lnTo>
                    <a:lnTo>
                      <a:pt x="2573" y="177"/>
                    </a:lnTo>
                    <a:lnTo>
                      <a:pt x="2585" y="177"/>
                    </a:lnTo>
                    <a:lnTo>
                      <a:pt x="2597" y="178"/>
                    </a:lnTo>
                    <a:lnTo>
                      <a:pt x="2608" y="181"/>
                    </a:lnTo>
                    <a:lnTo>
                      <a:pt x="2619" y="183"/>
                    </a:lnTo>
                    <a:lnTo>
                      <a:pt x="2630" y="185"/>
                    </a:lnTo>
                    <a:lnTo>
                      <a:pt x="2640" y="188"/>
                    </a:lnTo>
                    <a:lnTo>
                      <a:pt x="2650" y="192"/>
                    </a:lnTo>
                    <a:lnTo>
                      <a:pt x="2659" y="196"/>
                    </a:lnTo>
                    <a:lnTo>
                      <a:pt x="2669" y="201"/>
                    </a:lnTo>
                    <a:lnTo>
                      <a:pt x="2677" y="206"/>
                    </a:lnTo>
                    <a:lnTo>
                      <a:pt x="2685" y="212"/>
                    </a:lnTo>
                    <a:lnTo>
                      <a:pt x="2693" y="220"/>
                    </a:lnTo>
                    <a:lnTo>
                      <a:pt x="2700" y="227"/>
                    </a:lnTo>
                    <a:lnTo>
                      <a:pt x="2708" y="234"/>
                    </a:lnTo>
                    <a:lnTo>
                      <a:pt x="2714" y="242"/>
                    </a:lnTo>
                    <a:lnTo>
                      <a:pt x="2721" y="251"/>
                    </a:lnTo>
                    <a:lnTo>
                      <a:pt x="2729" y="266"/>
                    </a:lnTo>
                    <a:lnTo>
                      <a:pt x="2737" y="281"/>
                    </a:lnTo>
                    <a:lnTo>
                      <a:pt x="2744" y="298"/>
                    </a:lnTo>
                    <a:lnTo>
                      <a:pt x="2749" y="314"/>
                    </a:lnTo>
                    <a:lnTo>
                      <a:pt x="2753" y="332"/>
                    </a:lnTo>
                    <a:lnTo>
                      <a:pt x="2756" y="349"/>
                    </a:lnTo>
                    <a:lnTo>
                      <a:pt x="2758" y="369"/>
                    </a:lnTo>
                    <a:lnTo>
                      <a:pt x="2759" y="388"/>
                    </a:lnTo>
                    <a:lnTo>
                      <a:pt x="2758" y="400"/>
                    </a:lnTo>
                    <a:lnTo>
                      <a:pt x="2758" y="410"/>
                    </a:lnTo>
                    <a:lnTo>
                      <a:pt x="2757" y="419"/>
                    </a:lnTo>
                    <a:lnTo>
                      <a:pt x="2755" y="427"/>
                    </a:lnTo>
                    <a:close/>
                    <a:moveTo>
                      <a:pt x="2441" y="368"/>
                    </a:moveTo>
                    <a:lnTo>
                      <a:pt x="2680" y="368"/>
                    </a:lnTo>
                    <a:lnTo>
                      <a:pt x="2680" y="355"/>
                    </a:lnTo>
                    <a:lnTo>
                      <a:pt x="2679" y="344"/>
                    </a:lnTo>
                    <a:lnTo>
                      <a:pt x="2677" y="332"/>
                    </a:lnTo>
                    <a:lnTo>
                      <a:pt x="2675" y="321"/>
                    </a:lnTo>
                    <a:lnTo>
                      <a:pt x="2672" y="311"/>
                    </a:lnTo>
                    <a:lnTo>
                      <a:pt x="2668" y="301"/>
                    </a:lnTo>
                    <a:lnTo>
                      <a:pt x="2663" y="292"/>
                    </a:lnTo>
                    <a:lnTo>
                      <a:pt x="2657" y="282"/>
                    </a:lnTo>
                    <a:lnTo>
                      <a:pt x="2650" y="271"/>
                    </a:lnTo>
                    <a:lnTo>
                      <a:pt x="2641" y="262"/>
                    </a:lnTo>
                    <a:lnTo>
                      <a:pt x="2632" y="254"/>
                    </a:lnTo>
                    <a:lnTo>
                      <a:pt x="2620" y="247"/>
                    </a:lnTo>
                    <a:lnTo>
                      <a:pt x="2609" y="242"/>
                    </a:lnTo>
                    <a:lnTo>
                      <a:pt x="2596" y="239"/>
                    </a:lnTo>
                    <a:lnTo>
                      <a:pt x="2581" y="237"/>
                    </a:lnTo>
                    <a:lnTo>
                      <a:pt x="2567" y="236"/>
                    </a:lnTo>
                    <a:lnTo>
                      <a:pt x="2552" y="237"/>
                    </a:lnTo>
                    <a:lnTo>
                      <a:pt x="2540" y="239"/>
                    </a:lnTo>
                    <a:lnTo>
                      <a:pt x="2528" y="242"/>
                    </a:lnTo>
                    <a:lnTo>
                      <a:pt x="2515" y="247"/>
                    </a:lnTo>
                    <a:lnTo>
                      <a:pt x="2504" y="254"/>
                    </a:lnTo>
                    <a:lnTo>
                      <a:pt x="2494" y="261"/>
                    </a:lnTo>
                    <a:lnTo>
                      <a:pt x="2485" y="270"/>
                    </a:lnTo>
                    <a:lnTo>
                      <a:pt x="2475" y="280"/>
                    </a:lnTo>
                    <a:lnTo>
                      <a:pt x="2469" y="290"/>
                    </a:lnTo>
                    <a:lnTo>
                      <a:pt x="2463" y="300"/>
                    </a:lnTo>
                    <a:lnTo>
                      <a:pt x="2458" y="310"/>
                    </a:lnTo>
                    <a:lnTo>
                      <a:pt x="2454" y="320"/>
                    </a:lnTo>
                    <a:lnTo>
                      <a:pt x="2450" y="332"/>
                    </a:lnTo>
                    <a:lnTo>
                      <a:pt x="2446" y="343"/>
                    </a:lnTo>
                    <a:lnTo>
                      <a:pt x="2444" y="355"/>
                    </a:lnTo>
                    <a:lnTo>
                      <a:pt x="2441" y="368"/>
                    </a:lnTo>
                    <a:close/>
                    <a:moveTo>
                      <a:pt x="2860" y="637"/>
                    </a:moveTo>
                    <a:lnTo>
                      <a:pt x="2860" y="309"/>
                    </a:lnTo>
                    <a:lnTo>
                      <a:pt x="2860" y="280"/>
                    </a:lnTo>
                    <a:lnTo>
                      <a:pt x="2859" y="250"/>
                    </a:lnTo>
                    <a:lnTo>
                      <a:pt x="2858" y="220"/>
                    </a:lnTo>
                    <a:lnTo>
                      <a:pt x="2856" y="188"/>
                    </a:lnTo>
                    <a:lnTo>
                      <a:pt x="2929" y="188"/>
                    </a:lnTo>
                    <a:lnTo>
                      <a:pt x="2933" y="262"/>
                    </a:lnTo>
                    <a:lnTo>
                      <a:pt x="2935" y="262"/>
                    </a:lnTo>
                    <a:lnTo>
                      <a:pt x="2940" y="254"/>
                    </a:lnTo>
                    <a:lnTo>
                      <a:pt x="2945" y="245"/>
                    </a:lnTo>
                    <a:lnTo>
                      <a:pt x="2951" y="237"/>
                    </a:lnTo>
                    <a:lnTo>
                      <a:pt x="2958" y="230"/>
                    </a:lnTo>
                    <a:lnTo>
                      <a:pt x="2964" y="223"/>
                    </a:lnTo>
                    <a:lnTo>
                      <a:pt x="2973" y="217"/>
                    </a:lnTo>
                    <a:lnTo>
                      <a:pt x="2981" y="210"/>
                    </a:lnTo>
                    <a:lnTo>
                      <a:pt x="2989" y="204"/>
                    </a:lnTo>
                    <a:lnTo>
                      <a:pt x="3000" y="198"/>
                    </a:lnTo>
                    <a:lnTo>
                      <a:pt x="3011" y="193"/>
                    </a:lnTo>
                    <a:lnTo>
                      <a:pt x="3022" y="188"/>
                    </a:lnTo>
                    <a:lnTo>
                      <a:pt x="3033" y="185"/>
                    </a:lnTo>
                    <a:lnTo>
                      <a:pt x="3046" y="182"/>
                    </a:lnTo>
                    <a:lnTo>
                      <a:pt x="3058" y="179"/>
                    </a:lnTo>
                    <a:lnTo>
                      <a:pt x="3070" y="177"/>
                    </a:lnTo>
                    <a:lnTo>
                      <a:pt x="3084" y="177"/>
                    </a:lnTo>
                    <a:lnTo>
                      <a:pt x="3098" y="178"/>
                    </a:lnTo>
                    <a:lnTo>
                      <a:pt x="3112" y="179"/>
                    </a:lnTo>
                    <a:lnTo>
                      <a:pt x="3126" y="183"/>
                    </a:lnTo>
                    <a:lnTo>
                      <a:pt x="3139" y="187"/>
                    </a:lnTo>
                    <a:lnTo>
                      <a:pt x="3151" y="192"/>
                    </a:lnTo>
                    <a:lnTo>
                      <a:pt x="3163" y="199"/>
                    </a:lnTo>
                    <a:lnTo>
                      <a:pt x="3174" y="206"/>
                    </a:lnTo>
                    <a:lnTo>
                      <a:pt x="3185" y="215"/>
                    </a:lnTo>
                    <a:lnTo>
                      <a:pt x="3192" y="222"/>
                    </a:lnTo>
                    <a:lnTo>
                      <a:pt x="3199" y="229"/>
                    </a:lnTo>
                    <a:lnTo>
                      <a:pt x="3205" y="236"/>
                    </a:lnTo>
                    <a:lnTo>
                      <a:pt x="3210" y="244"/>
                    </a:lnTo>
                    <a:lnTo>
                      <a:pt x="3215" y="251"/>
                    </a:lnTo>
                    <a:lnTo>
                      <a:pt x="3219" y="261"/>
                    </a:lnTo>
                    <a:lnTo>
                      <a:pt x="3223" y="269"/>
                    </a:lnTo>
                    <a:lnTo>
                      <a:pt x="3228" y="279"/>
                    </a:lnTo>
                    <a:lnTo>
                      <a:pt x="3231" y="289"/>
                    </a:lnTo>
                    <a:lnTo>
                      <a:pt x="3234" y="299"/>
                    </a:lnTo>
                    <a:lnTo>
                      <a:pt x="3236" y="309"/>
                    </a:lnTo>
                    <a:lnTo>
                      <a:pt x="3238" y="320"/>
                    </a:lnTo>
                    <a:lnTo>
                      <a:pt x="3241" y="344"/>
                    </a:lnTo>
                    <a:lnTo>
                      <a:pt x="3242" y="369"/>
                    </a:lnTo>
                    <a:lnTo>
                      <a:pt x="3242" y="637"/>
                    </a:lnTo>
                    <a:lnTo>
                      <a:pt x="3160" y="637"/>
                    </a:lnTo>
                    <a:lnTo>
                      <a:pt x="3160" y="378"/>
                    </a:lnTo>
                    <a:lnTo>
                      <a:pt x="3160" y="362"/>
                    </a:lnTo>
                    <a:lnTo>
                      <a:pt x="3159" y="346"/>
                    </a:lnTo>
                    <a:lnTo>
                      <a:pt x="3157" y="333"/>
                    </a:lnTo>
                    <a:lnTo>
                      <a:pt x="3154" y="319"/>
                    </a:lnTo>
                    <a:lnTo>
                      <a:pt x="3150" y="307"/>
                    </a:lnTo>
                    <a:lnTo>
                      <a:pt x="3145" y="297"/>
                    </a:lnTo>
                    <a:lnTo>
                      <a:pt x="3140" y="286"/>
                    </a:lnTo>
                    <a:lnTo>
                      <a:pt x="3134" y="277"/>
                    </a:lnTo>
                    <a:lnTo>
                      <a:pt x="3127" y="270"/>
                    </a:lnTo>
                    <a:lnTo>
                      <a:pt x="3120" y="263"/>
                    </a:lnTo>
                    <a:lnTo>
                      <a:pt x="3111" y="258"/>
                    </a:lnTo>
                    <a:lnTo>
                      <a:pt x="3102" y="253"/>
                    </a:lnTo>
                    <a:lnTo>
                      <a:pt x="3092" y="249"/>
                    </a:lnTo>
                    <a:lnTo>
                      <a:pt x="3081" y="246"/>
                    </a:lnTo>
                    <a:lnTo>
                      <a:pt x="3069" y="244"/>
                    </a:lnTo>
                    <a:lnTo>
                      <a:pt x="3056" y="244"/>
                    </a:lnTo>
                    <a:lnTo>
                      <a:pt x="3047" y="244"/>
                    </a:lnTo>
                    <a:lnTo>
                      <a:pt x="3037" y="245"/>
                    </a:lnTo>
                    <a:lnTo>
                      <a:pt x="3028" y="247"/>
                    </a:lnTo>
                    <a:lnTo>
                      <a:pt x="3020" y="250"/>
                    </a:lnTo>
                    <a:lnTo>
                      <a:pt x="3012" y="254"/>
                    </a:lnTo>
                    <a:lnTo>
                      <a:pt x="3004" y="258"/>
                    </a:lnTo>
                    <a:lnTo>
                      <a:pt x="2995" y="263"/>
                    </a:lnTo>
                    <a:lnTo>
                      <a:pt x="2988" y="268"/>
                    </a:lnTo>
                    <a:lnTo>
                      <a:pt x="2981" y="274"/>
                    </a:lnTo>
                    <a:lnTo>
                      <a:pt x="2974" y="281"/>
                    </a:lnTo>
                    <a:lnTo>
                      <a:pt x="2968" y="289"/>
                    </a:lnTo>
                    <a:lnTo>
                      <a:pt x="2962" y="296"/>
                    </a:lnTo>
                    <a:lnTo>
                      <a:pt x="2958" y="303"/>
                    </a:lnTo>
                    <a:lnTo>
                      <a:pt x="2953" y="311"/>
                    </a:lnTo>
                    <a:lnTo>
                      <a:pt x="2950" y="319"/>
                    </a:lnTo>
                    <a:lnTo>
                      <a:pt x="2947" y="329"/>
                    </a:lnTo>
                    <a:lnTo>
                      <a:pt x="2945" y="337"/>
                    </a:lnTo>
                    <a:lnTo>
                      <a:pt x="2943" y="346"/>
                    </a:lnTo>
                    <a:lnTo>
                      <a:pt x="2942" y="356"/>
                    </a:lnTo>
                    <a:lnTo>
                      <a:pt x="2942" y="367"/>
                    </a:lnTo>
                    <a:lnTo>
                      <a:pt x="2942" y="637"/>
                    </a:lnTo>
                    <a:lnTo>
                      <a:pt x="2860" y="637"/>
                    </a:lnTo>
                    <a:close/>
                    <a:moveTo>
                      <a:pt x="3680" y="559"/>
                    </a:moveTo>
                    <a:lnTo>
                      <a:pt x="3694" y="620"/>
                    </a:lnTo>
                    <a:lnTo>
                      <a:pt x="3681" y="627"/>
                    </a:lnTo>
                    <a:lnTo>
                      <a:pt x="3666" y="632"/>
                    </a:lnTo>
                    <a:lnTo>
                      <a:pt x="3651" y="636"/>
                    </a:lnTo>
                    <a:lnTo>
                      <a:pt x="3635" y="640"/>
                    </a:lnTo>
                    <a:lnTo>
                      <a:pt x="3619" y="643"/>
                    </a:lnTo>
                    <a:lnTo>
                      <a:pt x="3602" y="646"/>
                    </a:lnTo>
                    <a:lnTo>
                      <a:pt x="3584" y="647"/>
                    </a:lnTo>
                    <a:lnTo>
                      <a:pt x="3566" y="648"/>
                    </a:lnTo>
                    <a:lnTo>
                      <a:pt x="3541" y="647"/>
                    </a:lnTo>
                    <a:lnTo>
                      <a:pt x="3517" y="643"/>
                    </a:lnTo>
                    <a:lnTo>
                      <a:pt x="3506" y="641"/>
                    </a:lnTo>
                    <a:lnTo>
                      <a:pt x="3495" y="638"/>
                    </a:lnTo>
                    <a:lnTo>
                      <a:pt x="3484" y="635"/>
                    </a:lnTo>
                    <a:lnTo>
                      <a:pt x="3474" y="631"/>
                    </a:lnTo>
                    <a:lnTo>
                      <a:pt x="3464" y="627"/>
                    </a:lnTo>
                    <a:lnTo>
                      <a:pt x="3455" y="623"/>
                    </a:lnTo>
                    <a:lnTo>
                      <a:pt x="3445" y="618"/>
                    </a:lnTo>
                    <a:lnTo>
                      <a:pt x="3436" y="612"/>
                    </a:lnTo>
                    <a:lnTo>
                      <a:pt x="3427" y="605"/>
                    </a:lnTo>
                    <a:lnTo>
                      <a:pt x="3419" y="599"/>
                    </a:lnTo>
                    <a:lnTo>
                      <a:pt x="3410" y="592"/>
                    </a:lnTo>
                    <a:lnTo>
                      <a:pt x="3403" y="584"/>
                    </a:lnTo>
                    <a:lnTo>
                      <a:pt x="3395" y="576"/>
                    </a:lnTo>
                    <a:lnTo>
                      <a:pt x="3389" y="567"/>
                    </a:lnTo>
                    <a:lnTo>
                      <a:pt x="3382" y="559"/>
                    </a:lnTo>
                    <a:lnTo>
                      <a:pt x="3377" y="550"/>
                    </a:lnTo>
                    <a:lnTo>
                      <a:pt x="3370" y="541"/>
                    </a:lnTo>
                    <a:lnTo>
                      <a:pt x="3365" y="531"/>
                    </a:lnTo>
                    <a:lnTo>
                      <a:pt x="3361" y="521"/>
                    </a:lnTo>
                    <a:lnTo>
                      <a:pt x="3357" y="511"/>
                    </a:lnTo>
                    <a:lnTo>
                      <a:pt x="3354" y="500"/>
                    </a:lnTo>
                    <a:lnTo>
                      <a:pt x="3351" y="489"/>
                    </a:lnTo>
                    <a:lnTo>
                      <a:pt x="3348" y="478"/>
                    </a:lnTo>
                    <a:lnTo>
                      <a:pt x="3346" y="467"/>
                    </a:lnTo>
                    <a:lnTo>
                      <a:pt x="3343" y="442"/>
                    </a:lnTo>
                    <a:lnTo>
                      <a:pt x="3342" y="417"/>
                    </a:lnTo>
                    <a:lnTo>
                      <a:pt x="3342" y="404"/>
                    </a:lnTo>
                    <a:lnTo>
                      <a:pt x="3343" y="391"/>
                    </a:lnTo>
                    <a:lnTo>
                      <a:pt x="3344" y="379"/>
                    </a:lnTo>
                    <a:lnTo>
                      <a:pt x="3346" y="367"/>
                    </a:lnTo>
                    <a:lnTo>
                      <a:pt x="3348" y="355"/>
                    </a:lnTo>
                    <a:lnTo>
                      <a:pt x="3351" y="344"/>
                    </a:lnTo>
                    <a:lnTo>
                      <a:pt x="3354" y="333"/>
                    </a:lnTo>
                    <a:lnTo>
                      <a:pt x="3358" y="321"/>
                    </a:lnTo>
                    <a:lnTo>
                      <a:pt x="3363" y="311"/>
                    </a:lnTo>
                    <a:lnTo>
                      <a:pt x="3367" y="301"/>
                    </a:lnTo>
                    <a:lnTo>
                      <a:pt x="3373" y="291"/>
                    </a:lnTo>
                    <a:lnTo>
                      <a:pt x="3379" y="281"/>
                    </a:lnTo>
                    <a:lnTo>
                      <a:pt x="3386" y="272"/>
                    </a:lnTo>
                    <a:lnTo>
                      <a:pt x="3393" y="263"/>
                    </a:lnTo>
                    <a:lnTo>
                      <a:pt x="3400" y="254"/>
                    </a:lnTo>
                    <a:lnTo>
                      <a:pt x="3408" y="245"/>
                    </a:lnTo>
                    <a:lnTo>
                      <a:pt x="3417" y="237"/>
                    </a:lnTo>
                    <a:lnTo>
                      <a:pt x="3425" y="230"/>
                    </a:lnTo>
                    <a:lnTo>
                      <a:pt x="3434" y="223"/>
                    </a:lnTo>
                    <a:lnTo>
                      <a:pt x="3443" y="215"/>
                    </a:lnTo>
                    <a:lnTo>
                      <a:pt x="3454" y="210"/>
                    </a:lnTo>
                    <a:lnTo>
                      <a:pt x="3464" y="204"/>
                    </a:lnTo>
                    <a:lnTo>
                      <a:pt x="3474" y="199"/>
                    </a:lnTo>
                    <a:lnTo>
                      <a:pt x="3484" y="195"/>
                    </a:lnTo>
                    <a:lnTo>
                      <a:pt x="3496" y="191"/>
                    </a:lnTo>
                    <a:lnTo>
                      <a:pt x="3507" y="188"/>
                    </a:lnTo>
                    <a:lnTo>
                      <a:pt x="3519" y="185"/>
                    </a:lnTo>
                    <a:lnTo>
                      <a:pt x="3532" y="183"/>
                    </a:lnTo>
                    <a:lnTo>
                      <a:pt x="3544" y="181"/>
                    </a:lnTo>
                    <a:lnTo>
                      <a:pt x="3556" y="179"/>
                    </a:lnTo>
                    <a:lnTo>
                      <a:pt x="3570" y="178"/>
                    </a:lnTo>
                    <a:lnTo>
                      <a:pt x="3583" y="178"/>
                    </a:lnTo>
                    <a:lnTo>
                      <a:pt x="3599" y="178"/>
                    </a:lnTo>
                    <a:lnTo>
                      <a:pt x="3616" y="179"/>
                    </a:lnTo>
                    <a:lnTo>
                      <a:pt x="3631" y="182"/>
                    </a:lnTo>
                    <a:lnTo>
                      <a:pt x="3646" y="185"/>
                    </a:lnTo>
                    <a:lnTo>
                      <a:pt x="3659" y="188"/>
                    </a:lnTo>
                    <a:lnTo>
                      <a:pt x="3672" y="192"/>
                    </a:lnTo>
                    <a:lnTo>
                      <a:pt x="3685" y="196"/>
                    </a:lnTo>
                    <a:lnTo>
                      <a:pt x="3696" y="201"/>
                    </a:lnTo>
                    <a:lnTo>
                      <a:pt x="3678" y="265"/>
                    </a:lnTo>
                    <a:lnTo>
                      <a:pt x="3667" y="260"/>
                    </a:lnTo>
                    <a:lnTo>
                      <a:pt x="3656" y="256"/>
                    </a:lnTo>
                    <a:lnTo>
                      <a:pt x="3646" y="251"/>
                    </a:lnTo>
                    <a:lnTo>
                      <a:pt x="3633" y="248"/>
                    </a:lnTo>
                    <a:lnTo>
                      <a:pt x="3622" y="246"/>
                    </a:lnTo>
                    <a:lnTo>
                      <a:pt x="3609" y="244"/>
                    </a:lnTo>
                    <a:lnTo>
                      <a:pt x="3596" y="243"/>
                    </a:lnTo>
                    <a:lnTo>
                      <a:pt x="3583" y="243"/>
                    </a:lnTo>
                    <a:lnTo>
                      <a:pt x="3565" y="244"/>
                    </a:lnTo>
                    <a:lnTo>
                      <a:pt x="3548" y="246"/>
                    </a:lnTo>
                    <a:lnTo>
                      <a:pt x="3532" y="250"/>
                    </a:lnTo>
                    <a:lnTo>
                      <a:pt x="3516" y="256"/>
                    </a:lnTo>
                    <a:lnTo>
                      <a:pt x="3502" y="263"/>
                    </a:lnTo>
                    <a:lnTo>
                      <a:pt x="3489" y="271"/>
                    </a:lnTo>
                    <a:lnTo>
                      <a:pt x="3476" y="281"/>
                    </a:lnTo>
                    <a:lnTo>
                      <a:pt x="3465" y="294"/>
                    </a:lnTo>
                    <a:lnTo>
                      <a:pt x="3456" y="305"/>
                    </a:lnTo>
                    <a:lnTo>
                      <a:pt x="3447" y="318"/>
                    </a:lnTo>
                    <a:lnTo>
                      <a:pt x="3440" y="332"/>
                    </a:lnTo>
                    <a:lnTo>
                      <a:pt x="3434" y="346"/>
                    </a:lnTo>
                    <a:lnTo>
                      <a:pt x="3430" y="362"/>
                    </a:lnTo>
                    <a:lnTo>
                      <a:pt x="3427" y="378"/>
                    </a:lnTo>
                    <a:lnTo>
                      <a:pt x="3425" y="396"/>
                    </a:lnTo>
                    <a:lnTo>
                      <a:pt x="3424" y="413"/>
                    </a:lnTo>
                    <a:lnTo>
                      <a:pt x="3425" y="432"/>
                    </a:lnTo>
                    <a:lnTo>
                      <a:pt x="3427" y="449"/>
                    </a:lnTo>
                    <a:lnTo>
                      <a:pt x="3430" y="467"/>
                    </a:lnTo>
                    <a:lnTo>
                      <a:pt x="3435" y="482"/>
                    </a:lnTo>
                    <a:lnTo>
                      <a:pt x="3441" y="496"/>
                    </a:lnTo>
                    <a:lnTo>
                      <a:pt x="3449" y="511"/>
                    </a:lnTo>
                    <a:lnTo>
                      <a:pt x="3458" y="523"/>
                    </a:lnTo>
                    <a:lnTo>
                      <a:pt x="3468" y="535"/>
                    </a:lnTo>
                    <a:lnTo>
                      <a:pt x="3479" y="546"/>
                    </a:lnTo>
                    <a:lnTo>
                      <a:pt x="3492" y="555"/>
                    </a:lnTo>
                    <a:lnTo>
                      <a:pt x="3505" y="563"/>
                    </a:lnTo>
                    <a:lnTo>
                      <a:pt x="3518" y="569"/>
                    </a:lnTo>
                    <a:lnTo>
                      <a:pt x="3533" y="575"/>
                    </a:lnTo>
                    <a:lnTo>
                      <a:pt x="3548" y="579"/>
                    </a:lnTo>
                    <a:lnTo>
                      <a:pt x="3564" y="581"/>
                    </a:lnTo>
                    <a:lnTo>
                      <a:pt x="3580" y="581"/>
                    </a:lnTo>
                    <a:lnTo>
                      <a:pt x="3592" y="581"/>
                    </a:lnTo>
                    <a:lnTo>
                      <a:pt x="3605" y="580"/>
                    </a:lnTo>
                    <a:lnTo>
                      <a:pt x="3618" y="578"/>
                    </a:lnTo>
                    <a:lnTo>
                      <a:pt x="3630" y="576"/>
                    </a:lnTo>
                    <a:lnTo>
                      <a:pt x="3643" y="572"/>
                    </a:lnTo>
                    <a:lnTo>
                      <a:pt x="3655" y="568"/>
                    </a:lnTo>
                    <a:lnTo>
                      <a:pt x="3667" y="564"/>
                    </a:lnTo>
                    <a:lnTo>
                      <a:pt x="3680" y="559"/>
                    </a:lnTo>
                    <a:close/>
                    <a:moveTo>
                      <a:pt x="4149" y="427"/>
                    </a:moveTo>
                    <a:lnTo>
                      <a:pt x="3836" y="426"/>
                    </a:lnTo>
                    <a:lnTo>
                      <a:pt x="3837" y="445"/>
                    </a:lnTo>
                    <a:lnTo>
                      <a:pt x="3840" y="463"/>
                    </a:lnTo>
                    <a:lnTo>
                      <a:pt x="3843" y="480"/>
                    </a:lnTo>
                    <a:lnTo>
                      <a:pt x="3848" y="495"/>
                    </a:lnTo>
                    <a:lnTo>
                      <a:pt x="3855" y="510"/>
                    </a:lnTo>
                    <a:lnTo>
                      <a:pt x="3864" y="523"/>
                    </a:lnTo>
                    <a:lnTo>
                      <a:pt x="3873" y="535"/>
                    </a:lnTo>
                    <a:lnTo>
                      <a:pt x="3883" y="546"/>
                    </a:lnTo>
                    <a:lnTo>
                      <a:pt x="3893" y="554"/>
                    </a:lnTo>
                    <a:lnTo>
                      <a:pt x="3905" y="562"/>
                    </a:lnTo>
                    <a:lnTo>
                      <a:pt x="3917" y="568"/>
                    </a:lnTo>
                    <a:lnTo>
                      <a:pt x="3929" y="573"/>
                    </a:lnTo>
                    <a:lnTo>
                      <a:pt x="3943" y="577"/>
                    </a:lnTo>
                    <a:lnTo>
                      <a:pt x="3958" y="580"/>
                    </a:lnTo>
                    <a:lnTo>
                      <a:pt x="3973" y="582"/>
                    </a:lnTo>
                    <a:lnTo>
                      <a:pt x="3989" y="582"/>
                    </a:lnTo>
                    <a:lnTo>
                      <a:pt x="4006" y="582"/>
                    </a:lnTo>
                    <a:lnTo>
                      <a:pt x="4023" y="581"/>
                    </a:lnTo>
                    <a:lnTo>
                      <a:pt x="4038" y="579"/>
                    </a:lnTo>
                    <a:lnTo>
                      <a:pt x="4055" y="577"/>
                    </a:lnTo>
                    <a:lnTo>
                      <a:pt x="4070" y="573"/>
                    </a:lnTo>
                    <a:lnTo>
                      <a:pt x="4084" y="569"/>
                    </a:lnTo>
                    <a:lnTo>
                      <a:pt x="4099" y="564"/>
                    </a:lnTo>
                    <a:lnTo>
                      <a:pt x="4113" y="559"/>
                    </a:lnTo>
                    <a:lnTo>
                      <a:pt x="4127" y="618"/>
                    </a:lnTo>
                    <a:lnTo>
                      <a:pt x="4111" y="624"/>
                    </a:lnTo>
                    <a:lnTo>
                      <a:pt x="4095" y="630"/>
                    </a:lnTo>
                    <a:lnTo>
                      <a:pt x="4077" y="635"/>
                    </a:lnTo>
                    <a:lnTo>
                      <a:pt x="4059" y="639"/>
                    </a:lnTo>
                    <a:lnTo>
                      <a:pt x="4039" y="642"/>
                    </a:lnTo>
                    <a:lnTo>
                      <a:pt x="4020" y="644"/>
                    </a:lnTo>
                    <a:lnTo>
                      <a:pt x="3999" y="646"/>
                    </a:lnTo>
                    <a:lnTo>
                      <a:pt x="3978" y="647"/>
                    </a:lnTo>
                    <a:lnTo>
                      <a:pt x="3953" y="646"/>
                    </a:lnTo>
                    <a:lnTo>
                      <a:pt x="3929" y="642"/>
                    </a:lnTo>
                    <a:lnTo>
                      <a:pt x="3918" y="640"/>
                    </a:lnTo>
                    <a:lnTo>
                      <a:pt x="3907" y="637"/>
                    </a:lnTo>
                    <a:lnTo>
                      <a:pt x="3896" y="634"/>
                    </a:lnTo>
                    <a:lnTo>
                      <a:pt x="3886" y="631"/>
                    </a:lnTo>
                    <a:lnTo>
                      <a:pt x="3877" y="627"/>
                    </a:lnTo>
                    <a:lnTo>
                      <a:pt x="3867" y="622"/>
                    </a:lnTo>
                    <a:lnTo>
                      <a:pt x="3857" y="617"/>
                    </a:lnTo>
                    <a:lnTo>
                      <a:pt x="3849" y="612"/>
                    </a:lnTo>
                    <a:lnTo>
                      <a:pt x="3840" y="605"/>
                    </a:lnTo>
                    <a:lnTo>
                      <a:pt x="3832" y="598"/>
                    </a:lnTo>
                    <a:lnTo>
                      <a:pt x="3823" y="592"/>
                    </a:lnTo>
                    <a:lnTo>
                      <a:pt x="3816" y="584"/>
                    </a:lnTo>
                    <a:lnTo>
                      <a:pt x="3809" y="576"/>
                    </a:lnTo>
                    <a:lnTo>
                      <a:pt x="3803" y="567"/>
                    </a:lnTo>
                    <a:lnTo>
                      <a:pt x="3796" y="559"/>
                    </a:lnTo>
                    <a:lnTo>
                      <a:pt x="3791" y="551"/>
                    </a:lnTo>
                    <a:lnTo>
                      <a:pt x="3785" y="542"/>
                    </a:lnTo>
                    <a:lnTo>
                      <a:pt x="3780" y="531"/>
                    </a:lnTo>
                    <a:lnTo>
                      <a:pt x="3776" y="522"/>
                    </a:lnTo>
                    <a:lnTo>
                      <a:pt x="3772" y="512"/>
                    </a:lnTo>
                    <a:lnTo>
                      <a:pt x="3768" y="501"/>
                    </a:lnTo>
                    <a:lnTo>
                      <a:pt x="3765" y="490"/>
                    </a:lnTo>
                    <a:lnTo>
                      <a:pt x="3763" y="480"/>
                    </a:lnTo>
                    <a:lnTo>
                      <a:pt x="3761" y="469"/>
                    </a:lnTo>
                    <a:lnTo>
                      <a:pt x="3758" y="445"/>
                    </a:lnTo>
                    <a:lnTo>
                      <a:pt x="3757" y="419"/>
                    </a:lnTo>
                    <a:lnTo>
                      <a:pt x="3758" y="394"/>
                    </a:lnTo>
                    <a:lnTo>
                      <a:pt x="3761" y="370"/>
                    </a:lnTo>
                    <a:lnTo>
                      <a:pt x="3765" y="346"/>
                    </a:lnTo>
                    <a:lnTo>
                      <a:pt x="3771" y="324"/>
                    </a:lnTo>
                    <a:lnTo>
                      <a:pt x="3775" y="313"/>
                    </a:lnTo>
                    <a:lnTo>
                      <a:pt x="3779" y="303"/>
                    </a:lnTo>
                    <a:lnTo>
                      <a:pt x="3784" y="293"/>
                    </a:lnTo>
                    <a:lnTo>
                      <a:pt x="3790" y="282"/>
                    </a:lnTo>
                    <a:lnTo>
                      <a:pt x="3795" y="273"/>
                    </a:lnTo>
                    <a:lnTo>
                      <a:pt x="3801" y="264"/>
                    </a:lnTo>
                    <a:lnTo>
                      <a:pt x="3808" y="255"/>
                    </a:lnTo>
                    <a:lnTo>
                      <a:pt x="3814" y="246"/>
                    </a:lnTo>
                    <a:lnTo>
                      <a:pt x="3821" y="238"/>
                    </a:lnTo>
                    <a:lnTo>
                      <a:pt x="3830" y="230"/>
                    </a:lnTo>
                    <a:lnTo>
                      <a:pt x="3838" y="223"/>
                    </a:lnTo>
                    <a:lnTo>
                      <a:pt x="3846" y="217"/>
                    </a:lnTo>
                    <a:lnTo>
                      <a:pt x="3854" y="210"/>
                    </a:lnTo>
                    <a:lnTo>
                      <a:pt x="3863" y="204"/>
                    </a:lnTo>
                    <a:lnTo>
                      <a:pt x="3872" y="199"/>
                    </a:lnTo>
                    <a:lnTo>
                      <a:pt x="3881" y="195"/>
                    </a:lnTo>
                    <a:lnTo>
                      <a:pt x="3891" y="191"/>
                    </a:lnTo>
                    <a:lnTo>
                      <a:pt x="3902" y="187"/>
                    </a:lnTo>
                    <a:lnTo>
                      <a:pt x="3912" y="185"/>
                    </a:lnTo>
                    <a:lnTo>
                      <a:pt x="3922" y="182"/>
                    </a:lnTo>
                    <a:lnTo>
                      <a:pt x="3933" y="179"/>
                    </a:lnTo>
                    <a:lnTo>
                      <a:pt x="3944" y="178"/>
                    </a:lnTo>
                    <a:lnTo>
                      <a:pt x="3956" y="177"/>
                    </a:lnTo>
                    <a:lnTo>
                      <a:pt x="3967" y="177"/>
                    </a:lnTo>
                    <a:lnTo>
                      <a:pt x="3980" y="177"/>
                    </a:lnTo>
                    <a:lnTo>
                      <a:pt x="3991" y="178"/>
                    </a:lnTo>
                    <a:lnTo>
                      <a:pt x="4002" y="181"/>
                    </a:lnTo>
                    <a:lnTo>
                      <a:pt x="4014" y="183"/>
                    </a:lnTo>
                    <a:lnTo>
                      <a:pt x="4024" y="185"/>
                    </a:lnTo>
                    <a:lnTo>
                      <a:pt x="4034" y="188"/>
                    </a:lnTo>
                    <a:lnTo>
                      <a:pt x="4044" y="192"/>
                    </a:lnTo>
                    <a:lnTo>
                      <a:pt x="4054" y="196"/>
                    </a:lnTo>
                    <a:lnTo>
                      <a:pt x="4063" y="201"/>
                    </a:lnTo>
                    <a:lnTo>
                      <a:pt x="4071" y="206"/>
                    </a:lnTo>
                    <a:lnTo>
                      <a:pt x="4079" y="212"/>
                    </a:lnTo>
                    <a:lnTo>
                      <a:pt x="4088" y="220"/>
                    </a:lnTo>
                    <a:lnTo>
                      <a:pt x="4095" y="227"/>
                    </a:lnTo>
                    <a:lnTo>
                      <a:pt x="4102" y="234"/>
                    </a:lnTo>
                    <a:lnTo>
                      <a:pt x="4108" y="242"/>
                    </a:lnTo>
                    <a:lnTo>
                      <a:pt x="4115" y="251"/>
                    </a:lnTo>
                    <a:lnTo>
                      <a:pt x="4124" y="266"/>
                    </a:lnTo>
                    <a:lnTo>
                      <a:pt x="4132" y="281"/>
                    </a:lnTo>
                    <a:lnTo>
                      <a:pt x="4138" y="298"/>
                    </a:lnTo>
                    <a:lnTo>
                      <a:pt x="4143" y="314"/>
                    </a:lnTo>
                    <a:lnTo>
                      <a:pt x="4147" y="332"/>
                    </a:lnTo>
                    <a:lnTo>
                      <a:pt x="4150" y="349"/>
                    </a:lnTo>
                    <a:lnTo>
                      <a:pt x="4152" y="369"/>
                    </a:lnTo>
                    <a:lnTo>
                      <a:pt x="4153" y="388"/>
                    </a:lnTo>
                    <a:lnTo>
                      <a:pt x="4152" y="400"/>
                    </a:lnTo>
                    <a:lnTo>
                      <a:pt x="4152" y="410"/>
                    </a:lnTo>
                    <a:lnTo>
                      <a:pt x="4151" y="419"/>
                    </a:lnTo>
                    <a:lnTo>
                      <a:pt x="4149" y="427"/>
                    </a:lnTo>
                    <a:close/>
                    <a:moveTo>
                      <a:pt x="3836" y="368"/>
                    </a:moveTo>
                    <a:lnTo>
                      <a:pt x="4074" y="368"/>
                    </a:lnTo>
                    <a:lnTo>
                      <a:pt x="4074" y="355"/>
                    </a:lnTo>
                    <a:lnTo>
                      <a:pt x="4073" y="344"/>
                    </a:lnTo>
                    <a:lnTo>
                      <a:pt x="4071" y="332"/>
                    </a:lnTo>
                    <a:lnTo>
                      <a:pt x="4069" y="321"/>
                    </a:lnTo>
                    <a:lnTo>
                      <a:pt x="4066" y="311"/>
                    </a:lnTo>
                    <a:lnTo>
                      <a:pt x="4062" y="301"/>
                    </a:lnTo>
                    <a:lnTo>
                      <a:pt x="4058" y="292"/>
                    </a:lnTo>
                    <a:lnTo>
                      <a:pt x="4052" y="282"/>
                    </a:lnTo>
                    <a:lnTo>
                      <a:pt x="4044" y="271"/>
                    </a:lnTo>
                    <a:lnTo>
                      <a:pt x="4035" y="262"/>
                    </a:lnTo>
                    <a:lnTo>
                      <a:pt x="4026" y="254"/>
                    </a:lnTo>
                    <a:lnTo>
                      <a:pt x="4015" y="247"/>
                    </a:lnTo>
                    <a:lnTo>
                      <a:pt x="4003" y="242"/>
                    </a:lnTo>
                    <a:lnTo>
                      <a:pt x="3990" y="239"/>
                    </a:lnTo>
                    <a:lnTo>
                      <a:pt x="3976" y="237"/>
                    </a:lnTo>
                    <a:lnTo>
                      <a:pt x="3961" y="236"/>
                    </a:lnTo>
                    <a:lnTo>
                      <a:pt x="3947" y="237"/>
                    </a:lnTo>
                    <a:lnTo>
                      <a:pt x="3934" y="239"/>
                    </a:lnTo>
                    <a:lnTo>
                      <a:pt x="3922" y="242"/>
                    </a:lnTo>
                    <a:lnTo>
                      <a:pt x="3910" y="247"/>
                    </a:lnTo>
                    <a:lnTo>
                      <a:pt x="3900" y="254"/>
                    </a:lnTo>
                    <a:lnTo>
                      <a:pt x="3888" y="261"/>
                    </a:lnTo>
                    <a:lnTo>
                      <a:pt x="3879" y="270"/>
                    </a:lnTo>
                    <a:lnTo>
                      <a:pt x="3870" y="280"/>
                    </a:lnTo>
                    <a:lnTo>
                      <a:pt x="3864" y="290"/>
                    </a:lnTo>
                    <a:lnTo>
                      <a:pt x="3857" y="300"/>
                    </a:lnTo>
                    <a:lnTo>
                      <a:pt x="3852" y="310"/>
                    </a:lnTo>
                    <a:lnTo>
                      <a:pt x="3848" y="320"/>
                    </a:lnTo>
                    <a:lnTo>
                      <a:pt x="3844" y="332"/>
                    </a:lnTo>
                    <a:lnTo>
                      <a:pt x="3840" y="343"/>
                    </a:lnTo>
                    <a:lnTo>
                      <a:pt x="3838" y="355"/>
                    </a:lnTo>
                    <a:lnTo>
                      <a:pt x="3836" y="368"/>
                    </a:lnTo>
                    <a:close/>
                    <a:moveTo>
                      <a:pt x="4756" y="559"/>
                    </a:moveTo>
                    <a:lnTo>
                      <a:pt x="4771" y="620"/>
                    </a:lnTo>
                    <a:lnTo>
                      <a:pt x="4756" y="627"/>
                    </a:lnTo>
                    <a:lnTo>
                      <a:pt x="4742" y="632"/>
                    </a:lnTo>
                    <a:lnTo>
                      <a:pt x="4728" y="636"/>
                    </a:lnTo>
                    <a:lnTo>
                      <a:pt x="4711" y="640"/>
                    </a:lnTo>
                    <a:lnTo>
                      <a:pt x="4695" y="643"/>
                    </a:lnTo>
                    <a:lnTo>
                      <a:pt x="4678" y="646"/>
                    </a:lnTo>
                    <a:lnTo>
                      <a:pt x="4660" y="647"/>
                    </a:lnTo>
                    <a:lnTo>
                      <a:pt x="4641" y="648"/>
                    </a:lnTo>
                    <a:lnTo>
                      <a:pt x="4617" y="647"/>
                    </a:lnTo>
                    <a:lnTo>
                      <a:pt x="4593" y="643"/>
                    </a:lnTo>
                    <a:lnTo>
                      <a:pt x="4582" y="641"/>
                    </a:lnTo>
                    <a:lnTo>
                      <a:pt x="4571" y="638"/>
                    </a:lnTo>
                    <a:lnTo>
                      <a:pt x="4560" y="635"/>
                    </a:lnTo>
                    <a:lnTo>
                      <a:pt x="4550" y="631"/>
                    </a:lnTo>
                    <a:lnTo>
                      <a:pt x="4541" y="627"/>
                    </a:lnTo>
                    <a:lnTo>
                      <a:pt x="4530" y="623"/>
                    </a:lnTo>
                    <a:lnTo>
                      <a:pt x="4521" y="618"/>
                    </a:lnTo>
                    <a:lnTo>
                      <a:pt x="4512" y="612"/>
                    </a:lnTo>
                    <a:lnTo>
                      <a:pt x="4504" y="605"/>
                    </a:lnTo>
                    <a:lnTo>
                      <a:pt x="4495" y="599"/>
                    </a:lnTo>
                    <a:lnTo>
                      <a:pt x="4487" y="592"/>
                    </a:lnTo>
                    <a:lnTo>
                      <a:pt x="4479" y="584"/>
                    </a:lnTo>
                    <a:lnTo>
                      <a:pt x="4472" y="576"/>
                    </a:lnTo>
                    <a:lnTo>
                      <a:pt x="4465" y="567"/>
                    </a:lnTo>
                    <a:lnTo>
                      <a:pt x="4458" y="559"/>
                    </a:lnTo>
                    <a:lnTo>
                      <a:pt x="4452" y="550"/>
                    </a:lnTo>
                    <a:lnTo>
                      <a:pt x="4447" y="541"/>
                    </a:lnTo>
                    <a:lnTo>
                      <a:pt x="4442" y="531"/>
                    </a:lnTo>
                    <a:lnTo>
                      <a:pt x="4437" y="521"/>
                    </a:lnTo>
                    <a:lnTo>
                      <a:pt x="4434" y="511"/>
                    </a:lnTo>
                    <a:lnTo>
                      <a:pt x="4430" y="500"/>
                    </a:lnTo>
                    <a:lnTo>
                      <a:pt x="4427" y="489"/>
                    </a:lnTo>
                    <a:lnTo>
                      <a:pt x="4424" y="478"/>
                    </a:lnTo>
                    <a:lnTo>
                      <a:pt x="4421" y="467"/>
                    </a:lnTo>
                    <a:lnTo>
                      <a:pt x="4419" y="442"/>
                    </a:lnTo>
                    <a:lnTo>
                      <a:pt x="4418" y="417"/>
                    </a:lnTo>
                    <a:lnTo>
                      <a:pt x="4418" y="404"/>
                    </a:lnTo>
                    <a:lnTo>
                      <a:pt x="4419" y="391"/>
                    </a:lnTo>
                    <a:lnTo>
                      <a:pt x="4420" y="379"/>
                    </a:lnTo>
                    <a:lnTo>
                      <a:pt x="4423" y="367"/>
                    </a:lnTo>
                    <a:lnTo>
                      <a:pt x="4425" y="355"/>
                    </a:lnTo>
                    <a:lnTo>
                      <a:pt x="4428" y="344"/>
                    </a:lnTo>
                    <a:lnTo>
                      <a:pt x="4431" y="333"/>
                    </a:lnTo>
                    <a:lnTo>
                      <a:pt x="4435" y="321"/>
                    </a:lnTo>
                    <a:lnTo>
                      <a:pt x="4439" y="311"/>
                    </a:lnTo>
                    <a:lnTo>
                      <a:pt x="4444" y="301"/>
                    </a:lnTo>
                    <a:lnTo>
                      <a:pt x="4449" y="291"/>
                    </a:lnTo>
                    <a:lnTo>
                      <a:pt x="4455" y="281"/>
                    </a:lnTo>
                    <a:lnTo>
                      <a:pt x="4462" y="272"/>
                    </a:lnTo>
                    <a:lnTo>
                      <a:pt x="4469" y="263"/>
                    </a:lnTo>
                    <a:lnTo>
                      <a:pt x="4476" y="254"/>
                    </a:lnTo>
                    <a:lnTo>
                      <a:pt x="4484" y="245"/>
                    </a:lnTo>
                    <a:lnTo>
                      <a:pt x="4492" y="237"/>
                    </a:lnTo>
                    <a:lnTo>
                      <a:pt x="4502" y="230"/>
                    </a:lnTo>
                    <a:lnTo>
                      <a:pt x="4511" y="223"/>
                    </a:lnTo>
                    <a:lnTo>
                      <a:pt x="4520" y="215"/>
                    </a:lnTo>
                    <a:lnTo>
                      <a:pt x="4529" y="210"/>
                    </a:lnTo>
                    <a:lnTo>
                      <a:pt x="4540" y="204"/>
                    </a:lnTo>
                    <a:lnTo>
                      <a:pt x="4550" y="199"/>
                    </a:lnTo>
                    <a:lnTo>
                      <a:pt x="4561" y="195"/>
                    </a:lnTo>
                    <a:lnTo>
                      <a:pt x="4573" y="191"/>
                    </a:lnTo>
                    <a:lnTo>
                      <a:pt x="4584" y="188"/>
                    </a:lnTo>
                    <a:lnTo>
                      <a:pt x="4595" y="185"/>
                    </a:lnTo>
                    <a:lnTo>
                      <a:pt x="4607" y="183"/>
                    </a:lnTo>
                    <a:lnTo>
                      <a:pt x="4620" y="181"/>
                    </a:lnTo>
                    <a:lnTo>
                      <a:pt x="4632" y="179"/>
                    </a:lnTo>
                    <a:lnTo>
                      <a:pt x="4645" y="178"/>
                    </a:lnTo>
                    <a:lnTo>
                      <a:pt x="4659" y="178"/>
                    </a:lnTo>
                    <a:lnTo>
                      <a:pt x="4676" y="178"/>
                    </a:lnTo>
                    <a:lnTo>
                      <a:pt x="4692" y="179"/>
                    </a:lnTo>
                    <a:lnTo>
                      <a:pt x="4707" y="182"/>
                    </a:lnTo>
                    <a:lnTo>
                      <a:pt x="4722" y="185"/>
                    </a:lnTo>
                    <a:lnTo>
                      <a:pt x="4736" y="188"/>
                    </a:lnTo>
                    <a:lnTo>
                      <a:pt x="4748" y="192"/>
                    </a:lnTo>
                    <a:lnTo>
                      <a:pt x="4761" y="196"/>
                    </a:lnTo>
                    <a:lnTo>
                      <a:pt x="4772" y="201"/>
                    </a:lnTo>
                    <a:lnTo>
                      <a:pt x="4753" y="265"/>
                    </a:lnTo>
                    <a:lnTo>
                      <a:pt x="4743" y="260"/>
                    </a:lnTo>
                    <a:lnTo>
                      <a:pt x="4733" y="256"/>
                    </a:lnTo>
                    <a:lnTo>
                      <a:pt x="4722" y="251"/>
                    </a:lnTo>
                    <a:lnTo>
                      <a:pt x="4710" y="248"/>
                    </a:lnTo>
                    <a:lnTo>
                      <a:pt x="4698" y="246"/>
                    </a:lnTo>
                    <a:lnTo>
                      <a:pt x="4686" y="244"/>
                    </a:lnTo>
                    <a:lnTo>
                      <a:pt x="4672" y="243"/>
                    </a:lnTo>
                    <a:lnTo>
                      <a:pt x="4659" y="243"/>
                    </a:lnTo>
                    <a:lnTo>
                      <a:pt x="4641" y="244"/>
                    </a:lnTo>
                    <a:lnTo>
                      <a:pt x="4624" y="246"/>
                    </a:lnTo>
                    <a:lnTo>
                      <a:pt x="4607" y="250"/>
                    </a:lnTo>
                    <a:lnTo>
                      <a:pt x="4593" y="256"/>
                    </a:lnTo>
                    <a:lnTo>
                      <a:pt x="4579" y="263"/>
                    </a:lnTo>
                    <a:lnTo>
                      <a:pt x="4565" y="271"/>
                    </a:lnTo>
                    <a:lnTo>
                      <a:pt x="4553" y="281"/>
                    </a:lnTo>
                    <a:lnTo>
                      <a:pt x="4542" y="294"/>
                    </a:lnTo>
                    <a:lnTo>
                      <a:pt x="4531" y="305"/>
                    </a:lnTo>
                    <a:lnTo>
                      <a:pt x="4523" y="318"/>
                    </a:lnTo>
                    <a:lnTo>
                      <a:pt x="4516" y="332"/>
                    </a:lnTo>
                    <a:lnTo>
                      <a:pt x="4511" y="346"/>
                    </a:lnTo>
                    <a:lnTo>
                      <a:pt x="4507" y="362"/>
                    </a:lnTo>
                    <a:lnTo>
                      <a:pt x="4503" y="378"/>
                    </a:lnTo>
                    <a:lnTo>
                      <a:pt x="4502" y="396"/>
                    </a:lnTo>
                    <a:lnTo>
                      <a:pt x="4501" y="413"/>
                    </a:lnTo>
                    <a:lnTo>
                      <a:pt x="4502" y="432"/>
                    </a:lnTo>
                    <a:lnTo>
                      <a:pt x="4504" y="449"/>
                    </a:lnTo>
                    <a:lnTo>
                      <a:pt x="4507" y="467"/>
                    </a:lnTo>
                    <a:lnTo>
                      <a:pt x="4512" y="482"/>
                    </a:lnTo>
                    <a:lnTo>
                      <a:pt x="4518" y="496"/>
                    </a:lnTo>
                    <a:lnTo>
                      <a:pt x="4525" y="511"/>
                    </a:lnTo>
                    <a:lnTo>
                      <a:pt x="4535" y="523"/>
                    </a:lnTo>
                    <a:lnTo>
                      <a:pt x="4545" y="535"/>
                    </a:lnTo>
                    <a:lnTo>
                      <a:pt x="4556" y="546"/>
                    </a:lnTo>
                    <a:lnTo>
                      <a:pt x="4568" y="555"/>
                    </a:lnTo>
                    <a:lnTo>
                      <a:pt x="4581" y="563"/>
                    </a:lnTo>
                    <a:lnTo>
                      <a:pt x="4594" y="569"/>
                    </a:lnTo>
                    <a:lnTo>
                      <a:pt x="4608" y="575"/>
                    </a:lnTo>
                    <a:lnTo>
                      <a:pt x="4624" y="579"/>
                    </a:lnTo>
                    <a:lnTo>
                      <a:pt x="4639" y="581"/>
                    </a:lnTo>
                    <a:lnTo>
                      <a:pt x="4657" y="581"/>
                    </a:lnTo>
                    <a:lnTo>
                      <a:pt x="4669" y="581"/>
                    </a:lnTo>
                    <a:lnTo>
                      <a:pt x="4681" y="580"/>
                    </a:lnTo>
                    <a:lnTo>
                      <a:pt x="4694" y="578"/>
                    </a:lnTo>
                    <a:lnTo>
                      <a:pt x="4706" y="576"/>
                    </a:lnTo>
                    <a:lnTo>
                      <a:pt x="4718" y="572"/>
                    </a:lnTo>
                    <a:lnTo>
                      <a:pt x="4732" y="568"/>
                    </a:lnTo>
                    <a:lnTo>
                      <a:pt x="4744" y="564"/>
                    </a:lnTo>
                    <a:lnTo>
                      <a:pt x="4756" y="559"/>
                    </a:lnTo>
                    <a:close/>
                    <a:moveTo>
                      <a:pt x="5225" y="427"/>
                    </a:moveTo>
                    <a:lnTo>
                      <a:pt x="4913" y="426"/>
                    </a:lnTo>
                    <a:lnTo>
                      <a:pt x="4914" y="445"/>
                    </a:lnTo>
                    <a:lnTo>
                      <a:pt x="4916" y="463"/>
                    </a:lnTo>
                    <a:lnTo>
                      <a:pt x="4920" y="480"/>
                    </a:lnTo>
                    <a:lnTo>
                      <a:pt x="4925" y="495"/>
                    </a:lnTo>
                    <a:lnTo>
                      <a:pt x="4931" y="510"/>
                    </a:lnTo>
                    <a:lnTo>
                      <a:pt x="4939" y="523"/>
                    </a:lnTo>
                    <a:lnTo>
                      <a:pt x="4949" y="535"/>
                    </a:lnTo>
                    <a:lnTo>
                      <a:pt x="4959" y="546"/>
                    </a:lnTo>
                    <a:lnTo>
                      <a:pt x="4969" y="554"/>
                    </a:lnTo>
                    <a:lnTo>
                      <a:pt x="4980" y="562"/>
                    </a:lnTo>
                    <a:lnTo>
                      <a:pt x="4993" y="568"/>
                    </a:lnTo>
                    <a:lnTo>
                      <a:pt x="5006" y="573"/>
                    </a:lnTo>
                    <a:lnTo>
                      <a:pt x="5019" y="577"/>
                    </a:lnTo>
                    <a:lnTo>
                      <a:pt x="5034" y="580"/>
                    </a:lnTo>
                    <a:lnTo>
                      <a:pt x="5049" y="582"/>
                    </a:lnTo>
                    <a:lnTo>
                      <a:pt x="5066" y="582"/>
                    </a:lnTo>
                    <a:lnTo>
                      <a:pt x="5082" y="582"/>
                    </a:lnTo>
                    <a:lnTo>
                      <a:pt x="5099" y="581"/>
                    </a:lnTo>
                    <a:lnTo>
                      <a:pt x="5115" y="579"/>
                    </a:lnTo>
                    <a:lnTo>
                      <a:pt x="5130" y="577"/>
                    </a:lnTo>
                    <a:lnTo>
                      <a:pt x="5146" y="573"/>
                    </a:lnTo>
                    <a:lnTo>
                      <a:pt x="5161" y="569"/>
                    </a:lnTo>
                    <a:lnTo>
                      <a:pt x="5176" y="564"/>
                    </a:lnTo>
                    <a:lnTo>
                      <a:pt x="5189" y="559"/>
                    </a:lnTo>
                    <a:lnTo>
                      <a:pt x="5203" y="618"/>
                    </a:lnTo>
                    <a:lnTo>
                      <a:pt x="5187" y="624"/>
                    </a:lnTo>
                    <a:lnTo>
                      <a:pt x="5171" y="630"/>
                    </a:lnTo>
                    <a:lnTo>
                      <a:pt x="5153" y="635"/>
                    </a:lnTo>
                    <a:lnTo>
                      <a:pt x="5135" y="639"/>
                    </a:lnTo>
                    <a:lnTo>
                      <a:pt x="5116" y="642"/>
                    </a:lnTo>
                    <a:lnTo>
                      <a:pt x="5096" y="644"/>
                    </a:lnTo>
                    <a:lnTo>
                      <a:pt x="5075" y="646"/>
                    </a:lnTo>
                    <a:lnTo>
                      <a:pt x="5054" y="647"/>
                    </a:lnTo>
                    <a:lnTo>
                      <a:pt x="5029" y="646"/>
                    </a:lnTo>
                    <a:lnTo>
                      <a:pt x="5006" y="642"/>
                    </a:lnTo>
                    <a:lnTo>
                      <a:pt x="4995" y="640"/>
                    </a:lnTo>
                    <a:lnTo>
                      <a:pt x="4984" y="637"/>
                    </a:lnTo>
                    <a:lnTo>
                      <a:pt x="4973" y="634"/>
                    </a:lnTo>
                    <a:lnTo>
                      <a:pt x="4963" y="631"/>
                    </a:lnTo>
                    <a:lnTo>
                      <a:pt x="4953" y="627"/>
                    </a:lnTo>
                    <a:lnTo>
                      <a:pt x="4943" y="622"/>
                    </a:lnTo>
                    <a:lnTo>
                      <a:pt x="4934" y="617"/>
                    </a:lnTo>
                    <a:lnTo>
                      <a:pt x="4925" y="612"/>
                    </a:lnTo>
                    <a:lnTo>
                      <a:pt x="4917" y="605"/>
                    </a:lnTo>
                    <a:lnTo>
                      <a:pt x="4909" y="598"/>
                    </a:lnTo>
                    <a:lnTo>
                      <a:pt x="4900" y="592"/>
                    </a:lnTo>
                    <a:lnTo>
                      <a:pt x="4893" y="584"/>
                    </a:lnTo>
                    <a:lnTo>
                      <a:pt x="4886" y="576"/>
                    </a:lnTo>
                    <a:lnTo>
                      <a:pt x="4879" y="567"/>
                    </a:lnTo>
                    <a:lnTo>
                      <a:pt x="4873" y="559"/>
                    </a:lnTo>
                    <a:lnTo>
                      <a:pt x="4866" y="551"/>
                    </a:lnTo>
                    <a:lnTo>
                      <a:pt x="4861" y="542"/>
                    </a:lnTo>
                    <a:lnTo>
                      <a:pt x="4856" y="531"/>
                    </a:lnTo>
                    <a:lnTo>
                      <a:pt x="4852" y="522"/>
                    </a:lnTo>
                    <a:lnTo>
                      <a:pt x="4848" y="512"/>
                    </a:lnTo>
                    <a:lnTo>
                      <a:pt x="4845" y="501"/>
                    </a:lnTo>
                    <a:lnTo>
                      <a:pt x="4842" y="490"/>
                    </a:lnTo>
                    <a:lnTo>
                      <a:pt x="4840" y="480"/>
                    </a:lnTo>
                    <a:lnTo>
                      <a:pt x="4837" y="469"/>
                    </a:lnTo>
                    <a:lnTo>
                      <a:pt x="4835" y="445"/>
                    </a:lnTo>
                    <a:lnTo>
                      <a:pt x="4834" y="419"/>
                    </a:lnTo>
                    <a:lnTo>
                      <a:pt x="4835" y="394"/>
                    </a:lnTo>
                    <a:lnTo>
                      <a:pt x="4837" y="370"/>
                    </a:lnTo>
                    <a:lnTo>
                      <a:pt x="4842" y="346"/>
                    </a:lnTo>
                    <a:lnTo>
                      <a:pt x="4848" y="324"/>
                    </a:lnTo>
                    <a:lnTo>
                      <a:pt x="4852" y="313"/>
                    </a:lnTo>
                    <a:lnTo>
                      <a:pt x="4856" y="303"/>
                    </a:lnTo>
                    <a:lnTo>
                      <a:pt x="4860" y="293"/>
                    </a:lnTo>
                    <a:lnTo>
                      <a:pt x="4865" y="282"/>
                    </a:lnTo>
                    <a:lnTo>
                      <a:pt x="4872" y="273"/>
                    </a:lnTo>
                    <a:lnTo>
                      <a:pt x="4878" y="264"/>
                    </a:lnTo>
                    <a:lnTo>
                      <a:pt x="4884" y="255"/>
                    </a:lnTo>
                    <a:lnTo>
                      <a:pt x="4891" y="246"/>
                    </a:lnTo>
                    <a:lnTo>
                      <a:pt x="4898" y="238"/>
                    </a:lnTo>
                    <a:lnTo>
                      <a:pt x="4905" y="230"/>
                    </a:lnTo>
                    <a:lnTo>
                      <a:pt x="4914" y="223"/>
                    </a:lnTo>
                    <a:lnTo>
                      <a:pt x="4922" y="217"/>
                    </a:lnTo>
                    <a:lnTo>
                      <a:pt x="4930" y="210"/>
                    </a:lnTo>
                    <a:lnTo>
                      <a:pt x="4939" y="204"/>
                    </a:lnTo>
                    <a:lnTo>
                      <a:pt x="4949" y="199"/>
                    </a:lnTo>
                    <a:lnTo>
                      <a:pt x="4958" y="195"/>
                    </a:lnTo>
                    <a:lnTo>
                      <a:pt x="4967" y="191"/>
                    </a:lnTo>
                    <a:lnTo>
                      <a:pt x="4977" y="187"/>
                    </a:lnTo>
                    <a:lnTo>
                      <a:pt x="4988" y="185"/>
                    </a:lnTo>
                    <a:lnTo>
                      <a:pt x="4999" y="182"/>
                    </a:lnTo>
                    <a:lnTo>
                      <a:pt x="5009" y="179"/>
                    </a:lnTo>
                    <a:lnTo>
                      <a:pt x="5021" y="178"/>
                    </a:lnTo>
                    <a:lnTo>
                      <a:pt x="5032" y="177"/>
                    </a:lnTo>
                    <a:lnTo>
                      <a:pt x="5044" y="177"/>
                    </a:lnTo>
                    <a:lnTo>
                      <a:pt x="5055" y="177"/>
                    </a:lnTo>
                    <a:lnTo>
                      <a:pt x="5068" y="178"/>
                    </a:lnTo>
                    <a:lnTo>
                      <a:pt x="5079" y="181"/>
                    </a:lnTo>
                    <a:lnTo>
                      <a:pt x="5090" y="183"/>
                    </a:lnTo>
                    <a:lnTo>
                      <a:pt x="5101" y="185"/>
                    </a:lnTo>
                    <a:lnTo>
                      <a:pt x="5111" y="188"/>
                    </a:lnTo>
                    <a:lnTo>
                      <a:pt x="5120" y="192"/>
                    </a:lnTo>
                    <a:lnTo>
                      <a:pt x="5129" y="196"/>
                    </a:lnTo>
                    <a:lnTo>
                      <a:pt x="5139" y="201"/>
                    </a:lnTo>
                    <a:lnTo>
                      <a:pt x="5148" y="206"/>
                    </a:lnTo>
                    <a:lnTo>
                      <a:pt x="5156" y="212"/>
                    </a:lnTo>
                    <a:lnTo>
                      <a:pt x="5163" y="220"/>
                    </a:lnTo>
                    <a:lnTo>
                      <a:pt x="5172" y="227"/>
                    </a:lnTo>
                    <a:lnTo>
                      <a:pt x="5178" y="234"/>
                    </a:lnTo>
                    <a:lnTo>
                      <a:pt x="5185" y="242"/>
                    </a:lnTo>
                    <a:lnTo>
                      <a:pt x="5191" y="251"/>
                    </a:lnTo>
                    <a:lnTo>
                      <a:pt x="5200" y="266"/>
                    </a:lnTo>
                    <a:lnTo>
                      <a:pt x="5208" y="281"/>
                    </a:lnTo>
                    <a:lnTo>
                      <a:pt x="5215" y="298"/>
                    </a:lnTo>
                    <a:lnTo>
                      <a:pt x="5220" y="314"/>
                    </a:lnTo>
                    <a:lnTo>
                      <a:pt x="5224" y="332"/>
                    </a:lnTo>
                    <a:lnTo>
                      <a:pt x="5227" y="349"/>
                    </a:lnTo>
                    <a:lnTo>
                      <a:pt x="5229" y="369"/>
                    </a:lnTo>
                    <a:lnTo>
                      <a:pt x="5229" y="388"/>
                    </a:lnTo>
                    <a:lnTo>
                      <a:pt x="5229" y="400"/>
                    </a:lnTo>
                    <a:lnTo>
                      <a:pt x="5228" y="410"/>
                    </a:lnTo>
                    <a:lnTo>
                      <a:pt x="5227" y="419"/>
                    </a:lnTo>
                    <a:lnTo>
                      <a:pt x="5225" y="427"/>
                    </a:lnTo>
                    <a:close/>
                    <a:moveTo>
                      <a:pt x="4913" y="368"/>
                    </a:moveTo>
                    <a:lnTo>
                      <a:pt x="5150" y="368"/>
                    </a:lnTo>
                    <a:lnTo>
                      <a:pt x="5150" y="355"/>
                    </a:lnTo>
                    <a:lnTo>
                      <a:pt x="5149" y="344"/>
                    </a:lnTo>
                    <a:lnTo>
                      <a:pt x="5148" y="332"/>
                    </a:lnTo>
                    <a:lnTo>
                      <a:pt x="5145" y="321"/>
                    </a:lnTo>
                    <a:lnTo>
                      <a:pt x="5142" y="311"/>
                    </a:lnTo>
                    <a:lnTo>
                      <a:pt x="5139" y="301"/>
                    </a:lnTo>
                    <a:lnTo>
                      <a:pt x="5134" y="292"/>
                    </a:lnTo>
                    <a:lnTo>
                      <a:pt x="5128" y="282"/>
                    </a:lnTo>
                    <a:lnTo>
                      <a:pt x="5120" y="271"/>
                    </a:lnTo>
                    <a:lnTo>
                      <a:pt x="5112" y="262"/>
                    </a:lnTo>
                    <a:lnTo>
                      <a:pt x="5102" y="254"/>
                    </a:lnTo>
                    <a:lnTo>
                      <a:pt x="5091" y="247"/>
                    </a:lnTo>
                    <a:lnTo>
                      <a:pt x="5079" y="242"/>
                    </a:lnTo>
                    <a:lnTo>
                      <a:pt x="5067" y="239"/>
                    </a:lnTo>
                    <a:lnTo>
                      <a:pt x="5052" y="237"/>
                    </a:lnTo>
                    <a:lnTo>
                      <a:pt x="5037" y="236"/>
                    </a:lnTo>
                    <a:lnTo>
                      <a:pt x="5024" y="237"/>
                    </a:lnTo>
                    <a:lnTo>
                      <a:pt x="5010" y="239"/>
                    </a:lnTo>
                    <a:lnTo>
                      <a:pt x="4998" y="242"/>
                    </a:lnTo>
                    <a:lnTo>
                      <a:pt x="4987" y="247"/>
                    </a:lnTo>
                    <a:lnTo>
                      <a:pt x="4975" y="254"/>
                    </a:lnTo>
                    <a:lnTo>
                      <a:pt x="4965" y="261"/>
                    </a:lnTo>
                    <a:lnTo>
                      <a:pt x="4956" y="270"/>
                    </a:lnTo>
                    <a:lnTo>
                      <a:pt x="4947" y="280"/>
                    </a:lnTo>
                    <a:lnTo>
                      <a:pt x="4940" y="290"/>
                    </a:lnTo>
                    <a:lnTo>
                      <a:pt x="4934" y="300"/>
                    </a:lnTo>
                    <a:lnTo>
                      <a:pt x="4929" y="310"/>
                    </a:lnTo>
                    <a:lnTo>
                      <a:pt x="4924" y="320"/>
                    </a:lnTo>
                    <a:lnTo>
                      <a:pt x="4920" y="332"/>
                    </a:lnTo>
                    <a:lnTo>
                      <a:pt x="4917" y="343"/>
                    </a:lnTo>
                    <a:lnTo>
                      <a:pt x="4914" y="355"/>
                    </a:lnTo>
                    <a:lnTo>
                      <a:pt x="4913" y="368"/>
                    </a:lnTo>
                    <a:close/>
                    <a:moveTo>
                      <a:pt x="5330" y="637"/>
                    </a:moveTo>
                    <a:lnTo>
                      <a:pt x="5330" y="328"/>
                    </a:lnTo>
                    <a:lnTo>
                      <a:pt x="5330" y="291"/>
                    </a:lnTo>
                    <a:lnTo>
                      <a:pt x="5330" y="256"/>
                    </a:lnTo>
                    <a:lnTo>
                      <a:pt x="5329" y="221"/>
                    </a:lnTo>
                    <a:lnTo>
                      <a:pt x="5328" y="188"/>
                    </a:lnTo>
                    <a:lnTo>
                      <a:pt x="5399" y="188"/>
                    </a:lnTo>
                    <a:lnTo>
                      <a:pt x="5402" y="276"/>
                    </a:lnTo>
                    <a:lnTo>
                      <a:pt x="5406" y="276"/>
                    </a:lnTo>
                    <a:lnTo>
                      <a:pt x="5409" y="265"/>
                    </a:lnTo>
                    <a:lnTo>
                      <a:pt x="5414" y="255"/>
                    </a:lnTo>
                    <a:lnTo>
                      <a:pt x="5419" y="245"/>
                    </a:lnTo>
                    <a:lnTo>
                      <a:pt x="5425" y="236"/>
                    </a:lnTo>
                    <a:lnTo>
                      <a:pt x="5432" y="227"/>
                    </a:lnTo>
                    <a:lnTo>
                      <a:pt x="5439" y="219"/>
                    </a:lnTo>
                    <a:lnTo>
                      <a:pt x="5446" y="211"/>
                    </a:lnTo>
                    <a:lnTo>
                      <a:pt x="5454" y="204"/>
                    </a:lnTo>
                    <a:lnTo>
                      <a:pt x="5463" y="198"/>
                    </a:lnTo>
                    <a:lnTo>
                      <a:pt x="5472" y="193"/>
                    </a:lnTo>
                    <a:lnTo>
                      <a:pt x="5481" y="188"/>
                    </a:lnTo>
                    <a:lnTo>
                      <a:pt x="5490" y="185"/>
                    </a:lnTo>
                    <a:lnTo>
                      <a:pt x="5500" y="182"/>
                    </a:lnTo>
                    <a:lnTo>
                      <a:pt x="5510" y="179"/>
                    </a:lnTo>
                    <a:lnTo>
                      <a:pt x="5520" y="177"/>
                    </a:lnTo>
                    <a:lnTo>
                      <a:pt x="5529" y="177"/>
                    </a:lnTo>
                    <a:lnTo>
                      <a:pt x="5541" y="178"/>
                    </a:lnTo>
                    <a:lnTo>
                      <a:pt x="5553" y="181"/>
                    </a:lnTo>
                    <a:lnTo>
                      <a:pt x="5553" y="258"/>
                    </a:lnTo>
                    <a:lnTo>
                      <a:pt x="5539" y="256"/>
                    </a:lnTo>
                    <a:lnTo>
                      <a:pt x="5524" y="255"/>
                    </a:lnTo>
                    <a:lnTo>
                      <a:pt x="5511" y="256"/>
                    </a:lnTo>
                    <a:lnTo>
                      <a:pt x="5498" y="258"/>
                    </a:lnTo>
                    <a:lnTo>
                      <a:pt x="5486" y="261"/>
                    </a:lnTo>
                    <a:lnTo>
                      <a:pt x="5475" y="266"/>
                    </a:lnTo>
                    <a:lnTo>
                      <a:pt x="5464" y="272"/>
                    </a:lnTo>
                    <a:lnTo>
                      <a:pt x="5455" y="280"/>
                    </a:lnTo>
                    <a:lnTo>
                      <a:pt x="5446" y="290"/>
                    </a:lnTo>
                    <a:lnTo>
                      <a:pt x="5438" y="300"/>
                    </a:lnTo>
                    <a:lnTo>
                      <a:pt x="5432" y="310"/>
                    </a:lnTo>
                    <a:lnTo>
                      <a:pt x="5426" y="321"/>
                    </a:lnTo>
                    <a:lnTo>
                      <a:pt x="5421" y="333"/>
                    </a:lnTo>
                    <a:lnTo>
                      <a:pt x="5418" y="344"/>
                    </a:lnTo>
                    <a:lnTo>
                      <a:pt x="5415" y="356"/>
                    </a:lnTo>
                    <a:lnTo>
                      <a:pt x="5413" y="370"/>
                    </a:lnTo>
                    <a:lnTo>
                      <a:pt x="5411" y="383"/>
                    </a:lnTo>
                    <a:lnTo>
                      <a:pt x="5411" y="398"/>
                    </a:lnTo>
                    <a:lnTo>
                      <a:pt x="5411" y="637"/>
                    </a:lnTo>
                    <a:lnTo>
                      <a:pt x="5330" y="637"/>
                    </a:lnTo>
                    <a:close/>
                    <a:moveTo>
                      <a:pt x="5652" y="105"/>
                    </a:moveTo>
                    <a:lnTo>
                      <a:pt x="5732" y="80"/>
                    </a:lnTo>
                    <a:lnTo>
                      <a:pt x="5732" y="188"/>
                    </a:lnTo>
                    <a:lnTo>
                      <a:pt x="5849" y="188"/>
                    </a:lnTo>
                    <a:lnTo>
                      <a:pt x="5849" y="249"/>
                    </a:lnTo>
                    <a:lnTo>
                      <a:pt x="5732" y="249"/>
                    </a:lnTo>
                    <a:lnTo>
                      <a:pt x="5732" y="492"/>
                    </a:lnTo>
                    <a:lnTo>
                      <a:pt x="5733" y="503"/>
                    </a:lnTo>
                    <a:lnTo>
                      <a:pt x="5733" y="513"/>
                    </a:lnTo>
                    <a:lnTo>
                      <a:pt x="5734" y="522"/>
                    </a:lnTo>
                    <a:lnTo>
                      <a:pt x="5736" y="530"/>
                    </a:lnTo>
                    <a:lnTo>
                      <a:pt x="5738" y="539"/>
                    </a:lnTo>
                    <a:lnTo>
                      <a:pt x="5741" y="546"/>
                    </a:lnTo>
                    <a:lnTo>
                      <a:pt x="5744" y="552"/>
                    </a:lnTo>
                    <a:lnTo>
                      <a:pt x="5747" y="557"/>
                    </a:lnTo>
                    <a:lnTo>
                      <a:pt x="5751" y="562"/>
                    </a:lnTo>
                    <a:lnTo>
                      <a:pt x="5756" y="567"/>
                    </a:lnTo>
                    <a:lnTo>
                      <a:pt x="5760" y="570"/>
                    </a:lnTo>
                    <a:lnTo>
                      <a:pt x="5766" y="573"/>
                    </a:lnTo>
                    <a:lnTo>
                      <a:pt x="5773" y="577"/>
                    </a:lnTo>
                    <a:lnTo>
                      <a:pt x="5779" y="578"/>
                    </a:lnTo>
                    <a:lnTo>
                      <a:pt x="5786" y="579"/>
                    </a:lnTo>
                    <a:lnTo>
                      <a:pt x="5793" y="580"/>
                    </a:lnTo>
                    <a:lnTo>
                      <a:pt x="5807" y="579"/>
                    </a:lnTo>
                    <a:lnTo>
                      <a:pt x="5819" y="578"/>
                    </a:lnTo>
                    <a:lnTo>
                      <a:pt x="5830" y="577"/>
                    </a:lnTo>
                    <a:lnTo>
                      <a:pt x="5840" y="573"/>
                    </a:lnTo>
                    <a:lnTo>
                      <a:pt x="5844" y="635"/>
                    </a:lnTo>
                    <a:lnTo>
                      <a:pt x="5829" y="640"/>
                    </a:lnTo>
                    <a:lnTo>
                      <a:pt x="5812" y="644"/>
                    </a:lnTo>
                    <a:lnTo>
                      <a:pt x="5792" y="647"/>
                    </a:lnTo>
                    <a:lnTo>
                      <a:pt x="5772" y="648"/>
                    </a:lnTo>
                    <a:lnTo>
                      <a:pt x="5758" y="647"/>
                    </a:lnTo>
                    <a:lnTo>
                      <a:pt x="5745" y="644"/>
                    </a:lnTo>
                    <a:lnTo>
                      <a:pt x="5733" y="642"/>
                    </a:lnTo>
                    <a:lnTo>
                      <a:pt x="5721" y="638"/>
                    </a:lnTo>
                    <a:lnTo>
                      <a:pt x="5710" y="633"/>
                    </a:lnTo>
                    <a:lnTo>
                      <a:pt x="5701" y="627"/>
                    </a:lnTo>
                    <a:lnTo>
                      <a:pt x="5691" y="620"/>
                    </a:lnTo>
                    <a:lnTo>
                      <a:pt x="5683" y="612"/>
                    </a:lnTo>
                    <a:lnTo>
                      <a:pt x="5676" y="602"/>
                    </a:lnTo>
                    <a:lnTo>
                      <a:pt x="5670" y="591"/>
                    </a:lnTo>
                    <a:lnTo>
                      <a:pt x="5665" y="579"/>
                    </a:lnTo>
                    <a:lnTo>
                      <a:pt x="5660" y="565"/>
                    </a:lnTo>
                    <a:lnTo>
                      <a:pt x="5657" y="550"/>
                    </a:lnTo>
                    <a:lnTo>
                      <a:pt x="5654" y="532"/>
                    </a:lnTo>
                    <a:lnTo>
                      <a:pt x="5652" y="515"/>
                    </a:lnTo>
                    <a:lnTo>
                      <a:pt x="5652" y="495"/>
                    </a:lnTo>
                    <a:lnTo>
                      <a:pt x="5652" y="249"/>
                    </a:lnTo>
                    <a:lnTo>
                      <a:pt x="5583" y="249"/>
                    </a:lnTo>
                    <a:lnTo>
                      <a:pt x="5583" y="188"/>
                    </a:lnTo>
                    <a:lnTo>
                      <a:pt x="5652" y="188"/>
                    </a:lnTo>
                    <a:lnTo>
                      <a:pt x="5652" y="105"/>
                    </a:lnTo>
                    <a:close/>
                    <a:moveTo>
                      <a:pt x="6256" y="362"/>
                    </a:moveTo>
                    <a:lnTo>
                      <a:pt x="6256" y="529"/>
                    </a:lnTo>
                    <a:lnTo>
                      <a:pt x="6257" y="561"/>
                    </a:lnTo>
                    <a:lnTo>
                      <a:pt x="6258" y="589"/>
                    </a:lnTo>
                    <a:lnTo>
                      <a:pt x="6260" y="615"/>
                    </a:lnTo>
                    <a:lnTo>
                      <a:pt x="6263" y="637"/>
                    </a:lnTo>
                    <a:lnTo>
                      <a:pt x="6189" y="637"/>
                    </a:lnTo>
                    <a:lnTo>
                      <a:pt x="6183" y="581"/>
                    </a:lnTo>
                    <a:lnTo>
                      <a:pt x="6180" y="581"/>
                    </a:lnTo>
                    <a:lnTo>
                      <a:pt x="6173" y="588"/>
                    </a:lnTo>
                    <a:lnTo>
                      <a:pt x="6167" y="596"/>
                    </a:lnTo>
                    <a:lnTo>
                      <a:pt x="6160" y="603"/>
                    </a:lnTo>
                    <a:lnTo>
                      <a:pt x="6154" y="610"/>
                    </a:lnTo>
                    <a:lnTo>
                      <a:pt x="6146" y="616"/>
                    </a:lnTo>
                    <a:lnTo>
                      <a:pt x="6138" y="621"/>
                    </a:lnTo>
                    <a:lnTo>
                      <a:pt x="6130" y="626"/>
                    </a:lnTo>
                    <a:lnTo>
                      <a:pt x="6122" y="630"/>
                    </a:lnTo>
                    <a:lnTo>
                      <a:pt x="6113" y="634"/>
                    </a:lnTo>
                    <a:lnTo>
                      <a:pt x="6104" y="637"/>
                    </a:lnTo>
                    <a:lnTo>
                      <a:pt x="6094" y="640"/>
                    </a:lnTo>
                    <a:lnTo>
                      <a:pt x="6085" y="642"/>
                    </a:lnTo>
                    <a:lnTo>
                      <a:pt x="6075" y="644"/>
                    </a:lnTo>
                    <a:lnTo>
                      <a:pt x="6064" y="647"/>
                    </a:lnTo>
                    <a:lnTo>
                      <a:pt x="6053" y="647"/>
                    </a:lnTo>
                    <a:lnTo>
                      <a:pt x="6043" y="648"/>
                    </a:lnTo>
                    <a:lnTo>
                      <a:pt x="6026" y="647"/>
                    </a:lnTo>
                    <a:lnTo>
                      <a:pt x="6012" y="644"/>
                    </a:lnTo>
                    <a:lnTo>
                      <a:pt x="5998" y="641"/>
                    </a:lnTo>
                    <a:lnTo>
                      <a:pt x="5984" y="637"/>
                    </a:lnTo>
                    <a:lnTo>
                      <a:pt x="5972" y="631"/>
                    </a:lnTo>
                    <a:lnTo>
                      <a:pt x="5961" y="625"/>
                    </a:lnTo>
                    <a:lnTo>
                      <a:pt x="5949" y="617"/>
                    </a:lnTo>
                    <a:lnTo>
                      <a:pt x="5939" y="607"/>
                    </a:lnTo>
                    <a:lnTo>
                      <a:pt x="5932" y="598"/>
                    </a:lnTo>
                    <a:lnTo>
                      <a:pt x="5925" y="588"/>
                    </a:lnTo>
                    <a:lnTo>
                      <a:pt x="5919" y="578"/>
                    </a:lnTo>
                    <a:lnTo>
                      <a:pt x="5913" y="566"/>
                    </a:lnTo>
                    <a:lnTo>
                      <a:pt x="5910" y="555"/>
                    </a:lnTo>
                    <a:lnTo>
                      <a:pt x="5907" y="543"/>
                    </a:lnTo>
                    <a:lnTo>
                      <a:pt x="5906" y="531"/>
                    </a:lnTo>
                    <a:lnTo>
                      <a:pt x="5905" y="518"/>
                    </a:lnTo>
                    <a:lnTo>
                      <a:pt x="5905" y="508"/>
                    </a:lnTo>
                    <a:lnTo>
                      <a:pt x="5906" y="498"/>
                    </a:lnTo>
                    <a:lnTo>
                      <a:pt x="5907" y="489"/>
                    </a:lnTo>
                    <a:lnTo>
                      <a:pt x="5909" y="480"/>
                    </a:lnTo>
                    <a:lnTo>
                      <a:pt x="5912" y="471"/>
                    </a:lnTo>
                    <a:lnTo>
                      <a:pt x="5915" y="462"/>
                    </a:lnTo>
                    <a:lnTo>
                      <a:pt x="5919" y="454"/>
                    </a:lnTo>
                    <a:lnTo>
                      <a:pt x="5923" y="446"/>
                    </a:lnTo>
                    <a:lnTo>
                      <a:pt x="5928" y="439"/>
                    </a:lnTo>
                    <a:lnTo>
                      <a:pt x="5933" y="432"/>
                    </a:lnTo>
                    <a:lnTo>
                      <a:pt x="5938" y="424"/>
                    </a:lnTo>
                    <a:lnTo>
                      <a:pt x="5944" y="417"/>
                    </a:lnTo>
                    <a:lnTo>
                      <a:pt x="5951" y="411"/>
                    </a:lnTo>
                    <a:lnTo>
                      <a:pt x="5959" y="405"/>
                    </a:lnTo>
                    <a:lnTo>
                      <a:pt x="5967" y="399"/>
                    </a:lnTo>
                    <a:lnTo>
                      <a:pt x="5975" y="393"/>
                    </a:lnTo>
                    <a:lnTo>
                      <a:pt x="5994" y="383"/>
                    </a:lnTo>
                    <a:lnTo>
                      <a:pt x="6014" y="374"/>
                    </a:lnTo>
                    <a:lnTo>
                      <a:pt x="6036" y="367"/>
                    </a:lnTo>
                    <a:lnTo>
                      <a:pt x="6060" y="362"/>
                    </a:lnTo>
                    <a:lnTo>
                      <a:pt x="6086" y="356"/>
                    </a:lnTo>
                    <a:lnTo>
                      <a:pt x="6114" y="353"/>
                    </a:lnTo>
                    <a:lnTo>
                      <a:pt x="6144" y="351"/>
                    </a:lnTo>
                    <a:lnTo>
                      <a:pt x="6175" y="351"/>
                    </a:lnTo>
                    <a:lnTo>
                      <a:pt x="6175" y="342"/>
                    </a:lnTo>
                    <a:lnTo>
                      <a:pt x="6174" y="329"/>
                    </a:lnTo>
                    <a:lnTo>
                      <a:pt x="6173" y="317"/>
                    </a:lnTo>
                    <a:lnTo>
                      <a:pt x="6171" y="306"/>
                    </a:lnTo>
                    <a:lnTo>
                      <a:pt x="6168" y="296"/>
                    </a:lnTo>
                    <a:lnTo>
                      <a:pt x="6165" y="286"/>
                    </a:lnTo>
                    <a:lnTo>
                      <a:pt x="6161" y="278"/>
                    </a:lnTo>
                    <a:lnTo>
                      <a:pt x="6156" y="271"/>
                    </a:lnTo>
                    <a:lnTo>
                      <a:pt x="6150" y="264"/>
                    </a:lnTo>
                    <a:lnTo>
                      <a:pt x="6143" y="258"/>
                    </a:lnTo>
                    <a:lnTo>
                      <a:pt x="6135" y="253"/>
                    </a:lnTo>
                    <a:lnTo>
                      <a:pt x="6127" y="248"/>
                    </a:lnTo>
                    <a:lnTo>
                      <a:pt x="6118" y="244"/>
                    </a:lnTo>
                    <a:lnTo>
                      <a:pt x="6108" y="241"/>
                    </a:lnTo>
                    <a:lnTo>
                      <a:pt x="6097" y="239"/>
                    </a:lnTo>
                    <a:lnTo>
                      <a:pt x="6085" y="238"/>
                    </a:lnTo>
                    <a:lnTo>
                      <a:pt x="6073" y="238"/>
                    </a:lnTo>
                    <a:lnTo>
                      <a:pt x="6056" y="238"/>
                    </a:lnTo>
                    <a:lnTo>
                      <a:pt x="6041" y="240"/>
                    </a:lnTo>
                    <a:lnTo>
                      <a:pt x="6025" y="242"/>
                    </a:lnTo>
                    <a:lnTo>
                      <a:pt x="6010" y="246"/>
                    </a:lnTo>
                    <a:lnTo>
                      <a:pt x="5996" y="250"/>
                    </a:lnTo>
                    <a:lnTo>
                      <a:pt x="5982" y="257"/>
                    </a:lnTo>
                    <a:lnTo>
                      <a:pt x="5969" y="264"/>
                    </a:lnTo>
                    <a:lnTo>
                      <a:pt x="5957" y="271"/>
                    </a:lnTo>
                    <a:lnTo>
                      <a:pt x="5938" y="218"/>
                    </a:lnTo>
                    <a:lnTo>
                      <a:pt x="5953" y="208"/>
                    </a:lnTo>
                    <a:lnTo>
                      <a:pt x="5970" y="200"/>
                    </a:lnTo>
                    <a:lnTo>
                      <a:pt x="5987" y="193"/>
                    </a:lnTo>
                    <a:lnTo>
                      <a:pt x="6005" y="188"/>
                    </a:lnTo>
                    <a:lnTo>
                      <a:pt x="6024" y="183"/>
                    </a:lnTo>
                    <a:lnTo>
                      <a:pt x="6044" y="179"/>
                    </a:lnTo>
                    <a:lnTo>
                      <a:pt x="6063" y="178"/>
                    </a:lnTo>
                    <a:lnTo>
                      <a:pt x="6085" y="177"/>
                    </a:lnTo>
                    <a:lnTo>
                      <a:pt x="6106" y="178"/>
                    </a:lnTo>
                    <a:lnTo>
                      <a:pt x="6125" y="181"/>
                    </a:lnTo>
                    <a:lnTo>
                      <a:pt x="6143" y="184"/>
                    </a:lnTo>
                    <a:lnTo>
                      <a:pt x="6160" y="189"/>
                    </a:lnTo>
                    <a:lnTo>
                      <a:pt x="6175" y="195"/>
                    </a:lnTo>
                    <a:lnTo>
                      <a:pt x="6189" y="203"/>
                    </a:lnTo>
                    <a:lnTo>
                      <a:pt x="6202" y="212"/>
                    </a:lnTo>
                    <a:lnTo>
                      <a:pt x="6213" y="224"/>
                    </a:lnTo>
                    <a:lnTo>
                      <a:pt x="6223" y="236"/>
                    </a:lnTo>
                    <a:lnTo>
                      <a:pt x="6232" y="249"/>
                    </a:lnTo>
                    <a:lnTo>
                      <a:pt x="6239" y="264"/>
                    </a:lnTo>
                    <a:lnTo>
                      <a:pt x="6245" y="280"/>
                    </a:lnTo>
                    <a:lnTo>
                      <a:pt x="6249" y="299"/>
                    </a:lnTo>
                    <a:lnTo>
                      <a:pt x="6254" y="318"/>
                    </a:lnTo>
                    <a:lnTo>
                      <a:pt x="6255" y="339"/>
                    </a:lnTo>
                    <a:lnTo>
                      <a:pt x="6256" y="362"/>
                    </a:lnTo>
                    <a:close/>
                    <a:moveTo>
                      <a:pt x="6175" y="486"/>
                    </a:moveTo>
                    <a:lnTo>
                      <a:pt x="6175" y="408"/>
                    </a:lnTo>
                    <a:lnTo>
                      <a:pt x="6152" y="408"/>
                    </a:lnTo>
                    <a:lnTo>
                      <a:pt x="6131" y="409"/>
                    </a:lnTo>
                    <a:lnTo>
                      <a:pt x="6111" y="410"/>
                    </a:lnTo>
                    <a:lnTo>
                      <a:pt x="6092" y="413"/>
                    </a:lnTo>
                    <a:lnTo>
                      <a:pt x="6076" y="416"/>
                    </a:lnTo>
                    <a:lnTo>
                      <a:pt x="6060" y="420"/>
                    </a:lnTo>
                    <a:lnTo>
                      <a:pt x="6046" y="425"/>
                    </a:lnTo>
                    <a:lnTo>
                      <a:pt x="6034" y="432"/>
                    </a:lnTo>
                    <a:lnTo>
                      <a:pt x="6022" y="438"/>
                    </a:lnTo>
                    <a:lnTo>
                      <a:pt x="6013" y="445"/>
                    </a:lnTo>
                    <a:lnTo>
                      <a:pt x="6005" y="454"/>
                    </a:lnTo>
                    <a:lnTo>
                      <a:pt x="5999" y="463"/>
                    </a:lnTo>
                    <a:lnTo>
                      <a:pt x="5994" y="474"/>
                    </a:lnTo>
                    <a:lnTo>
                      <a:pt x="5989" y="484"/>
                    </a:lnTo>
                    <a:lnTo>
                      <a:pt x="5987" y="496"/>
                    </a:lnTo>
                    <a:lnTo>
                      <a:pt x="5986" y="509"/>
                    </a:lnTo>
                    <a:lnTo>
                      <a:pt x="5987" y="518"/>
                    </a:lnTo>
                    <a:lnTo>
                      <a:pt x="5988" y="527"/>
                    </a:lnTo>
                    <a:lnTo>
                      <a:pt x="5990" y="534"/>
                    </a:lnTo>
                    <a:lnTo>
                      <a:pt x="5993" y="543"/>
                    </a:lnTo>
                    <a:lnTo>
                      <a:pt x="5996" y="550"/>
                    </a:lnTo>
                    <a:lnTo>
                      <a:pt x="6000" y="556"/>
                    </a:lnTo>
                    <a:lnTo>
                      <a:pt x="6005" y="562"/>
                    </a:lnTo>
                    <a:lnTo>
                      <a:pt x="6010" y="567"/>
                    </a:lnTo>
                    <a:lnTo>
                      <a:pt x="6015" y="571"/>
                    </a:lnTo>
                    <a:lnTo>
                      <a:pt x="6020" y="576"/>
                    </a:lnTo>
                    <a:lnTo>
                      <a:pt x="6026" y="579"/>
                    </a:lnTo>
                    <a:lnTo>
                      <a:pt x="6034" y="582"/>
                    </a:lnTo>
                    <a:lnTo>
                      <a:pt x="6040" y="584"/>
                    </a:lnTo>
                    <a:lnTo>
                      <a:pt x="6047" y="586"/>
                    </a:lnTo>
                    <a:lnTo>
                      <a:pt x="6055" y="587"/>
                    </a:lnTo>
                    <a:lnTo>
                      <a:pt x="6063" y="587"/>
                    </a:lnTo>
                    <a:lnTo>
                      <a:pt x="6073" y="587"/>
                    </a:lnTo>
                    <a:lnTo>
                      <a:pt x="6083" y="585"/>
                    </a:lnTo>
                    <a:lnTo>
                      <a:pt x="6092" y="584"/>
                    </a:lnTo>
                    <a:lnTo>
                      <a:pt x="6100" y="581"/>
                    </a:lnTo>
                    <a:lnTo>
                      <a:pt x="6110" y="578"/>
                    </a:lnTo>
                    <a:lnTo>
                      <a:pt x="6118" y="573"/>
                    </a:lnTo>
                    <a:lnTo>
                      <a:pt x="6126" y="569"/>
                    </a:lnTo>
                    <a:lnTo>
                      <a:pt x="6133" y="563"/>
                    </a:lnTo>
                    <a:lnTo>
                      <a:pt x="6140" y="558"/>
                    </a:lnTo>
                    <a:lnTo>
                      <a:pt x="6146" y="553"/>
                    </a:lnTo>
                    <a:lnTo>
                      <a:pt x="6152" y="547"/>
                    </a:lnTo>
                    <a:lnTo>
                      <a:pt x="6156" y="541"/>
                    </a:lnTo>
                    <a:lnTo>
                      <a:pt x="6161" y="533"/>
                    </a:lnTo>
                    <a:lnTo>
                      <a:pt x="6164" y="526"/>
                    </a:lnTo>
                    <a:lnTo>
                      <a:pt x="6167" y="519"/>
                    </a:lnTo>
                    <a:lnTo>
                      <a:pt x="6170" y="512"/>
                    </a:lnTo>
                    <a:lnTo>
                      <a:pt x="6172" y="506"/>
                    </a:lnTo>
                    <a:lnTo>
                      <a:pt x="6173" y="499"/>
                    </a:lnTo>
                    <a:lnTo>
                      <a:pt x="6174" y="493"/>
                    </a:lnTo>
                    <a:lnTo>
                      <a:pt x="6175" y="486"/>
                    </a:lnTo>
                    <a:close/>
                    <a:moveTo>
                      <a:pt x="6469" y="637"/>
                    </a:moveTo>
                    <a:lnTo>
                      <a:pt x="6387" y="637"/>
                    </a:lnTo>
                    <a:lnTo>
                      <a:pt x="6387" y="188"/>
                    </a:lnTo>
                    <a:lnTo>
                      <a:pt x="6469" y="188"/>
                    </a:lnTo>
                    <a:lnTo>
                      <a:pt x="6469" y="637"/>
                    </a:lnTo>
                    <a:close/>
                    <a:moveTo>
                      <a:pt x="6427" y="105"/>
                    </a:moveTo>
                    <a:lnTo>
                      <a:pt x="6426" y="105"/>
                    </a:lnTo>
                    <a:lnTo>
                      <a:pt x="6416" y="104"/>
                    </a:lnTo>
                    <a:lnTo>
                      <a:pt x="6406" y="101"/>
                    </a:lnTo>
                    <a:lnTo>
                      <a:pt x="6401" y="99"/>
                    </a:lnTo>
                    <a:lnTo>
                      <a:pt x="6397" y="96"/>
                    </a:lnTo>
                    <a:lnTo>
                      <a:pt x="6393" y="93"/>
                    </a:lnTo>
                    <a:lnTo>
                      <a:pt x="6389" y="90"/>
                    </a:lnTo>
                    <a:lnTo>
                      <a:pt x="6383" y="82"/>
                    </a:lnTo>
                    <a:lnTo>
                      <a:pt x="6379" y="72"/>
                    </a:lnTo>
                    <a:lnTo>
                      <a:pt x="6376" y="63"/>
                    </a:lnTo>
                    <a:lnTo>
                      <a:pt x="6375" y="52"/>
                    </a:lnTo>
                    <a:lnTo>
                      <a:pt x="6376" y="42"/>
                    </a:lnTo>
                    <a:lnTo>
                      <a:pt x="6379" y="32"/>
                    </a:lnTo>
                    <a:lnTo>
                      <a:pt x="6384" y="23"/>
                    </a:lnTo>
                    <a:lnTo>
                      <a:pt x="6390" y="16"/>
                    </a:lnTo>
                    <a:lnTo>
                      <a:pt x="6394" y="12"/>
                    </a:lnTo>
                    <a:lnTo>
                      <a:pt x="6398" y="9"/>
                    </a:lnTo>
                    <a:lnTo>
                      <a:pt x="6403" y="6"/>
                    </a:lnTo>
                    <a:lnTo>
                      <a:pt x="6407" y="4"/>
                    </a:lnTo>
                    <a:lnTo>
                      <a:pt x="6417" y="2"/>
                    </a:lnTo>
                    <a:lnTo>
                      <a:pt x="6428" y="0"/>
                    </a:lnTo>
                    <a:lnTo>
                      <a:pt x="6439" y="2"/>
                    </a:lnTo>
                    <a:lnTo>
                      <a:pt x="6449" y="4"/>
                    </a:lnTo>
                    <a:lnTo>
                      <a:pt x="6454" y="6"/>
                    </a:lnTo>
                    <a:lnTo>
                      <a:pt x="6458" y="9"/>
                    </a:lnTo>
                    <a:lnTo>
                      <a:pt x="6462" y="12"/>
                    </a:lnTo>
                    <a:lnTo>
                      <a:pt x="6465" y="15"/>
                    </a:lnTo>
                    <a:lnTo>
                      <a:pt x="6472" y="23"/>
                    </a:lnTo>
                    <a:lnTo>
                      <a:pt x="6476" y="31"/>
                    </a:lnTo>
                    <a:lnTo>
                      <a:pt x="6480" y="42"/>
                    </a:lnTo>
                    <a:lnTo>
                      <a:pt x="6480" y="52"/>
                    </a:lnTo>
                    <a:lnTo>
                      <a:pt x="6480" y="63"/>
                    </a:lnTo>
                    <a:lnTo>
                      <a:pt x="6476" y="72"/>
                    </a:lnTo>
                    <a:lnTo>
                      <a:pt x="6472" y="82"/>
                    </a:lnTo>
                    <a:lnTo>
                      <a:pt x="6465" y="90"/>
                    </a:lnTo>
                    <a:lnTo>
                      <a:pt x="6462" y="93"/>
                    </a:lnTo>
                    <a:lnTo>
                      <a:pt x="6458" y="96"/>
                    </a:lnTo>
                    <a:lnTo>
                      <a:pt x="6454" y="99"/>
                    </a:lnTo>
                    <a:lnTo>
                      <a:pt x="6449" y="101"/>
                    </a:lnTo>
                    <a:lnTo>
                      <a:pt x="6444" y="103"/>
                    </a:lnTo>
                    <a:lnTo>
                      <a:pt x="6438" y="104"/>
                    </a:lnTo>
                    <a:lnTo>
                      <a:pt x="6433" y="104"/>
                    </a:lnTo>
                    <a:lnTo>
                      <a:pt x="6427" y="105"/>
                    </a:lnTo>
                    <a:close/>
                    <a:moveTo>
                      <a:pt x="6604" y="637"/>
                    </a:moveTo>
                    <a:lnTo>
                      <a:pt x="6604" y="309"/>
                    </a:lnTo>
                    <a:lnTo>
                      <a:pt x="6604" y="280"/>
                    </a:lnTo>
                    <a:lnTo>
                      <a:pt x="6603" y="250"/>
                    </a:lnTo>
                    <a:lnTo>
                      <a:pt x="6602" y="220"/>
                    </a:lnTo>
                    <a:lnTo>
                      <a:pt x="6601" y="188"/>
                    </a:lnTo>
                    <a:lnTo>
                      <a:pt x="6673" y="188"/>
                    </a:lnTo>
                    <a:lnTo>
                      <a:pt x="6678" y="262"/>
                    </a:lnTo>
                    <a:lnTo>
                      <a:pt x="6679" y="262"/>
                    </a:lnTo>
                    <a:lnTo>
                      <a:pt x="6684" y="254"/>
                    </a:lnTo>
                    <a:lnTo>
                      <a:pt x="6690" y="245"/>
                    </a:lnTo>
                    <a:lnTo>
                      <a:pt x="6695" y="237"/>
                    </a:lnTo>
                    <a:lnTo>
                      <a:pt x="6703" y="230"/>
                    </a:lnTo>
                    <a:lnTo>
                      <a:pt x="6710" y="223"/>
                    </a:lnTo>
                    <a:lnTo>
                      <a:pt x="6717" y="217"/>
                    </a:lnTo>
                    <a:lnTo>
                      <a:pt x="6725" y="210"/>
                    </a:lnTo>
                    <a:lnTo>
                      <a:pt x="6734" y="204"/>
                    </a:lnTo>
                    <a:lnTo>
                      <a:pt x="6745" y="198"/>
                    </a:lnTo>
                    <a:lnTo>
                      <a:pt x="6756" y="193"/>
                    </a:lnTo>
                    <a:lnTo>
                      <a:pt x="6767" y="188"/>
                    </a:lnTo>
                    <a:lnTo>
                      <a:pt x="6779" y="185"/>
                    </a:lnTo>
                    <a:lnTo>
                      <a:pt x="6790" y="182"/>
                    </a:lnTo>
                    <a:lnTo>
                      <a:pt x="6802" y="179"/>
                    </a:lnTo>
                    <a:lnTo>
                      <a:pt x="6815" y="177"/>
                    </a:lnTo>
                    <a:lnTo>
                      <a:pt x="6828" y="177"/>
                    </a:lnTo>
                    <a:lnTo>
                      <a:pt x="6842" y="178"/>
                    </a:lnTo>
                    <a:lnTo>
                      <a:pt x="6857" y="179"/>
                    </a:lnTo>
                    <a:lnTo>
                      <a:pt x="6870" y="183"/>
                    </a:lnTo>
                    <a:lnTo>
                      <a:pt x="6883" y="187"/>
                    </a:lnTo>
                    <a:lnTo>
                      <a:pt x="6896" y="192"/>
                    </a:lnTo>
                    <a:lnTo>
                      <a:pt x="6908" y="199"/>
                    </a:lnTo>
                    <a:lnTo>
                      <a:pt x="6919" y="206"/>
                    </a:lnTo>
                    <a:lnTo>
                      <a:pt x="6930" y="215"/>
                    </a:lnTo>
                    <a:lnTo>
                      <a:pt x="6937" y="222"/>
                    </a:lnTo>
                    <a:lnTo>
                      <a:pt x="6943" y="229"/>
                    </a:lnTo>
                    <a:lnTo>
                      <a:pt x="6949" y="236"/>
                    </a:lnTo>
                    <a:lnTo>
                      <a:pt x="6954" y="244"/>
                    </a:lnTo>
                    <a:lnTo>
                      <a:pt x="6959" y="251"/>
                    </a:lnTo>
                    <a:lnTo>
                      <a:pt x="6965" y="261"/>
                    </a:lnTo>
                    <a:lnTo>
                      <a:pt x="6969" y="269"/>
                    </a:lnTo>
                    <a:lnTo>
                      <a:pt x="6972" y="279"/>
                    </a:lnTo>
                    <a:lnTo>
                      <a:pt x="6976" y="289"/>
                    </a:lnTo>
                    <a:lnTo>
                      <a:pt x="6978" y="299"/>
                    </a:lnTo>
                    <a:lnTo>
                      <a:pt x="6981" y="309"/>
                    </a:lnTo>
                    <a:lnTo>
                      <a:pt x="6983" y="320"/>
                    </a:lnTo>
                    <a:lnTo>
                      <a:pt x="6985" y="344"/>
                    </a:lnTo>
                    <a:lnTo>
                      <a:pt x="6986" y="369"/>
                    </a:lnTo>
                    <a:lnTo>
                      <a:pt x="6986" y="637"/>
                    </a:lnTo>
                    <a:lnTo>
                      <a:pt x="6905" y="637"/>
                    </a:lnTo>
                    <a:lnTo>
                      <a:pt x="6905" y="378"/>
                    </a:lnTo>
                    <a:lnTo>
                      <a:pt x="6904" y="362"/>
                    </a:lnTo>
                    <a:lnTo>
                      <a:pt x="6903" y="346"/>
                    </a:lnTo>
                    <a:lnTo>
                      <a:pt x="6901" y="333"/>
                    </a:lnTo>
                    <a:lnTo>
                      <a:pt x="6898" y="319"/>
                    </a:lnTo>
                    <a:lnTo>
                      <a:pt x="6895" y="307"/>
                    </a:lnTo>
                    <a:lnTo>
                      <a:pt x="6890" y="297"/>
                    </a:lnTo>
                    <a:lnTo>
                      <a:pt x="6884" y="286"/>
                    </a:lnTo>
                    <a:lnTo>
                      <a:pt x="6878" y="277"/>
                    </a:lnTo>
                    <a:lnTo>
                      <a:pt x="6872" y="270"/>
                    </a:lnTo>
                    <a:lnTo>
                      <a:pt x="6864" y="263"/>
                    </a:lnTo>
                    <a:lnTo>
                      <a:pt x="6856" y="258"/>
                    </a:lnTo>
                    <a:lnTo>
                      <a:pt x="6846" y="253"/>
                    </a:lnTo>
                    <a:lnTo>
                      <a:pt x="6836" y="249"/>
                    </a:lnTo>
                    <a:lnTo>
                      <a:pt x="6825" y="246"/>
                    </a:lnTo>
                    <a:lnTo>
                      <a:pt x="6814" y="244"/>
                    </a:lnTo>
                    <a:lnTo>
                      <a:pt x="6801" y="244"/>
                    </a:lnTo>
                    <a:lnTo>
                      <a:pt x="6791" y="244"/>
                    </a:lnTo>
                    <a:lnTo>
                      <a:pt x="6782" y="245"/>
                    </a:lnTo>
                    <a:lnTo>
                      <a:pt x="6772" y="247"/>
                    </a:lnTo>
                    <a:lnTo>
                      <a:pt x="6764" y="250"/>
                    </a:lnTo>
                    <a:lnTo>
                      <a:pt x="6756" y="254"/>
                    </a:lnTo>
                    <a:lnTo>
                      <a:pt x="6748" y="258"/>
                    </a:lnTo>
                    <a:lnTo>
                      <a:pt x="6740" y="263"/>
                    </a:lnTo>
                    <a:lnTo>
                      <a:pt x="6732" y="268"/>
                    </a:lnTo>
                    <a:lnTo>
                      <a:pt x="6725" y="274"/>
                    </a:lnTo>
                    <a:lnTo>
                      <a:pt x="6719" y="281"/>
                    </a:lnTo>
                    <a:lnTo>
                      <a:pt x="6713" y="289"/>
                    </a:lnTo>
                    <a:lnTo>
                      <a:pt x="6707" y="296"/>
                    </a:lnTo>
                    <a:lnTo>
                      <a:pt x="6703" y="303"/>
                    </a:lnTo>
                    <a:lnTo>
                      <a:pt x="6698" y="311"/>
                    </a:lnTo>
                    <a:lnTo>
                      <a:pt x="6694" y="319"/>
                    </a:lnTo>
                    <a:lnTo>
                      <a:pt x="6691" y="329"/>
                    </a:lnTo>
                    <a:lnTo>
                      <a:pt x="6689" y="337"/>
                    </a:lnTo>
                    <a:lnTo>
                      <a:pt x="6687" y="346"/>
                    </a:lnTo>
                    <a:lnTo>
                      <a:pt x="6686" y="356"/>
                    </a:lnTo>
                    <a:lnTo>
                      <a:pt x="6686" y="367"/>
                    </a:lnTo>
                    <a:lnTo>
                      <a:pt x="6686" y="637"/>
                    </a:lnTo>
                    <a:lnTo>
                      <a:pt x="6604" y="637"/>
                    </a:lnTo>
                    <a:close/>
                    <a:moveTo>
                      <a:pt x="7137" y="105"/>
                    </a:moveTo>
                    <a:lnTo>
                      <a:pt x="7217" y="80"/>
                    </a:lnTo>
                    <a:lnTo>
                      <a:pt x="7217" y="188"/>
                    </a:lnTo>
                    <a:lnTo>
                      <a:pt x="7333" y="188"/>
                    </a:lnTo>
                    <a:lnTo>
                      <a:pt x="7333" y="249"/>
                    </a:lnTo>
                    <a:lnTo>
                      <a:pt x="7217" y="249"/>
                    </a:lnTo>
                    <a:lnTo>
                      <a:pt x="7217" y="492"/>
                    </a:lnTo>
                    <a:lnTo>
                      <a:pt x="7217" y="503"/>
                    </a:lnTo>
                    <a:lnTo>
                      <a:pt x="7218" y="513"/>
                    </a:lnTo>
                    <a:lnTo>
                      <a:pt x="7219" y="522"/>
                    </a:lnTo>
                    <a:lnTo>
                      <a:pt x="7220" y="530"/>
                    </a:lnTo>
                    <a:lnTo>
                      <a:pt x="7223" y="539"/>
                    </a:lnTo>
                    <a:lnTo>
                      <a:pt x="7226" y="546"/>
                    </a:lnTo>
                    <a:lnTo>
                      <a:pt x="7229" y="552"/>
                    </a:lnTo>
                    <a:lnTo>
                      <a:pt x="7233" y="557"/>
                    </a:lnTo>
                    <a:lnTo>
                      <a:pt x="7237" y="562"/>
                    </a:lnTo>
                    <a:lnTo>
                      <a:pt x="7241" y="567"/>
                    </a:lnTo>
                    <a:lnTo>
                      <a:pt x="7246" y="570"/>
                    </a:lnTo>
                    <a:lnTo>
                      <a:pt x="7251" y="573"/>
                    </a:lnTo>
                    <a:lnTo>
                      <a:pt x="7257" y="577"/>
                    </a:lnTo>
                    <a:lnTo>
                      <a:pt x="7264" y="578"/>
                    </a:lnTo>
                    <a:lnTo>
                      <a:pt x="7271" y="579"/>
                    </a:lnTo>
                    <a:lnTo>
                      <a:pt x="7278" y="580"/>
                    </a:lnTo>
                    <a:lnTo>
                      <a:pt x="7291" y="579"/>
                    </a:lnTo>
                    <a:lnTo>
                      <a:pt x="7304" y="578"/>
                    </a:lnTo>
                    <a:lnTo>
                      <a:pt x="7315" y="577"/>
                    </a:lnTo>
                    <a:lnTo>
                      <a:pt x="7325" y="573"/>
                    </a:lnTo>
                    <a:lnTo>
                      <a:pt x="7329" y="635"/>
                    </a:lnTo>
                    <a:lnTo>
                      <a:pt x="7314" y="640"/>
                    </a:lnTo>
                    <a:lnTo>
                      <a:pt x="7296" y="644"/>
                    </a:lnTo>
                    <a:lnTo>
                      <a:pt x="7278" y="647"/>
                    </a:lnTo>
                    <a:lnTo>
                      <a:pt x="7257" y="648"/>
                    </a:lnTo>
                    <a:lnTo>
                      <a:pt x="7243" y="647"/>
                    </a:lnTo>
                    <a:lnTo>
                      <a:pt x="7230" y="644"/>
                    </a:lnTo>
                    <a:lnTo>
                      <a:pt x="7217" y="642"/>
                    </a:lnTo>
                    <a:lnTo>
                      <a:pt x="7206" y="638"/>
                    </a:lnTo>
                    <a:lnTo>
                      <a:pt x="7196" y="633"/>
                    </a:lnTo>
                    <a:lnTo>
                      <a:pt x="7185" y="627"/>
                    </a:lnTo>
                    <a:lnTo>
                      <a:pt x="7176" y="620"/>
                    </a:lnTo>
                    <a:lnTo>
                      <a:pt x="7168" y="612"/>
                    </a:lnTo>
                    <a:lnTo>
                      <a:pt x="7161" y="602"/>
                    </a:lnTo>
                    <a:lnTo>
                      <a:pt x="7155" y="591"/>
                    </a:lnTo>
                    <a:lnTo>
                      <a:pt x="7149" y="579"/>
                    </a:lnTo>
                    <a:lnTo>
                      <a:pt x="7145" y="565"/>
                    </a:lnTo>
                    <a:lnTo>
                      <a:pt x="7141" y="550"/>
                    </a:lnTo>
                    <a:lnTo>
                      <a:pt x="7139" y="532"/>
                    </a:lnTo>
                    <a:lnTo>
                      <a:pt x="7138" y="515"/>
                    </a:lnTo>
                    <a:lnTo>
                      <a:pt x="7137" y="495"/>
                    </a:lnTo>
                    <a:lnTo>
                      <a:pt x="7137" y="249"/>
                    </a:lnTo>
                    <a:lnTo>
                      <a:pt x="7068" y="249"/>
                    </a:lnTo>
                    <a:lnTo>
                      <a:pt x="7068" y="188"/>
                    </a:lnTo>
                    <a:lnTo>
                      <a:pt x="7137" y="188"/>
                    </a:lnTo>
                    <a:lnTo>
                      <a:pt x="7137" y="105"/>
                    </a:lnTo>
                    <a:close/>
                    <a:moveTo>
                      <a:pt x="7366" y="188"/>
                    </a:moveTo>
                    <a:lnTo>
                      <a:pt x="7455" y="188"/>
                    </a:lnTo>
                    <a:lnTo>
                      <a:pt x="7553" y="453"/>
                    </a:lnTo>
                    <a:lnTo>
                      <a:pt x="7560" y="474"/>
                    </a:lnTo>
                    <a:lnTo>
                      <a:pt x="7568" y="495"/>
                    </a:lnTo>
                    <a:lnTo>
                      <a:pt x="7575" y="519"/>
                    </a:lnTo>
                    <a:lnTo>
                      <a:pt x="7582" y="545"/>
                    </a:lnTo>
                    <a:lnTo>
                      <a:pt x="7584" y="545"/>
                    </a:lnTo>
                    <a:lnTo>
                      <a:pt x="7589" y="527"/>
                    </a:lnTo>
                    <a:lnTo>
                      <a:pt x="7595" y="507"/>
                    </a:lnTo>
                    <a:lnTo>
                      <a:pt x="7604" y="481"/>
                    </a:lnTo>
                    <a:lnTo>
                      <a:pt x="7613" y="451"/>
                    </a:lnTo>
                    <a:lnTo>
                      <a:pt x="7701" y="188"/>
                    </a:lnTo>
                    <a:lnTo>
                      <a:pt x="7788" y="188"/>
                    </a:lnTo>
                    <a:lnTo>
                      <a:pt x="7665" y="508"/>
                    </a:lnTo>
                    <a:lnTo>
                      <a:pt x="7654" y="537"/>
                    </a:lnTo>
                    <a:lnTo>
                      <a:pt x="7644" y="564"/>
                    </a:lnTo>
                    <a:lnTo>
                      <a:pt x="7632" y="590"/>
                    </a:lnTo>
                    <a:lnTo>
                      <a:pt x="7623" y="614"/>
                    </a:lnTo>
                    <a:lnTo>
                      <a:pt x="7613" y="635"/>
                    </a:lnTo>
                    <a:lnTo>
                      <a:pt x="7604" y="655"/>
                    </a:lnTo>
                    <a:lnTo>
                      <a:pt x="7595" y="672"/>
                    </a:lnTo>
                    <a:lnTo>
                      <a:pt x="7587" y="688"/>
                    </a:lnTo>
                    <a:lnTo>
                      <a:pt x="7578" y="704"/>
                    </a:lnTo>
                    <a:lnTo>
                      <a:pt x="7569" y="719"/>
                    </a:lnTo>
                    <a:lnTo>
                      <a:pt x="7559" y="733"/>
                    </a:lnTo>
                    <a:lnTo>
                      <a:pt x="7550" y="746"/>
                    </a:lnTo>
                    <a:lnTo>
                      <a:pt x="7541" y="759"/>
                    </a:lnTo>
                    <a:lnTo>
                      <a:pt x="7532" y="770"/>
                    </a:lnTo>
                    <a:lnTo>
                      <a:pt x="7521" y="780"/>
                    </a:lnTo>
                    <a:lnTo>
                      <a:pt x="7512" y="790"/>
                    </a:lnTo>
                    <a:lnTo>
                      <a:pt x="7500" y="800"/>
                    </a:lnTo>
                    <a:lnTo>
                      <a:pt x="7487" y="809"/>
                    </a:lnTo>
                    <a:lnTo>
                      <a:pt x="7474" y="817"/>
                    </a:lnTo>
                    <a:lnTo>
                      <a:pt x="7462" y="825"/>
                    </a:lnTo>
                    <a:lnTo>
                      <a:pt x="7450" y="831"/>
                    </a:lnTo>
                    <a:lnTo>
                      <a:pt x="7437" y="835"/>
                    </a:lnTo>
                    <a:lnTo>
                      <a:pt x="7424" y="839"/>
                    </a:lnTo>
                    <a:lnTo>
                      <a:pt x="7412" y="842"/>
                    </a:lnTo>
                    <a:lnTo>
                      <a:pt x="7391" y="773"/>
                    </a:lnTo>
                    <a:lnTo>
                      <a:pt x="7409" y="766"/>
                    </a:lnTo>
                    <a:lnTo>
                      <a:pt x="7428" y="758"/>
                    </a:lnTo>
                    <a:lnTo>
                      <a:pt x="7445" y="746"/>
                    </a:lnTo>
                    <a:lnTo>
                      <a:pt x="7463" y="733"/>
                    </a:lnTo>
                    <a:lnTo>
                      <a:pt x="7473" y="725"/>
                    </a:lnTo>
                    <a:lnTo>
                      <a:pt x="7482" y="714"/>
                    </a:lnTo>
                    <a:lnTo>
                      <a:pt x="7493" y="704"/>
                    </a:lnTo>
                    <a:lnTo>
                      <a:pt x="7501" y="693"/>
                    </a:lnTo>
                    <a:lnTo>
                      <a:pt x="7509" y="682"/>
                    </a:lnTo>
                    <a:lnTo>
                      <a:pt x="7517" y="669"/>
                    </a:lnTo>
                    <a:lnTo>
                      <a:pt x="7525" y="656"/>
                    </a:lnTo>
                    <a:lnTo>
                      <a:pt x="7531" y="642"/>
                    </a:lnTo>
                    <a:lnTo>
                      <a:pt x="7536" y="631"/>
                    </a:lnTo>
                    <a:lnTo>
                      <a:pt x="7538" y="623"/>
                    </a:lnTo>
                    <a:lnTo>
                      <a:pt x="7536" y="615"/>
                    </a:lnTo>
                    <a:lnTo>
                      <a:pt x="7532" y="601"/>
                    </a:lnTo>
                    <a:lnTo>
                      <a:pt x="7366" y="188"/>
                    </a:lnTo>
                    <a:close/>
                    <a:moveTo>
                      <a:pt x="7898" y="648"/>
                    </a:moveTo>
                    <a:lnTo>
                      <a:pt x="7896" y="648"/>
                    </a:lnTo>
                    <a:lnTo>
                      <a:pt x="7890" y="647"/>
                    </a:lnTo>
                    <a:lnTo>
                      <a:pt x="7885" y="647"/>
                    </a:lnTo>
                    <a:lnTo>
                      <a:pt x="7880" y="644"/>
                    </a:lnTo>
                    <a:lnTo>
                      <a:pt x="7875" y="642"/>
                    </a:lnTo>
                    <a:lnTo>
                      <a:pt x="7871" y="640"/>
                    </a:lnTo>
                    <a:lnTo>
                      <a:pt x="7866" y="637"/>
                    </a:lnTo>
                    <a:lnTo>
                      <a:pt x="7862" y="634"/>
                    </a:lnTo>
                    <a:lnTo>
                      <a:pt x="7857" y="630"/>
                    </a:lnTo>
                    <a:lnTo>
                      <a:pt x="7854" y="626"/>
                    </a:lnTo>
                    <a:lnTo>
                      <a:pt x="7851" y="622"/>
                    </a:lnTo>
                    <a:lnTo>
                      <a:pt x="7848" y="617"/>
                    </a:lnTo>
                    <a:lnTo>
                      <a:pt x="7846" y="612"/>
                    </a:lnTo>
                    <a:lnTo>
                      <a:pt x="7844" y="600"/>
                    </a:lnTo>
                    <a:lnTo>
                      <a:pt x="7843" y="589"/>
                    </a:lnTo>
                    <a:lnTo>
                      <a:pt x="7843" y="583"/>
                    </a:lnTo>
                    <a:lnTo>
                      <a:pt x="7844" y="577"/>
                    </a:lnTo>
                    <a:lnTo>
                      <a:pt x="7845" y="571"/>
                    </a:lnTo>
                    <a:lnTo>
                      <a:pt x="7846" y="565"/>
                    </a:lnTo>
                    <a:lnTo>
                      <a:pt x="7849" y="560"/>
                    </a:lnTo>
                    <a:lnTo>
                      <a:pt x="7851" y="556"/>
                    </a:lnTo>
                    <a:lnTo>
                      <a:pt x="7854" y="551"/>
                    </a:lnTo>
                    <a:lnTo>
                      <a:pt x="7858" y="547"/>
                    </a:lnTo>
                    <a:lnTo>
                      <a:pt x="7863" y="543"/>
                    </a:lnTo>
                    <a:lnTo>
                      <a:pt x="7867" y="540"/>
                    </a:lnTo>
                    <a:lnTo>
                      <a:pt x="7872" y="536"/>
                    </a:lnTo>
                    <a:lnTo>
                      <a:pt x="7876" y="534"/>
                    </a:lnTo>
                    <a:lnTo>
                      <a:pt x="7881" y="532"/>
                    </a:lnTo>
                    <a:lnTo>
                      <a:pt x="7887" y="531"/>
                    </a:lnTo>
                    <a:lnTo>
                      <a:pt x="7892" y="530"/>
                    </a:lnTo>
                    <a:lnTo>
                      <a:pt x="7899" y="530"/>
                    </a:lnTo>
                    <a:lnTo>
                      <a:pt x="7905" y="530"/>
                    </a:lnTo>
                    <a:lnTo>
                      <a:pt x="7910" y="531"/>
                    </a:lnTo>
                    <a:lnTo>
                      <a:pt x="7915" y="532"/>
                    </a:lnTo>
                    <a:lnTo>
                      <a:pt x="7920" y="534"/>
                    </a:lnTo>
                    <a:lnTo>
                      <a:pt x="7925" y="536"/>
                    </a:lnTo>
                    <a:lnTo>
                      <a:pt x="7929" y="540"/>
                    </a:lnTo>
                    <a:lnTo>
                      <a:pt x="7933" y="543"/>
                    </a:lnTo>
                    <a:lnTo>
                      <a:pt x="7938" y="547"/>
                    </a:lnTo>
                    <a:lnTo>
                      <a:pt x="7942" y="551"/>
                    </a:lnTo>
                    <a:lnTo>
                      <a:pt x="7945" y="555"/>
                    </a:lnTo>
                    <a:lnTo>
                      <a:pt x="7947" y="560"/>
                    </a:lnTo>
                    <a:lnTo>
                      <a:pt x="7949" y="565"/>
                    </a:lnTo>
                    <a:lnTo>
                      <a:pt x="7951" y="570"/>
                    </a:lnTo>
                    <a:lnTo>
                      <a:pt x="7952" y="577"/>
                    </a:lnTo>
                    <a:lnTo>
                      <a:pt x="7953" y="583"/>
                    </a:lnTo>
                    <a:lnTo>
                      <a:pt x="7953" y="589"/>
                    </a:lnTo>
                    <a:lnTo>
                      <a:pt x="7952" y="600"/>
                    </a:lnTo>
                    <a:lnTo>
                      <a:pt x="7949" y="612"/>
                    </a:lnTo>
                    <a:lnTo>
                      <a:pt x="7947" y="617"/>
                    </a:lnTo>
                    <a:lnTo>
                      <a:pt x="7945" y="622"/>
                    </a:lnTo>
                    <a:lnTo>
                      <a:pt x="7942" y="626"/>
                    </a:lnTo>
                    <a:lnTo>
                      <a:pt x="7938" y="630"/>
                    </a:lnTo>
                    <a:lnTo>
                      <a:pt x="7933" y="634"/>
                    </a:lnTo>
                    <a:lnTo>
                      <a:pt x="7929" y="637"/>
                    </a:lnTo>
                    <a:lnTo>
                      <a:pt x="7925" y="640"/>
                    </a:lnTo>
                    <a:lnTo>
                      <a:pt x="7920" y="642"/>
                    </a:lnTo>
                    <a:lnTo>
                      <a:pt x="7915" y="644"/>
                    </a:lnTo>
                    <a:lnTo>
                      <a:pt x="7909" y="647"/>
                    </a:lnTo>
                    <a:lnTo>
                      <a:pt x="7904" y="647"/>
                    </a:lnTo>
                    <a:lnTo>
                      <a:pt x="7898" y="648"/>
                    </a:lnTo>
                    <a:close/>
                  </a:path>
                </a:pathLst>
              </a:custGeom>
              <a:solidFill>
                <a:schemeClr val="bg1">
                  <a:alpha val="5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77"/>
                <a:endParaRPr lang="en-US" sz="1867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1" y="5454335"/>
            <a:ext cx="7936992" cy="457200"/>
          </a:xfrm>
        </p:spPr>
        <p:txBody>
          <a:bodyPr anchor="t">
            <a:noAutofit/>
          </a:bodyPr>
          <a:lstStyle>
            <a:lvl1pPr algn="l">
              <a:defRPr sz="2400" b="0" cap="none">
                <a:solidFill>
                  <a:schemeClr val="bg1"/>
                </a:solidFill>
                <a:latin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4873752"/>
            <a:ext cx="8229600" cy="53035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3000" b="0">
                <a:solidFill>
                  <a:schemeClr val="bg1"/>
                </a:solidFill>
                <a:latin typeface="Myriad Pro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844192" y="6387400"/>
            <a:ext cx="2370666" cy="378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3680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1511" r="587" b="16940"/>
          <a:stretch>
            <a:fillRect/>
          </a:stretch>
        </p:blipFill>
        <p:spPr bwMode="auto">
          <a:xfrm>
            <a:off x="0" y="17464"/>
            <a:ext cx="12201527" cy="680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237" y="798513"/>
            <a:ext cx="5811763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" y="6697664"/>
            <a:ext cx="12192000" cy="160337"/>
          </a:xfrm>
          <a:prstGeom prst="rect">
            <a:avLst/>
          </a:prstGeom>
          <a:solidFill>
            <a:srgbClr val="002060"/>
          </a:soli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>
              <a:defRPr/>
            </a:pPr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473199" y="5426075"/>
            <a:ext cx="8438172" cy="1271588"/>
          </a:xfrm>
          <a:custGeom>
            <a:avLst/>
            <a:gdLst>
              <a:gd name="connsiteX0" fmla="*/ 0 w 5553067"/>
              <a:gd name="connsiteY0" fmla="*/ 0 h 1269321"/>
              <a:gd name="connsiteX1" fmla="*/ 5553067 w 5553067"/>
              <a:gd name="connsiteY1" fmla="*/ 0 h 1269321"/>
              <a:gd name="connsiteX2" fmla="*/ 5553067 w 5553067"/>
              <a:gd name="connsiteY2" fmla="*/ 1269321 h 1269321"/>
              <a:gd name="connsiteX3" fmla="*/ 0 w 5553067"/>
              <a:gd name="connsiteY3" fmla="*/ 1269321 h 1269321"/>
              <a:gd name="connsiteX4" fmla="*/ 0 w 5553067"/>
              <a:gd name="connsiteY4" fmla="*/ 0 h 1269321"/>
              <a:gd name="connsiteX0" fmla="*/ 0 w 5553067"/>
              <a:gd name="connsiteY0" fmla="*/ 0 h 1269321"/>
              <a:gd name="connsiteX1" fmla="*/ 3742555 w 5553067"/>
              <a:gd name="connsiteY1" fmla="*/ 0 h 1269321"/>
              <a:gd name="connsiteX2" fmla="*/ 5553067 w 5553067"/>
              <a:gd name="connsiteY2" fmla="*/ 1269321 h 1269321"/>
              <a:gd name="connsiteX3" fmla="*/ 0 w 5553067"/>
              <a:gd name="connsiteY3" fmla="*/ 1269321 h 1269321"/>
              <a:gd name="connsiteX4" fmla="*/ 0 w 5553067"/>
              <a:gd name="connsiteY4" fmla="*/ 0 h 1269321"/>
              <a:gd name="connsiteX0" fmla="*/ 0 w 5553067"/>
              <a:gd name="connsiteY0" fmla="*/ 943281 h 2212602"/>
              <a:gd name="connsiteX1" fmla="*/ 4565515 w 5553067"/>
              <a:gd name="connsiteY1" fmla="*/ 0 h 2212602"/>
              <a:gd name="connsiteX2" fmla="*/ 5553067 w 5553067"/>
              <a:gd name="connsiteY2" fmla="*/ 2212602 h 2212602"/>
              <a:gd name="connsiteX3" fmla="*/ 0 w 5553067"/>
              <a:gd name="connsiteY3" fmla="*/ 2212602 h 2212602"/>
              <a:gd name="connsiteX4" fmla="*/ 0 w 5553067"/>
              <a:gd name="connsiteY4" fmla="*/ 943281 h 2212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53067" h="2212602">
                <a:moveTo>
                  <a:pt x="0" y="943281"/>
                </a:moveTo>
                <a:lnTo>
                  <a:pt x="4565515" y="0"/>
                </a:lnTo>
                <a:lnTo>
                  <a:pt x="5553067" y="2212602"/>
                </a:lnTo>
                <a:lnTo>
                  <a:pt x="0" y="2212602"/>
                </a:lnTo>
                <a:lnTo>
                  <a:pt x="0" y="94328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>
              <a:defRPr/>
            </a:pPr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6" name="Rectangle 3"/>
          <p:cNvSpPr/>
          <p:nvPr/>
        </p:nvSpPr>
        <p:spPr>
          <a:xfrm>
            <a:off x="1" y="5283201"/>
            <a:ext cx="8438172" cy="1414463"/>
          </a:xfrm>
          <a:custGeom>
            <a:avLst/>
            <a:gdLst>
              <a:gd name="connsiteX0" fmla="*/ 0 w 5553067"/>
              <a:gd name="connsiteY0" fmla="*/ 0 h 1269321"/>
              <a:gd name="connsiteX1" fmla="*/ 5553067 w 5553067"/>
              <a:gd name="connsiteY1" fmla="*/ 0 h 1269321"/>
              <a:gd name="connsiteX2" fmla="*/ 5553067 w 5553067"/>
              <a:gd name="connsiteY2" fmla="*/ 1269321 h 1269321"/>
              <a:gd name="connsiteX3" fmla="*/ 0 w 5553067"/>
              <a:gd name="connsiteY3" fmla="*/ 1269321 h 1269321"/>
              <a:gd name="connsiteX4" fmla="*/ 0 w 5553067"/>
              <a:gd name="connsiteY4" fmla="*/ 0 h 1269321"/>
              <a:gd name="connsiteX0" fmla="*/ 0 w 5553067"/>
              <a:gd name="connsiteY0" fmla="*/ 0 h 1269321"/>
              <a:gd name="connsiteX1" fmla="*/ 3742555 w 5553067"/>
              <a:gd name="connsiteY1" fmla="*/ 0 h 1269321"/>
              <a:gd name="connsiteX2" fmla="*/ 5553067 w 5553067"/>
              <a:gd name="connsiteY2" fmla="*/ 1269321 h 1269321"/>
              <a:gd name="connsiteX3" fmla="*/ 0 w 5553067"/>
              <a:gd name="connsiteY3" fmla="*/ 1269321 h 1269321"/>
              <a:gd name="connsiteX4" fmla="*/ 0 w 5553067"/>
              <a:gd name="connsiteY4" fmla="*/ 0 h 1269321"/>
              <a:gd name="connsiteX0" fmla="*/ 0 w 5553067"/>
              <a:gd name="connsiteY0" fmla="*/ 943281 h 2212602"/>
              <a:gd name="connsiteX1" fmla="*/ 4565515 w 5553067"/>
              <a:gd name="connsiteY1" fmla="*/ 0 h 2212602"/>
              <a:gd name="connsiteX2" fmla="*/ 5553067 w 5553067"/>
              <a:gd name="connsiteY2" fmla="*/ 2212602 h 2212602"/>
              <a:gd name="connsiteX3" fmla="*/ 0 w 5553067"/>
              <a:gd name="connsiteY3" fmla="*/ 2212602 h 2212602"/>
              <a:gd name="connsiteX4" fmla="*/ 0 w 5553067"/>
              <a:gd name="connsiteY4" fmla="*/ 943281 h 2212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53067" h="2212602">
                <a:moveTo>
                  <a:pt x="0" y="943281"/>
                </a:moveTo>
                <a:lnTo>
                  <a:pt x="4565515" y="0"/>
                </a:lnTo>
                <a:lnTo>
                  <a:pt x="5553067" y="2212602"/>
                </a:lnTo>
                <a:lnTo>
                  <a:pt x="0" y="2212602"/>
                </a:lnTo>
                <a:lnTo>
                  <a:pt x="0" y="943281"/>
                </a:lnTo>
                <a:close/>
              </a:path>
            </a:pathLst>
          </a:custGeom>
          <a:solidFill>
            <a:srgbClr val="0070C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>
              <a:defRPr/>
            </a:pPr>
            <a:endParaRPr lang="en-US" sz="1867" dirty="0">
              <a:solidFill>
                <a:prstClr val="white"/>
              </a:solidFill>
            </a:endParaRPr>
          </a:p>
        </p:txBody>
      </p:sp>
      <p:pic>
        <p:nvPicPr>
          <p:cNvPr id="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91150"/>
            <a:ext cx="2337409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1" y="1"/>
            <a:ext cx="12192000" cy="798513"/>
          </a:xfrm>
          <a:prstGeom prst="rect">
            <a:avLst/>
          </a:prstGeom>
          <a:solidFill>
            <a:srgbClr val="00206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>
              <a:defRPr/>
            </a:pPr>
            <a:endParaRPr lang="en-US" sz="1867" dirty="0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473535" y="247746"/>
            <a:ext cx="2507571" cy="332010"/>
            <a:chOff x="238782" y="141372"/>
            <a:chExt cx="2373191" cy="314216"/>
          </a:xfrm>
          <a:solidFill>
            <a:schemeClr val="bg1"/>
          </a:solidFill>
        </p:grpSpPr>
        <p:grpSp>
          <p:nvGrpSpPr>
            <p:cNvPr id="10" name="Group 15"/>
            <p:cNvGrpSpPr/>
            <p:nvPr/>
          </p:nvGrpSpPr>
          <p:grpSpPr>
            <a:xfrm>
              <a:off x="238782" y="141372"/>
              <a:ext cx="2227429" cy="112270"/>
              <a:chOff x="68096" y="6650480"/>
              <a:chExt cx="2503487" cy="127000"/>
            </a:xfrm>
            <a:grpFill/>
          </p:grpSpPr>
          <p:sp>
            <p:nvSpPr>
              <p:cNvPr id="12" name="Freeform 11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377">
                  <a:defRPr/>
                </a:pPr>
                <a:endParaRPr lang="en-US" sz="1867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13" name="Freeform 12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377">
                  <a:defRPr/>
                </a:pPr>
                <a:endParaRPr lang="en-US" sz="1867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14" name="Freeform 13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377">
                  <a:defRPr/>
                </a:pPr>
                <a:endParaRPr lang="en-US" sz="1867" dirty="0">
                  <a:solidFill>
                    <a:prstClr val="white"/>
                  </a:solidFill>
                  <a:latin typeface="Myriad Pro"/>
                </a:endParaRPr>
              </a:p>
            </p:txBody>
          </p:sp>
        </p:grp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1440145" y="331803"/>
              <a:ext cx="1171828" cy="12378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377">
                <a:defRPr/>
              </a:pPr>
              <a:endParaRPr lang="en-US" sz="1867" kern="0" dirty="0">
                <a:solidFill>
                  <a:prstClr val="white"/>
                </a:solidFill>
                <a:latin typeface="Myriad Pro"/>
              </a:endParaRPr>
            </a:p>
          </p:txBody>
        </p:sp>
      </p:grpSp>
      <p:sp>
        <p:nvSpPr>
          <p:cNvPr id="15" name="Freeform 9"/>
          <p:cNvSpPr>
            <a:spLocks noEditPoints="1"/>
          </p:cNvSpPr>
          <p:nvPr userDrawn="1"/>
        </p:nvSpPr>
        <p:spPr bwMode="auto">
          <a:xfrm>
            <a:off x="11315472" y="190501"/>
            <a:ext cx="485902" cy="423863"/>
          </a:xfrm>
          <a:custGeom>
            <a:avLst/>
            <a:gdLst>
              <a:gd name="T0" fmla="*/ 491 w 835"/>
              <a:gd name="T1" fmla="*/ 5 h 727"/>
              <a:gd name="T2" fmla="*/ 581 w 835"/>
              <a:gd name="T3" fmla="*/ 30 h 727"/>
              <a:gd name="T4" fmla="*/ 653 w 835"/>
              <a:gd name="T5" fmla="*/ 71 h 727"/>
              <a:gd name="T6" fmla="*/ 705 w 835"/>
              <a:gd name="T7" fmla="*/ 124 h 727"/>
              <a:gd name="T8" fmla="*/ 602 w 835"/>
              <a:gd name="T9" fmla="*/ 117 h 727"/>
              <a:gd name="T10" fmla="*/ 478 w 835"/>
              <a:gd name="T11" fmla="*/ 104 h 727"/>
              <a:gd name="T12" fmla="*/ 444 w 835"/>
              <a:gd name="T13" fmla="*/ 106 h 727"/>
              <a:gd name="T14" fmla="*/ 432 w 835"/>
              <a:gd name="T15" fmla="*/ 119 h 727"/>
              <a:gd name="T16" fmla="*/ 403 w 835"/>
              <a:gd name="T17" fmla="*/ 415 h 727"/>
              <a:gd name="T18" fmla="*/ 402 w 835"/>
              <a:gd name="T19" fmla="*/ 115 h 727"/>
              <a:gd name="T20" fmla="*/ 388 w 835"/>
              <a:gd name="T21" fmla="*/ 105 h 727"/>
              <a:gd name="T22" fmla="*/ 331 w 835"/>
              <a:gd name="T23" fmla="*/ 106 h 727"/>
              <a:gd name="T24" fmla="*/ 195 w 835"/>
              <a:gd name="T25" fmla="*/ 124 h 727"/>
              <a:gd name="T26" fmla="*/ 140 w 835"/>
              <a:gd name="T27" fmla="*/ 110 h 727"/>
              <a:gd name="T28" fmla="*/ 197 w 835"/>
              <a:gd name="T29" fmla="*/ 59 h 727"/>
              <a:gd name="T30" fmla="*/ 274 w 835"/>
              <a:gd name="T31" fmla="*/ 22 h 727"/>
              <a:gd name="T32" fmla="*/ 367 w 835"/>
              <a:gd name="T33" fmla="*/ 2 h 727"/>
              <a:gd name="T34" fmla="*/ 201 w 835"/>
              <a:gd name="T35" fmla="*/ 519 h 727"/>
              <a:gd name="T36" fmla="*/ 100 w 835"/>
              <a:gd name="T37" fmla="*/ 519 h 727"/>
              <a:gd name="T38" fmla="*/ 0 w 835"/>
              <a:gd name="T39" fmla="*/ 519 h 727"/>
              <a:gd name="T40" fmla="*/ 141 w 835"/>
              <a:gd name="T41" fmla="*/ 727 h 727"/>
              <a:gd name="T42" fmla="*/ 261 w 835"/>
              <a:gd name="T43" fmla="*/ 727 h 727"/>
              <a:gd name="T44" fmla="*/ 303 w 835"/>
              <a:gd name="T45" fmla="*/ 519 h 727"/>
              <a:gd name="T46" fmla="*/ 346 w 835"/>
              <a:gd name="T47" fmla="*/ 727 h 727"/>
              <a:gd name="T48" fmla="*/ 583 w 835"/>
              <a:gd name="T49" fmla="*/ 519 h 727"/>
              <a:gd name="T50" fmla="*/ 483 w 835"/>
              <a:gd name="T51" fmla="*/ 519 h 727"/>
              <a:gd name="T52" fmla="*/ 407 w 835"/>
              <a:gd name="T53" fmla="*/ 579 h 727"/>
              <a:gd name="T54" fmla="*/ 548 w 835"/>
              <a:gd name="T55" fmla="*/ 579 h 727"/>
              <a:gd name="T56" fmla="*/ 587 w 835"/>
              <a:gd name="T57" fmla="*/ 727 h 727"/>
              <a:gd name="T58" fmla="*/ 733 w 835"/>
              <a:gd name="T59" fmla="*/ 519 h 727"/>
              <a:gd name="T60" fmla="*/ 712 w 835"/>
              <a:gd name="T61" fmla="*/ 602 h 727"/>
              <a:gd name="T62" fmla="*/ 731 w 835"/>
              <a:gd name="T63" fmla="*/ 198 h 727"/>
              <a:gd name="T64" fmla="*/ 722 w 835"/>
              <a:gd name="T65" fmla="*/ 257 h 727"/>
              <a:gd name="T66" fmla="*/ 685 w 835"/>
              <a:gd name="T67" fmla="*/ 316 h 727"/>
              <a:gd name="T68" fmla="*/ 622 w 835"/>
              <a:gd name="T69" fmla="*/ 365 h 727"/>
              <a:gd name="T70" fmla="*/ 541 w 835"/>
              <a:gd name="T71" fmla="*/ 398 h 727"/>
              <a:gd name="T72" fmla="*/ 474 w 835"/>
              <a:gd name="T73" fmla="*/ 183 h 727"/>
              <a:gd name="T74" fmla="*/ 477 w 835"/>
              <a:gd name="T75" fmla="*/ 158 h 727"/>
              <a:gd name="T76" fmla="*/ 489 w 835"/>
              <a:gd name="T77" fmla="*/ 146 h 727"/>
              <a:gd name="T78" fmla="*/ 556 w 835"/>
              <a:gd name="T79" fmla="*/ 148 h 727"/>
              <a:gd name="T80" fmla="*/ 669 w 835"/>
              <a:gd name="T81" fmla="*/ 163 h 727"/>
              <a:gd name="T82" fmla="*/ 295 w 835"/>
              <a:gd name="T83" fmla="*/ 399 h 727"/>
              <a:gd name="T84" fmla="*/ 213 w 835"/>
              <a:gd name="T85" fmla="*/ 365 h 727"/>
              <a:gd name="T86" fmla="*/ 150 w 835"/>
              <a:gd name="T87" fmla="*/ 316 h 727"/>
              <a:gd name="T88" fmla="*/ 112 w 835"/>
              <a:gd name="T89" fmla="*/ 257 h 727"/>
              <a:gd name="T90" fmla="*/ 103 w 835"/>
              <a:gd name="T91" fmla="*/ 198 h 727"/>
              <a:gd name="T92" fmla="*/ 136 w 835"/>
              <a:gd name="T93" fmla="*/ 168 h 727"/>
              <a:gd name="T94" fmla="*/ 250 w 835"/>
              <a:gd name="T95" fmla="*/ 151 h 727"/>
              <a:gd name="T96" fmla="*/ 342 w 835"/>
              <a:gd name="T97" fmla="*/ 144 h 727"/>
              <a:gd name="T98" fmla="*/ 357 w 835"/>
              <a:gd name="T99" fmla="*/ 153 h 727"/>
              <a:gd name="T100" fmla="*/ 362 w 835"/>
              <a:gd name="T101" fmla="*/ 175 h 727"/>
              <a:gd name="T102" fmla="*/ 317 w 835"/>
              <a:gd name="T103" fmla="*/ 405 h 72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377"/>
            <a:endParaRPr lang="en-US" sz="1867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865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347" y="924945"/>
            <a:ext cx="11348852" cy="4525963"/>
          </a:xfrm>
          <a:prstGeom prst="rect">
            <a:avLst/>
          </a:prstGeom>
        </p:spPr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594255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021321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61416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896" y="1189037"/>
            <a:ext cx="5384800" cy="45259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267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371768" y="1189037"/>
            <a:ext cx="5384800" cy="45259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267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66450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886201"/>
            <a:ext cx="10363200" cy="622300"/>
          </a:xfr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75088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18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6411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896" y="1187451"/>
            <a:ext cx="5386917" cy="71278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896" y="1916112"/>
            <a:ext cx="5386917" cy="39512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267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8185" y="1187451"/>
            <a:ext cx="5389033" cy="71278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8185" y="1916112"/>
            <a:ext cx="5389033" cy="39512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267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83050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898" y="1125539"/>
            <a:ext cx="4011084" cy="787399"/>
          </a:xfrm>
        </p:spPr>
        <p:txBody>
          <a:bodyPr anchor="b">
            <a:noAutofit/>
          </a:bodyPr>
          <a:lstStyle>
            <a:lvl1pPr algn="l">
              <a:defRPr sz="2267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5437" y="1125539"/>
            <a:ext cx="6815667" cy="51990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267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898" y="1951037"/>
            <a:ext cx="4011084" cy="43735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/>
            </a:lvl1pPr>
            <a:lvl2pPr marL="457189" indent="0">
              <a:buNone/>
              <a:defRPr sz="1200"/>
            </a:lvl2pPr>
            <a:lvl3pPr marL="914377" indent="0">
              <a:buNone/>
              <a:defRPr sz="1067"/>
            </a:lvl3pPr>
            <a:lvl4pPr marL="1371566" indent="0">
              <a:buNone/>
              <a:defRPr sz="933"/>
            </a:lvl4pPr>
            <a:lvl5pPr marL="1828754" indent="0">
              <a:buNone/>
              <a:defRPr sz="933"/>
            </a:lvl5pPr>
            <a:lvl6pPr marL="2285943" indent="0">
              <a:buNone/>
              <a:defRPr sz="933"/>
            </a:lvl6pPr>
            <a:lvl7pPr marL="2743131" indent="0">
              <a:buNone/>
              <a:defRPr sz="933"/>
            </a:lvl7pPr>
            <a:lvl8pPr marL="3200320" indent="0">
              <a:buNone/>
              <a:defRPr sz="933"/>
            </a:lvl8pPr>
            <a:lvl9pPr marL="3657509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60447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76801"/>
            <a:ext cx="7315200" cy="566739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43002"/>
            <a:ext cx="7315200" cy="36607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43539"/>
            <a:ext cx="7315200" cy="8048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67"/>
            </a:lvl1pPr>
            <a:lvl2pPr marL="457189" indent="0">
              <a:buNone/>
              <a:defRPr sz="1200"/>
            </a:lvl2pPr>
            <a:lvl3pPr marL="914377" indent="0">
              <a:buNone/>
              <a:defRPr sz="1067"/>
            </a:lvl3pPr>
            <a:lvl4pPr marL="1371566" indent="0">
              <a:buNone/>
              <a:defRPr sz="933"/>
            </a:lvl4pPr>
            <a:lvl5pPr marL="1828754" indent="0">
              <a:buNone/>
              <a:defRPr sz="933"/>
            </a:lvl5pPr>
            <a:lvl6pPr marL="2285943" indent="0">
              <a:buNone/>
              <a:defRPr sz="933"/>
            </a:lvl6pPr>
            <a:lvl7pPr marL="2743131" indent="0">
              <a:buNone/>
              <a:defRPr sz="933"/>
            </a:lvl7pPr>
            <a:lvl8pPr marL="3200320" indent="0">
              <a:buNone/>
              <a:defRPr sz="933"/>
            </a:lvl8pPr>
            <a:lvl9pPr marL="3657509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045508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51"/>
            <a:ext cx="12192000" cy="787741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algn="ctr" defTabSz="914377"/>
            <a:endParaRPr lang="en-US" sz="1867" kern="0" dirty="0">
              <a:solidFill>
                <a:sysClr val="window" lastClr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347" y="60741"/>
            <a:ext cx="11348852" cy="642647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1"/>
            <a:ext cx="12192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1867">
              <a:solidFill>
                <a:prstClr val="black"/>
              </a:solidFill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5791202" y="6473952"/>
            <a:ext cx="8847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 defTabSz="914377">
              <a:defRPr/>
            </a:pPr>
            <a:fld id="{13B55AB4-0D57-4FBE-946B-A81E4A9D2A4C}" type="slidenum">
              <a:rPr lang="en-US" sz="1067" b="1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pPr algn="ctr" defTabSz="914377">
                <a:defRPr/>
              </a:pPr>
              <a:t>‹#›</a:t>
            </a:fld>
            <a:r>
              <a:rPr lang="en-US" sz="1067" b="1" dirty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 </a:t>
            </a:r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 flipH="1">
            <a:off x="1" y="6317015"/>
            <a:ext cx="2197100" cy="546100"/>
          </a:xfrm>
          <a:custGeom>
            <a:avLst/>
            <a:gdLst>
              <a:gd name="T0" fmla="*/ 0 w 16608"/>
              <a:gd name="T1" fmla="*/ 4128 h 4128"/>
              <a:gd name="T2" fmla="*/ 1565 w 16608"/>
              <a:gd name="T3" fmla="*/ 2168 h 4128"/>
              <a:gd name="T4" fmla="*/ 1158 w 16608"/>
              <a:gd name="T5" fmla="*/ 2979 h 4128"/>
              <a:gd name="T6" fmla="*/ 773 w 16608"/>
              <a:gd name="T7" fmla="*/ 564 h 4128"/>
              <a:gd name="T8" fmla="*/ 1158 w 16608"/>
              <a:gd name="T9" fmla="*/ 0 h 4128"/>
              <a:gd name="T10" fmla="*/ 1544 w 16608"/>
              <a:gd name="T11" fmla="*/ 564 h 4128"/>
              <a:gd name="T12" fmla="*/ 3468 w 16608"/>
              <a:gd name="T13" fmla="*/ 4128 h 4128"/>
              <a:gd name="T14" fmla="*/ 4024 w 16608"/>
              <a:gd name="T15" fmla="*/ 2732 h 4128"/>
              <a:gd name="T16" fmla="*/ 3434 w 16608"/>
              <a:gd name="T17" fmla="*/ 2168 h 4128"/>
              <a:gd name="T18" fmla="*/ 2684 w 16608"/>
              <a:gd name="T19" fmla="*/ 2732 h 4128"/>
              <a:gd name="T20" fmla="*/ 3468 w 16608"/>
              <a:gd name="T21" fmla="*/ 4128 h 4128"/>
              <a:gd name="T22" fmla="*/ 3077 w 16608"/>
              <a:gd name="T23" fmla="*/ 788 h 4128"/>
              <a:gd name="T24" fmla="*/ 3475 w 16608"/>
              <a:gd name="T25" fmla="*/ 1960 h 4128"/>
              <a:gd name="T26" fmla="*/ 3491 w 16608"/>
              <a:gd name="T27" fmla="*/ 0 h 4128"/>
              <a:gd name="T28" fmla="*/ 1911 w 16608"/>
              <a:gd name="T29" fmla="*/ 1960 h 4128"/>
              <a:gd name="T30" fmla="*/ 4587 w 16608"/>
              <a:gd name="T31" fmla="*/ 2168 h 4128"/>
              <a:gd name="T32" fmla="*/ 5001 w 16608"/>
              <a:gd name="T33" fmla="*/ 2956 h 4128"/>
              <a:gd name="T34" fmla="*/ 5416 w 16608"/>
              <a:gd name="T35" fmla="*/ 2168 h 4128"/>
              <a:gd name="T36" fmla="*/ 5393 w 16608"/>
              <a:gd name="T37" fmla="*/ 564 h 4128"/>
              <a:gd name="T38" fmla="*/ 4053 w 16608"/>
              <a:gd name="T39" fmla="*/ 0 h 4128"/>
              <a:gd name="T40" fmla="*/ 4610 w 16608"/>
              <a:gd name="T41" fmla="*/ 1960 h 4128"/>
              <a:gd name="T42" fmla="*/ 7325 w 16608"/>
              <a:gd name="T43" fmla="*/ 1960 h 4128"/>
              <a:gd name="T44" fmla="*/ 6511 w 16608"/>
              <a:gd name="T45" fmla="*/ 0 h 4128"/>
              <a:gd name="T46" fmla="*/ 5978 w 16608"/>
              <a:gd name="T47" fmla="*/ 2732 h 4128"/>
              <a:gd name="T48" fmla="*/ 7318 w 16608"/>
              <a:gd name="T49" fmla="*/ 4128 h 4128"/>
              <a:gd name="T50" fmla="*/ 7874 w 16608"/>
              <a:gd name="T51" fmla="*/ 2168 h 4128"/>
              <a:gd name="T52" fmla="*/ 8932 w 16608"/>
              <a:gd name="T53" fmla="*/ 2979 h 4128"/>
              <a:gd name="T54" fmla="*/ 8525 w 16608"/>
              <a:gd name="T55" fmla="*/ 2168 h 4128"/>
              <a:gd name="T56" fmla="*/ 10090 w 16608"/>
              <a:gd name="T57" fmla="*/ 4128 h 4128"/>
              <a:gd name="T58" fmla="*/ 8932 w 16608"/>
              <a:gd name="T59" fmla="*/ 1960 h 4128"/>
              <a:gd name="T60" fmla="*/ 7992 w 16608"/>
              <a:gd name="T61" fmla="*/ 564 h 4128"/>
              <a:gd name="T62" fmla="*/ 9873 w 16608"/>
              <a:gd name="T63" fmla="*/ 0 h 4128"/>
              <a:gd name="T64" fmla="*/ 9317 w 16608"/>
              <a:gd name="T65" fmla="*/ 1960 h 4128"/>
              <a:gd name="T66" fmla="*/ 11243 w 16608"/>
              <a:gd name="T67" fmla="*/ 2732 h 4128"/>
              <a:gd name="T68" fmla="*/ 11799 w 16608"/>
              <a:gd name="T69" fmla="*/ 2168 h 4128"/>
              <a:gd name="T70" fmla="*/ 9903 w 16608"/>
              <a:gd name="T71" fmla="*/ 2168 h 4128"/>
              <a:gd name="T72" fmla="*/ 10459 w 16608"/>
              <a:gd name="T73" fmla="*/ 4128 h 4128"/>
              <a:gd name="T74" fmla="*/ 11243 w 16608"/>
              <a:gd name="T75" fmla="*/ 4128 h 4128"/>
              <a:gd name="T76" fmla="*/ 11207 w 16608"/>
              <a:gd name="T77" fmla="*/ 1835 h 4128"/>
              <a:gd name="T78" fmla="*/ 11250 w 16608"/>
              <a:gd name="T79" fmla="*/ 1960 h 4128"/>
              <a:gd name="T80" fmla="*/ 11207 w 16608"/>
              <a:gd name="T81" fmla="*/ 0 h 4128"/>
              <a:gd name="T82" fmla="*/ 10452 w 16608"/>
              <a:gd name="T83" fmla="*/ 1960 h 4128"/>
              <a:gd name="T84" fmla="*/ 11610 w 16608"/>
              <a:gd name="T85" fmla="*/ 4128 h 4128"/>
              <a:gd name="T86" fmla="*/ 13175 w 16608"/>
              <a:gd name="T87" fmla="*/ 4128 h 4128"/>
              <a:gd name="T88" fmla="*/ 12384 w 16608"/>
              <a:gd name="T89" fmla="*/ 1960 h 4128"/>
              <a:gd name="T90" fmla="*/ 13723 w 16608"/>
              <a:gd name="T91" fmla="*/ 564 h 4128"/>
              <a:gd name="T92" fmla="*/ 11828 w 16608"/>
              <a:gd name="T93" fmla="*/ 564 h 4128"/>
              <a:gd name="T94" fmla="*/ 14302 w 16608"/>
              <a:gd name="T95" fmla="*/ 1960 h 4128"/>
              <a:gd name="T96" fmla="*/ 15866 w 16608"/>
              <a:gd name="T97" fmla="*/ 1960 h 4128"/>
              <a:gd name="T98" fmla="*/ 13534 w 16608"/>
              <a:gd name="T99" fmla="*/ 1960 h 4128"/>
              <a:gd name="T100" fmla="*/ 14309 w 16608"/>
              <a:gd name="T101" fmla="*/ 2732 h 4128"/>
              <a:gd name="T102" fmla="*/ 15093 w 16608"/>
              <a:gd name="T103" fmla="*/ 2732 h 4128"/>
              <a:gd name="T104" fmla="*/ 13752 w 16608"/>
              <a:gd name="T105" fmla="*/ 2168 h 4128"/>
              <a:gd name="T106" fmla="*/ 15460 w 16608"/>
              <a:gd name="T107" fmla="*/ 4128 h 4128"/>
              <a:gd name="T108" fmla="*/ 16608 w 16608"/>
              <a:gd name="T109" fmla="*/ 2168 h 4128"/>
              <a:gd name="T110" fmla="*/ 16608 w 16608"/>
              <a:gd name="T111" fmla="*/ 1960 h 4128"/>
              <a:gd name="T112" fmla="*/ 15678 w 16608"/>
              <a:gd name="T113" fmla="*/ 564 h 4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608" h="4128">
                <a:moveTo>
                  <a:pt x="1158" y="2979"/>
                </a:moveTo>
                <a:lnTo>
                  <a:pt x="766" y="4128"/>
                </a:lnTo>
                <a:lnTo>
                  <a:pt x="0" y="4128"/>
                </a:lnTo>
                <a:lnTo>
                  <a:pt x="752" y="2168"/>
                </a:lnTo>
                <a:lnTo>
                  <a:pt x="1158" y="2168"/>
                </a:lnTo>
                <a:lnTo>
                  <a:pt x="1565" y="2168"/>
                </a:lnTo>
                <a:lnTo>
                  <a:pt x="2316" y="4128"/>
                </a:lnTo>
                <a:lnTo>
                  <a:pt x="1550" y="4128"/>
                </a:lnTo>
                <a:lnTo>
                  <a:pt x="1158" y="2979"/>
                </a:lnTo>
                <a:close/>
                <a:moveTo>
                  <a:pt x="1158" y="1960"/>
                </a:moveTo>
                <a:lnTo>
                  <a:pt x="773" y="1960"/>
                </a:lnTo>
                <a:lnTo>
                  <a:pt x="773" y="564"/>
                </a:lnTo>
                <a:lnTo>
                  <a:pt x="217" y="564"/>
                </a:lnTo>
                <a:lnTo>
                  <a:pt x="217" y="0"/>
                </a:lnTo>
                <a:lnTo>
                  <a:pt x="1158" y="0"/>
                </a:lnTo>
                <a:lnTo>
                  <a:pt x="2099" y="0"/>
                </a:lnTo>
                <a:lnTo>
                  <a:pt x="2099" y="564"/>
                </a:lnTo>
                <a:lnTo>
                  <a:pt x="1544" y="564"/>
                </a:lnTo>
                <a:lnTo>
                  <a:pt x="1544" y="1960"/>
                </a:lnTo>
                <a:lnTo>
                  <a:pt x="1158" y="1960"/>
                </a:lnTo>
                <a:close/>
                <a:moveTo>
                  <a:pt x="3468" y="4128"/>
                </a:moveTo>
                <a:lnTo>
                  <a:pt x="3468" y="2732"/>
                </a:lnTo>
                <a:lnTo>
                  <a:pt x="4024" y="2732"/>
                </a:lnTo>
                <a:lnTo>
                  <a:pt x="4024" y="2732"/>
                </a:lnTo>
                <a:lnTo>
                  <a:pt x="4024" y="2168"/>
                </a:lnTo>
                <a:lnTo>
                  <a:pt x="4024" y="2168"/>
                </a:lnTo>
                <a:lnTo>
                  <a:pt x="3434" y="2168"/>
                </a:lnTo>
                <a:lnTo>
                  <a:pt x="2128" y="2168"/>
                </a:lnTo>
                <a:lnTo>
                  <a:pt x="2128" y="2732"/>
                </a:lnTo>
                <a:lnTo>
                  <a:pt x="2684" y="2732"/>
                </a:lnTo>
                <a:lnTo>
                  <a:pt x="2684" y="4128"/>
                </a:lnTo>
                <a:lnTo>
                  <a:pt x="3434" y="4128"/>
                </a:lnTo>
                <a:lnTo>
                  <a:pt x="3468" y="4128"/>
                </a:lnTo>
                <a:lnTo>
                  <a:pt x="3468" y="4128"/>
                </a:lnTo>
                <a:close/>
                <a:moveTo>
                  <a:pt x="2677" y="1960"/>
                </a:moveTo>
                <a:lnTo>
                  <a:pt x="3077" y="788"/>
                </a:lnTo>
                <a:lnTo>
                  <a:pt x="3434" y="1835"/>
                </a:lnTo>
                <a:lnTo>
                  <a:pt x="3434" y="1835"/>
                </a:lnTo>
                <a:lnTo>
                  <a:pt x="3475" y="1960"/>
                </a:lnTo>
                <a:lnTo>
                  <a:pt x="3475" y="1960"/>
                </a:lnTo>
                <a:lnTo>
                  <a:pt x="4241" y="1960"/>
                </a:lnTo>
                <a:lnTo>
                  <a:pt x="3491" y="0"/>
                </a:lnTo>
                <a:lnTo>
                  <a:pt x="3434" y="0"/>
                </a:lnTo>
                <a:lnTo>
                  <a:pt x="2661" y="0"/>
                </a:lnTo>
                <a:lnTo>
                  <a:pt x="1911" y="1960"/>
                </a:lnTo>
                <a:lnTo>
                  <a:pt x="2677" y="1960"/>
                </a:lnTo>
                <a:close/>
                <a:moveTo>
                  <a:pt x="5416" y="2168"/>
                </a:moveTo>
                <a:lnTo>
                  <a:pt x="4587" y="2168"/>
                </a:lnTo>
                <a:lnTo>
                  <a:pt x="3835" y="4128"/>
                </a:lnTo>
                <a:lnTo>
                  <a:pt x="4602" y="4128"/>
                </a:lnTo>
                <a:lnTo>
                  <a:pt x="5001" y="2956"/>
                </a:lnTo>
                <a:lnTo>
                  <a:pt x="5401" y="4128"/>
                </a:lnTo>
                <a:lnTo>
                  <a:pt x="6168" y="4128"/>
                </a:lnTo>
                <a:lnTo>
                  <a:pt x="5416" y="2168"/>
                </a:lnTo>
                <a:close/>
                <a:moveTo>
                  <a:pt x="4610" y="1960"/>
                </a:moveTo>
                <a:lnTo>
                  <a:pt x="5393" y="1960"/>
                </a:lnTo>
                <a:lnTo>
                  <a:pt x="5393" y="564"/>
                </a:lnTo>
                <a:lnTo>
                  <a:pt x="5949" y="564"/>
                </a:lnTo>
                <a:lnTo>
                  <a:pt x="5949" y="0"/>
                </a:lnTo>
                <a:lnTo>
                  <a:pt x="4053" y="0"/>
                </a:lnTo>
                <a:lnTo>
                  <a:pt x="4053" y="564"/>
                </a:lnTo>
                <a:lnTo>
                  <a:pt x="4610" y="564"/>
                </a:lnTo>
                <a:lnTo>
                  <a:pt x="4610" y="1960"/>
                </a:lnTo>
                <a:close/>
                <a:moveTo>
                  <a:pt x="6527" y="1960"/>
                </a:moveTo>
                <a:lnTo>
                  <a:pt x="6927" y="788"/>
                </a:lnTo>
                <a:lnTo>
                  <a:pt x="7325" y="1960"/>
                </a:lnTo>
                <a:lnTo>
                  <a:pt x="8092" y="1960"/>
                </a:lnTo>
                <a:lnTo>
                  <a:pt x="7341" y="0"/>
                </a:lnTo>
                <a:lnTo>
                  <a:pt x="6511" y="0"/>
                </a:lnTo>
                <a:lnTo>
                  <a:pt x="5760" y="1960"/>
                </a:lnTo>
                <a:lnTo>
                  <a:pt x="6527" y="1960"/>
                </a:lnTo>
                <a:close/>
                <a:moveTo>
                  <a:pt x="5978" y="2732"/>
                </a:moveTo>
                <a:lnTo>
                  <a:pt x="6534" y="2732"/>
                </a:lnTo>
                <a:lnTo>
                  <a:pt x="6534" y="4128"/>
                </a:lnTo>
                <a:lnTo>
                  <a:pt x="7318" y="4128"/>
                </a:lnTo>
                <a:lnTo>
                  <a:pt x="7318" y="2732"/>
                </a:lnTo>
                <a:lnTo>
                  <a:pt x="7874" y="2732"/>
                </a:lnTo>
                <a:lnTo>
                  <a:pt x="7874" y="2168"/>
                </a:lnTo>
                <a:lnTo>
                  <a:pt x="5978" y="2168"/>
                </a:lnTo>
                <a:lnTo>
                  <a:pt x="5978" y="2732"/>
                </a:lnTo>
                <a:close/>
                <a:moveTo>
                  <a:pt x="8932" y="2979"/>
                </a:moveTo>
                <a:lnTo>
                  <a:pt x="8541" y="4128"/>
                </a:lnTo>
                <a:lnTo>
                  <a:pt x="7775" y="4128"/>
                </a:lnTo>
                <a:lnTo>
                  <a:pt x="8525" y="2168"/>
                </a:lnTo>
                <a:lnTo>
                  <a:pt x="8932" y="2168"/>
                </a:lnTo>
                <a:lnTo>
                  <a:pt x="9339" y="2168"/>
                </a:lnTo>
                <a:lnTo>
                  <a:pt x="10090" y="4128"/>
                </a:lnTo>
                <a:lnTo>
                  <a:pt x="9324" y="4128"/>
                </a:lnTo>
                <a:lnTo>
                  <a:pt x="8932" y="2979"/>
                </a:lnTo>
                <a:close/>
                <a:moveTo>
                  <a:pt x="8932" y="1960"/>
                </a:moveTo>
                <a:lnTo>
                  <a:pt x="8547" y="1960"/>
                </a:lnTo>
                <a:lnTo>
                  <a:pt x="8547" y="564"/>
                </a:lnTo>
                <a:lnTo>
                  <a:pt x="7992" y="564"/>
                </a:lnTo>
                <a:lnTo>
                  <a:pt x="7992" y="0"/>
                </a:lnTo>
                <a:lnTo>
                  <a:pt x="8932" y="0"/>
                </a:lnTo>
                <a:lnTo>
                  <a:pt x="9873" y="0"/>
                </a:lnTo>
                <a:lnTo>
                  <a:pt x="9873" y="564"/>
                </a:lnTo>
                <a:lnTo>
                  <a:pt x="9317" y="564"/>
                </a:lnTo>
                <a:lnTo>
                  <a:pt x="9317" y="1960"/>
                </a:lnTo>
                <a:lnTo>
                  <a:pt x="8932" y="1960"/>
                </a:lnTo>
                <a:close/>
                <a:moveTo>
                  <a:pt x="11243" y="4128"/>
                </a:moveTo>
                <a:lnTo>
                  <a:pt x="11243" y="2732"/>
                </a:lnTo>
                <a:lnTo>
                  <a:pt x="11799" y="2732"/>
                </a:lnTo>
                <a:lnTo>
                  <a:pt x="11799" y="2732"/>
                </a:lnTo>
                <a:lnTo>
                  <a:pt x="11799" y="2168"/>
                </a:lnTo>
                <a:lnTo>
                  <a:pt x="11799" y="2168"/>
                </a:lnTo>
                <a:lnTo>
                  <a:pt x="11207" y="2168"/>
                </a:lnTo>
                <a:lnTo>
                  <a:pt x="9903" y="2168"/>
                </a:lnTo>
                <a:lnTo>
                  <a:pt x="9903" y="2732"/>
                </a:lnTo>
                <a:lnTo>
                  <a:pt x="10459" y="2732"/>
                </a:lnTo>
                <a:lnTo>
                  <a:pt x="10459" y="4128"/>
                </a:lnTo>
                <a:lnTo>
                  <a:pt x="11207" y="4128"/>
                </a:lnTo>
                <a:lnTo>
                  <a:pt x="11243" y="4128"/>
                </a:lnTo>
                <a:lnTo>
                  <a:pt x="11243" y="4128"/>
                </a:lnTo>
                <a:close/>
                <a:moveTo>
                  <a:pt x="10452" y="1960"/>
                </a:moveTo>
                <a:lnTo>
                  <a:pt x="10850" y="788"/>
                </a:lnTo>
                <a:lnTo>
                  <a:pt x="11207" y="1835"/>
                </a:lnTo>
                <a:lnTo>
                  <a:pt x="11207" y="1835"/>
                </a:lnTo>
                <a:lnTo>
                  <a:pt x="11250" y="1960"/>
                </a:lnTo>
                <a:lnTo>
                  <a:pt x="11250" y="1960"/>
                </a:lnTo>
                <a:lnTo>
                  <a:pt x="12016" y="1960"/>
                </a:lnTo>
                <a:lnTo>
                  <a:pt x="11265" y="0"/>
                </a:lnTo>
                <a:lnTo>
                  <a:pt x="11207" y="0"/>
                </a:lnTo>
                <a:lnTo>
                  <a:pt x="10436" y="0"/>
                </a:lnTo>
                <a:lnTo>
                  <a:pt x="9685" y="1960"/>
                </a:lnTo>
                <a:lnTo>
                  <a:pt x="10452" y="1960"/>
                </a:lnTo>
                <a:close/>
                <a:moveTo>
                  <a:pt x="13191" y="2168"/>
                </a:moveTo>
                <a:lnTo>
                  <a:pt x="12362" y="2168"/>
                </a:lnTo>
                <a:lnTo>
                  <a:pt x="11610" y="4128"/>
                </a:lnTo>
                <a:lnTo>
                  <a:pt x="12376" y="4128"/>
                </a:lnTo>
                <a:lnTo>
                  <a:pt x="12776" y="2956"/>
                </a:lnTo>
                <a:lnTo>
                  <a:pt x="13175" y="4128"/>
                </a:lnTo>
                <a:lnTo>
                  <a:pt x="13942" y="4128"/>
                </a:lnTo>
                <a:lnTo>
                  <a:pt x="13191" y="2168"/>
                </a:lnTo>
                <a:close/>
                <a:moveTo>
                  <a:pt x="12384" y="1960"/>
                </a:moveTo>
                <a:lnTo>
                  <a:pt x="13168" y="1960"/>
                </a:lnTo>
                <a:lnTo>
                  <a:pt x="13168" y="564"/>
                </a:lnTo>
                <a:lnTo>
                  <a:pt x="13723" y="564"/>
                </a:lnTo>
                <a:lnTo>
                  <a:pt x="13723" y="0"/>
                </a:lnTo>
                <a:lnTo>
                  <a:pt x="11828" y="0"/>
                </a:lnTo>
                <a:lnTo>
                  <a:pt x="11828" y="564"/>
                </a:lnTo>
                <a:lnTo>
                  <a:pt x="12384" y="564"/>
                </a:lnTo>
                <a:lnTo>
                  <a:pt x="12384" y="1960"/>
                </a:lnTo>
                <a:close/>
                <a:moveTo>
                  <a:pt x="14302" y="1960"/>
                </a:moveTo>
                <a:lnTo>
                  <a:pt x="14700" y="788"/>
                </a:lnTo>
                <a:lnTo>
                  <a:pt x="15100" y="1960"/>
                </a:lnTo>
                <a:lnTo>
                  <a:pt x="15866" y="1960"/>
                </a:lnTo>
                <a:lnTo>
                  <a:pt x="15115" y="0"/>
                </a:lnTo>
                <a:lnTo>
                  <a:pt x="14286" y="0"/>
                </a:lnTo>
                <a:lnTo>
                  <a:pt x="13534" y="1960"/>
                </a:lnTo>
                <a:lnTo>
                  <a:pt x="14302" y="1960"/>
                </a:lnTo>
                <a:close/>
                <a:moveTo>
                  <a:pt x="13752" y="2732"/>
                </a:moveTo>
                <a:lnTo>
                  <a:pt x="14309" y="2732"/>
                </a:lnTo>
                <a:lnTo>
                  <a:pt x="14309" y="4128"/>
                </a:lnTo>
                <a:lnTo>
                  <a:pt x="15093" y="4128"/>
                </a:lnTo>
                <a:lnTo>
                  <a:pt x="15093" y="2732"/>
                </a:lnTo>
                <a:lnTo>
                  <a:pt x="15649" y="2732"/>
                </a:lnTo>
                <a:lnTo>
                  <a:pt x="15649" y="2168"/>
                </a:lnTo>
                <a:lnTo>
                  <a:pt x="13752" y="2168"/>
                </a:lnTo>
                <a:lnTo>
                  <a:pt x="13752" y="2732"/>
                </a:lnTo>
                <a:close/>
                <a:moveTo>
                  <a:pt x="16211" y="2168"/>
                </a:moveTo>
                <a:lnTo>
                  <a:pt x="15460" y="4128"/>
                </a:lnTo>
                <a:lnTo>
                  <a:pt x="16226" y="4128"/>
                </a:lnTo>
                <a:lnTo>
                  <a:pt x="16608" y="3009"/>
                </a:lnTo>
                <a:lnTo>
                  <a:pt x="16608" y="2168"/>
                </a:lnTo>
                <a:lnTo>
                  <a:pt x="16211" y="2168"/>
                </a:lnTo>
                <a:close/>
                <a:moveTo>
                  <a:pt x="16233" y="1960"/>
                </a:moveTo>
                <a:lnTo>
                  <a:pt x="16608" y="1960"/>
                </a:lnTo>
                <a:lnTo>
                  <a:pt x="16608" y="0"/>
                </a:lnTo>
                <a:lnTo>
                  <a:pt x="15678" y="0"/>
                </a:lnTo>
                <a:lnTo>
                  <a:pt x="15678" y="564"/>
                </a:lnTo>
                <a:lnTo>
                  <a:pt x="16233" y="564"/>
                </a:lnTo>
                <a:lnTo>
                  <a:pt x="16233" y="1960"/>
                </a:lnTo>
                <a:close/>
              </a:path>
            </a:pathLst>
          </a:custGeom>
          <a:gradFill flip="none" rotWithShape="1">
            <a:gsLst>
              <a:gs pos="6000">
                <a:schemeClr val="accent1">
                  <a:lumMod val="5000"/>
                  <a:lumOff val="95000"/>
                  <a:alpha val="56000"/>
                </a:schemeClr>
              </a:gs>
              <a:gs pos="68000">
                <a:srgbClr val="D7D4CF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2489">
              <a:solidFill>
                <a:prstClr val="black"/>
              </a:solidFill>
            </a:endParaRPr>
          </a:p>
        </p:txBody>
      </p:sp>
      <p:sp>
        <p:nvSpPr>
          <p:cNvPr id="30" name="Freeform 29"/>
          <p:cNvSpPr>
            <a:spLocks noEditPoints="1"/>
          </p:cNvSpPr>
          <p:nvPr/>
        </p:nvSpPr>
        <p:spPr bwMode="auto">
          <a:xfrm>
            <a:off x="11234650" y="6593330"/>
            <a:ext cx="652551" cy="112271"/>
          </a:xfrm>
          <a:custGeom>
            <a:avLst/>
            <a:gdLst/>
            <a:ahLst/>
            <a:cxnLst>
              <a:cxn ang="0">
                <a:pos x="3511" y="637"/>
              </a:cxn>
              <a:cxn ang="0">
                <a:pos x="3625" y="591"/>
              </a:cxn>
              <a:cxn ang="0">
                <a:pos x="3691" y="454"/>
              </a:cxn>
              <a:cxn ang="0">
                <a:pos x="3616" y="313"/>
              </a:cxn>
              <a:cxn ang="0">
                <a:pos x="3441" y="224"/>
              </a:cxn>
              <a:cxn ang="0">
                <a:pos x="3415" y="147"/>
              </a:cxn>
              <a:cxn ang="0">
                <a:pos x="3489" y="95"/>
              </a:cxn>
              <a:cxn ang="0">
                <a:pos x="3666" y="31"/>
              </a:cxn>
              <a:cxn ang="0">
                <a:pos x="3447" y="8"/>
              </a:cxn>
              <a:cxn ang="0">
                <a:pos x="3301" y="142"/>
              </a:cxn>
              <a:cxn ang="0">
                <a:pos x="3355" y="299"/>
              </a:cxn>
              <a:cxn ang="0">
                <a:pos x="3534" y="392"/>
              </a:cxn>
              <a:cxn ang="0">
                <a:pos x="3575" y="471"/>
              </a:cxn>
              <a:cxn ang="0">
                <a:pos x="3511" y="540"/>
              </a:cxn>
              <a:cxn ang="0">
                <a:pos x="3327" y="514"/>
              </a:cxn>
              <a:cxn ang="0">
                <a:pos x="3216" y="537"/>
              </a:cxn>
              <a:cxn ang="0">
                <a:pos x="2637" y="544"/>
              </a:cxn>
              <a:cxn ang="0">
                <a:pos x="2502" y="526"/>
              </a:cxn>
              <a:cxn ang="0">
                <a:pos x="2420" y="453"/>
              </a:cxn>
              <a:cxn ang="0">
                <a:pos x="2390" y="282"/>
              </a:cxn>
              <a:cxn ang="0">
                <a:pos x="2435" y="168"/>
              </a:cxn>
              <a:cxn ang="0">
                <a:pos x="2538" y="102"/>
              </a:cxn>
              <a:cxn ang="0">
                <a:pos x="2726" y="118"/>
              </a:cxn>
              <a:cxn ang="0">
                <a:pos x="2566" y="2"/>
              </a:cxn>
              <a:cxn ang="0">
                <a:pos x="2399" y="59"/>
              </a:cxn>
              <a:cxn ang="0">
                <a:pos x="2293" y="190"/>
              </a:cxn>
              <a:cxn ang="0">
                <a:pos x="2272" y="380"/>
              </a:cxn>
              <a:cxn ang="0">
                <a:pos x="2333" y="534"/>
              </a:cxn>
              <a:cxn ang="0">
                <a:pos x="2467" y="623"/>
              </a:cxn>
              <a:cxn ang="0">
                <a:pos x="2684" y="632"/>
              </a:cxn>
              <a:cxn ang="0">
                <a:pos x="1776" y="631"/>
              </a:cxn>
              <a:cxn ang="0">
                <a:pos x="1717" y="518"/>
              </a:cxn>
              <a:cxn ang="0">
                <a:pos x="1447" y="10"/>
              </a:cxn>
              <a:cxn ang="0">
                <a:pos x="1210" y="97"/>
              </a:cxn>
              <a:cxn ang="0">
                <a:pos x="1281" y="178"/>
              </a:cxn>
              <a:cxn ang="0">
                <a:pos x="1231" y="277"/>
              </a:cxn>
              <a:cxn ang="0">
                <a:pos x="1090" y="375"/>
              </a:cxn>
              <a:cxn ang="0">
                <a:pos x="1233" y="415"/>
              </a:cxn>
              <a:cxn ang="0">
                <a:pos x="1297" y="622"/>
              </a:cxn>
              <a:cxn ang="0">
                <a:pos x="1362" y="436"/>
              </a:cxn>
              <a:cxn ang="0">
                <a:pos x="1282" y="337"/>
              </a:cxn>
              <a:cxn ang="0">
                <a:pos x="1374" y="258"/>
              </a:cxn>
              <a:cxn ang="0">
                <a:pos x="1373" y="94"/>
              </a:cxn>
              <a:cxn ang="0">
                <a:pos x="1263" y="17"/>
              </a:cxn>
              <a:cxn ang="0">
                <a:pos x="995" y="15"/>
              </a:cxn>
              <a:cxn ang="0">
                <a:pos x="879" y="537"/>
              </a:cxn>
              <a:cxn ang="0">
                <a:pos x="118" y="637"/>
              </a:cxn>
              <a:cxn ang="0">
                <a:pos x="303" y="613"/>
              </a:cxn>
              <a:cxn ang="0">
                <a:pos x="388" y="526"/>
              </a:cxn>
              <a:cxn ang="0">
                <a:pos x="373" y="355"/>
              </a:cxn>
              <a:cxn ang="0">
                <a:pos x="190" y="247"/>
              </a:cxn>
              <a:cxn ang="0">
                <a:pos x="125" y="177"/>
              </a:cxn>
              <a:cxn ang="0">
                <a:pos x="163" y="107"/>
              </a:cxn>
              <a:cxn ang="0">
                <a:pos x="317" y="108"/>
              </a:cxn>
              <a:cxn ang="0">
                <a:pos x="254" y="1"/>
              </a:cxn>
              <a:cxn ang="0">
                <a:pos x="44" y="77"/>
              </a:cxn>
              <a:cxn ang="0">
                <a:pos x="29" y="253"/>
              </a:cxn>
              <a:cxn ang="0">
                <a:pos x="178" y="359"/>
              </a:cxn>
              <a:cxn ang="0">
                <a:pos x="284" y="437"/>
              </a:cxn>
              <a:cxn ang="0">
                <a:pos x="259" y="524"/>
              </a:cxn>
              <a:cxn ang="0">
                <a:pos x="112" y="540"/>
              </a:cxn>
            </a:cxnLst>
            <a:rect l="0" t="0" r="r" b="b"/>
            <a:pathLst>
              <a:path w="3691" h="641">
                <a:moveTo>
                  <a:pt x="3288" y="601"/>
                </a:moveTo>
                <a:lnTo>
                  <a:pt x="3302" y="609"/>
                </a:lnTo>
                <a:lnTo>
                  <a:pt x="3319" y="616"/>
                </a:lnTo>
                <a:lnTo>
                  <a:pt x="3338" y="622"/>
                </a:lnTo>
                <a:lnTo>
                  <a:pt x="3360" y="629"/>
                </a:lnTo>
                <a:lnTo>
                  <a:pt x="3382" y="634"/>
                </a:lnTo>
                <a:lnTo>
                  <a:pt x="3406" y="637"/>
                </a:lnTo>
                <a:lnTo>
                  <a:pt x="3431" y="640"/>
                </a:lnTo>
                <a:lnTo>
                  <a:pt x="3455" y="641"/>
                </a:lnTo>
                <a:lnTo>
                  <a:pt x="3484" y="640"/>
                </a:lnTo>
                <a:lnTo>
                  <a:pt x="3511" y="637"/>
                </a:lnTo>
                <a:lnTo>
                  <a:pt x="3524" y="635"/>
                </a:lnTo>
                <a:lnTo>
                  <a:pt x="3536" y="632"/>
                </a:lnTo>
                <a:lnTo>
                  <a:pt x="3548" y="629"/>
                </a:lnTo>
                <a:lnTo>
                  <a:pt x="3559" y="625"/>
                </a:lnTo>
                <a:lnTo>
                  <a:pt x="3570" y="621"/>
                </a:lnTo>
                <a:lnTo>
                  <a:pt x="3581" y="617"/>
                </a:lnTo>
                <a:lnTo>
                  <a:pt x="3590" y="613"/>
                </a:lnTo>
                <a:lnTo>
                  <a:pt x="3600" y="608"/>
                </a:lnTo>
                <a:lnTo>
                  <a:pt x="3608" y="603"/>
                </a:lnTo>
                <a:lnTo>
                  <a:pt x="3618" y="597"/>
                </a:lnTo>
                <a:lnTo>
                  <a:pt x="3625" y="591"/>
                </a:lnTo>
                <a:lnTo>
                  <a:pt x="3633" y="584"/>
                </a:lnTo>
                <a:lnTo>
                  <a:pt x="3639" y="578"/>
                </a:lnTo>
                <a:lnTo>
                  <a:pt x="3646" y="571"/>
                </a:lnTo>
                <a:lnTo>
                  <a:pt x="3653" y="564"/>
                </a:lnTo>
                <a:lnTo>
                  <a:pt x="3658" y="557"/>
                </a:lnTo>
                <a:lnTo>
                  <a:pt x="3668" y="541"/>
                </a:lnTo>
                <a:lnTo>
                  <a:pt x="3676" y="526"/>
                </a:lnTo>
                <a:lnTo>
                  <a:pt x="3682" y="508"/>
                </a:lnTo>
                <a:lnTo>
                  <a:pt x="3687" y="491"/>
                </a:lnTo>
                <a:lnTo>
                  <a:pt x="3690" y="472"/>
                </a:lnTo>
                <a:lnTo>
                  <a:pt x="3691" y="454"/>
                </a:lnTo>
                <a:lnTo>
                  <a:pt x="3690" y="437"/>
                </a:lnTo>
                <a:lnTo>
                  <a:pt x="3688" y="422"/>
                </a:lnTo>
                <a:lnTo>
                  <a:pt x="3684" y="407"/>
                </a:lnTo>
                <a:lnTo>
                  <a:pt x="3680" y="393"/>
                </a:lnTo>
                <a:lnTo>
                  <a:pt x="3675" y="380"/>
                </a:lnTo>
                <a:lnTo>
                  <a:pt x="3668" y="367"/>
                </a:lnTo>
                <a:lnTo>
                  <a:pt x="3660" y="355"/>
                </a:lnTo>
                <a:lnTo>
                  <a:pt x="3651" y="344"/>
                </a:lnTo>
                <a:lnTo>
                  <a:pt x="3640" y="332"/>
                </a:lnTo>
                <a:lnTo>
                  <a:pt x="3629" y="322"/>
                </a:lnTo>
                <a:lnTo>
                  <a:pt x="3616" y="313"/>
                </a:lnTo>
                <a:lnTo>
                  <a:pt x="3601" y="303"/>
                </a:lnTo>
                <a:lnTo>
                  <a:pt x="3586" y="294"/>
                </a:lnTo>
                <a:lnTo>
                  <a:pt x="3568" y="286"/>
                </a:lnTo>
                <a:lnTo>
                  <a:pt x="3550" y="278"/>
                </a:lnTo>
                <a:lnTo>
                  <a:pt x="3530" y="270"/>
                </a:lnTo>
                <a:lnTo>
                  <a:pt x="3502" y="258"/>
                </a:lnTo>
                <a:lnTo>
                  <a:pt x="3477" y="247"/>
                </a:lnTo>
                <a:lnTo>
                  <a:pt x="3467" y="242"/>
                </a:lnTo>
                <a:lnTo>
                  <a:pt x="3457" y="236"/>
                </a:lnTo>
                <a:lnTo>
                  <a:pt x="3448" y="230"/>
                </a:lnTo>
                <a:lnTo>
                  <a:pt x="3441" y="224"/>
                </a:lnTo>
                <a:lnTo>
                  <a:pt x="3434" y="219"/>
                </a:lnTo>
                <a:lnTo>
                  <a:pt x="3428" y="213"/>
                </a:lnTo>
                <a:lnTo>
                  <a:pt x="3423" y="206"/>
                </a:lnTo>
                <a:lnTo>
                  <a:pt x="3419" y="200"/>
                </a:lnTo>
                <a:lnTo>
                  <a:pt x="3416" y="192"/>
                </a:lnTo>
                <a:lnTo>
                  <a:pt x="3414" y="184"/>
                </a:lnTo>
                <a:lnTo>
                  <a:pt x="3412" y="177"/>
                </a:lnTo>
                <a:lnTo>
                  <a:pt x="3412" y="168"/>
                </a:lnTo>
                <a:lnTo>
                  <a:pt x="3412" y="162"/>
                </a:lnTo>
                <a:lnTo>
                  <a:pt x="3413" y="154"/>
                </a:lnTo>
                <a:lnTo>
                  <a:pt x="3415" y="147"/>
                </a:lnTo>
                <a:lnTo>
                  <a:pt x="3418" y="141"/>
                </a:lnTo>
                <a:lnTo>
                  <a:pt x="3421" y="135"/>
                </a:lnTo>
                <a:lnTo>
                  <a:pt x="3426" y="129"/>
                </a:lnTo>
                <a:lnTo>
                  <a:pt x="3431" y="122"/>
                </a:lnTo>
                <a:lnTo>
                  <a:pt x="3437" y="117"/>
                </a:lnTo>
                <a:lnTo>
                  <a:pt x="3443" y="112"/>
                </a:lnTo>
                <a:lnTo>
                  <a:pt x="3450" y="107"/>
                </a:lnTo>
                <a:lnTo>
                  <a:pt x="3459" y="103"/>
                </a:lnTo>
                <a:lnTo>
                  <a:pt x="3469" y="100"/>
                </a:lnTo>
                <a:lnTo>
                  <a:pt x="3479" y="97"/>
                </a:lnTo>
                <a:lnTo>
                  <a:pt x="3489" y="95"/>
                </a:lnTo>
                <a:lnTo>
                  <a:pt x="3502" y="94"/>
                </a:lnTo>
                <a:lnTo>
                  <a:pt x="3515" y="94"/>
                </a:lnTo>
                <a:lnTo>
                  <a:pt x="3535" y="94"/>
                </a:lnTo>
                <a:lnTo>
                  <a:pt x="3555" y="96"/>
                </a:lnTo>
                <a:lnTo>
                  <a:pt x="3573" y="100"/>
                </a:lnTo>
                <a:lnTo>
                  <a:pt x="3590" y="104"/>
                </a:lnTo>
                <a:lnTo>
                  <a:pt x="3604" y="108"/>
                </a:lnTo>
                <a:lnTo>
                  <a:pt x="3618" y="113"/>
                </a:lnTo>
                <a:lnTo>
                  <a:pt x="3629" y="118"/>
                </a:lnTo>
                <a:lnTo>
                  <a:pt x="3638" y="122"/>
                </a:lnTo>
                <a:lnTo>
                  <a:pt x="3666" y="31"/>
                </a:lnTo>
                <a:lnTo>
                  <a:pt x="3653" y="25"/>
                </a:lnTo>
                <a:lnTo>
                  <a:pt x="3638" y="20"/>
                </a:lnTo>
                <a:lnTo>
                  <a:pt x="3622" y="14"/>
                </a:lnTo>
                <a:lnTo>
                  <a:pt x="3604" y="9"/>
                </a:lnTo>
                <a:lnTo>
                  <a:pt x="3585" y="6"/>
                </a:lnTo>
                <a:lnTo>
                  <a:pt x="3564" y="3"/>
                </a:lnTo>
                <a:lnTo>
                  <a:pt x="3542" y="1"/>
                </a:lnTo>
                <a:lnTo>
                  <a:pt x="3517" y="0"/>
                </a:lnTo>
                <a:lnTo>
                  <a:pt x="3492" y="1"/>
                </a:lnTo>
                <a:lnTo>
                  <a:pt x="3469" y="4"/>
                </a:lnTo>
                <a:lnTo>
                  <a:pt x="3447" y="8"/>
                </a:lnTo>
                <a:lnTo>
                  <a:pt x="3426" y="14"/>
                </a:lnTo>
                <a:lnTo>
                  <a:pt x="3406" y="22"/>
                </a:lnTo>
                <a:lnTo>
                  <a:pt x="3389" y="30"/>
                </a:lnTo>
                <a:lnTo>
                  <a:pt x="3372" y="40"/>
                </a:lnTo>
                <a:lnTo>
                  <a:pt x="3357" y="51"/>
                </a:lnTo>
                <a:lnTo>
                  <a:pt x="3343" y="64"/>
                </a:lnTo>
                <a:lnTo>
                  <a:pt x="3331" y="77"/>
                </a:lnTo>
                <a:lnTo>
                  <a:pt x="3322" y="93"/>
                </a:lnTo>
                <a:lnTo>
                  <a:pt x="3312" y="108"/>
                </a:lnTo>
                <a:lnTo>
                  <a:pt x="3306" y="124"/>
                </a:lnTo>
                <a:lnTo>
                  <a:pt x="3301" y="142"/>
                </a:lnTo>
                <a:lnTo>
                  <a:pt x="3298" y="159"/>
                </a:lnTo>
                <a:lnTo>
                  <a:pt x="3297" y="179"/>
                </a:lnTo>
                <a:lnTo>
                  <a:pt x="3298" y="194"/>
                </a:lnTo>
                <a:lnTo>
                  <a:pt x="3300" y="211"/>
                </a:lnTo>
                <a:lnTo>
                  <a:pt x="3304" y="225"/>
                </a:lnTo>
                <a:lnTo>
                  <a:pt x="3309" y="240"/>
                </a:lnTo>
                <a:lnTo>
                  <a:pt x="3316" y="253"/>
                </a:lnTo>
                <a:lnTo>
                  <a:pt x="3324" y="265"/>
                </a:lnTo>
                <a:lnTo>
                  <a:pt x="3333" y="277"/>
                </a:lnTo>
                <a:lnTo>
                  <a:pt x="3343" y="288"/>
                </a:lnTo>
                <a:lnTo>
                  <a:pt x="3355" y="299"/>
                </a:lnTo>
                <a:lnTo>
                  <a:pt x="3367" y="310"/>
                </a:lnTo>
                <a:lnTo>
                  <a:pt x="3381" y="319"/>
                </a:lnTo>
                <a:lnTo>
                  <a:pt x="3396" y="328"/>
                </a:lnTo>
                <a:lnTo>
                  <a:pt x="3412" y="336"/>
                </a:lnTo>
                <a:lnTo>
                  <a:pt x="3429" y="345"/>
                </a:lnTo>
                <a:lnTo>
                  <a:pt x="3447" y="352"/>
                </a:lnTo>
                <a:lnTo>
                  <a:pt x="3466" y="359"/>
                </a:lnTo>
                <a:lnTo>
                  <a:pt x="3492" y="369"/>
                </a:lnTo>
                <a:lnTo>
                  <a:pt x="3516" y="381"/>
                </a:lnTo>
                <a:lnTo>
                  <a:pt x="3525" y="386"/>
                </a:lnTo>
                <a:lnTo>
                  <a:pt x="3534" y="392"/>
                </a:lnTo>
                <a:lnTo>
                  <a:pt x="3543" y="397"/>
                </a:lnTo>
                <a:lnTo>
                  <a:pt x="3550" y="403"/>
                </a:lnTo>
                <a:lnTo>
                  <a:pt x="3556" y="409"/>
                </a:lnTo>
                <a:lnTo>
                  <a:pt x="3561" y="417"/>
                </a:lnTo>
                <a:lnTo>
                  <a:pt x="3565" y="423"/>
                </a:lnTo>
                <a:lnTo>
                  <a:pt x="3569" y="430"/>
                </a:lnTo>
                <a:lnTo>
                  <a:pt x="3571" y="437"/>
                </a:lnTo>
                <a:lnTo>
                  <a:pt x="3573" y="445"/>
                </a:lnTo>
                <a:lnTo>
                  <a:pt x="3575" y="454"/>
                </a:lnTo>
                <a:lnTo>
                  <a:pt x="3576" y="462"/>
                </a:lnTo>
                <a:lnTo>
                  <a:pt x="3575" y="471"/>
                </a:lnTo>
                <a:lnTo>
                  <a:pt x="3573" y="480"/>
                </a:lnTo>
                <a:lnTo>
                  <a:pt x="3571" y="489"/>
                </a:lnTo>
                <a:lnTo>
                  <a:pt x="3567" y="497"/>
                </a:lnTo>
                <a:lnTo>
                  <a:pt x="3563" y="504"/>
                </a:lnTo>
                <a:lnTo>
                  <a:pt x="3558" y="511"/>
                </a:lnTo>
                <a:lnTo>
                  <a:pt x="3553" y="517"/>
                </a:lnTo>
                <a:lnTo>
                  <a:pt x="3546" y="524"/>
                </a:lnTo>
                <a:lnTo>
                  <a:pt x="3539" y="529"/>
                </a:lnTo>
                <a:lnTo>
                  <a:pt x="3530" y="533"/>
                </a:lnTo>
                <a:lnTo>
                  <a:pt x="3521" y="537"/>
                </a:lnTo>
                <a:lnTo>
                  <a:pt x="3511" y="540"/>
                </a:lnTo>
                <a:lnTo>
                  <a:pt x="3500" y="543"/>
                </a:lnTo>
                <a:lnTo>
                  <a:pt x="3488" y="545"/>
                </a:lnTo>
                <a:lnTo>
                  <a:pt x="3476" y="546"/>
                </a:lnTo>
                <a:lnTo>
                  <a:pt x="3463" y="546"/>
                </a:lnTo>
                <a:lnTo>
                  <a:pt x="3441" y="546"/>
                </a:lnTo>
                <a:lnTo>
                  <a:pt x="3420" y="543"/>
                </a:lnTo>
                <a:lnTo>
                  <a:pt x="3400" y="540"/>
                </a:lnTo>
                <a:lnTo>
                  <a:pt x="3379" y="535"/>
                </a:lnTo>
                <a:lnTo>
                  <a:pt x="3361" y="529"/>
                </a:lnTo>
                <a:lnTo>
                  <a:pt x="3343" y="523"/>
                </a:lnTo>
                <a:lnTo>
                  <a:pt x="3327" y="514"/>
                </a:lnTo>
                <a:lnTo>
                  <a:pt x="3312" y="507"/>
                </a:lnTo>
                <a:lnTo>
                  <a:pt x="3288" y="601"/>
                </a:lnTo>
                <a:close/>
                <a:moveTo>
                  <a:pt x="3188" y="263"/>
                </a:moveTo>
                <a:lnTo>
                  <a:pt x="2955" y="263"/>
                </a:lnTo>
                <a:lnTo>
                  <a:pt x="2955" y="104"/>
                </a:lnTo>
                <a:lnTo>
                  <a:pt x="3202" y="104"/>
                </a:lnTo>
                <a:lnTo>
                  <a:pt x="3202" y="10"/>
                </a:lnTo>
                <a:lnTo>
                  <a:pt x="2841" y="10"/>
                </a:lnTo>
                <a:lnTo>
                  <a:pt x="2841" y="631"/>
                </a:lnTo>
                <a:lnTo>
                  <a:pt x="3216" y="631"/>
                </a:lnTo>
                <a:lnTo>
                  <a:pt x="3216" y="537"/>
                </a:lnTo>
                <a:lnTo>
                  <a:pt x="2955" y="537"/>
                </a:lnTo>
                <a:lnTo>
                  <a:pt x="2955" y="355"/>
                </a:lnTo>
                <a:lnTo>
                  <a:pt x="3188" y="355"/>
                </a:lnTo>
                <a:lnTo>
                  <a:pt x="3188" y="263"/>
                </a:lnTo>
                <a:close/>
                <a:moveTo>
                  <a:pt x="2727" y="523"/>
                </a:moveTo>
                <a:lnTo>
                  <a:pt x="2714" y="528"/>
                </a:lnTo>
                <a:lnTo>
                  <a:pt x="2701" y="532"/>
                </a:lnTo>
                <a:lnTo>
                  <a:pt x="2687" y="536"/>
                </a:lnTo>
                <a:lnTo>
                  <a:pt x="2671" y="539"/>
                </a:lnTo>
                <a:lnTo>
                  <a:pt x="2655" y="542"/>
                </a:lnTo>
                <a:lnTo>
                  <a:pt x="2637" y="544"/>
                </a:lnTo>
                <a:lnTo>
                  <a:pt x="2621" y="545"/>
                </a:lnTo>
                <a:lnTo>
                  <a:pt x="2604" y="545"/>
                </a:lnTo>
                <a:lnTo>
                  <a:pt x="2590" y="545"/>
                </a:lnTo>
                <a:lnTo>
                  <a:pt x="2579" y="544"/>
                </a:lnTo>
                <a:lnTo>
                  <a:pt x="2567" y="543"/>
                </a:lnTo>
                <a:lnTo>
                  <a:pt x="2555" y="541"/>
                </a:lnTo>
                <a:lnTo>
                  <a:pt x="2544" y="539"/>
                </a:lnTo>
                <a:lnTo>
                  <a:pt x="2533" y="537"/>
                </a:lnTo>
                <a:lnTo>
                  <a:pt x="2522" y="534"/>
                </a:lnTo>
                <a:lnTo>
                  <a:pt x="2512" y="530"/>
                </a:lnTo>
                <a:lnTo>
                  <a:pt x="2502" y="526"/>
                </a:lnTo>
                <a:lnTo>
                  <a:pt x="2493" y="522"/>
                </a:lnTo>
                <a:lnTo>
                  <a:pt x="2483" y="516"/>
                </a:lnTo>
                <a:lnTo>
                  <a:pt x="2475" y="511"/>
                </a:lnTo>
                <a:lnTo>
                  <a:pt x="2467" y="505"/>
                </a:lnTo>
                <a:lnTo>
                  <a:pt x="2459" y="499"/>
                </a:lnTo>
                <a:lnTo>
                  <a:pt x="2451" y="492"/>
                </a:lnTo>
                <a:lnTo>
                  <a:pt x="2444" y="486"/>
                </a:lnTo>
                <a:lnTo>
                  <a:pt x="2437" y="477"/>
                </a:lnTo>
                <a:lnTo>
                  <a:pt x="2431" y="470"/>
                </a:lnTo>
                <a:lnTo>
                  <a:pt x="2426" y="462"/>
                </a:lnTo>
                <a:lnTo>
                  <a:pt x="2420" y="453"/>
                </a:lnTo>
                <a:lnTo>
                  <a:pt x="2414" y="443"/>
                </a:lnTo>
                <a:lnTo>
                  <a:pt x="2410" y="434"/>
                </a:lnTo>
                <a:lnTo>
                  <a:pt x="2406" y="425"/>
                </a:lnTo>
                <a:lnTo>
                  <a:pt x="2402" y="415"/>
                </a:lnTo>
                <a:lnTo>
                  <a:pt x="2396" y="393"/>
                </a:lnTo>
                <a:lnTo>
                  <a:pt x="2391" y="371"/>
                </a:lnTo>
                <a:lnTo>
                  <a:pt x="2389" y="347"/>
                </a:lnTo>
                <a:lnTo>
                  <a:pt x="2388" y="322"/>
                </a:lnTo>
                <a:lnTo>
                  <a:pt x="2388" y="309"/>
                </a:lnTo>
                <a:lnTo>
                  <a:pt x="2389" y="295"/>
                </a:lnTo>
                <a:lnTo>
                  <a:pt x="2390" y="282"/>
                </a:lnTo>
                <a:lnTo>
                  <a:pt x="2392" y="270"/>
                </a:lnTo>
                <a:lnTo>
                  <a:pt x="2394" y="257"/>
                </a:lnTo>
                <a:lnTo>
                  <a:pt x="2397" y="246"/>
                </a:lnTo>
                <a:lnTo>
                  <a:pt x="2400" y="235"/>
                </a:lnTo>
                <a:lnTo>
                  <a:pt x="2403" y="223"/>
                </a:lnTo>
                <a:lnTo>
                  <a:pt x="2408" y="213"/>
                </a:lnTo>
                <a:lnTo>
                  <a:pt x="2412" y="203"/>
                </a:lnTo>
                <a:lnTo>
                  <a:pt x="2418" y="193"/>
                </a:lnTo>
                <a:lnTo>
                  <a:pt x="2423" y="184"/>
                </a:lnTo>
                <a:lnTo>
                  <a:pt x="2429" y="176"/>
                </a:lnTo>
                <a:lnTo>
                  <a:pt x="2435" y="168"/>
                </a:lnTo>
                <a:lnTo>
                  <a:pt x="2441" y="159"/>
                </a:lnTo>
                <a:lnTo>
                  <a:pt x="2448" y="152"/>
                </a:lnTo>
                <a:lnTo>
                  <a:pt x="2457" y="145"/>
                </a:lnTo>
                <a:lnTo>
                  <a:pt x="2464" y="139"/>
                </a:lnTo>
                <a:lnTo>
                  <a:pt x="2472" y="133"/>
                </a:lnTo>
                <a:lnTo>
                  <a:pt x="2480" y="127"/>
                </a:lnTo>
                <a:lnTo>
                  <a:pt x="2489" y="121"/>
                </a:lnTo>
                <a:lnTo>
                  <a:pt x="2499" y="117"/>
                </a:lnTo>
                <a:lnTo>
                  <a:pt x="2508" y="112"/>
                </a:lnTo>
                <a:lnTo>
                  <a:pt x="2517" y="109"/>
                </a:lnTo>
                <a:lnTo>
                  <a:pt x="2538" y="102"/>
                </a:lnTo>
                <a:lnTo>
                  <a:pt x="2559" y="98"/>
                </a:lnTo>
                <a:lnTo>
                  <a:pt x="2582" y="95"/>
                </a:lnTo>
                <a:lnTo>
                  <a:pt x="2605" y="94"/>
                </a:lnTo>
                <a:lnTo>
                  <a:pt x="2623" y="95"/>
                </a:lnTo>
                <a:lnTo>
                  <a:pt x="2641" y="96"/>
                </a:lnTo>
                <a:lnTo>
                  <a:pt x="2658" y="98"/>
                </a:lnTo>
                <a:lnTo>
                  <a:pt x="2673" y="101"/>
                </a:lnTo>
                <a:lnTo>
                  <a:pt x="2688" y="105"/>
                </a:lnTo>
                <a:lnTo>
                  <a:pt x="2701" y="109"/>
                </a:lnTo>
                <a:lnTo>
                  <a:pt x="2714" y="113"/>
                </a:lnTo>
                <a:lnTo>
                  <a:pt x="2726" y="118"/>
                </a:lnTo>
                <a:lnTo>
                  <a:pt x="2750" y="28"/>
                </a:lnTo>
                <a:lnTo>
                  <a:pt x="2740" y="24"/>
                </a:lnTo>
                <a:lnTo>
                  <a:pt x="2728" y="19"/>
                </a:lnTo>
                <a:lnTo>
                  <a:pt x="2712" y="13"/>
                </a:lnTo>
                <a:lnTo>
                  <a:pt x="2695" y="9"/>
                </a:lnTo>
                <a:lnTo>
                  <a:pt x="2674" y="6"/>
                </a:lnTo>
                <a:lnTo>
                  <a:pt x="2652" y="3"/>
                </a:lnTo>
                <a:lnTo>
                  <a:pt x="2627" y="1"/>
                </a:lnTo>
                <a:lnTo>
                  <a:pt x="2600" y="0"/>
                </a:lnTo>
                <a:lnTo>
                  <a:pt x="2583" y="1"/>
                </a:lnTo>
                <a:lnTo>
                  <a:pt x="2566" y="2"/>
                </a:lnTo>
                <a:lnTo>
                  <a:pt x="2548" y="4"/>
                </a:lnTo>
                <a:lnTo>
                  <a:pt x="2532" y="6"/>
                </a:lnTo>
                <a:lnTo>
                  <a:pt x="2515" y="9"/>
                </a:lnTo>
                <a:lnTo>
                  <a:pt x="2499" y="13"/>
                </a:lnTo>
                <a:lnTo>
                  <a:pt x="2483" y="17"/>
                </a:lnTo>
                <a:lnTo>
                  <a:pt x="2468" y="23"/>
                </a:lnTo>
                <a:lnTo>
                  <a:pt x="2454" y="29"/>
                </a:lnTo>
                <a:lnTo>
                  <a:pt x="2439" y="35"/>
                </a:lnTo>
                <a:lnTo>
                  <a:pt x="2426" y="42"/>
                </a:lnTo>
                <a:lnTo>
                  <a:pt x="2411" y="50"/>
                </a:lnTo>
                <a:lnTo>
                  <a:pt x="2399" y="59"/>
                </a:lnTo>
                <a:lnTo>
                  <a:pt x="2387" y="68"/>
                </a:lnTo>
                <a:lnTo>
                  <a:pt x="2374" y="77"/>
                </a:lnTo>
                <a:lnTo>
                  <a:pt x="2363" y="87"/>
                </a:lnTo>
                <a:lnTo>
                  <a:pt x="2352" y="99"/>
                </a:lnTo>
                <a:lnTo>
                  <a:pt x="2342" y="110"/>
                </a:lnTo>
                <a:lnTo>
                  <a:pt x="2332" y="122"/>
                </a:lnTo>
                <a:lnTo>
                  <a:pt x="2323" y="135"/>
                </a:lnTo>
                <a:lnTo>
                  <a:pt x="2315" y="148"/>
                </a:lnTo>
                <a:lnTo>
                  <a:pt x="2307" y="162"/>
                </a:lnTo>
                <a:lnTo>
                  <a:pt x="2300" y="176"/>
                </a:lnTo>
                <a:lnTo>
                  <a:pt x="2293" y="190"/>
                </a:lnTo>
                <a:lnTo>
                  <a:pt x="2288" y="206"/>
                </a:lnTo>
                <a:lnTo>
                  <a:pt x="2283" y="222"/>
                </a:lnTo>
                <a:lnTo>
                  <a:pt x="2278" y="239"/>
                </a:lnTo>
                <a:lnTo>
                  <a:pt x="2275" y="255"/>
                </a:lnTo>
                <a:lnTo>
                  <a:pt x="2272" y="273"/>
                </a:lnTo>
                <a:lnTo>
                  <a:pt x="2270" y="290"/>
                </a:lnTo>
                <a:lnTo>
                  <a:pt x="2269" y="309"/>
                </a:lnTo>
                <a:lnTo>
                  <a:pt x="2269" y="328"/>
                </a:lnTo>
                <a:lnTo>
                  <a:pt x="2269" y="346"/>
                </a:lnTo>
                <a:lnTo>
                  <a:pt x="2270" y="362"/>
                </a:lnTo>
                <a:lnTo>
                  <a:pt x="2272" y="380"/>
                </a:lnTo>
                <a:lnTo>
                  <a:pt x="2274" y="395"/>
                </a:lnTo>
                <a:lnTo>
                  <a:pt x="2277" y="412"/>
                </a:lnTo>
                <a:lnTo>
                  <a:pt x="2281" y="427"/>
                </a:lnTo>
                <a:lnTo>
                  <a:pt x="2285" y="441"/>
                </a:lnTo>
                <a:lnTo>
                  <a:pt x="2290" y="457"/>
                </a:lnTo>
                <a:lnTo>
                  <a:pt x="2295" y="470"/>
                </a:lnTo>
                <a:lnTo>
                  <a:pt x="2302" y="484"/>
                </a:lnTo>
                <a:lnTo>
                  <a:pt x="2309" y="497"/>
                </a:lnTo>
                <a:lnTo>
                  <a:pt x="2317" y="509"/>
                </a:lnTo>
                <a:lnTo>
                  <a:pt x="2325" y="522"/>
                </a:lnTo>
                <a:lnTo>
                  <a:pt x="2333" y="534"/>
                </a:lnTo>
                <a:lnTo>
                  <a:pt x="2343" y="544"/>
                </a:lnTo>
                <a:lnTo>
                  <a:pt x="2353" y="555"/>
                </a:lnTo>
                <a:lnTo>
                  <a:pt x="2363" y="565"/>
                </a:lnTo>
                <a:lnTo>
                  <a:pt x="2374" y="574"/>
                </a:lnTo>
                <a:lnTo>
                  <a:pt x="2386" y="583"/>
                </a:lnTo>
                <a:lnTo>
                  <a:pt x="2398" y="592"/>
                </a:lnTo>
                <a:lnTo>
                  <a:pt x="2411" y="599"/>
                </a:lnTo>
                <a:lnTo>
                  <a:pt x="2424" y="606"/>
                </a:lnTo>
                <a:lnTo>
                  <a:pt x="2438" y="612"/>
                </a:lnTo>
                <a:lnTo>
                  <a:pt x="2452" y="618"/>
                </a:lnTo>
                <a:lnTo>
                  <a:pt x="2467" y="623"/>
                </a:lnTo>
                <a:lnTo>
                  <a:pt x="2482" y="628"/>
                </a:lnTo>
                <a:lnTo>
                  <a:pt x="2499" y="632"/>
                </a:lnTo>
                <a:lnTo>
                  <a:pt x="2515" y="635"/>
                </a:lnTo>
                <a:lnTo>
                  <a:pt x="2532" y="637"/>
                </a:lnTo>
                <a:lnTo>
                  <a:pt x="2549" y="639"/>
                </a:lnTo>
                <a:lnTo>
                  <a:pt x="2567" y="640"/>
                </a:lnTo>
                <a:lnTo>
                  <a:pt x="2585" y="641"/>
                </a:lnTo>
                <a:lnTo>
                  <a:pt x="2612" y="640"/>
                </a:lnTo>
                <a:lnTo>
                  <a:pt x="2637" y="638"/>
                </a:lnTo>
                <a:lnTo>
                  <a:pt x="2661" y="635"/>
                </a:lnTo>
                <a:lnTo>
                  <a:pt x="2684" y="632"/>
                </a:lnTo>
                <a:lnTo>
                  <a:pt x="2702" y="628"/>
                </a:lnTo>
                <a:lnTo>
                  <a:pt x="2720" y="622"/>
                </a:lnTo>
                <a:lnTo>
                  <a:pt x="2734" y="617"/>
                </a:lnTo>
                <a:lnTo>
                  <a:pt x="2745" y="612"/>
                </a:lnTo>
                <a:lnTo>
                  <a:pt x="2727" y="523"/>
                </a:lnTo>
                <a:close/>
                <a:moveTo>
                  <a:pt x="2058" y="10"/>
                </a:moveTo>
                <a:lnTo>
                  <a:pt x="2058" y="631"/>
                </a:lnTo>
                <a:lnTo>
                  <a:pt x="2171" y="631"/>
                </a:lnTo>
                <a:lnTo>
                  <a:pt x="2171" y="10"/>
                </a:lnTo>
                <a:lnTo>
                  <a:pt x="2058" y="10"/>
                </a:lnTo>
                <a:close/>
                <a:moveTo>
                  <a:pt x="1776" y="631"/>
                </a:moveTo>
                <a:lnTo>
                  <a:pt x="1991" y="10"/>
                </a:lnTo>
                <a:lnTo>
                  <a:pt x="1871" y="10"/>
                </a:lnTo>
                <a:lnTo>
                  <a:pt x="1780" y="294"/>
                </a:lnTo>
                <a:lnTo>
                  <a:pt x="1771" y="322"/>
                </a:lnTo>
                <a:lnTo>
                  <a:pt x="1762" y="351"/>
                </a:lnTo>
                <a:lnTo>
                  <a:pt x="1754" y="379"/>
                </a:lnTo>
                <a:lnTo>
                  <a:pt x="1746" y="407"/>
                </a:lnTo>
                <a:lnTo>
                  <a:pt x="1738" y="435"/>
                </a:lnTo>
                <a:lnTo>
                  <a:pt x="1730" y="463"/>
                </a:lnTo>
                <a:lnTo>
                  <a:pt x="1724" y="491"/>
                </a:lnTo>
                <a:lnTo>
                  <a:pt x="1717" y="518"/>
                </a:lnTo>
                <a:lnTo>
                  <a:pt x="1715" y="518"/>
                </a:lnTo>
                <a:lnTo>
                  <a:pt x="1709" y="491"/>
                </a:lnTo>
                <a:lnTo>
                  <a:pt x="1702" y="462"/>
                </a:lnTo>
                <a:lnTo>
                  <a:pt x="1695" y="434"/>
                </a:lnTo>
                <a:lnTo>
                  <a:pt x="1688" y="406"/>
                </a:lnTo>
                <a:lnTo>
                  <a:pt x="1680" y="379"/>
                </a:lnTo>
                <a:lnTo>
                  <a:pt x="1672" y="350"/>
                </a:lnTo>
                <a:lnTo>
                  <a:pt x="1663" y="321"/>
                </a:lnTo>
                <a:lnTo>
                  <a:pt x="1654" y="292"/>
                </a:lnTo>
                <a:lnTo>
                  <a:pt x="1570" y="10"/>
                </a:lnTo>
                <a:lnTo>
                  <a:pt x="1447" y="10"/>
                </a:lnTo>
                <a:lnTo>
                  <a:pt x="1647" y="631"/>
                </a:lnTo>
                <a:lnTo>
                  <a:pt x="1776" y="631"/>
                </a:lnTo>
                <a:close/>
                <a:moveTo>
                  <a:pt x="1090" y="97"/>
                </a:moveTo>
                <a:lnTo>
                  <a:pt x="1101" y="95"/>
                </a:lnTo>
                <a:lnTo>
                  <a:pt x="1117" y="93"/>
                </a:lnTo>
                <a:lnTo>
                  <a:pt x="1136" y="92"/>
                </a:lnTo>
                <a:lnTo>
                  <a:pt x="1161" y="91"/>
                </a:lnTo>
                <a:lnTo>
                  <a:pt x="1174" y="92"/>
                </a:lnTo>
                <a:lnTo>
                  <a:pt x="1187" y="93"/>
                </a:lnTo>
                <a:lnTo>
                  <a:pt x="1199" y="95"/>
                </a:lnTo>
                <a:lnTo>
                  <a:pt x="1210" y="97"/>
                </a:lnTo>
                <a:lnTo>
                  <a:pt x="1222" y="100"/>
                </a:lnTo>
                <a:lnTo>
                  <a:pt x="1231" y="105"/>
                </a:lnTo>
                <a:lnTo>
                  <a:pt x="1240" y="109"/>
                </a:lnTo>
                <a:lnTo>
                  <a:pt x="1248" y="115"/>
                </a:lnTo>
                <a:lnTo>
                  <a:pt x="1256" y="121"/>
                </a:lnTo>
                <a:lnTo>
                  <a:pt x="1263" y="130"/>
                </a:lnTo>
                <a:lnTo>
                  <a:pt x="1268" y="137"/>
                </a:lnTo>
                <a:lnTo>
                  <a:pt x="1273" y="146"/>
                </a:lnTo>
                <a:lnTo>
                  <a:pt x="1277" y="156"/>
                </a:lnTo>
                <a:lnTo>
                  <a:pt x="1279" y="167"/>
                </a:lnTo>
                <a:lnTo>
                  <a:pt x="1281" y="178"/>
                </a:lnTo>
                <a:lnTo>
                  <a:pt x="1281" y="190"/>
                </a:lnTo>
                <a:lnTo>
                  <a:pt x="1281" y="202"/>
                </a:lnTo>
                <a:lnTo>
                  <a:pt x="1279" y="212"/>
                </a:lnTo>
                <a:lnTo>
                  <a:pt x="1277" y="222"/>
                </a:lnTo>
                <a:lnTo>
                  <a:pt x="1273" y="232"/>
                </a:lnTo>
                <a:lnTo>
                  <a:pt x="1268" y="242"/>
                </a:lnTo>
                <a:lnTo>
                  <a:pt x="1263" y="250"/>
                </a:lnTo>
                <a:lnTo>
                  <a:pt x="1255" y="257"/>
                </a:lnTo>
                <a:lnTo>
                  <a:pt x="1248" y="264"/>
                </a:lnTo>
                <a:lnTo>
                  <a:pt x="1240" y="271"/>
                </a:lnTo>
                <a:lnTo>
                  <a:pt x="1231" y="277"/>
                </a:lnTo>
                <a:lnTo>
                  <a:pt x="1221" y="281"/>
                </a:lnTo>
                <a:lnTo>
                  <a:pt x="1209" y="285"/>
                </a:lnTo>
                <a:lnTo>
                  <a:pt x="1197" y="288"/>
                </a:lnTo>
                <a:lnTo>
                  <a:pt x="1185" y="291"/>
                </a:lnTo>
                <a:lnTo>
                  <a:pt x="1171" y="292"/>
                </a:lnTo>
                <a:lnTo>
                  <a:pt x="1158" y="292"/>
                </a:lnTo>
                <a:lnTo>
                  <a:pt x="1090" y="292"/>
                </a:lnTo>
                <a:lnTo>
                  <a:pt x="1090" y="97"/>
                </a:lnTo>
                <a:close/>
                <a:moveTo>
                  <a:pt x="978" y="631"/>
                </a:moveTo>
                <a:lnTo>
                  <a:pt x="1090" y="631"/>
                </a:lnTo>
                <a:lnTo>
                  <a:pt x="1090" y="375"/>
                </a:lnTo>
                <a:lnTo>
                  <a:pt x="1148" y="375"/>
                </a:lnTo>
                <a:lnTo>
                  <a:pt x="1159" y="377"/>
                </a:lnTo>
                <a:lnTo>
                  <a:pt x="1170" y="378"/>
                </a:lnTo>
                <a:lnTo>
                  <a:pt x="1180" y="380"/>
                </a:lnTo>
                <a:lnTo>
                  <a:pt x="1190" y="382"/>
                </a:lnTo>
                <a:lnTo>
                  <a:pt x="1198" y="385"/>
                </a:lnTo>
                <a:lnTo>
                  <a:pt x="1206" y="389"/>
                </a:lnTo>
                <a:lnTo>
                  <a:pt x="1213" y="394"/>
                </a:lnTo>
                <a:lnTo>
                  <a:pt x="1221" y="400"/>
                </a:lnTo>
                <a:lnTo>
                  <a:pt x="1227" y="407"/>
                </a:lnTo>
                <a:lnTo>
                  <a:pt x="1233" y="415"/>
                </a:lnTo>
                <a:lnTo>
                  <a:pt x="1238" y="424"/>
                </a:lnTo>
                <a:lnTo>
                  <a:pt x="1243" y="433"/>
                </a:lnTo>
                <a:lnTo>
                  <a:pt x="1247" y="444"/>
                </a:lnTo>
                <a:lnTo>
                  <a:pt x="1251" y="457"/>
                </a:lnTo>
                <a:lnTo>
                  <a:pt x="1255" y="470"/>
                </a:lnTo>
                <a:lnTo>
                  <a:pt x="1259" y="485"/>
                </a:lnTo>
                <a:lnTo>
                  <a:pt x="1272" y="537"/>
                </a:lnTo>
                <a:lnTo>
                  <a:pt x="1283" y="579"/>
                </a:lnTo>
                <a:lnTo>
                  <a:pt x="1288" y="597"/>
                </a:lnTo>
                <a:lnTo>
                  <a:pt x="1292" y="611"/>
                </a:lnTo>
                <a:lnTo>
                  <a:pt x="1297" y="622"/>
                </a:lnTo>
                <a:lnTo>
                  <a:pt x="1301" y="631"/>
                </a:lnTo>
                <a:lnTo>
                  <a:pt x="1417" y="631"/>
                </a:lnTo>
                <a:lnTo>
                  <a:pt x="1413" y="619"/>
                </a:lnTo>
                <a:lnTo>
                  <a:pt x="1406" y="605"/>
                </a:lnTo>
                <a:lnTo>
                  <a:pt x="1401" y="585"/>
                </a:lnTo>
                <a:lnTo>
                  <a:pt x="1395" y="565"/>
                </a:lnTo>
                <a:lnTo>
                  <a:pt x="1389" y="540"/>
                </a:lnTo>
                <a:lnTo>
                  <a:pt x="1382" y="514"/>
                </a:lnTo>
                <a:lnTo>
                  <a:pt x="1376" y="487"/>
                </a:lnTo>
                <a:lnTo>
                  <a:pt x="1368" y="458"/>
                </a:lnTo>
                <a:lnTo>
                  <a:pt x="1362" y="436"/>
                </a:lnTo>
                <a:lnTo>
                  <a:pt x="1354" y="416"/>
                </a:lnTo>
                <a:lnTo>
                  <a:pt x="1346" y="398"/>
                </a:lnTo>
                <a:lnTo>
                  <a:pt x="1336" y="382"/>
                </a:lnTo>
                <a:lnTo>
                  <a:pt x="1330" y="374"/>
                </a:lnTo>
                <a:lnTo>
                  <a:pt x="1324" y="367"/>
                </a:lnTo>
                <a:lnTo>
                  <a:pt x="1318" y="361"/>
                </a:lnTo>
                <a:lnTo>
                  <a:pt x="1312" y="355"/>
                </a:lnTo>
                <a:lnTo>
                  <a:pt x="1305" y="350"/>
                </a:lnTo>
                <a:lnTo>
                  <a:pt x="1298" y="346"/>
                </a:lnTo>
                <a:lnTo>
                  <a:pt x="1290" y="342"/>
                </a:lnTo>
                <a:lnTo>
                  <a:pt x="1282" y="337"/>
                </a:lnTo>
                <a:lnTo>
                  <a:pt x="1282" y="335"/>
                </a:lnTo>
                <a:lnTo>
                  <a:pt x="1292" y="330"/>
                </a:lnTo>
                <a:lnTo>
                  <a:pt x="1304" y="326"/>
                </a:lnTo>
                <a:lnTo>
                  <a:pt x="1314" y="320"/>
                </a:lnTo>
                <a:lnTo>
                  <a:pt x="1324" y="314"/>
                </a:lnTo>
                <a:lnTo>
                  <a:pt x="1334" y="306"/>
                </a:lnTo>
                <a:lnTo>
                  <a:pt x="1343" y="298"/>
                </a:lnTo>
                <a:lnTo>
                  <a:pt x="1352" y="289"/>
                </a:lnTo>
                <a:lnTo>
                  <a:pt x="1360" y="280"/>
                </a:lnTo>
                <a:lnTo>
                  <a:pt x="1367" y="270"/>
                </a:lnTo>
                <a:lnTo>
                  <a:pt x="1374" y="258"/>
                </a:lnTo>
                <a:lnTo>
                  <a:pt x="1380" y="247"/>
                </a:lnTo>
                <a:lnTo>
                  <a:pt x="1385" y="235"/>
                </a:lnTo>
                <a:lnTo>
                  <a:pt x="1389" y="222"/>
                </a:lnTo>
                <a:lnTo>
                  <a:pt x="1392" y="209"/>
                </a:lnTo>
                <a:lnTo>
                  <a:pt x="1394" y="194"/>
                </a:lnTo>
                <a:lnTo>
                  <a:pt x="1394" y="180"/>
                </a:lnTo>
                <a:lnTo>
                  <a:pt x="1393" y="160"/>
                </a:lnTo>
                <a:lnTo>
                  <a:pt x="1391" y="142"/>
                </a:lnTo>
                <a:lnTo>
                  <a:pt x="1386" y="124"/>
                </a:lnTo>
                <a:lnTo>
                  <a:pt x="1381" y="108"/>
                </a:lnTo>
                <a:lnTo>
                  <a:pt x="1373" y="94"/>
                </a:lnTo>
                <a:lnTo>
                  <a:pt x="1363" y="79"/>
                </a:lnTo>
                <a:lnTo>
                  <a:pt x="1353" y="67"/>
                </a:lnTo>
                <a:lnTo>
                  <a:pt x="1341" y="56"/>
                </a:lnTo>
                <a:lnTo>
                  <a:pt x="1333" y="49"/>
                </a:lnTo>
                <a:lnTo>
                  <a:pt x="1324" y="43"/>
                </a:lnTo>
                <a:lnTo>
                  <a:pt x="1315" y="38"/>
                </a:lnTo>
                <a:lnTo>
                  <a:pt x="1306" y="33"/>
                </a:lnTo>
                <a:lnTo>
                  <a:pt x="1296" y="28"/>
                </a:lnTo>
                <a:lnTo>
                  <a:pt x="1285" y="24"/>
                </a:lnTo>
                <a:lnTo>
                  <a:pt x="1275" y="21"/>
                </a:lnTo>
                <a:lnTo>
                  <a:pt x="1263" y="17"/>
                </a:lnTo>
                <a:lnTo>
                  <a:pt x="1238" y="12"/>
                </a:lnTo>
                <a:lnTo>
                  <a:pt x="1211" y="8"/>
                </a:lnTo>
                <a:lnTo>
                  <a:pt x="1181" y="6"/>
                </a:lnTo>
                <a:lnTo>
                  <a:pt x="1150" y="5"/>
                </a:lnTo>
                <a:lnTo>
                  <a:pt x="1125" y="5"/>
                </a:lnTo>
                <a:lnTo>
                  <a:pt x="1101" y="6"/>
                </a:lnTo>
                <a:lnTo>
                  <a:pt x="1078" y="7"/>
                </a:lnTo>
                <a:lnTo>
                  <a:pt x="1055" y="9"/>
                </a:lnTo>
                <a:lnTo>
                  <a:pt x="1034" y="11"/>
                </a:lnTo>
                <a:lnTo>
                  <a:pt x="1014" y="13"/>
                </a:lnTo>
                <a:lnTo>
                  <a:pt x="995" y="15"/>
                </a:lnTo>
                <a:lnTo>
                  <a:pt x="978" y="19"/>
                </a:lnTo>
                <a:lnTo>
                  <a:pt x="978" y="631"/>
                </a:lnTo>
                <a:close/>
                <a:moveTo>
                  <a:pt x="852" y="263"/>
                </a:moveTo>
                <a:lnTo>
                  <a:pt x="617" y="263"/>
                </a:lnTo>
                <a:lnTo>
                  <a:pt x="617" y="104"/>
                </a:lnTo>
                <a:lnTo>
                  <a:pt x="865" y="104"/>
                </a:lnTo>
                <a:lnTo>
                  <a:pt x="865" y="10"/>
                </a:lnTo>
                <a:lnTo>
                  <a:pt x="504" y="10"/>
                </a:lnTo>
                <a:lnTo>
                  <a:pt x="504" y="631"/>
                </a:lnTo>
                <a:lnTo>
                  <a:pt x="879" y="631"/>
                </a:lnTo>
                <a:lnTo>
                  <a:pt x="879" y="537"/>
                </a:lnTo>
                <a:lnTo>
                  <a:pt x="617" y="537"/>
                </a:lnTo>
                <a:lnTo>
                  <a:pt x="617" y="355"/>
                </a:lnTo>
                <a:lnTo>
                  <a:pt x="852" y="355"/>
                </a:lnTo>
                <a:lnTo>
                  <a:pt x="852" y="263"/>
                </a:lnTo>
                <a:close/>
                <a:moveTo>
                  <a:pt x="0" y="601"/>
                </a:moveTo>
                <a:lnTo>
                  <a:pt x="14" y="609"/>
                </a:lnTo>
                <a:lnTo>
                  <a:pt x="32" y="616"/>
                </a:lnTo>
                <a:lnTo>
                  <a:pt x="50" y="622"/>
                </a:lnTo>
                <a:lnTo>
                  <a:pt x="72" y="629"/>
                </a:lnTo>
                <a:lnTo>
                  <a:pt x="94" y="634"/>
                </a:lnTo>
                <a:lnTo>
                  <a:pt x="118" y="637"/>
                </a:lnTo>
                <a:lnTo>
                  <a:pt x="143" y="640"/>
                </a:lnTo>
                <a:lnTo>
                  <a:pt x="167" y="641"/>
                </a:lnTo>
                <a:lnTo>
                  <a:pt x="196" y="640"/>
                </a:lnTo>
                <a:lnTo>
                  <a:pt x="224" y="637"/>
                </a:lnTo>
                <a:lnTo>
                  <a:pt x="236" y="635"/>
                </a:lnTo>
                <a:lnTo>
                  <a:pt x="248" y="632"/>
                </a:lnTo>
                <a:lnTo>
                  <a:pt x="261" y="629"/>
                </a:lnTo>
                <a:lnTo>
                  <a:pt x="272" y="625"/>
                </a:lnTo>
                <a:lnTo>
                  <a:pt x="282" y="621"/>
                </a:lnTo>
                <a:lnTo>
                  <a:pt x="293" y="617"/>
                </a:lnTo>
                <a:lnTo>
                  <a:pt x="303" y="613"/>
                </a:lnTo>
                <a:lnTo>
                  <a:pt x="312" y="608"/>
                </a:lnTo>
                <a:lnTo>
                  <a:pt x="321" y="603"/>
                </a:lnTo>
                <a:lnTo>
                  <a:pt x="330" y="597"/>
                </a:lnTo>
                <a:lnTo>
                  <a:pt x="338" y="591"/>
                </a:lnTo>
                <a:lnTo>
                  <a:pt x="345" y="584"/>
                </a:lnTo>
                <a:lnTo>
                  <a:pt x="352" y="578"/>
                </a:lnTo>
                <a:lnTo>
                  <a:pt x="358" y="571"/>
                </a:lnTo>
                <a:lnTo>
                  <a:pt x="365" y="564"/>
                </a:lnTo>
                <a:lnTo>
                  <a:pt x="371" y="557"/>
                </a:lnTo>
                <a:lnTo>
                  <a:pt x="380" y="541"/>
                </a:lnTo>
                <a:lnTo>
                  <a:pt x="388" y="526"/>
                </a:lnTo>
                <a:lnTo>
                  <a:pt x="394" y="508"/>
                </a:lnTo>
                <a:lnTo>
                  <a:pt x="400" y="491"/>
                </a:lnTo>
                <a:lnTo>
                  <a:pt x="402" y="472"/>
                </a:lnTo>
                <a:lnTo>
                  <a:pt x="403" y="454"/>
                </a:lnTo>
                <a:lnTo>
                  <a:pt x="402" y="437"/>
                </a:lnTo>
                <a:lnTo>
                  <a:pt x="401" y="422"/>
                </a:lnTo>
                <a:lnTo>
                  <a:pt x="397" y="407"/>
                </a:lnTo>
                <a:lnTo>
                  <a:pt x="393" y="393"/>
                </a:lnTo>
                <a:lnTo>
                  <a:pt x="387" y="380"/>
                </a:lnTo>
                <a:lnTo>
                  <a:pt x="381" y="367"/>
                </a:lnTo>
                <a:lnTo>
                  <a:pt x="373" y="355"/>
                </a:lnTo>
                <a:lnTo>
                  <a:pt x="364" y="344"/>
                </a:lnTo>
                <a:lnTo>
                  <a:pt x="353" y="332"/>
                </a:lnTo>
                <a:lnTo>
                  <a:pt x="341" y="322"/>
                </a:lnTo>
                <a:lnTo>
                  <a:pt x="328" y="313"/>
                </a:lnTo>
                <a:lnTo>
                  <a:pt x="313" y="303"/>
                </a:lnTo>
                <a:lnTo>
                  <a:pt x="298" y="294"/>
                </a:lnTo>
                <a:lnTo>
                  <a:pt x="281" y="286"/>
                </a:lnTo>
                <a:lnTo>
                  <a:pt x="263" y="278"/>
                </a:lnTo>
                <a:lnTo>
                  <a:pt x="243" y="270"/>
                </a:lnTo>
                <a:lnTo>
                  <a:pt x="215" y="258"/>
                </a:lnTo>
                <a:lnTo>
                  <a:pt x="190" y="247"/>
                </a:lnTo>
                <a:lnTo>
                  <a:pt x="179" y="242"/>
                </a:lnTo>
                <a:lnTo>
                  <a:pt x="169" y="236"/>
                </a:lnTo>
                <a:lnTo>
                  <a:pt x="161" y="230"/>
                </a:lnTo>
                <a:lnTo>
                  <a:pt x="153" y="224"/>
                </a:lnTo>
                <a:lnTo>
                  <a:pt x="146" y="219"/>
                </a:lnTo>
                <a:lnTo>
                  <a:pt x="141" y="213"/>
                </a:lnTo>
                <a:lnTo>
                  <a:pt x="135" y="206"/>
                </a:lnTo>
                <a:lnTo>
                  <a:pt x="131" y="200"/>
                </a:lnTo>
                <a:lnTo>
                  <a:pt x="128" y="192"/>
                </a:lnTo>
                <a:lnTo>
                  <a:pt x="126" y="184"/>
                </a:lnTo>
                <a:lnTo>
                  <a:pt x="125" y="177"/>
                </a:lnTo>
                <a:lnTo>
                  <a:pt x="125" y="168"/>
                </a:lnTo>
                <a:lnTo>
                  <a:pt x="125" y="162"/>
                </a:lnTo>
                <a:lnTo>
                  <a:pt x="126" y="154"/>
                </a:lnTo>
                <a:lnTo>
                  <a:pt x="128" y="147"/>
                </a:lnTo>
                <a:lnTo>
                  <a:pt x="130" y="141"/>
                </a:lnTo>
                <a:lnTo>
                  <a:pt x="134" y="135"/>
                </a:lnTo>
                <a:lnTo>
                  <a:pt x="139" y="129"/>
                </a:lnTo>
                <a:lnTo>
                  <a:pt x="143" y="122"/>
                </a:lnTo>
                <a:lnTo>
                  <a:pt x="149" y="117"/>
                </a:lnTo>
                <a:lnTo>
                  <a:pt x="156" y="112"/>
                </a:lnTo>
                <a:lnTo>
                  <a:pt x="163" y="107"/>
                </a:lnTo>
                <a:lnTo>
                  <a:pt x="171" y="103"/>
                </a:lnTo>
                <a:lnTo>
                  <a:pt x="181" y="100"/>
                </a:lnTo>
                <a:lnTo>
                  <a:pt x="191" y="97"/>
                </a:lnTo>
                <a:lnTo>
                  <a:pt x="202" y="95"/>
                </a:lnTo>
                <a:lnTo>
                  <a:pt x="215" y="94"/>
                </a:lnTo>
                <a:lnTo>
                  <a:pt x="227" y="94"/>
                </a:lnTo>
                <a:lnTo>
                  <a:pt x="248" y="94"/>
                </a:lnTo>
                <a:lnTo>
                  <a:pt x="268" y="96"/>
                </a:lnTo>
                <a:lnTo>
                  <a:pt x="285" y="100"/>
                </a:lnTo>
                <a:lnTo>
                  <a:pt x="302" y="104"/>
                </a:lnTo>
                <a:lnTo>
                  <a:pt x="317" y="108"/>
                </a:lnTo>
                <a:lnTo>
                  <a:pt x="331" y="113"/>
                </a:lnTo>
                <a:lnTo>
                  <a:pt x="342" y="118"/>
                </a:lnTo>
                <a:lnTo>
                  <a:pt x="351" y="122"/>
                </a:lnTo>
                <a:lnTo>
                  <a:pt x="378" y="31"/>
                </a:lnTo>
                <a:lnTo>
                  <a:pt x="366" y="25"/>
                </a:lnTo>
                <a:lnTo>
                  <a:pt x="350" y="20"/>
                </a:lnTo>
                <a:lnTo>
                  <a:pt x="335" y="14"/>
                </a:lnTo>
                <a:lnTo>
                  <a:pt x="316" y="9"/>
                </a:lnTo>
                <a:lnTo>
                  <a:pt x="298" y="6"/>
                </a:lnTo>
                <a:lnTo>
                  <a:pt x="276" y="3"/>
                </a:lnTo>
                <a:lnTo>
                  <a:pt x="254" y="1"/>
                </a:lnTo>
                <a:lnTo>
                  <a:pt x="229" y="0"/>
                </a:lnTo>
                <a:lnTo>
                  <a:pt x="204" y="1"/>
                </a:lnTo>
                <a:lnTo>
                  <a:pt x="182" y="4"/>
                </a:lnTo>
                <a:lnTo>
                  <a:pt x="159" y="8"/>
                </a:lnTo>
                <a:lnTo>
                  <a:pt x="139" y="14"/>
                </a:lnTo>
                <a:lnTo>
                  <a:pt x="119" y="22"/>
                </a:lnTo>
                <a:lnTo>
                  <a:pt x="101" y="30"/>
                </a:lnTo>
                <a:lnTo>
                  <a:pt x="84" y="40"/>
                </a:lnTo>
                <a:lnTo>
                  <a:pt x="70" y="51"/>
                </a:lnTo>
                <a:lnTo>
                  <a:pt x="56" y="64"/>
                </a:lnTo>
                <a:lnTo>
                  <a:pt x="44" y="77"/>
                </a:lnTo>
                <a:lnTo>
                  <a:pt x="34" y="93"/>
                </a:lnTo>
                <a:lnTo>
                  <a:pt x="26" y="108"/>
                </a:lnTo>
                <a:lnTo>
                  <a:pt x="18" y="124"/>
                </a:lnTo>
                <a:lnTo>
                  <a:pt x="14" y="142"/>
                </a:lnTo>
                <a:lnTo>
                  <a:pt x="11" y="159"/>
                </a:lnTo>
                <a:lnTo>
                  <a:pt x="10" y="179"/>
                </a:lnTo>
                <a:lnTo>
                  <a:pt x="11" y="194"/>
                </a:lnTo>
                <a:lnTo>
                  <a:pt x="13" y="211"/>
                </a:lnTo>
                <a:lnTo>
                  <a:pt x="16" y="225"/>
                </a:lnTo>
                <a:lnTo>
                  <a:pt x="21" y="240"/>
                </a:lnTo>
                <a:lnTo>
                  <a:pt x="29" y="253"/>
                </a:lnTo>
                <a:lnTo>
                  <a:pt x="36" y="265"/>
                </a:lnTo>
                <a:lnTo>
                  <a:pt x="45" y="277"/>
                </a:lnTo>
                <a:lnTo>
                  <a:pt x="55" y="288"/>
                </a:lnTo>
                <a:lnTo>
                  <a:pt x="67" y="299"/>
                </a:lnTo>
                <a:lnTo>
                  <a:pt x="80" y="310"/>
                </a:lnTo>
                <a:lnTo>
                  <a:pt x="93" y="319"/>
                </a:lnTo>
                <a:lnTo>
                  <a:pt x="109" y="328"/>
                </a:lnTo>
                <a:lnTo>
                  <a:pt x="124" y="336"/>
                </a:lnTo>
                <a:lnTo>
                  <a:pt x="142" y="345"/>
                </a:lnTo>
                <a:lnTo>
                  <a:pt x="159" y="352"/>
                </a:lnTo>
                <a:lnTo>
                  <a:pt x="178" y="359"/>
                </a:lnTo>
                <a:lnTo>
                  <a:pt x="205" y="369"/>
                </a:lnTo>
                <a:lnTo>
                  <a:pt x="228" y="381"/>
                </a:lnTo>
                <a:lnTo>
                  <a:pt x="238" y="386"/>
                </a:lnTo>
                <a:lnTo>
                  <a:pt x="247" y="392"/>
                </a:lnTo>
                <a:lnTo>
                  <a:pt x="255" y="397"/>
                </a:lnTo>
                <a:lnTo>
                  <a:pt x="262" y="403"/>
                </a:lnTo>
                <a:lnTo>
                  <a:pt x="268" y="409"/>
                </a:lnTo>
                <a:lnTo>
                  <a:pt x="273" y="417"/>
                </a:lnTo>
                <a:lnTo>
                  <a:pt x="278" y="423"/>
                </a:lnTo>
                <a:lnTo>
                  <a:pt x="281" y="430"/>
                </a:lnTo>
                <a:lnTo>
                  <a:pt x="284" y="437"/>
                </a:lnTo>
                <a:lnTo>
                  <a:pt x="287" y="445"/>
                </a:lnTo>
                <a:lnTo>
                  <a:pt x="288" y="454"/>
                </a:lnTo>
                <a:lnTo>
                  <a:pt x="288" y="462"/>
                </a:lnTo>
                <a:lnTo>
                  <a:pt x="288" y="471"/>
                </a:lnTo>
                <a:lnTo>
                  <a:pt x="285" y="480"/>
                </a:lnTo>
                <a:lnTo>
                  <a:pt x="283" y="489"/>
                </a:lnTo>
                <a:lnTo>
                  <a:pt x="280" y="497"/>
                </a:lnTo>
                <a:lnTo>
                  <a:pt x="276" y="504"/>
                </a:lnTo>
                <a:lnTo>
                  <a:pt x="271" y="511"/>
                </a:lnTo>
                <a:lnTo>
                  <a:pt x="265" y="517"/>
                </a:lnTo>
                <a:lnTo>
                  <a:pt x="259" y="524"/>
                </a:lnTo>
                <a:lnTo>
                  <a:pt x="251" y="529"/>
                </a:lnTo>
                <a:lnTo>
                  <a:pt x="242" y="533"/>
                </a:lnTo>
                <a:lnTo>
                  <a:pt x="233" y="537"/>
                </a:lnTo>
                <a:lnTo>
                  <a:pt x="223" y="540"/>
                </a:lnTo>
                <a:lnTo>
                  <a:pt x="213" y="543"/>
                </a:lnTo>
                <a:lnTo>
                  <a:pt x="200" y="545"/>
                </a:lnTo>
                <a:lnTo>
                  <a:pt x="188" y="546"/>
                </a:lnTo>
                <a:lnTo>
                  <a:pt x="175" y="546"/>
                </a:lnTo>
                <a:lnTo>
                  <a:pt x="154" y="546"/>
                </a:lnTo>
                <a:lnTo>
                  <a:pt x="132" y="543"/>
                </a:lnTo>
                <a:lnTo>
                  <a:pt x="112" y="540"/>
                </a:lnTo>
                <a:lnTo>
                  <a:pt x="92" y="535"/>
                </a:lnTo>
                <a:lnTo>
                  <a:pt x="74" y="529"/>
                </a:lnTo>
                <a:lnTo>
                  <a:pt x="56" y="523"/>
                </a:lnTo>
                <a:lnTo>
                  <a:pt x="40" y="514"/>
                </a:lnTo>
                <a:lnTo>
                  <a:pt x="26" y="507"/>
                </a:lnTo>
                <a:lnTo>
                  <a:pt x="0" y="60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2489" dirty="0">
              <a:solidFill>
                <a:prstClr val="white"/>
              </a:solidFill>
            </a:endParaRPr>
          </a:p>
        </p:txBody>
      </p:sp>
      <p:sp>
        <p:nvSpPr>
          <p:cNvPr id="31" name="Freeform 30"/>
          <p:cNvSpPr>
            <a:spLocks noEditPoints="1"/>
          </p:cNvSpPr>
          <p:nvPr/>
        </p:nvSpPr>
        <p:spPr bwMode="auto">
          <a:xfrm>
            <a:off x="10154128" y="6593330"/>
            <a:ext cx="1040973" cy="112271"/>
          </a:xfrm>
          <a:custGeom>
            <a:avLst/>
            <a:gdLst/>
            <a:ahLst/>
            <a:cxnLst>
              <a:cxn ang="0">
                <a:pos x="5506" y="10"/>
              </a:cxn>
              <a:cxn ang="0">
                <a:pos x="5169" y="544"/>
              </a:cxn>
              <a:cxn ang="0">
                <a:pos x="5029" y="477"/>
              </a:cxn>
              <a:cxn ang="0">
                <a:pos x="4982" y="270"/>
              </a:cxn>
              <a:cxn ang="0">
                <a:pos x="5063" y="133"/>
              </a:cxn>
              <a:cxn ang="0">
                <a:pos x="5293" y="109"/>
              </a:cxn>
              <a:cxn ang="0">
                <a:pos x="5122" y="6"/>
              </a:cxn>
              <a:cxn ang="0">
                <a:pos x="4924" y="122"/>
              </a:cxn>
              <a:cxn ang="0">
                <a:pos x="4861" y="362"/>
              </a:cxn>
              <a:cxn ang="0">
                <a:pos x="4955" y="565"/>
              </a:cxn>
              <a:cxn ang="0">
                <a:pos x="5175" y="641"/>
              </a:cxn>
              <a:cxn ang="0">
                <a:pos x="4373" y="269"/>
              </a:cxn>
              <a:cxn ang="0">
                <a:pos x="4761" y="631"/>
              </a:cxn>
              <a:cxn ang="0">
                <a:pos x="4630" y="407"/>
              </a:cxn>
              <a:cxn ang="0">
                <a:pos x="3905" y="100"/>
              </a:cxn>
              <a:cxn ang="0">
                <a:pos x="3809" y="456"/>
              </a:cxn>
              <a:cxn ang="0">
                <a:pos x="3020" y="10"/>
              </a:cxn>
              <a:cxn ang="0">
                <a:pos x="2324" y="528"/>
              </a:cxn>
              <a:cxn ang="0">
                <a:pos x="2455" y="633"/>
              </a:cxn>
              <a:cxn ang="0">
                <a:pos x="2663" y="610"/>
              </a:cxn>
              <a:cxn ang="0">
                <a:pos x="2767" y="461"/>
              </a:cxn>
              <a:cxn ang="0">
                <a:pos x="2644" y="481"/>
              </a:cxn>
              <a:cxn ang="0">
                <a:pos x="2470" y="533"/>
              </a:cxn>
              <a:cxn ang="0">
                <a:pos x="1803" y="609"/>
              </a:cxn>
              <a:cxn ang="0">
                <a:pos x="2082" y="617"/>
              </a:cxn>
              <a:cxn ang="0">
                <a:pos x="2191" y="472"/>
              </a:cxn>
              <a:cxn ang="0">
                <a:pos x="2070" y="286"/>
              </a:cxn>
              <a:cxn ang="0">
                <a:pos x="1914" y="177"/>
              </a:cxn>
              <a:cxn ang="0">
                <a:pos x="1991" y="95"/>
              </a:cxn>
              <a:cxn ang="0">
                <a:pos x="2106" y="9"/>
              </a:cxn>
              <a:cxn ang="0">
                <a:pos x="1823" y="93"/>
              </a:cxn>
              <a:cxn ang="0">
                <a:pos x="1869" y="310"/>
              </a:cxn>
              <a:cxn ang="0">
                <a:pos x="2067" y="423"/>
              </a:cxn>
              <a:cxn ang="0">
                <a:pos x="2031" y="533"/>
              </a:cxn>
              <a:cxn ang="0">
                <a:pos x="1789" y="601"/>
              </a:cxn>
              <a:cxn ang="0">
                <a:pos x="1348" y="251"/>
              </a:cxn>
              <a:cxn ang="0">
                <a:pos x="1587" y="422"/>
              </a:cxn>
              <a:cxn ang="0">
                <a:pos x="1300" y="631"/>
              </a:cxn>
              <a:cxn ang="0">
                <a:pos x="679" y="482"/>
              </a:cxn>
              <a:cxn ang="0">
                <a:pos x="668" y="177"/>
              </a:cxn>
              <a:cxn ang="0">
                <a:pos x="807" y="91"/>
              </a:cxn>
              <a:cxn ang="0">
                <a:pos x="944" y="177"/>
              </a:cxn>
              <a:cxn ang="0">
                <a:pos x="933" y="482"/>
              </a:cxn>
              <a:cxn ang="0">
                <a:pos x="804" y="550"/>
              </a:cxn>
              <a:cxn ang="0">
                <a:pos x="993" y="575"/>
              </a:cxn>
              <a:cxn ang="0">
                <a:pos x="1094" y="370"/>
              </a:cxn>
              <a:cxn ang="0">
                <a:pos x="1054" y="137"/>
              </a:cxn>
              <a:cxn ang="0">
                <a:pos x="890" y="9"/>
              </a:cxn>
              <a:cxn ang="0">
                <a:pos x="665" y="37"/>
              </a:cxn>
              <a:cxn ang="0">
                <a:pos x="531" y="209"/>
              </a:cxn>
              <a:cxn ang="0">
                <a:pos x="535" y="452"/>
              </a:cxn>
              <a:cxn ang="0">
                <a:pos x="670" y="611"/>
              </a:cxn>
              <a:cxn ang="0">
                <a:pos x="403" y="539"/>
              </a:cxn>
              <a:cxn ang="0">
                <a:pos x="216" y="516"/>
              </a:cxn>
              <a:cxn ang="0">
                <a:pos x="123" y="371"/>
              </a:cxn>
              <a:cxn ang="0">
                <a:pos x="160" y="176"/>
              </a:cxn>
              <a:cxn ang="0">
                <a:pos x="337" y="94"/>
              </a:cxn>
              <a:cxn ang="0">
                <a:pos x="383" y="3"/>
              </a:cxn>
              <a:cxn ang="0">
                <a:pos x="130" y="59"/>
              </a:cxn>
              <a:cxn ang="0">
                <a:pos x="6" y="255"/>
              </a:cxn>
              <a:cxn ang="0">
                <a:pos x="41" y="497"/>
              </a:cxn>
              <a:cxn ang="0">
                <a:pos x="215" y="628"/>
              </a:cxn>
              <a:cxn ang="0">
                <a:pos x="458" y="523"/>
              </a:cxn>
            </a:cxnLst>
            <a:rect l="0" t="0" r="r" b="b"/>
            <a:pathLst>
              <a:path w="5893" h="641">
                <a:moveTo>
                  <a:pt x="5686" y="631"/>
                </a:moveTo>
                <a:lnTo>
                  <a:pt x="5686" y="369"/>
                </a:lnTo>
                <a:lnTo>
                  <a:pt x="5893" y="10"/>
                </a:lnTo>
                <a:lnTo>
                  <a:pt x="5764" y="10"/>
                </a:lnTo>
                <a:lnTo>
                  <a:pt x="5690" y="169"/>
                </a:lnTo>
                <a:lnTo>
                  <a:pt x="5675" y="202"/>
                </a:lnTo>
                <a:lnTo>
                  <a:pt x="5661" y="232"/>
                </a:lnTo>
                <a:lnTo>
                  <a:pt x="5648" y="262"/>
                </a:lnTo>
                <a:lnTo>
                  <a:pt x="5636" y="292"/>
                </a:lnTo>
                <a:lnTo>
                  <a:pt x="5635" y="292"/>
                </a:lnTo>
                <a:lnTo>
                  <a:pt x="5621" y="261"/>
                </a:lnTo>
                <a:lnTo>
                  <a:pt x="5609" y="232"/>
                </a:lnTo>
                <a:lnTo>
                  <a:pt x="5596" y="202"/>
                </a:lnTo>
                <a:lnTo>
                  <a:pt x="5580" y="170"/>
                </a:lnTo>
                <a:lnTo>
                  <a:pt x="5506" y="10"/>
                </a:lnTo>
                <a:lnTo>
                  <a:pt x="5377" y="10"/>
                </a:lnTo>
                <a:lnTo>
                  <a:pt x="5573" y="372"/>
                </a:lnTo>
                <a:lnTo>
                  <a:pt x="5573" y="631"/>
                </a:lnTo>
                <a:lnTo>
                  <a:pt x="5686" y="631"/>
                </a:lnTo>
                <a:close/>
                <a:moveTo>
                  <a:pt x="5318" y="523"/>
                </a:moveTo>
                <a:lnTo>
                  <a:pt x="5306" y="528"/>
                </a:lnTo>
                <a:lnTo>
                  <a:pt x="5293" y="532"/>
                </a:lnTo>
                <a:lnTo>
                  <a:pt x="5277" y="536"/>
                </a:lnTo>
                <a:lnTo>
                  <a:pt x="5262" y="539"/>
                </a:lnTo>
                <a:lnTo>
                  <a:pt x="5245" y="542"/>
                </a:lnTo>
                <a:lnTo>
                  <a:pt x="5229" y="544"/>
                </a:lnTo>
                <a:lnTo>
                  <a:pt x="5211" y="545"/>
                </a:lnTo>
                <a:lnTo>
                  <a:pt x="5194" y="545"/>
                </a:lnTo>
                <a:lnTo>
                  <a:pt x="5182" y="545"/>
                </a:lnTo>
                <a:lnTo>
                  <a:pt x="5169" y="544"/>
                </a:lnTo>
                <a:lnTo>
                  <a:pt x="5157" y="543"/>
                </a:lnTo>
                <a:lnTo>
                  <a:pt x="5146" y="541"/>
                </a:lnTo>
                <a:lnTo>
                  <a:pt x="5134" y="539"/>
                </a:lnTo>
                <a:lnTo>
                  <a:pt x="5124" y="537"/>
                </a:lnTo>
                <a:lnTo>
                  <a:pt x="5113" y="534"/>
                </a:lnTo>
                <a:lnTo>
                  <a:pt x="5104" y="530"/>
                </a:lnTo>
                <a:lnTo>
                  <a:pt x="5093" y="526"/>
                </a:lnTo>
                <a:lnTo>
                  <a:pt x="5084" y="522"/>
                </a:lnTo>
                <a:lnTo>
                  <a:pt x="5075" y="516"/>
                </a:lnTo>
                <a:lnTo>
                  <a:pt x="5067" y="511"/>
                </a:lnTo>
                <a:lnTo>
                  <a:pt x="5057" y="505"/>
                </a:lnTo>
                <a:lnTo>
                  <a:pt x="5050" y="499"/>
                </a:lnTo>
                <a:lnTo>
                  <a:pt x="5042" y="492"/>
                </a:lnTo>
                <a:lnTo>
                  <a:pt x="5036" y="486"/>
                </a:lnTo>
                <a:lnTo>
                  <a:pt x="5029" y="477"/>
                </a:lnTo>
                <a:lnTo>
                  <a:pt x="5022" y="470"/>
                </a:lnTo>
                <a:lnTo>
                  <a:pt x="5016" y="462"/>
                </a:lnTo>
                <a:lnTo>
                  <a:pt x="5011" y="453"/>
                </a:lnTo>
                <a:lnTo>
                  <a:pt x="5006" y="443"/>
                </a:lnTo>
                <a:lnTo>
                  <a:pt x="5001" y="434"/>
                </a:lnTo>
                <a:lnTo>
                  <a:pt x="4997" y="425"/>
                </a:lnTo>
                <a:lnTo>
                  <a:pt x="4993" y="415"/>
                </a:lnTo>
                <a:lnTo>
                  <a:pt x="4986" y="393"/>
                </a:lnTo>
                <a:lnTo>
                  <a:pt x="4982" y="371"/>
                </a:lnTo>
                <a:lnTo>
                  <a:pt x="4979" y="347"/>
                </a:lnTo>
                <a:lnTo>
                  <a:pt x="4978" y="322"/>
                </a:lnTo>
                <a:lnTo>
                  <a:pt x="4979" y="309"/>
                </a:lnTo>
                <a:lnTo>
                  <a:pt x="4979" y="295"/>
                </a:lnTo>
                <a:lnTo>
                  <a:pt x="4981" y="282"/>
                </a:lnTo>
                <a:lnTo>
                  <a:pt x="4982" y="270"/>
                </a:lnTo>
                <a:lnTo>
                  <a:pt x="4985" y="257"/>
                </a:lnTo>
                <a:lnTo>
                  <a:pt x="4987" y="246"/>
                </a:lnTo>
                <a:lnTo>
                  <a:pt x="4991" y="235"/>
                </a:lnTo>
                <a:lnTo>
                  <a:pt x="4995" y="223"/>
                </a:lnTo>
                <a:lnTo>
                  <a:pt x="4999" y="213"/>
                </a:lnTo>
                <a:lnTo>
                  <a:pt x="5004" y="203"/>
                </a:lnTo>
                <a:lnTo>
                  <a:pt x="5008" y="193"/>
                </a:lnTo>
                <a:lnTo>
                  <a:pt x="5014" y="184"/>
                </a:lnTo>
                <a:lnTo>
                  <a:pt x="5019" y="176"/>
                </a:lnTo>
                <a:lnTo>
                  <a:pt x="5026" y="168"/>
                </a:lnTo>
                <a:lnTo>
                  <a:pt x="5033" y="159"/>
                </a:lnTo>
                <a:lnTo>
                  <a:pt x="5040" y="152"/>
                </a:lnTo>
                <a:lnTo>
                  <a:pt x="5047" y="145"/>
                </a:lnTo>
                <a:lnTo>
                  <a:pt x="5055" y="139"/>
                </a:lnTo>
                <a:lnTo>
                  <a:pt x="5063" y="133"/>
                </a:lnTo>
                <a:lnTo>
                  <a:pt x="5072" y="127"/>
                </a:lnTo>
                <a:lnTo>
                  <a:pt x="5080" y="121"/>
                </a:lnTo>
                <a:lnTo>
                  <a:pt x="5089" y="117"/>
                </a:lnTo>
                <a:lnTo>
                  <a:pt x="5098" y="112"/>
                </a:lnTo>
                <a:lnTo>
                  <a:pt x="5109" y="109"/>
                </a:lnTo>
                <a:lnTo>
                  <a:pt x="5129" y="102"/>
                </a:lnTo>
                <a:lnTo>
                  <a:pt x="5150" y="98"/>
                </a:lnTo>
                <a:lnTo>
                  <a:pt x="5172" y="95"/>
                </a:lnTo>
                <a:lnTo>
                  <a:pt x="5196" y="94"/>
                </a:lnTo>
                <a:lnTo>
                  <a:pt x="5215" y="95"/>
                </a:lnTo>
                <a:lnTo>
                  <a:pt x="5232" y="96"/>
                </a:lnTo>
                <a:lnTo>
                  <a:pt x="5248" y="98"/>
                </a:lnTo>
                <a:lnTo>
                  <a:pt x="5264" y="101"/>
                </a:lnTo>
                <a:lnTo>
                  <a:pt x="5279" y="105"/>
                </a:lnTo>
                <a:lnTo>
                  <a:pt x="5293" y="109"/>
                </a:lnTo>
                <a:lnTo>
                  <a:pt x="5305" y="113"/>
                </a:lnTo>
                <a:lnTo>
                  <a:pt x="5316" y="118"/>
                </a:lnTo>
                <a:lnTo>
                  <a:pt x="5341" y="28"/>
                </a:lnTo>
                <a:lnTo>
                  <a:pt x="5332" y="24"/>
                </a:lnTo>
                <a:lnTo>
                  <a:pt x="5318" y="19"/>
                </a:lnTo>
                <a:lnTo>
                  <a:pt x="5303" y="13"/>
                </a:lnTo>
                <a:lnTo>
                  <a:pt x="5285" y="9"/>
                </a:lnTo>
                <a:lnTo>
                  <a:pt x="5265" y="6"/>
                </a:lnTo>
                <a:lnTo>
                  <a:pt x="5242" y="3"/>
                </a:lnTo>
                <a:lnTo>
                  <a:pt x="5218" y="1"/>
                </a:lnTo>
                <a:lnTo>
                  <a:pt x="5191" y="0"/>
                </a:lnTo>
                <a:lnTo>
                  <a:pt x="5173" y="1"/>
                </a:lnTo>
                <a:lnTo>
                  <a:pt x="5156" y="2"/>
                </a:lnTo>
                <a:lnTo>
                  <a:pt x="5139" y="4"/>
                </a:lnTo>
                <a:lnTo>
                  <a:pt x="5122" y="6"/>
                </a:lnTo>
                <a:lnTo>
                  <a:pt x="5106" y="9"/>
                </a:lnTo>
                <a:lnTo>
                  <a:pt x="5090" y="13"/>
                </a:lnTo>
                <a:lnTo>
                  <a:pt x="5075" y="17"/>
                </a:lnTo>
                <a:lnTo>
                  <a:pt x="5059" y="23"/>
                </a:lnTo>
                <a:lnTo>
                  <a:pt x="5045" y="29"/>
                </a:lnTo>
                <a:lnTo>
                  <a:pt x="5031" y="35"/>
                </a:lnTo>
                <a:lnTo>
                  <a:pt x="5016" y="42"/>
                </a:lnTo>
                <a:lnTo>
                  <a:pt x="5003" y="50"/>
                </a:lnTo>
                <a:lnTo>
                  <a:pt x="4989" y="59"/>
                </a:lnTo>
                <a:lnTo>
                  <a:pt x="4977" y="68"/>
                </a:lnTo>
                <a:lnTo>
                  <a:pt x="4966" y="77"/>
                </a:lnTo>
                <a:lnTo>
                  <a:pt x="4955" y="87"/>
                </a:lnTo>
                <a:lnTo>
                  <a:pt x="4943" y="99"/>
                </a:lnTo>
                <a:lnTo>
                  <a:pt x="4933" y="110"/>
                </a:lnTo>
                <a:lnTo>
                  <a:pt x="4924" y="122"/>
                </a:lnTo>
                <a:lnTo>
                  <a:pt x="4914" y="135"/>
                </a:lnTo>
                <a:lnTo>
                  <a:pt x="4906" y="148"/>
                </a:lnTo>
                <a:lnTo>
                  <a:pt x="4898" y="162"/>
                </a:lnTo>
                <a:lnTo>
                  <a:pt x="4891" y="176"/>
                </a:lnTo>
                <a:lnTo>
                  <a:pt x="4885" y="190"/>
                </a:lnTo>
                <a:lnTo>
                  <a:pt x="4879" y="206"/>
                </a:lnTo>
                <a:lnTo>
                  <a:pt x="4873" y="222"/>
                </a:lnTo>
                <a:lnTo>
                  <a:pt x="4869" y="239"/>
                </a:lnTo>
                <a:lnTo>
                  <a:pt x="4866" y="255"/>
                </a:lnTo>
                <a:lnTo>
                  <a:pt x="4863" y="273"/>
                </a:lnTo>
                <a:lnTo>
                  <a:pt x="4861" y="290"/>
                </a:lnTo>
                <a:lnTo>
                  <a:pt x="4860" y="309"/>
                </a:lnTo>
                <a:lnTo>
                  <a:pt x="4859" y="328"/>
                </a:lnTo>
                <a:lnTo>
                  <a:pt x="4860" y="346"/>
                </a:lnTo>
                <a:lnTo>
                  <a:pt x="4861" y="362"/>
                </a:lnTo>
                <a:lnTo>
                  <a:pt x="4862" y="380"/>
                </a:lnTo>
                <a:lnTo>
                  <a:pt x="4865" y="395"/>
                </a:lnTo>
                <a:lnTo>
                  <a:pt x="4868" y="412"/>
                </a:lnTo>
                <a:lnTo>
                  <a:pt x="4871" y="427"/>
                </a:lnTo>
                <a:lnTo>
                  <a:pt x="4876" y="441"/>
                </a:lnTo>
                <a:lnTo>
                  <a:pt x="4881" y="457"/>
                </a:lnTo>
                <a:lnTo>
                  <a:pt x="4887" y="470"/>
                </a:lnTo>
                <a:lnTo>
                  <a:pt x="4893" y="484"/>
                </a:lnTo>
                <a:lnTo>
                  <a:pt x="4900" y="497"/>
                </a:lnTo>
                <a:lnTo>
                  <a:pt x="4907" y="509"/>
                </a:lnTo>
                <a:lnTo>
                  <a:pt x="4915" y="522"/>
                </a:lnTo>
                <a:lnTo>
                  <a:pt x="4925" y="534"/>
                </a:lnTo>
                <a:lnTo>
                  <a:pt x="4934" y="544"/>
                </a:lnTo>
                <a:lnTo>
                  <a:pt x="4943" y="555"/>
                </a:lnTo>
                <a:lnTo>
                  <a:pt x="4955" y="565"/>
                </a:lnTo>
                <a:lnTo>
                  <a:pt x="4965" y="574"/>
                </a:lnTo>
                <a:lnTo>
                  <a:pt x="4977" y="583"/>
                </a:lnTo>
                <a:lnTo>
                  <a:pt x="4989" y="592"/>
                </a:lnTo>
                <a:lnTo>
                  <a:pt x="5002" y="599"/>
                </a:lnTo>
                <a:lnTo>
                  <a:pt x="5015" y="606"/>
                </a:lnTo>
                <a:lnTo>
                  <a:pt x="5029" y="612"/>
                </a:lnTo>
                <a:lnTo>
                  <a:pt x="5043" y="618"/>
                </a:lnTo>
                <a:lnTo>
                  <a:pt x="5058" y="623"/>
                </a:lnTo>
                <a:lnTo>
                  <a:pt x="5074" y="628"/>
                </a:lnTo>
                <a:lnTo>
                  <a:pt x="5089" y="632"/>
                </a:lnTo>
                <a:lnTo>
                  <a:pt x="5106" y="635"/>
                </a:lnTo>
                <a:lnTo>
                  <a:pt x="5122" y="637"/>
                </a:lnTo>
                <a:lnTo>
                  <a:pt x="5139" y="639"/>
                </a:lnTo>
                <a:lnTo>
                  <a:pt x="5158" y="640"/>
                </a:lnTo>
                <a:lnTo>
                  <a:pt x="5175" y="641"/>
                </a:lnTo>
                <a:lnTo>
                  <a:pt x="5203" y="640"/>
                </a:lnTo>
                <a:lnTo>
                  <a:pt x="5229" y="638"/>
                </a:lnTo>
                <a:lnTo>
                  <a:pt x="5253" y="635"/>
                </a:lnTo>
                <a:lnTo>
                  <a:pt x="5274" y="632"/>
                </a:lnTo>
                <a:lnTo>
                  <a:pt x="5294" y="628"/>
                </a:lnTo>
                <a:lnTo>
                  <a:pt x="5310" y="622"/>
                </a:lnTo>
                <a:lnTo>
                  <a:pt x="5324" y="617"/>
                </a:lnTo>
                <a:lnTo>
                  <a:pt x="5337" y="612"/>
                </a:lnTo>
                <a:lnTo>
                  <a:pt x="5318" y="523"/>
                </a:lnTo>
                <a:close/>
                <a:moveTo>
                  <a:pt x="4374" y="631"/>
                </a:moveTo>
                <a:lnTo>
                  <a:pt x="4374" y="408"/>
                </a:lnTo>
                <a:lnTo>
                  <a:pt x="4374" y="371"/>
                </a:lnTo>
                <a:lnTo>
                  <a:pt x="4374" y="335"/>
                </a:lnTo>
                <a:lnTo>
                  <a:pt x="4374" y="301"/>
                </a:lnTo>
                <a:lnTo>
                  <a:pt x="4373" y="269"/>
                </a:lnTo>
                <a:lnTo>
                  <a:pt x="4372" y="237"/>
                </a:lnTo>
                <a:lnTo>
                  <a:pt x="4371" y="205"/>
                </a:lnTo>
                <a:lnTo>
                  <a:pt x="4370" y="175"/>
                </a:lnTo>
                <a:lnTo>
                  <a:pt x="4369" y="144"/>
                </a:lnTo>
                <a:lnTo>
                  <a:pt x="4371" y="144"/>
                </a:lnTo>
                <a:lnTo>
                  <a:pt x="4383" y="170"/>
                </a:lnTo>
                <a:lnTo>
                  <a:pt x="4396" y="198"/>
                </a:lnTo>
                <a:lnTo>
                  <a:pt x="4410" y="224"/>
                </a:lnTo>
                <a:lnTo>
                  <a:pt x="4423" y="251"/>
                </a:lnTo>
                <a:lnTo>
                  <a:pt x="4438" y="279"/>
                </a:lnTo>
                <a:lnTo>
                  <a:pt x="4453" y="306"/>
                </a:lnTo>
                <a:lnTo>
                  <a:pt x="4468" y="332"/>
                </a:lnTo>
                <a:lnTo>
                  <a:pt x="4483" y="358"/>
                </a:lnTo>
                <a:lnTo>
                  <a:pt x="4644" y="631"/>
                </a:lnTo>
                <a:lnTo>
                  <a:pt x="4761" y="631"/>
                </a:lnTo>
                <a:lnTo>
                  <a:pt x="4761" y="10"/>
                </a:lnTo>
                <a:lnTo>
                  <a:pt x="4657" y="10"/>
                </a:lnTo>
                <a:lnTo>
                  <a:pt x="4657" y="226"/>
                </a:lnTo>
                <a:lnTo>
                  <a:pt x="4657" y="261"/>
                </a:lnTo>
                <a:lnTo>
                  <a:pt x="4658" y="295"/>
                </a:lnTo>
                <a:lnTo>
                  <a:pt x="4658" y="328"/>
                </a:lnTo>
                <a:lnTo>
                  <a:pt x="4659" y="360"/>
                </a:lnTo>
                <a:lnTo>
                  <a:pt x="4661" y="391"/>
                </a:lnTo>
                <a:lnTo>
                  <a:pt x="4662" y="422"/>
                </a:lnTo>
                <a:lnTo>
                  <a:pt x="4665" y="453"/>
                </a:lnTo>
                <a:lnTo>
                  <a:pt x="4667" y="484"/>
                </a:lnTo>
                <a:lnTo>
                  <a:pt x="4665" y="485"/>
                </a:lnTo>
                <a:lnTo>
                  <a:pt x="4653" y="459"/>
                </a:lnTo>
                <a:lnTo>
                  <a:pt x="4642" y="433"/>
                </a:lnTo>
                <a:lnTo>
                  <a:pt x="4630" y="407"/>
                </a:lnTo>
                <a:lnTo>
                  <a:pt x="4616" y="381"/>
                </a:lnTo>
                <a:lnTo>
                  <a:pt x="4603" y="355"/>
                </a:lnTo>
                <a:lnTo>
                  <a:pt x="4589" y="328"/>
                </a:lnTo>
                <a:lnTo>
                  <a:pt x="4574" y="302"/>
                </a:lnTo>
                <a:lnTo>
                  <a:pt x="4559" y="277"/>
                </a:lnTo>
                <a:lnTo>
                  <a:pt x="4399" y="10"/>
                </a:lnTo>
                <a:lnTo>
                  <a:pt x="4270" y="10"/>
                </a:lnTo>
                <a:lnTo>
                  <a:pt x="4270" y="631"/>
                </a:lnTo>
                <a:lnTo>
                  <a:pt x="4374" y="631"/>
                </a:lnTo>
                <a:close/>
                <a:moveTo>
                  <a:pt x="3827" y="369"/>
                </a:moveTo>
                <a:lnTo>
                  <a:pt x="3876" y="216"/>
                </a:lnTo>
                <a:lnTo>
                  <a:pt x="3884" y="187"/>
                </a:lnTo>
                <a:lnTo>
                  <a:pt x="3891" y="158"/>
                </a:lnTo>
                <a:lnTo>
                  <a:pt x="3898" y="129"/>
                </a:lnTo>
                <a:lnTo>
                  <a:pt x="3905" y="100"/>
                </a:lnTo>
                <a:lnTo>
                  <a:pt x="3908" y="100"/>
                </a:lnTo>
                <a:lnTo>
                  <a:pt x="3915" y="128"/>
                </a:lnTo>
                <a:lnTo>
                  <a:pt x="3922" y="157"/>
                </a:lnTo>
                <a:lnTo>
                  <a:pt x="3930" y="187"/>
                </a:lnTo>
                <a:lnTo>
                  <a:pt x="3938" y="217"/>
                </a:lnTo>
                <a:lnTo>
                  <a:pt x="3988" y="369"/>
                </a:lnTo>
                <a:lnTo>
                  <a:pt x="3827" y="369"/>
                </a:lnTo>
                <a:close/>
                <a:moveTo>
                  <a:pt x="4006" y="456"/>
                </a:moveTo>
                <a:lnTo>
                  <a:pt x="4063" y="631"/>
                </a:lnTo>
                <a:lnTo>
                  <a:pt x="4184" y="631"/>
                </a:lnTo>
                <a:lnTo>
                  <a:pt x="3983" y="10"/>
                </a:lnTo>
                <a:lnTo>
                  <a:pt x="3839" y="10"/>
                </a:lnTo>
                <a:lnTo>
                  <a:pt x="3639" y="631"/>
                </a:lnTo>
                <a:lnTo>
                  <a:pt x="3756" y="631"/>
                </a:lnTo>
                <a:lnTo>
                  <a:pt x="3809" y="456"/>
                </a:lnTo>
                <a:lnTo>
                  <a:pt x="4006" y="456"/>
                </a:lnTo>
                <a:close/>
                <a:moveTo>
                  <a:pt x="3389" y="631"/>
                </a:moveTo>
                <a:lnTo>
                  <a:pt x="3502" y="631"/>
                </a:lnTo>
                <a:lnTo>
                  <a:pt x="3502" y="105"/>
                </a:lnTo>
                <a:lnTo>
                  <a:pt x="3680" y="105"/>
                </a:lnTo>
                <a:lnTo>
                  <a:pt x="3680" y="10"/>
                </a:lnTo>
                <a:lnTo>
                  <a:pt x="3211" y="10"/>
                </a:lnTo>
                <a:lnTo>
                  <a:pt x="3211" y="105"/>
                </a:lnTo>
                <a:lnTo>
                  <a:pt x="3389" y="105"/>
                </a:lnTo>
                <a:lnTo>
                  <a:pt x="3389" y="631"/>
                </a:lnTo>
                <a:close/>
                <a:moveTo>
                  <a:pt x="2906" y="631"/>
                </a:moveTo>
                <a:lnTo>
                  <a:pt x="3275" y="631"/>
                </a:lnTo>
                <a:lnTo>
                  <a:pt x="3275" y="536"/>
                </a:lnTo>
                <a:lnTo>
                  <a:pt x="3020" y="536"/>
                </a:lnTo>
                <a:lnTo>
                  <a:pt x="3020" y="10"/>
                </a:lnTo>
                <a:lnTo>
                  <a:pt x="2906" y="10"/>
                </a:lnTo>
                <a:lnTo>
                  <a:pt x="2906" y="631"/>
                </a:lnTo>
                <a:close/>
                <a:moveTo>
                  <a:pt x="2293" y="10"/>
                </a:moveTo>
                <a:lnTo>
                  <a:pt x="2293" y="365"/>
                </a:lnTo>
                <a:lnTo>
                  <a:pt x="2293" y="383"/>
                </a:lnTo>
                <a:lnTo>
                  <a:pt x="2294" y="400"/>
                </a:lnTo>
                <a:lnTo>
                  <a:pt x="2295" y="417"/>
                </a:lnTo>
                <a:lnTo>
                  <a:pt x="2297" y="433"/>
                </a:lnTo>
                <a:lnTo>
                  <a:pt x="2299" y="449"/>
                </a:lnTo>
                <a:lnTo>
                  <a:pt x="2303" y="463"/>
                </a:lnTo>
                <a:lnTo>
                  <a:pt x="2306" y="477"/>
                </a:lnTo>
                <a:lnTo>
                  <a:pt x="2310" y="491"/>
                </a:lnTo>
                <a:lnTo>
                  <a:pt x="2314" y="503"/>
                </a:lnTo>
                <a:lnTo>
                  <a:pt x="2319" y="515"/>
                </a:lnTo>
                <a:lnTo>
                  <a:pt x="2324" y="528"/>
                </a:lnTo>
                <a:lnTo>
                  <a:pt x="2330" y="538"/>
                </a:lnTo>
                <a:lnTo>
                  <a:pt x="2336" y="548"/>
                </a:lnTo>
                <a:lnTo>
                  <a:pt x="2343" y="559"/>
                </a:lnTo>
                <a:lnTo>
                  <a:pt x="2350" y="568"/>
                </a:lnTo>
                <a:lnTo>
                  <a:pt x="2357" y="576"/>
                </a:lnTo>
                <a:lnTo>
                  <a:pt x="2365" y="584"/>
                </a:lnTo>
                <a:lnTo>
                  <a:pt x="2373" y="592"/>
                </a:lnTo>
                <a:lnTo>
                  <a:pt x="2383" y="599"/>
                </a:lnTo>
                <a:lnTo>
                  <a:pt x="2392" y="605"/>
                </a:lnTo>
                <a:lnTo>
                  <a:pt x="2401" y="611"/>
                </a:lnTo>
                <a:lnTo>
                  <a:pt x="2411" y="616"/>
                </a:lnTo>
                <a:lnTo>
                  <a:pt x="2422" y="621"/>
                </a:lnTo>
                <a:lnTo>
                  <a:pt x="2432" y="625"/>
                </a:lnTo>
                <a:lnTo>
                  <a:pt x="2443" y="629"/>
                </a:lnTo>
                <a:lnTo>
                  <a:pt x="2455" y="633"/>
                </a:lnTo>
                <a:lnTo>
                  <a:pt x="2466" y="635"/>
                </a:lnTo>
                <a:lnTo>
                  <a:pt x="2478" y="637"/>
                </a:lnTo>
                <a:lnTo>
                  <a:pt x="2503" y="640"/>
                </a:lnTo>
                <a:lnTo>
                  <a:pt x="2530" y="641"/>
                </a:lnTo>
                <a:lnTo>
                  <a:pt x="2543" y="641"/>
                </a:lnTo>
                <a:lnTo>
                  <a:pt x="2556" y="640"/>
                </a:lnTo>
                <a:lnTo>
                  <a:pt x="2570" y="639"/>
                </a:lnTo>
                <a:lnTo>
                  <a:pt x="2583" y="637"/>
                </a:lnTo>
                <a:lnTo>
                  <a:pt x="2595" y="635"/>
                </a:lnTo>
                <a:lnTo>
                  <a:pt x="2608" y="632"/>
                </a:lnTo>
                <a:lnTo>
                  <a:pt x="2619" y="629"/>
                </a:lnTo>
                <a:lnTo>
                  <a:pt x="2631" y="624"/>
                </a:lnTo>
                <a:lnTo>
                  <a:pt x="2643" y="620"/>
                </a:lnTo>
                <a:lnTo>
                  <a:pt x="2653" y="615"/>
                </a:lnTo>
                <a:lnTo>
                  <a:pt x="2663" y="610"/>
                </a:lnTo>
                <a:lnTo>
                  <a:pt x="2673" y="604"/>
                </a:lnTo>
                <a:lnTo>
                  <a:pt x="2683" y="598"/>
                </a:lnTo>
                <a:lnTo>
                  <a:pt x="2692" y="591"/>
                </a:lnTo>
                <a:lnTo>
                  <a:pt x="2701" y="582"/>
                </a:lnTo>
                <a:lnTo>
                  <a:pt x="2709" y="574"/>
                </a:lnTo>
                <a:lnTo>
                  <a:pt x="2718" y="566"/>
                </a:lnTo>
                <a:lnTo>
                  <a:pt x="2725" y="557"/>
                </a:lnTo>
                <a:lnTo>
                  <a:pt x="2732" y="546"/>
                </a:lnTo>
                <a:lnTo>
                  <a:pt x="2738" y="536"/>
                </a:lnTo>
                <a:lnTo>
                  <a:pt x="2744" y="525"/>
                </a:lnTo>
                <a:lnTo>
                  <a:pt x="2750" y="513"/>
                </a:lnTo>
                <a:lnTo>
                  <a:pt x="2755" y="501"/>
                </a:lnTo>
                <a:lnTo>
                  <a:pt x="2760" y="489"/>
                </a:lnTo>
                <a:lnTo>
                  <a:pt x="2764" y="475"/>
                </a:lnTo>
                <a:lnTo>
                  <a:pt x="2767" y="461"/>
                </a:lnTo>
                <a:lnTo>
                  <a:pt x="2770" y="446"/>
                </a:lnTo>
                <a:lnTo>
                  <a:pt x="2772" y="431"/>
                </a:lnTo>
                <a:lnTo>
                  <a:pt x="2774" y="416"/>
                </a:lnTo>
                <a:lnTo>
                  <a:pt x="2776" y="399"/>
                </a:lnTo>
                <a:lnTo>
                  <a:pt x="2777" y="383"/>
                </a:lnTo>
                <a:lnTo>
                  <a:pt x="2777" y="364"/>
                </a:lnTo>
                <a:lnTo>
                  <a:pt x="2777" y="10"/>
                </a:lnTo>
                <a:lnTo>
                  <a:pt x="2664" y="10"/>
                </a:lnTo>
                <a:lnTo>
                  <a:pt x="2664" y="372"/>
                </a:lnTo>
                <a:lnTo>
                  <a:pt x="2663" y="394"/>
                </a:lnTo>
                <a:lnTo>
                  <a:pt x="2661" y="415"/>
                </a:lnTo>
                <a:lnTo>
                  <a:pt x="2659" y="433"/>
                </a:lnTo>
                <a:lnTo>
                  <a:pt x="2655" y="451"/>
                </a:lnTo>
                <a:lnTo>
                  <a:pt x="2650" y="467"/>
                </a:lnTo>
                <a:lnTo>
                  <a:pt x="2644" y="481"/>
                </a:lnTo>
                <a:lnTo>
                  <a:pt x="2638" y="495"/>
                </a:lnTo>
                <a:lnTo>
                  <a:pt x="2629" y="506"/>
                </a:lnTo>
                <a:lnTo>
                  <a:pt x="2620" y="516"/>
                </a:lnTo>
                <a:lnTo>
                  <a:pt x="2611" y="526"/>
                </a:lnTo>
                <a:lnTo>
                  <a:pt x="2600" y="533"/>
                </a:lnTo>
                <a:lnTo>
                  <a:pt x="2588" y="539"/>
                </a:lnTo>
                <a:lnTo>
                  <a:pt x="2576" y="544"/>
                </a:lnTo>
                <a:lnTo>
                  <a:pt x="2563" y="547"/>
                </a:lnTo>
                <a:lnTo>
                  <a:pt x="2548" y="549"/>
                </a:lnTo>
                <a:lnTo>
                  <a:pt x="2534" y="549"/>
                </a:lnTo>
                <a:lnTo>
                  <a:pt x="2519" y="549"/>
                </a:lnTo>
                <a:lnTo>
                  <a:pt x="2506" y="547"/>
                </a:lnTo>
                <a:lnTo>
                  <a:pt x="2493" y="543"/>
                </a:lnTo>
                <a:lnTo>
                  <a:pt x="2481" y="539"/>
                </a:lnTo>
                <a:lnTo>
                  <a:pt x="2470" y="533"/>
                </a:lnTo>
                <a:lnTo>
                  <a:pt x="2460" y="526"/>
                </a:lnTo>
                <a:lnTo>
                  <a:pt x="2449" y="516"/>
                </a:lnTo>
                <a:lnTo>
                  <a:pt x="2441" y="506"/>
                </a:lnTo>
                <a:lnTo>
                  <a:pt x="2433" y="495"/>
                </a:lnTo>
                <a:lnTo>
                  <a:pt x="2426" y="481"/>
                </a:lnTo>
                <a:lnTo>
                  <a:pt x="2421" y="467"/>
                </a:lnTo>
                <a:lnTo>
                  <a:pt x="2416" y="451"/>
                </a:lnTo>
                <a:lnTo>
                  <a:pt x="2411" y="433"/>
                </a:lnTo>
                <a:lnTo>
                  <a:pt x="2408" y="415"/>
                </a:lnTo>
                <a:lnTo>
                  <a:pt x="2406" y="394"/>
                </a:lnTo>
                <a:lnTo>
                  <a:pt x="2406" y="372"/>
                </a:lnTo>
                <a:lnTo>
                  <a:pt x="2406" y="10"/>
                </a:lnTo>
                <a:lnTo>
                  <a:pt x="2293" y="10"/>
                </a:lnTo>
                <a:close/>
                <a:moveTo>
                  <a:pt x="1789" y="601"/>
                </a:moveTo>
                <a:lnTo>
                  <a:pt x="1803" y="609"/>
                </a:lnTo>
                <a:lnTo>
                  <a:pt x="1821" y="616"/>
                </a:lnTo>
                <a:lnTo>
                  <a:pt x="1840" y="622"/>
                </a:lnTo>
                <a:lnTo>
                  <a:pt x="1861" y="629"/>
                </a:lnTo>
                <a:lnTo>
                  <a:pt x="1883" y="634"/>
                </a:lnTo>
                <a:lnTo>
                  <a:pt x="1908" y="637"/>
                </a:lnTo>
                <a:lnTo>
                  <a:pt x="1932" y="640"/>
                </a:lnTo>
                <a:lnTo>
                  <a:pt x="1956" y="641"/>
                </a:lnTo>
                <a:lnTo>
                  <a:pt x="1986" y="640"/>
                </a:lnTo>
                <a:lnTo>
                  <a:pt x="2013" y="637"/>
                </a:lnTo>
                <a:lnTo>
                  <a:pt x="2025" y="635"/>
                </a:lnTo>
                <a:lnTo>
                  <a:pt x="2037" y="632"/>
                </a:lnTo>
                <a:lnTo>
                  <a:pt x="2050" y="629"/>
                </a:lnTo>
                <a:lnTo>
                  <a:pt x="2061" y="625"/>
                </a:lnTo>
                <a:lnTo>
                  <a:pt x="2071" y="621"/>
                </a:lnTo>
                <a:lnTo>
                  <a:pt x="2082" y="617"/>
                </a:lnTo>
                <a:lnTo>
                  <a:pt x="2092" y="613"/>
                </a:lnTo>
                <a:lnTo>
                  <a:pt x="2101" y="608"/>
                </a:lnTo>
                <a:lnTo>
                  <a:pt x="2110" y="603"/>
                </a:lnTo>
                <a:lnTo>
                  <a:pt x="2119" y="597"/>
                </a:lnTo>
                <a:lnTo>
                  <a:pt x="2127" y="591"/>
                </a:lnTo>
                <a:lnTo>
                  <a:pt x="2134" y="584"/>
                </a:lnTo>
                <a:lnTo>
                  <a:pt x="2141" y="578"/>
                </a:lnTo>
                <a:lnTo>
                  <a:pt x="2147" y="571"/>
                </a:lnTo>
                <a:lnTo>
                  <a:pt x="2154" y="564"/>
                </a:lnTo>
                <a:lnTo>
                  <a:pt x="2160" y="557"/>
                </a:lnTo>
                <a:lnTo>
                  <a:pt x="2170" y="541"/>
                </a:lnTo>
                <a:lnTo>
                  <a:pt x="2177" y="526"/>
                </a:lnTo>
                <a:lnTo>
                  <a:pt x="2183" y="508"/>
                </a:lnTo>
                <a:lnTo>
                  <a:pt x="2189" y="491"/>
                </a:lnTo>
                <a:lnTo>
                  <a:pt x="2191" y="472"/>
                </a:lnTo>
                <a:lnTo>
                  <a:pt x="2192" y="454"/>
                </a:lnTo>
                <a:lnTo>
                  <a:pt x="2192" y="437"/>
                </a:lnTo>
                <a:lnTo>
                  <a:pt x="2190" y="422"/>
                </a:lnTo>
                <a:lnTo>
                  <a:pt x="2186" y="407"/>
                </a:lnTo>
                <a:lnTo>
                  <a:pt x="2182" y="393"/>
                </a:lnTo>
                <a:lnTo>
                  <a:pt x="2176" y="380"/>
                </a:lnTo>
                <a:lnTo>
                  <a:pt x="2170" y="367"/>
                </a:lnTo>
                <a:lnTo>
                  <a:pt x="2162" y="355"/>
                </a:lnTo>
                <a:lnTo>
                  <a:pt x="2153" y="344"/>
                </a:lnTo>
                <a:lnTo>
                  <a:pt x="2142" y="332"/>
                </a:lnTo>
                <a:lnTo>
                  <a:pt x="2130" y="322"/>
                </a:lnTo>
                <a:lnTo>
                  <a:pt x="2117" y="313"/>
                </a:lnTo>
                <a:lnTo>
                  <a:pt x="2102" y="303"/>
                </a:lnTo>
                <a:lnTo>
                  <a:pt x="2087" y="294"/>
                </a:lnTo>
                <a:lnTo>
                  <a:pt x="2070" y="286"/>
                </a:lnTo>
                <a:lnTo>
                  <a:pt x="2052" y="278"/>
                </a:lnTo>
                <a:lnTo>
                  <a:pt x="2032" y="270"/>
                </a:lnTo>
                <a:lnTo>
                  <a:pt x="2004" y="258"/>
                </a:lnTo>
                <a:lnTo>
                  <a:pt x="1979" y="247"/>
                </a:lnTo>
                <a:lnTo>
                  <a:pt x="1969" y="242"/>
                </a:lnTo>
                <a:lnTo>
                  <a:pt x="1958" y="236"/>
                </a:lnTo>
                <a:lnTo>
                  <a:pt x="1950" y="230"/>
                </a:lnTo>
                <a:lnTo>
                  <a:pt x="1942" y="224"/>
                </a:lnTo>
                <a:lnTo>
                  <a:pt x="1936" y="219"/>
                </a:lnTo>
                <a:lnTo>
                  <a:pt x="1930" y="213"/>
                </a:lnTo>
                <a:lnTo>
                  <a:pt x="1924" y="206"/>
                </a:lnTo>
                <a:lnTo>
                  <a:pt x="1920" y="200"/>
                </a:lnTo>
                <a:lnTo>
                  <a:pt x="1917" y="192"/>
                </a:lnTo>
                <a:lnTo>
                  <a:pt x="1915" y="184"/>
                </a:lnTo>
                <a:lnTo>
                  <a:pt x="1914" y="177"/>
                </a:lnTo>
                <a:lnTo>
                  <a:pt x="1914" y="168"/>
                </a:lnTo>
                <a:lnTo>
                  <a:pt x="1914" y="162"/>
                </a:lnTo>
                <a:lnTo>
                  <a:pt x="1915" y="154"/>
                </a:lnTo>
                <a:lnTo>
                  <a:pt x="1917" y="147"/>
                </a:lnTo>
                <a:lnTo>
                  <a:pt x="1919" y="141"/>
                </a:lnTo>
                <a:lnTo>
                  <a:pt x="1923" y="135"/>
                </a:lnTo>
                <a:lnTo>
                  <a:pt x="1928" y="129"/>
                </a:lnTo>
                <a:lnTo>
                  <a:pt x="1933" y="122"/>
                </a:lnTo>
                <a:lnTo>
                  <a:pt x="1938" y="117"/>
                </a:lnTo>
                <a:lnTo>
                  <a:pt x="1945" y="112"/>
                </a:lnTo>
                <a:lnTo>
                  <a:pt x="1952" y="107"/>
                </a:lnTo>
                <a:lnTo>
                  <a:pt x="1960" y="103"/>
                </a:lnTo>
                <a:lnTo>
                  <a:pt x="1970" y="100"/>
                </a:lnTo>
                <a:lnTo>
                  <a:pt x="1980" y="97"/>
                </a:lnTo>
                <a:lnTo>
                  <a:pt x="1991" y="95"/>
                </a:lnTo>
                <a:lnTo>
                  <a:pt x="2004" y="94"/>
                </a:lnTo>
                <a:lnTo>
                  <a:pt x="2016" y="94"/>
                </a:lnTo>
                <a:lnTo>
                  <a:pt x="2037" y="94"/>
                </a:lnTo>
                <a:lnTo>
                  <a:pt x="2057" y="96"/>
                </a:lnTo>
                <a:lnTo>
                  <a:pt x="2075" y="100"/>
                </a:lnTo>
                <a:lnTo>
                  <a:pt x="2092" y="104"/>
                </a:lnTo>
                <a:lnTo>
                  <a:pt x="2106" y="108"/>
                </a:lnTo>
                <a:lnTo>
                  <a:pt x="2120" y="113"/>
                </a:lnTo>
                <a:lnTo>
                  <a:pt x="2131" y="118"/>
                </a:lnTo>
                <a:lnTo>
                  <a:pt x="2140" y="122"/>
                </a:lnTo>
                <a:lnTo>
                  <a:pt x="2167" y="31"/>
                </a:lnTo>
                <a:lnTo>
                  <a:pt x="2155" y="25"/>
                </a:lnTo>
                <a:lnTo>
                  <a:pt x="2139" y="20"/>
                </a:lnTo>
                <a:lnTo>
                  <a:pt x="2124" y="14"/>
                </a:lnTo>
                <a:lnTo>
                  <a:pt x="2106" y="9"/>
                </a:lnTo>
                <a:lnTo>
                  <a:pt x="2087" y="6"/>
                </a:lnTo>
                <a:lnTo>
                  <a:pt x="2065" y="3"/>
                </a:lnTo>
                <a:lnTo>
                  <a:pt x="2043" y="1"/>
                </a:lnTo>
                <a:lnTo>
                  <a:pt x="2019" y="0"/>
                </a:lnTo>
                <a:lnTo>
                  <a:pt x="1994" y="1"/>
                </a:lnTo>
                <a:lnTo>
                  <a:pt x="1971" y="4"/>
                </a:lnTo>
                <a:lnTo>
                  <a:pt x="1948" y="8"/>
                </a:lnTo>
                <a:lnTo>
                  <a:pt x="1928" y="14"/>
                </a:lnTo>
                <a:lnTo>
                  <a:pt x="1908" y="22"/>
                </a:lnTo>
                <a:lnTo>
                  <a:pt x="1890" y="30"/>
                </a:lnTo>
                <a:lnTo>
                  <a:pt x="1873" y="40"/>
                </a:lnTo>
                <a:lnTo>
                  <a:pt x="1859" y="51"/>
                </a:lnTo>
                <a:lnTo>
                  <a:pt x="1845" y="64"/>
                </a:lnTo>
                <a:lnTo>
                  <a:pt x="1833" y="77"/>
                </a:lnTo>
                <a:lnTo>
                  <a:pt x="1823" y="93"/>
                </a:lnTo>
                <a:lnTo>
                  <a:pt x="1815" y="108"/>
                </a:lnTo>
                <a:lnTo>
                  <a:pt x="1808" y="124"/>
                </a:lnTo>
                <a:lnTo>
                  <a:pt x="1803" y="142"/>
                </a:lnTo>
                <a:lnTo>
                  <a:pt x="1800" y="159"/>
                </a:lnTo>
                <a:lnTo>
                  <a:pt x="1799" y="179"/>
                </a:lnTo>
                <a:lnTo>
                  <a:pt x="1800" y="194"/>
                </a:lnTo>
                <a:lnTo>
                  <a:pt x="1802" y="211"/>
                </a:lnTo>
                <a:lnTo>
                  <a:pt x="1806" y="225"/>
                </a:lnTo>
                <a:lnTo>
                  <a:pt x="1811" y="240"/>
                </a:lnTo>
                <a:lnTo>
                  <a:pt x="1818" y="253"/>
                </a:lnTo>
                <a:lnTo>
                  <a:pt x="1825" y="265"/>
                </a:lnTo>
                <a:lnTo>
                  <a:pt x="1834" y="277"/>
                </a:lnTo>
                <a:lnTo>
                  <a:pt x="1844" y="288"/>
                </a:lnTo>
                <a:lnTo>
                  <a:pt x="1857" y="299"/>
                </a:lnTo>
                <a:lnTo>
                  <a:pt x="1869" y="310"/>
                </a:lnTo>
                <a:lnTo>
                  <a:pt x="1882" y="319"/>
                </a:lnTo>
                <a:lnTo>
                  <a:pt x="1898" y="328"/>
                </a:lnTo>
                <a:lnTo>
                  <a:pt x="1913" y="336"/>
                </a:lnTo>
                <a:lnTo>
                  <a:pt x="1931" y="345"/>
                </a:lnTo>
                <a:lnTo>
                  <a:pt x="1948" y="352"/>
                </a:lnTo>
                <a:lnTo>
                  <a:pt x="1967" y="359"/>
                </a:lnTo>
                <a:lnTo>
                  <a:pt x="1994" y="369"/>
                </a:lnTo>
                <a:lnTo>
                  <a:pt x="2017" y="381"/>
                </a:lnTo>
                <a:lnTo>
                  <a:pt x="2027" y="386"/>
                </a:lnTo>
                <a:lnTo>
                  <a:pt x="2036" y="392"/>
                </a:lnTo>
                <a:lnTo>
                  <a:pt x="2044" y="397"/>
                </a:lnTo>
                <a:lnTo>
                  <a:pt x="2051" y="403"/>
                </a:lnTo>
                <a:lnTo>
                  <a:pt x="2057" y="409"/>
                </a:lnTo>
                <a:lnTo>
                  <a:pt x="2062" y="417"/>
                </a:lnTo>
                <a:lnTo>
                  <a:pt x="2067" y="423"/>
                </a:lnTo>
                <a:lnTo>
                  <a:pt x="2070" y="430"/>
                </a:lnTo>
                <a:lnTo>
                  <a:pt x="2073" y="437"/>
                </a:lnTo>
                <a:lnTo>
                  <a:pt x="2075" y="445"/>
                </a:lnTo>
                <a:lnTo>
                  <a:pt x="2077" y="454"/>
                </a:lnTo>
                <a:lnTo>
                  <a:pt x="2077" y="462"/>
                </a:lnTo>
                <a:lnTo>
                  <a:pt x="2077" y="471"/>
                </a:lnTo>
                <a:lnTo>
                  <a:pt x="2074" y="480"/>
                </a:lnTo>
                <a:lnTo>
                  <a:pt x="2072" y="489"/>
                </a:lnTo>
                <a:lnTo>
                  <a:pt x="2069" y="497"/>
                </a:lnTo>
                <a:lnTo>
                  <a:pt x="2065" y="504"/>
                </a:lnTo>
                <a:lnTo>
                  <a:pt x="2060" y="511"/>
                </a:lnTo>
                <a:lnTo>
                  <a:pt x="2054" y="517"/>
                </a:lnTo>
                <a:lnTo>
                  <a:pt x="2048" y="524"/>
                </a:lnTo>
                <a:lnTo>
                  <a:pt x="2040" y="529"/>
                </a:lnTo>
                <a:lnTo>
                  <a:pt x="2031" y="533"/>
                </a:lnTo>
                <a:lnTo>
                  <a:pt x="2022" y="537"/>
                </a:lnTo>
                <a:lnTo>
                  <a:pt x="2012" y="540"/>
                </a:lnTo>
                <a:lnTo>
                  <a:pt x="2002" y="543"/>
                </a:lnTo>
                <a:lnTo>
                  <a:pt x="1989" y="545"/>
                </a:lnTo>
                <a:lnTo>
                  <a:pt x="1977" y="546"/>
                </a:lnTo>
                <a:lnTo>
                  <a:pt x="1965" y="546"/>
                </a:lnTo>
                <a:lnTo>
                  <a:pt x="1943" y="546"/>
                </a:lnTo>
                <a:lnTo>
                  <a:pt x="1921" y="543"/>
                </a:lnTo>
                <a:lnTo>
                  <a:pt x="1901" y="540"/>
                </a:lnTo>
                <a:lnTo>
                  <a:pt x="1881" y="535"/>
                </a:lnTo>
                <a:lnTo>
                  <a:pt x="1863" y="529"/>
                </a:lnTo>
                <a:lnTo>
                  <a:pt x="1845" y="523"/>
                </a:lnTo>
                <a:lnTo>
                  <a:pt x="1829" y="514"/>
                </a:lnTo>
                <a:lnTo>
                  <a:pt x="1815" y="507"/>
                </a:lnTo>
                <a:lnTo>
                  <a:pt x="1789" y="601"/>
                </a:lnTo>
                <a:close/>
                <a:moveTo>
                  <a:pt x="1300" y="631"/>
                </a:moveTo>
                <a:lnTo>
                  <a:pt x="1300" y="408"/>
                </a:lnTo>
                <a:lnTo>
                  <a:pt x="1300" y="371"/>
                </a:lnTo>
                <a:lnTo>
                  <a:pt x="1299" y="335"/>
                </a:lnTo>
                <a:lnTo>
                  <a:pt x="1299" y="301"/>
                </a:lnTo>
                <a:lnTo>
                  <a:pt x="1298" y="269"/>
                </a:lnTo>
                <a:lnTo>
                  <a:pt x="1298" y="237"/>
                </a:lnTo>
                <a:lnTo>
                  <a:pt x="1297" y="205"/>
                </a:lnTo>
                <a:lnTo>
                  <a:pt x="1295" y="175"/>
                </a:lnTo>
                <a:lnTo>
                  <a:pt x="1294" y="144"/>
                </a:lnTo>
                <a:lnTo>
                  <a:pt x="1297" y="144"/>
                </a:lnTo>
                <a:lnTo>
                  <a:pt x="1308" y="170"/>
                </a:lnTo>
                <a:lnTo>
                  <a:pt x="1321" y="198"/>
                </a:lnTo>
                <a:lnTo>
                  <a:pt x="1335" y="224"/>
                </a:lnTo>
                <a:lnTo>
                  <a:pt x="1348" y="251"/>
                </a:lnTo>
                <a:lnTo>
                  <a:pt x="1362" y="279"/>
                </a:lnTo>
                <a:lnTo>
                  <a:pt x="1378" y="306"/>
                </a:lnTo>
                <a:lnTo>
                  <a:pt x="1392" y="332"/>
                </a:lnTo>
                <a:lnTo>
                  <a:pt x="1408" y="358"/>
                </a:lnTo>
                <a:lnTo>
                  <a:pt x="1569" y="631"/>
                </a:lnTo>
                <a:lnTo>
                  <a:pt x="1686" y="631"/>
                </a:lnTo>
                <a:lnTo>
                  <a:pt x="1686" y="10"/>
                </a:lnTo>
                <a:lnTo>
                  <a:pt x="1582" y="10"/>
                </a:lnTo>
                <a:lnTo>
                  <a:pt x="1582" y="226"/>
                </a:lnTo>
                <a:lnTo>
                  <a:pt x="1582" y="261"/>
                </a:lnTo>
                <a:lnTo>
                  <a:pt x="1582" y="295"/>
                </a:lnTo>
                <a:lnTo>
                  <a:pt x="1583" y="328"/>
                </a:lnTo>
                <a:lnTo>
                  <a:pt x="1584" y="360"/>
                </a:lnTo>
                <a:lnTo>
                  <a:pt x="1585" y="391"/>
                </a:lnTo>
                <a:lnTo>
                  <a:pt x="1587" y="422"/>
                </a:lnTo>
                <a:lnTo>
                  <a:pt x="1589" y="453"/>
                </a:lnTo>
                <a:lnTo>
                  <a:pt x="1592" y="484"/>
                </a:lnTo>
                <a:lnTo>
                  <a:pt x="1589" y="485"/>
                </a:lnTo>
                <a:lnTo>
                  <a:pt x="1578" y="459"/>
                </a:lnTo>
                <a:lnTo>
                  <a:pt x="1567" y="433"/>
                </a:lnTo>
                <a:lnTo>
                  <a:pt x="1555" y="407"/>
                </a:lnTo>
                <a:lnTo>
                  <a:pt x="1541" y="381"/>
                </a:lnTo>
                <a:lnTo>
                  <a:pt x="1528" y="355"/>
                </a:lnTo>
                <a:lnTo>
                  <a:pt x="1513" y="328"/>
                </a:lnTo>
                <a:lnTo>
                  <a:pt x="1499" y="302"/>
                </a:lnTo>
                <a:lnTo>
                  <a:pt x="1484" y="277"/>
                </a:lnTo>
                <a:lnTo>
                  <a:pt x="1324" y="10"/>
                </a:lnTo>
                <a:lnTo>
                  <a:pt x="1195" y="10"/>
                </a:lnTo>
                <a:lnTo>
                  <a:pt x="1195" y="631"/>
                </a:lnTo>
                <a:lnTo>
                  <a:pt x="1300" y="631"/>
                </a:lnTo>
                <a:close/>
                <a:moveTo>
                  <a:pt x="804" y="550"/>
                </a:moveTo>
                <a:lnTo>
                  <a:pt x="795" y="549"/>
                </a:lnTo>
                <a:lnTo>
                  <a:pt x="785" y="549"/>
                </a:lnTo>
                <a:lnTo>
                  <a:pt x="776" y="547"/>
                </a:lnTo>
                <a:lnTo>
                  <a:pt x="766" y="545"/>
                </a:lnTo>
                <a:lnTo>
                  <a:pt x="757" y="543"/>
                </a:lnTo>
                <a:lnTo>
                  <a:pt x="749" y="540"/>
                </a:lnTo>
                <a:lnTo>
                  <a:pt x="741" y="536"/>
                </a:lnTo>
                <a:lnTo>
                  <a:pt x="733" y="532"/>
                </a:lnTo>
                <a:lnTo>
                  <a:pt x="724" y="527"/>
                </a:lnTo>
                <a:lnTo>
                  <a:pt x="717" y="523"/>
                </a:lnTo>
                <a:lnTo>
                  <a:pt x="710" y="516"/>
                </a:lnTo>
                <a:lnTo>
                  <a:pt x="703" y="510"/>
                </a:lnTo>
                <a:lnTo>
                  <a:pt x="690" y="497"/>
                </a:lnTo>
                <a:lnTo>
                  <a:pt x="679" y="482"/>
                </a:lnTo>
                <a:lnTo>
                  <a:pt x="668" y="466"/>
                </a:lnTo>
                <a:lnTo>
                  <a:pt x="660" y="449"/>
                </a:lnTo>
                <a:lnTo>
                  <a:pt x="651" y="430"/>
                </a:lnTo>
                <a:lnTo>
                  <a:pt x="645" y="410"/>
                </a:lnTo>
                <a:lnTo>
                  <a:pt x="640" y="389"/>
                </a:lnTo>
                <a:lnTo>
                  <a:pt x="637" y="367"/>
                </a:lnTo>
                <a:lnTo>
                  <a:pt x="634" y="346"/>
                </a:lnTo>
                <a:lnTo>
                  <a:pt x="634" y="322"/>
                </a:lnTo>
                <a:lnTo>
                  <a:pt x="634" y="299"/>
                </a:lnTo>
                <a:lnTo>
                  <a:pt x="636" y="277"/>
                </a:lnTo>
                <a:lnTo>
                  <a:pt x="640" y="255"/>
                </a:lnTo>
                <a:lnTo>
                  <a:pt x="645" y="235"/>
                </a:lnTo>
                <a:lnTo>
                  <a:pt x="651" y="214"/>
                </a:lnTo>
                <a:lnTo>
                  <a:pt x="659" y="194"/>
                </a:lnTo>
                <a:lnTo>
                  <a:pt x="668" y="177"/>
                </a:lnTo>
                <a:lnTo>
                  <a:pt x="677" y="160"/>
                </a:lnTo>
                <a:lnTo>
                  <a:pt x="689" y="145"/>
                </a:lnTo>
                <a:lnTo>
                  <a:pt x="702" y="132"/>
                </a:lnTo>
                <a:lnTo>
                  <a:pt x="709" y="126"/>
                </a:lnTo>
                <a:lnTo>
                  <a:pt x="716" y="119"/>
                </a:lnTo>
                <a:lnTo>
                  <a:pt x="723" y="114"/>
                </a:lnTo>
                <a:lnTo>
                  <a:pt x="732" y="109"/>
                </a:lnTo>
                <a:lnTo>
                  <a:pt x="740" y="105"/>
                </a:lnTo>
                <a:lnTo>
                  <a:pt x="748" y="102"/>
                </a:lnTo>
                <a:lnTo>
                  <a:pt x="757" y="99"/>
                </a:lnTo>
                <a:lnTo>
                  <a:pt x="766" y="96"/>
                </a:lnTo>
                <a:lnTo>
                  <a:pt x="776" y="94"/>
                </a:lnTo>
                <a:lnTo>
                  <a:pt x="786" y="92"/>
                </a:lnTo>
                <a:lnTo>
                  <a:pt x="795" y="91"/>
                </a:lnTo>
                <a:lnTo>
                  <a:pt x="807" y="91"/>
                </a:lnTo>
                <a:lnTo>
                  <a:pt x="817" y="91"/>
                </a:lnTo>
                <a:lnTo>
                  <a:pt x="827" y="92"/>
                </a:lnTo>
                <a:lnTo>
                  <a:pt x="836" y="94"/>
                </a:lnTo>
                <a:lnTo>
                  <a:pt x="846" y="96"/>
                </a:lnTo>
                <a:lnTo>
                  <a:pt x="855" y="99"/>
                </a:lnTo>
                <a:lnTo>
                  <a:pt x="864" y="102"/>
                </a:lnTo>
                <a:lnTo>
                  <a:pt x="872" y="106"/>
                </a:lnTo>
                <a:lnTo>
                  <a:pt x="881" y="110"/>
                </a:lnTo>
                <a:lnTo>
                  <a:pt x="889" y="114"/>
                </a:lnTo>
                <a:lnTo>
                  <a:pt x="896" y="120"/>
                </a:lnTo>
                <a:lnTo>
                  <a:pt x="903" y="126"/>
                </a:lnTo>
                <a:lnTo>
                  <a:pt x="910" y="132"/>
                </a:lnTo>
                <a:lnTo>
                  <a:pt x="923" y="145"/>
                </a:lnTo>
                <a:lnTo>
                  <a:pt x="934" y="160"/>
                </a:lnTo>
                <a:lnTo>
                  <a:pt x="944" y="177"/>
                </a:lnTo>
                <a:lnTo>
                  <a:pt x="952" y="194"/>
                </a:lnTo>
                <a:lnTo>
                  <a:pt x="961" y="214"/>
                </a:lnTo>
                <a:lnTo>
                  <a:pt x="967" y="234"/>
                </a:lnTo>
                <a:lnTo>
                  <a:pt x="971" y="254"/>
                </a:lnTo>
                <a:lnTo>
                  <a:pt x="974" y="275"/>
                </a:lnTo>
                <a:lnTo>
                  <a:pt x="976" y="296"/>
                </a:lnTo>
                <a:lnTo>
                  <a:pt x="977" y="318"/>
                </a:lnTo>
                <a:lnTo>
                  <a:pt x="976" y="343"/>
                </a:lnTo>
                <a:lnTo>
                  <a:pt x="974" y="365"/>
                </a:lnTo>
                <a:lnTo>
                  <a:pt x="971" y="388"/>
                </a:lnTo>
                <a:lnTo>
                  <a:pt x="966" y="409"/>
                </a:lnTo>
                <a:lnTo>
                  <a:pt x="960" y="430"/>
                </a:lnTo>
                <a:lnTo>
                  <a:pt x="951" y="449"/>
                </a:lnTo>
                <a:lnTo>
                  <a:pt x="943" y="467"/>
                </a:lnTo>
                <a:lnTo>
                  <a:pt x="933" y="482"/>
                </a:lnTo>
                <a:lnTo>
                  <a:pt x="921" y="498"/>
                </a:lnTo>
                <a:lnTo>
                  <a:pt x="908" y="511"/>
                </a:lnTo>
                <a:lnTo>
                  <a:pt x="901" y="517"/>
                </a:lnTo>
                <a:lnTo>
                  <a:pt x="894" y="523"/>
                </a:lnTo>
                <a:lnTo>
                  <a:pt x="887" y="528"/>
                </a:lnTo>
                <a:lnTo>
                  <a:pt x="878" y="532"/>
                </a:lnTo>
                <a:lnTo>
                  <a:pt x="870" y="536"/>
                </a:lnTo>
                <a:lnTo>
                  <a:pt x="862" y="540"/>
                </a:lnTo>
                <a:lnTo>
                  <a:pt x="854" y="543"/>
                </a:lnTo>
                <a:lnTo>
                  <a:pt x="845" y="545"/>
                </a:lnTo>
                <a:lnTo>
                  <a:pt x="835" y="547"/>
                </a:lnTo>
                <a:lnTo>
                  <a:pt x="826" y="549"/>
                </a:lnTo>
                <a:lnTo>
                  <a:pt x="816" y="549"/>
                </a:lnTo>
                <a:lnTo>
                  <a:pt x="805" y="550"/>
                </a:lnTo>
                <a:lnTo>
                  <a:pt x="804" y="550"/>
                </a:lnTo>
                <a:close/>
                <a:moveTo>
                  <a:pt x="802" y="641"/>
                </a:moveTo>
                <a:lnTo>
                  <a:pt x="818" y="641"/>
                </a:lnTo>
                <a:lnTo>
                  <a:pt x="833" y="640"/>
                </a:lnTo>
                <a:lnTo>
                  <a:pt x="849" y="638"/>
                </a:lnTo>
                <a:lnTo>
                  <a:pt x="863" y="636"/>
                </a:lnTo>
                <a:lnTo>
                  <a:pt x="878" y="633"/>
                </a:lnTo>
                <a:lnTo>
                  <a:pt x="893" y="629"/>
                </a:lnTo>
                <a:lnTo>
                  <a:pt x="906" y="624"/>
                </a:lnTo>
                <a:lnTo>
                  <a:pt x="920" y="619"/>
                </a:lnTo>
                <a:lnTo>
                  <a:pt x="933" y="613"/>
                </a:lnTo>
                <a:lnTo>
                  <a:pt x="946" y="607"/>
                </a:lnTo>
                <a:lnTo>
                  <a:pt x="959" y="600"/>
                </a:lnTo>
                <a:lnTo>
                  <a:pt x="970" y="593"/>
                </a:lnTo>
                <a:lnTo>
                  <a:pt x="982" y="584"/>
                </a:lnTo>
                <a:lnTo>
                  <a:pt x="993" y="575"/>
                </a:lnTo>
                <a:lnTo>
                  <a:pt x="1004" y="566"/>
                </a:lnTo>
                <a:lnTo>
                  <a:pt x="1013" y="556"/>
                </a:lnTo>
                <a:lnTo>
                  <a:pt x="1023" y="545"/>
                </a:lnTo>
                <a:lnTo>
                  <a:pt x="1033" y="533"/>
                </a:lnTo>
                <a:lnTo>
                  <a:pt x="1041" y="522"/>
                </a:lnTo>
                <a:lnTo>
                  <a:pt x="1049" y="509"/>
                </a:lnTo>
                <a:lnTo>
                  <a:pt x="1056" y="496"/>
                </a:lnTo>
                <a:lnTo>
                  <a:pt x="1063" y="482"/>
                </a:lnTo>
                <a:lnTo>
                  <a:pt x="1070" y="468"/>
                </a:lnTo>
                <a:lnTo>
                  <a:pt x="1076" y="453"/>
                </a:lnTo>
                <a:lnTo>
                  <a:pt x="1081" y="437"/>
                </a:lnTo>
                <a:lnTo>
                  <a:pt x="1085" y="422"/>
                </a:lnTo>
                <a:lnTo>
                  <a:pt x="1089" y="405"/>
                </a:lnTo>
                <a:lnTo>
                  <a:pt x="1092" y="388"/>
                </a:lnTo>
                <a:lnTo>
                  <a:pt x="1094" y="370"/>
                </a:lnTo>
                <a:lnTo>
                  <a:pt x="1096" y="352"/>
                </a:lnTo>
                <a:lnTo>
                  <a:pt x="1097" y="333"/>
                </a:lnTo>
                <a:lnTo>
                  <a:pt x="1097" y="314"/>
                </a:lnTo>
                <a:lnTo>
                  <a:pt x="1097" y="297"/>
                </a:lnTo>
                <a:lnTo>
                  <a:pt x="1096" y="281"/>
                </a:lnTo>
                <a:lnTo>
                  <a:pt x="1095" y="265"/>
                </a:lnTo>
                <a:lnTo>
                  <a:pt x="1093" y="250"/>
                </a:lnTo>
                <a:lnTo>
                  <a:pt x="1090" y="235"/>
                </a:lnTo>
                <a:lnTo>
                  <a:pt x="1087" y="219"/>
                </a:lnTo>
                <a:lnTo>
                  <a:pt x="1083" y="205"/>
                </a:lnTo>
                <a:lnTo>
                  <a:pt x="1078" y="190"/>
                </a:lnTo>
                <a:lnTo>
                  <a:pt x="1073" y="176"/>
                </a:lnTo>
                <a:lnTo>
                  <a:pt x="1068" y="163"/>
                </a:lnTo>
                <a:lnTo>
                  <a:pt x="1061" y="149"/>
                </a:lnTo>
                <a:lnTo>
                  <a:pt x="1054" y="137"/>
                </a:lnTo>
                <a:lnTo>
                  <a:pt x="1047" y="124"/>
                </a:lnTo>
                <a:lnTo>
                  <a:pt x="1039" y="113"/>
                </a:lnTo>
                <a:lnTo>
                  <a:pt x="1031" y="102"/>
                </a:lnTo>
                <a:lnTo>
                  <a:pt x="1021" y="91"/>
                </a:lnTo>
                <a:lnTo>
                  <a:pt x="1012" y="80"/>
                </a:lnTo>
                <a:lnTo>
                  <a:pt x="1002" y="71"/>
                </a:lnTo>
                <a:lnTo>
                  <a:pt x="991" y="62"/>
                </a:lnTo>
                <a:lnTo>
                  <a:pt x="980" y="52"/>
                </a:lnTo>
                <a:lnTo>
                  <a:pt x="969" y="44"/>
                </a:lnTo>
                <a:lnTo>
                  <a:pt x="957" y="37"/>
                </a:lnTo>
                <a:lnTo>
                  <a:pt x="944" y="30"/>
                </a:lnTo>
                <a:lnTo>
                  <a:pt x="932" y="24"/>
                </a:lnTo>
                <a:lnTo>
                  <a:pt x="917" y="19"/>
                </a:lnTo>
                <a:lnTo>
                  <a:pt x="904" y="13"/>
                </a:lnTo>
                <a:lnTo>
                  <a:pt x="890" y="9"/>
                </a:lnTo>
                <a:lnTo>
                  <a:pt x="874" y="6"/>
                </a:lnTo>
                <a:lnTo>
                  <a:pt x="859" y="3"/>
                </a:lnTo>
                <a:lnTo>
                  <a:pt x="844" y="2"/>
                </a:lnTo>
                <a:lnTo>
                  <a:pt x="827" y="0"/>
                </a:lnTo>
                <a:lnTo>
                  <a:pt x="811" y="0"/>
                </a:lnTo>
                <a:lnTo>
                  <a:pt x="794" y="0"/>
                </a:lnTo>
                <a:lnTo>
                  <a:pt x="778" y="2"/>
                </a:lnTo>
                <a:lnTo>
                  <a:pt x="762" y="3"/>
                </a:lnTo>
                <a:lnTo>
                  <a:pt x="747" y="6"/>
                </a:lnTo>
                <a:lnTo>
                  <a:pt x="733" y="9"/>
                </a:lnTo>
                <a:lnTo>
                  <a:pt x="718" y="13"/>
                </a:lnTo>
                <a:lnTo>
                  <a:pt x="704" y="19"/>
                </a:lnTo>
                <a:lnTo>
                  <a:pt x="690" y="24"/>
                </a:lnTo>
                <a:lnTo>
                  <a:pt x="677" y="30"/>
                </a:lnTo>
                <a:lnTo>
                  <a:pt x="665" y="37"/>
                </a:lnTo>
                <a:lnTo>
                  <a:pt x="652" y="44"/>
                </a:lnTo>
                <a:lnTo>
                  <a:pt x="640" y="52"/>
                </a:lnTo>
                <a:lnTo>
                  <a:pt x="629" y="62"/>
                </a:lnTo>
                <a:lnTo>
                  <a:pt x="617" y="71"/>
                </a:lnTo>
                <a:lnTo>
                  <a:pt x="607" y="80"/>
                </a:lnTo>
                <a:lnTo>
                  <a:pt x="597" y="92"/>
                </a:lnTo>
                <a:lnTo>
                  <a:pt x="588" y="102"/>
                </a:lnTo>
                <a:lnTo>
                  <a:pt x="578" y="114"/>
                </a:lnTo>
                <a:lnTo>
                  <a:pt x="570" y="126"/>
                </a:lnTo>
                <a:lnTo>
                  <a:pt x="562" y="139"/>
                </a:lnTo>
                <a:lnTo>
                  <a:pt x="555" y="151"/>
                </a:lnTo>
                <a:lnTo>
                  <a:pt x="549" y="166"/>
                </a:lnTo>
                <a:lnTo>
                  <a:pt x="542" y="179"/>
                </a:lnTo>
                <a:lnTo>
                  <a:pt x="536" y="194"/>
                </a:lnTo>
                <a:lnTo>
                  <a:pt x="531" y="209"/>
                </a:lnTo>
                <a:lnTo>
                  <a:pt x="527" y="224"/>
                </a:lnTo>
                <a:lnTo>
                  <a:pt x="524" y="241"/>
                </a:lnTo>
                <a:lnTo>
                  <a:pt x="521" y="256"/>
                </a:lnTo>
                <a:lnTo>
                  <a:pt x="518" y="273"/>
                </a:lnTo>
                <a:lnTo>
                  <a:pt x="517" y="290"/>
                </a:lnTo>
                <a:lnTo>
                  <a:pt x="516" y="308"/>
                </a:lnTo>
                <a:lnTo>
                  <a:pt x="515" y="325"/>
                </a:lnTo>
                <a:lnTo>
                  <a:pt x="516" y="342"/>
                </a:lnTo>
                <a:lnTo>
                  <a:pt x="517" y="359"/>
                </a:lnTo>
                <a:lnTo>
                  <a:pt x="518" y="374"/>
                </a:lnTo>
                <a:lnTo>
                  <a:pt x="520" y="391"/>
                </a:lnTo>
                <a:lnTo>
                  <a:pt x="523" y="406"/>
                </a:lnTo>
                <a:lnTo>
                  <a:pt x="526" y="422"/>
                </a:lnTo>
                <a:lnTo>
                  <a:pt x="530" y="436"/>
                </a:lnTo>
                <a:lnTo>
                  <a:pt x="535" y="452"/>
                </a:lnTo>
                <a:lnTo>
                  <a:pt x="540" y="465"/>
                </a:lnTo>
                <a:lnTo>
                  <a:pt x="547" y="479"/>
                </a:lnTo>
                <a:lnTo>
                  <a:pt x="553" y="492"/>
                </a:lnTo>
                <a:lnTo>
                  <a:pt x="559" y="505"/>
                </a:lnTo>
                <a:lnTo>
                  <a:pt x="567" y="517"/>
                </a:lnTo>
                <a:lnTo>
                  <a:pt x="575" y="529"/>
                </a:lnTo>
                <a:lnTo>
                  <a:pt x="584" y="540"/>
                </a:lnTo>
                <a:lnTo>
                  <a:pt x="593" y="551"/>
                </a:lnTo>
                <a:lnTo>
                  <a:pt x="602" y="562"/>
                </a:lnTo>
                <a:lnTo>
                  <a:pt x="612" y="571"/>
                </a:lnTo>
                <a:lnTo>
                  <a:pt x="623" y="580"/>
                </a:lnTo>
                <a:lnTo>
                  <a:pt x="634" y="588"/>
                </a:lnTo>
                <a:lnTo>
                  <a:pt x="645" y="597"/>
                </a:lnTo>
                <a:lnTo>
                  <a:pt x="658" y="604"/>
                </a:lnTo>
                <a:lnTo>
                  <a:pt x="670" y="611"/>
                </a:lnTo>
                <a:lnTo>
                  <a:pt x="682" y="617"/>
                </a:lnTo>
                <a:lnTo>
                  <a:pt x="696" y="622"/>
                </a:lnTo>
                <a:lnTo>
                  <a:pt x="710" y="628"/>
                </a:lnTo>
                <a:lnTo>
                  <a:pt x="724" y="632"/>
                </a:lnTo>
                <a:lnTo>
                  <a:pt x="739" y="635"/>
                </a:lnTo>
                <a:lnTo>
                  <a:pt x="753" y="638"/>
                </a:lnTo>
                <a:lnTo>
                  <a:pt x="769" y="640"/>
                </a:lnTo>
                <a:lnTo>
                  <a:pt x="785" y="641"/>
                </a:lnTo>
                <a:lnTo>
                  <a:pt x="801" y="641"/>
                </a:lnTo>
                <a:lnTo>
                  <a:pt x="802" y="641"/>
                </a:lnTo>
                <a:close/>
                <a:moveTo>
                  <a:pt x="458" y="523"/>
                </a:moveTo>
                <a:lnTo>
                  <a:pt x="447" y="528"/>
                </a:lnTo>
                <a:lnTo>
                  <a:pt x="434" y="532"/>
                </a:lnTo>
                <a:lnTo>
                  <a:pt x="418" y="536"/>
                </a:lnTo>
                <a:lnTo>
                  <a:pt x="403" y="539"/>
                </a:lnTo>
                <a:lnTo>
                  <a:pt x="386" y="542"/>
                </a:lnTo>
                <a:lnTo>
                  <a:pt x="370" y="544"/>
                </a:lnTo>
                <a:lnTo>
                  <a:pt x="352" y="545"/>
                </a:lnTo>
                <a:lnTo>
                  <a:pt x="335" y="545"/>
                </a:lnTo>
                <a:lnTo>
                  <a:pt x="323" y="545"/>
                </a:lnTo>
                <a:lnTo>
                  <a:pt x="310" y="544"/>
                </a:lnTo>
                <a:lnTo>
                  <a:pt x="298" y="543"/>
                </a:lnTo>
                <a:lnTo>
                  <a:pt x="287" y="541"/>
                </a:lnTo>
                <a:lnTo>
                  <a:pt x="275" y="539"/>
                </a:lnTo>
                <a:lnTo>
                  <a:pt x="265" y="537"/>
                </a:lnTo>
                <a:lnTo>
                  <a:pt x="254" y="534"/>
                </a:lnTo>
                <a:lnTo>
                  <a:pt x="243" y="530"/>
                </a:lnTo>
                <a:lnTo>
                  <a:pt x="234" y="526"/>
                </a:lnTo>
                <a:lnTo>
                  <a:pt x="225" y="522"/>
                </a:lnTo>
                <a:lnTo>
                  <a:pt x="216" y="516"/>
                </a:lnTo>
                <a:lnTo>
                  <a:pt x="207" y="511"/>
                </a:lnTo>
                <a:lnTo>
                  <a:pt x="198" y="505"/>
                </a:lnTo>
                <a:lnTo>
                  <a:pt x="191" y="499"/>
                </a:lnTo>
                <a:lnTo>
                  <a:pt x="183" y="492"/>
                </a:lnTo>
                <a:lnTo>
                  <a:pt x="177" y="486"/>
                </a:lnTo>
                <a:lnTo>
                  <a:pt x="169" y="477"/>
                </a:lnTo>
                <a:lnTo>
                  <a:pt x="163" y="470"/>
                </a:lnTo>
                <a:lnTo>
                  <a:pt x="157" y="462"/>
                </a:lnTo>
                <a:lnTo>
                  <a:pt x="152" y="453"/>
                </a:lnTo>
                <a:lnTo>
                  <a:pt x="147" y="443"/>
                </a:lnTo>
                <a:lnTo>
                  <a:pt x="142" y="434"/>
                </a:lnTo>
                <a:lnTo>
                  <a:pt x="138" y="425"/>
                </a:lnTo>
                <a:lnTo>
                  <a:pt x="134" y="415"/>
                </a:lnTo>
                <a:lnTo>
                  <a:pt x="127" y="393"/>
                </a:lnTo>
                <a:lnTo>
                  <a:pt x="123" y="371"/>
                </a:lnTo>
                <a:lnTo>
                  <a:pt x="120" y="347"/>
                </a:lnTo>
                <a:lnTo>
                  <a:pt x="119" y="322"/>
                </a:lnTo>
                <a:lnTo>
                  <a:pt x="119" y="309"/>
                </a:lnTo>
                <a:lnTo>
                  <a:pt x="120" y="295"/>
                </a:lnTo>
                <a:lnTo>
                  <a:pt x="122" y="282"/>
                </a:lnTo>
                <a:lnTo>
                  <a:pt x="123" y="270"/>
                </a:lnTo>
                <a:lnTo>
                  <a:pt x="125" y="257"/>
                </a:lnTo>
                <a:lnTo>
                  <a:pt x="128" y="246"/>
                </a:lnTo>
                <a:lnTo>
                  <a:pt x="131" y="235"/>
                </a:lnTo>
                <a:lnTo>
                  <a:pt x="136" y="223"/>
                </a:lnTo>
                <a:lnTo>
                  <a:pt x="140" y="213"/>
                </a:lnTo>
                <a:lnTo>
                  <a:pt x="145" y="203"/>
                </a:lnTo>
                <a:lnTo>
                  <a:pt x="149" y="193"/>
                </a:lnTo>
                <a:lnTo>
                  <a:pt x="155" y="184"/>
                </a:lnTo>
                <a:lnTo>
                  <a:pt x="160" y="176"/>
                </a:lnTo>
                <a:lnTo>
                  <a:pt x="167" y="168"/>
                </a:lnTo>
                <a:lnTo>
                  <a:pt x="174" y="159"/>
                </a:lnTo>
                <a:lnTo>
                  <a:pt x="181" y="152"/>
                </a:lnTo>
                <a:lnTo>
                  <a:pt x="188" y="145"/>
                </a:lnTo>
                <a:lnTo>
                  <a:pt x="196" y="139"/>
                </a:lnTo>
                <a:lnTo>
                  <a:pt x="204" y="133"/>
                </a:lnTo>
                <a:lnTo>
                  <a:pt x="213" y="127"/>
                </a:lnTo>
                <a:lnTo>
                  <a:pt x="221" y="121"/>
                </a:lnTo>
                <a:lnTo>
                  <a:pt x="230" y="117"/>
                </a:lnTo>
                <a:lnTo>
                  <a:pt x="239" y="112"/>
                </a:lnTo>
                <a:lnTo>
                  <a:pt x="250" y="109"/>
                </a:lnTo>
                <a:lnTo>
                  <a:pt x="270" y="102"/>
                </a:lnTo>
                <a:lnTo>
                  <a:pt x="291" y="98"/>
                </a:lnTo>
                <a:lnTo>
                  <a:pt x="313" y="95"/>
                </a:lnTo>
                <a:lnTo>
                  <a:pt x="337" y="94"/>
                </a:lnTo>
                <a:lnTo>
                  <a:pt x="355" y="95"/>
                </a:lnTo>
                <a:lnTo>
                  <a:pt x="373" y="96"/>
                </a:lnTo>
                <a:lnTo>
                  <a:pt x="389" y="98"/>
                </a:lnTo>
                <a:lnTo>
                  <a:pt x="405" y="101"/>
                </a:lnTo>
                <a:lnTo>
                  <a:pt x="420" y="105"/>
                </a:lnTo>
                <a:lnTo>
                  <a:pt x="434" y="109"/>
                </a:lnTo>
                <a:lnTo>
                  <a:pt x="446" y="113"/>
                </a:lnTo>
                <a:lnTo>
                  <a:pt x="457" y="118"/>
                </a:lnTo>
                <a:lnTo>
                  <a:pt x="482" y="28"/>
                </a:lnTo>
                <a:lnTo>
                  <a:pt x="473" y="24"/>
                </a:lnTo>
                <a:lnTo>
                  <a:pt x="459" y="19"/>
                </a:lnTo>
                <a:lnTo>
                  <a:pt x="444" y="13"/>
                </a:lnTo>
                <a:lnTo>
                  <a:pt x="426" y="9"/>
                </a:lnTo>
                <a:lnTo>
                  <a:pt x="406" y="6"/>
                </a:lnTo>
                <a:lnTo>
                  <a:pt x="383" y="3"/>
                </a:lnTo>
                <a:lnTo>
                  <a:pt x="359" y="1"/>
                </a:lnTo>
                <a:lnTo>
                  <a:pt x="332" y="0"/>
                </a:lnTo>
                <a:lnTo>
                  <a:pt x="314" y="1"/>
                </a:lnTo>
                <a:lnTo>
                  <a:pt x="297" y="2"/>
                </a:lnTo>
                <a:lnTo>
                  <a:pt x="280" y="4"/>
                </a:lnTo>
                <a:lnTo>
                  <a:pt x="263" y="6"/>
                </a:lnTo>
                <a:lnTo>
                  <a:pt x="247" y="9"/>
                </a:lnTo>
                <a:lnTo>
                  <a:pt x="231" y="13"/>
                </a:lnTo>
                <a:lnTo>
                  <a:pt x="216" y="17"/>
                </a:lnTo>
                <a:lnTo>
                  <a:pt x="200" y="23"/>
                </a:lnTo>
                <a:lnTo>
                  <a:pt x="185" y="29"/>
                </a:lnTo>
                <a:lnTo>
                  <a:pt x="172" y="35"/>
                </a:lnTo>
                <a:lnTo>
                  <a:pt x="157" y="42"/>
                </a:lnTo>
                <a:lnTo>
                  <a:pt x="144" y="50"/>
                </a:lnTo>
                <a:lnTo>
                  <a:pt x="130" y="59"/>
                </a:lnTo>
                <a:lnTo>
                  <a:pt x="118" y="68"/>
                </a:lnTo>
                <a:lnTo>
                  <a:pt x="107" y="77"/>
                </a:lnTo>
                <a:lnTo>
                  <a:pt x="94" y="87"/>
                </a:lnTo>
                <a:lnTo>
                  <a:pt x="84" y="99"/>
                </a:lnTo>
                <a:lnTo>
                  <a:pt x="74" y="110"/>
                </a:lnTo>
                <a:lnTo>
                  <a:pt x="65" y="122"/>
                </a:lnTo>
                <a:lnTo>
                  <a:pt x="55" y="135"/>
                </a:lnTo>
                <a:lnTo>
                  <a:pt x="47" y="148"/>
                </a:lnTo>
                <a:lnTo>
                  <a:pt x="39" y="162"/>
                </a:lnTo>
                <a:lnTo>
                  <a:pt x="32" y="176"/>
                </a:lnTo>
                <a:lnTo>
                  <a:pt x="26" y="190"/>
                </a:lnTo>
                <a:lnTo>
                  <a:pt x="19" y="206"/>
                </a:lnTo>
                <a:lnTo>
                  <a:pt x="14" y="222"/>
                </a:lnTo>
                <a:lnTo>
                  <a:pt x="10" y="239"/>
                </a:lnTo>
                <a:lnTo>
                  <a:pt x="6" y="255"/>
                </a:lnTo>
                <a:lnTo>
                  <a:pt x="4" y="273"/>
                </a:lnTo>
                <a:lnTo>
                  <a:pt x="2" y="290"/>
                </a:lnTo>
                <a:lnTo>
                  <a:pt x="1" y="309"/>
                </a:lnTo>
                <a:lnTo>
                  <a:pt x="0" y="328"/>
                </a:lnTo>
                <a:lnTo>
                  <a:pt x="1" y="346"/>
                </a:lnTo>
                <a:lnTo>
                  <a:pt x="2" y="362"/>
                </a:lnTo>
                <a:lnTo>
                  <a:pt x="3" y="380"/>
                </a:lnTo>
                <a:lnTo>
                  <a:pt x="6" y="395"/>
                </a:lnTo>
                <a:lnTo>
                  <a:pt x="9" y="412"/>
                </a:lnTo>
                <a:lnTo>
                  <a:pt x="12" y="427"/>
                </a:lnTo>
                <a:lnTo>
                  <a:pt x="16" y="441"/>
                </a:lnTo>
                <a:lnTo>
                  <a:pt x="22" y="457"/>
                </a:lnTo>
                <a:lnTo>
                  <a:pt x="28" y="470"/>
                </a:lnTo>
                <a:lnTo>
                  <a:pt x="34" y="484"/>
                </a:lnTo>
                <a:lnTo>
                  <a:pt x="41" y="497"/>
                </a:lnTo>
                <a:lnTo>
                  <a:pt x="48" y="509"/>
                </a:lnTo>
                <a:lnTo>
                  <a:pt x="56" y="522"/>
                </a:lnTo>
                <a:lnTo>
                  <a:pt x="66" y="534"/>
                </a:lnTo>
                <a:lnTo>
                  <a:pt x="75" y="544"/>
                </a:lnTo>
                <a:lnTo>
                  <a:pt x="84" y="555"/>
                </a:lnTo>
                <a:lnTo>
                  <a:pt x="95" y="565"/>
                </a:lnTo>
                <a:lnTo>
                  <a:pt x="106" y="574"/>
                </a:lnTo>
                <a:lnTo>
                  <a:pt x="118" y="583"/>
                </a:lnTo>
                <a:lnTo>
                  <a:pt x="130" y="592"/>
                </a:lnTo>
                <a:lnTo>
                  <a:pt x="143" y="599"/>
                </a:lnTo>
                <a:lnTo>
                  <a:pt x="156" y="606"/>
                </a:lnTo>
                <a:lnTo>
                  <a:pt x="169" y="612"/>
                </a:lnTo>
                <a:lnTo>
                  <a:pt x="184" y="618"/>
                </a:lnTo>
                <a:lnTo>
                  <a:pt x="199" y="623"/>
                </a:lnTo>
                <a:lnTo>
                  <a:pt x="215" y="628"/>
                </a:lnTo>
                <a:lnTo>
                  <a:pt x="230" y="632"/>
                </a:lnTo>
                <a:lnTo>
                  <a:pt x="247" y="635"/>
                </a:lnTo>
                <a:lnTo>
                  <a:pt x="263" y="637"/>
                </a:lnTo>
                <a:lnTo>
                  <a:pt x="280" y="639"/>
                </a:lnTo>
                <a:lnTo>
                  <a:pt x="298" y="640"/>
                </a:lnTo>
                <a:lnTo>
                  <a:pt x="316" y="641"/>
                </a:lnTo>
                <a:lnTo>
                  <a:pt x="344" y="640"/>
                </a:lnTo>
                <a:lnTo>
                  <a:pt x="370" y="638"/>
                </a:lnTo>
                <a:lnTo>
                  <a:pt x="393" y="635"/>
                </a:lnTo>
                <a:lnTo>
                  <a:pt x="415" y="632"/>
                </a:lnTo>
                <a:lnTo>
                  <a:pt x="435" y="628"/>
                </a:lnTo>
                <a:lnTo>
                  <a:pt x="451" y="622"/>
                </a:lnTo>
                <a:lnTo>
                  <a:pt x="465" y="617"/>
                </a:lnTo>
                <a:lnTo>
                  <a:pt x="478" y="612"/>
                </a:lnTo>
                <a:lnTo>
                  <a:pt x="458" y="52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2489" dirty="0">
              <a:solidFill>
                <a:prstClr val="white"/>
              </a:solidFill>
            </a:endParaRPr>
          </a:p>
        </p:txBody>
      </p:sp>
      <p:sp>
        <p:nvSpPr>
          <p:cNvPr id="32" name="Freeform 31"/>
          <p:cNvSpPr>
            <a:spLocks noEditPoints="1"/>
          </p:cNvSpPr>
          <p:nvPr/>
        </p:nvSpPr>
        <p:spPr bwMode="auto">
          <a:xfrm>
            <a:off x="9659771" y="6594735"/>
            <a:ext cx="439271" cy="109463"/>
          </a:xfrm>
          <a:custGeom>
            <a:avLst/>
            <a:gdLst/>
            <a:ahLst/>
            <a:cxnLst>
              <a:cxn ang="0">
                <a:pos x="598" y="179"/>
              </a:cxn>
              <a:cxn ang="0">
                <a:pos x="598" y="0"/>
              </a:cxn>
              <a:cxn ang="0">
                <a:pos x="524" y="0"/>
              </a:cxn>
              <a:cxn ang="0">
                <a:pos x="449" y="0"/>
              </a:cxn>
              <a:cxn ang="0">
                <a:pos x="374" y="0"/>
              </a:cxn>
              <a:cxn ang="0">
                <a:pos x="299" y="0"/>
              </a:cxn>
              <a:cxn ang="0">
                <a:pos x="224" y="0"/>
              </a:cxn>
              <a:cxn ang="0">
                <a:pos x="150" y="0"/>
              </a:cxn>
              <a:cxn ang="0">
                <a:pos x="75" y="0"/>
              </a:cxn>
              <a:cxn ang="0">
                <a:pos x="0" y="0"/>
              </a:cxn>
              <a:cxn ang="0">
                <a:pos x="0" y="179"/>
              </a:cxn>
              <a:cxn ang="0">
                <a:pos x="176" y="179"/>
              </a:cxn>
              <a:cxn ang="0">
                <a:pos x="176" y="621"/>
              </a:cxn>
              <a:cxn ang="0">
                <a:pos x="423" y="621"/>
              </a:cxn>
              <a:cxn ang="0">
                <a:pos x="423" y="179"/>
              </a:cxn>
              <a:cxn ang="0">
                <a:pos x="598" y="179"/>
              </a:cxn>
              <a:cxn ang="0">
                <a:pos x="907" y="250"/>
              </a:cxn>
              <a:cxn ang="0">
                <a:pos x="781" y="621"/>
              </a:cxn>
              <a:cxn ang="0">
                <a:pos x="539" y="621"/>
              </a:cxn>
              <a:cxn ang="0">
                <a:pos x="776" y="0"/>
              </a:cxn>
              <a:cxn ang="0">
                <a:pos x="809" y="0"/>
              </a:cxn>
              <a:cxn ang="0">
                <a:pos x="842" y="0"/>
              </a:cxn>
              <a:cxn ang="0">
                <a:pos x="874" y="0"/>
              </a:cxn>
              <a:cxn ang="0">
                <a:pos x="907" y="0"/>
              </a:cxn>
              <a:cxn ang="0">
                <a:pos x="939" y="0"/>
              </a:cxn>
              <a:cxn ang="0">
                <a:pos x="972" y="0"/>
              </a:cxn>
              <a:cxn ang="0">
                <a:pos x="1005" y="0"/>
              </a:cxn>
              <a:cxn ang="0">
                <a:pos x="1038" y="0"/>
              </a:cxn>
              <a:cxn ang="0">
                <a:pos x="1275" y="621"/>
              </a:cxn>
              <a:cxn ang="0">
                <a:pos x="1033" y="621"/>
              </a:cxn>
              <a:cxn ang="0">
                <a:pos x="907" y="250"/>
              </a:cxn>
              <a:cxn ang="0">
                <a:pos x="1814" y="179"/>
              </a:cxn>
              <a:cxn ang="0">
                <a:pos x="1814" y="0"/>
              </a:cxn>
              <a:cxn ang="0">
                <a:pos x="1740" y="0"/>
              </a:cxn>
              <a:cxn ang="0">
                <a:pos x="1665" y="0"/>
              </a:cxn>
              <a:cxn ang="0">
                <a:pos x="1590" y="0"/>
              </a:cxn>
              <a:cxn ang="0">
                <a:pos x="1515" y="0"/>
              </a:cxn>
              <a:cxn ang="0">
                <a:pos x="1440" y="0"/>
              </a:cxn>
              <a:cxn ang="0">
                <a:pos x="1366" y="0"/>
              </a:cxn>
              <a:cxn ang="0">
                <a:pos x="1291" y="0"/>
              </a:cxn>
              <a:cxn ang="0">
                <a:pos x="1216" y="0"/>
              </a:cxn>
              <a:cxn ang="0">
                <a:pos x="1216" y="179"/>
              </a:cxn>
              <a:cxn ang="0">
                <a:pos x="1391" y="179"/>
              </a:cxn>
              <a:cxn ang="0">
                <a:pos x="1391" y="621"/>
              </a:cxn>
              <a:cxn ang="0">
                <a:pos x="1639" y="621"/>
              </a:cxn>
              <a:cxn ang="0">
                <a:pos x="1639" y="179"/>
              </a:cxn>
              <a:cxn ang="0">
                <a:pos x="1814" y="179"/>
              </a:cxn>
              <a:cxn ang="0">
                <a:pos x="2123" y="250"/>
              </a:cxn>
              <a:cxn ang="0">
                <a:pos x="1996" y="621"/>
              </a:cxn>
              <a:cxn ang="0">
                <a:pos x="1754" y="621"/>
              </a:cxn>
              <a:cxn ang="0">
                <a:pos x="1991" y="0"/>
              </a:cxn>
              <a:cxn ang="0">
                <a:pos x="2024" y="0"/>
              </a:cxn>
              <a:cxn ang="0">
                <a:pos x="2057" y="0"/>
              </a:cxn>
              <a:cxn ang="0">
                <a:pos x="2090" y="0"/>
              </a:cxn>
              <a:cxn ang="0">
                <a:pos x="2123" y="0"/>
              </a:cxn>
              <a:cxn ang="0">
                <a:pos x="2155" y="0"/>
              </a:cxn>
              <a:cxn ang="0">
                <a:pos x="2188" y="0"/>
              </a:cxn>
              <a:cxn ang="0">
                <a:pos x="2220" y="0"/>
              </a:cxn>
              <a:cxn ang="0">
                <a:pos x="2253" y="0"/>
              </a:cxn>
              <a:cxn ang="0">
                <a:pos x="2491" y="621"/>
              </a:cxn>
              <a:cxn ang="0">
                <a:pos x="2248" y="621"/>
              </a:cxn>
              <a:cxn ang="0">
                <a:pos x="2123" y="250"/>
              </a:cxn>
            </a:cxnLst>
            <a:rect l="0" t="0" r="r" b="b"/>
            <a:pathLst>
              <a:path w="2491" h="621">
                <a:moveTo>
                  <a:pt x="598" y="179"/>
                </a:moveTo>
                <a:lnTo>
                  <a:pt x="598" y="0"/>
                </a:lnTo>
                <a:lnTo>
                  <a:pt x="524" y="0"/>
                </a:lnTo>
                <a:lnTo>
                  <a:pt x="449" y="0"/>
                </a:lnTo>
                <a:lnTo>
                  <a:pt x="374" y="0"/>
                </a:lnTo>
                <a:lnTo>
                  <a:pt x="299" y="0"/>
                </a:lnTo>
                <a:lnTo>
                  <a:pt x="224" y="0"/>
                </a:lnTo>
                <a:lnTo>
                  <a:pt x="150" y="0"/>
                </a:lnTo>
                <a:lnTo>
                  <a:pt x="75" y="0"/>
                </a:lnTo>
                <a:lnTo>
                  <a:pt x="0" y="0"/>
                </a:lnTo>
                <a:lnTo>
                  <a:pt x="0" y="179"/>
                </a:lnTo>
                <a:lnTo>
                  <a:pt x="176" y="179"/>
                </a:lnTo>
                <a:lnTo>
                  <a:pt x="176" y="621"/>
                </a:lnTo>
                <a:lnTo>
                  <a:pt x="423" y="621"/>
                </a:lnTo>
                <a:lnTo>
                  <a:pt x="423" y="179"/>
                </a:lnTo>
                <a:lnTo>
                  <a:pt x="598" y="179"/>
                </a:lnTo>
                <a:close/>
                <a:moveTo>
                  <a:pt x="907" y="250"/>
                </a:moveTo>
                <a:lnTo>
                  <a:pt x="781" y="621"/>
                </a:lnTo>
                <a:lnTo>
                  <a:pt x="539" y="621"/>
                </a:lnTo>
                <a:lnTo>
                  <a:pt x="776" y="0"/>
                </a:lnTo>
                <a:lnTo>
                  <a:pt x="809" y="0"/>
                </a:lnTo>
                <a:lnTo>
                  <a:pt x="842" y="0"/>
                </a:lnTo>
                <a:lnTo>
                  <a:pt x="874" y="0"/>
                </a:lnTo>
                <a:lnTo>
                  <a:pt x="907" y="0"/>
                </a:lnTo>
                <a:lnTo>
                  <a:pt x="939" y="0"/>
                </a:lnTo>
                <a:lnTo>
                  <a:pt x="972" y="0"/>
                </a:lnTo>
                <a:lnTo>
                  <a:pt x="1005" y="0"/>
                </a:lnTo>
                <a:lnTo>
                  <a:pt x="1038" y="0"/>
                </a:lnTo>
                <a:lnTo>
                  <a:pt x="1275" y="621"/>
                </a:lnTo>
                <a:lnTo>
                  <a:pt x="1033" y="621"/>
                </a:lnTo>
                <a:lnTo>
                  <a:pt x="907" y="250"/>
                </a:lnTo>
                <a:close/>
                <a:moveTo>
                  <a:pt x="1814" y="179"/>
                </a:moveTo>
                <a:lnTo>
                  <a:pt x="1814" y="0"/>
                </a:lnTo>
                <a:lnTo>
                  <a:pt x="1740" y="0"/>
                </a:lnTo>
                <a:lnTo>
                  <a:pt x="1665" y="0"/>
                </a:lnTo>
                <a:lnTo>
                  <a:pt x="1590" y="0"/>
                </a:lnTo>
                <a:lnTo>
                  <a:pt x="1515" y="0"/>
                </a:lnTo>
                <a:lnTo>
                  <a:pt x="1440" y="0"/>
                </a:lnTo>
                <a:lnTo>
                  <a:pt x="1366" y="0"/>
                </a:lnTo>
                <a:lnTo>
                  <a:pt x="1291" y="0"/>
                </a:lnTo>
                <a:lnTo>
                  <a:pt x="1216" y="0"/>
                </a:lnTo>
                <a:lnTo>
                  <a:pt x="1216" y="179"/>
                </a:lnTo>
                <a:lnTo>
                  <a:pt x="1391" y="179"/>
                </a:lnTo>
                <a:lnTo>
                  <a:pt x="1391" y="621"/>
                </a:lnTo>
                <a:lnTo>
                  <a:pt x="1639" y="621"/>
                </a:lnTo>
                <a:lnTo>
                  <a:pt x="1639" y="179"/>
                </a:lnTo>
                <a:lnTo>
                  <a:pt x="1814" y="179"/>
                </a:lnTo>
                <a:close/>
                <a:moveTo>
                  <a:pt x="2123" y="250"/>
                </a:moveTo>
                <a:lnTo>
                  <a:pt x="1996" y="621"/>
                </a:lnTo>
                <a:lnTo>
                  <a:pt x="1754" y="621"/>
                </a:lnTo>
                <a:lnTo>
                  <a:pt x="1991" y="0"/>
                </a:lnTo>
                <a:lnTo>
                  <a:pt x="2024" y="0"/>
                </a:lnTo>
                <a:lnTo>
                  <a:pt x="2057" y="0"/>
                </a:lnTo>
                <a:lnTo>
                  <a:pt x="2090" y="0"/>
                </a:lnTo>
                <a:lnTo>
                  <a:pt x="2123" y="0"/>
                </a:lnTo>
                <a:lnTo>
                  <a:pt x="2155" y="0"/>
                </a:lnTo>
                <a:lnTo>
                  <a:pt x="2188" y="0"/>
                </a:lnTo>
                <a:lnTo>
                  <a:pt x="2220" y="0"/>
                </a:lnTo>
                <a:lnTo>
                  <a:pt x="2253" y="0"/>
                </a:lnTo>
                <a:lnTo>
                  <a:pt x="2491" y="621"/>
                </a:lnTo>
                <a:lnTo>
                  <a:pt x="2248" y="621"/>
                </a:lnTo>
                <a:lnTo>
                  <a:pt x="2123" y="25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2489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29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r" defTabSz="914377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Arial" pitchFamily="34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1142971" indent="-228594" algn="l" defTabSz="914377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67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600160" indent="-228594" algn="l" defTabSz="914377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880">
          <p15:clr>
            <a:srgbClr val="F26B43"/>
          </p15:clr>
        </p15:guide>
        <p15:guide id="2" pos="3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>
          <a:xfrm>
            <a:off x="1830389" y="5454650"/>
            <a:ext cx="7934325" cy="457200"/>
          </a:xfrm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2291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1830389" y="4873626"/>
            <a:ext cx="8226425" cy="530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Strategy for program level programming</a:t>
            </a:r>
            <a:endParaRPr lang="en-IN" altLang="en-US" dirty="0" smtClean="0"/>
          </a:p>
        </p:txBody>
      </p:sp>
      <p:sp>
        <p:nvSpPr>
          <p:cNvPr id="12292" name="Text Placeholder 4"/>
          <p:cNvSpPr>
            <a:spLocks noGrp="1"/>
          </p:cNvSpPr>
          <p:nvPr>
            <p:ph type="body" sz="quarter" idx="10"/>
          </p:nvPr>
        </p:nvSpPr>
        <p:spPr bwMode="auto">
          <a:xfrm>
            <a:off x="1844677" y="6388101"/>
            <a:ext cx="2370137" cy="377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smtClean="0"/>
              <a:t>May 22, 2017</a:t>
            </a:r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383998390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and Responsibilities – contd.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Program Programmer</a:t>
            </a:r>
          </a:p>
          <a:p>
            <a:pPr lvl="1"/>
            <a:r>
              <a:rPr lang="en-US" dirty="0" smtClean="0"/>
              <a:t>The role of Indication Programmer/ Submission Programmer is optional and is applicable only in case of molecules with multiple indication and / or disease targets.</a:t>
            </a:r>
          </a:p>
          <a:p>
            <a:pPr lvl="1"/>
            <a:r>
              <a:rPr lang="en-US" dirty="0" smtClean="0"/>
              <a:t>The responsibility of the IP/SP is an extract from PP’s responsibility for better management of wider programs</a:t>
            </a:r>
          </a:p>
          <a:p>
            <a:pPr lvl="1"/>
            <a:r>
              <a:rPr lang="en-US" dirty="0" smtClean="0"/>
              <a:t>PP is the liaison between the different line functions and ensures effective communication between these functions at the program level</a:t>
            </a:r>
          </a:p>
          <a:p>
            <a:pPr lvl="1"/>
            <a:r>
              <a:rPr lang="en-US" dirty="0" smtClean="0"/>
              <a:t>PP ensures that all the plan is disseminated effectively with in the Statistical Programming line function through the TP</a:t>
            </a:r>
          </a:p>
          <a:p>
            <a:pPr lvl="1"/>
            <a:r>
              <a:rPr lang="en-US" dirty="0" smtClean="0"/>
              <a:t>PP ensures constant and effective dialogue between the Program Statistician (PP) and Program Data Manager (PDM) (e.g. Master DB development plan, CRF completion guideline etc.)</a:t>
            </a:r>
          </a:p>
        </p:txBody>
      </p:sp>
    </p:spTree>
    <p:extLst>
      <p:ext uri="{BB962C8B-B14F-4D97-AF65-F5344CB8AC3E}">
        <p14:creationId xmlns:p14="http://schemas.microsoft.com/office/powerpoint/2010/main" val="3328829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and Responsibilities – contd.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347" y="894465"/>
            <a:ext cx="11348852" cy="4525963"/>
          </a:xfrm>
        </p:spPr>
        <p:txBody>
          <a:bodyPr/>
          <a:lstStyle/>
          <a:p>
            <a:r>
              <a:rPr lang="en-US" sz="2400" dirty="0" smtClean="0"/>
              <a:t>Program Programmer</a:t>
            </a:r>
          </a:p>
          <a:p>
            <a:pPr lvl="1"/>
            <a:r>
              <a:rPr lang="en-US" dirty="0" smtClean="0"/>
              <a:t>PP </a:t>
            </a:r>
            <a:r>
              <a:rPr lang="en-US" dirty="0"/>
              <a:t>monitors the resource need and performance of the clinical trials which include timelines and quality management through the TPs </a:t>
            </a:r>
          </a:p>
          <a:p>
            <a:pPr lvl="1"/>
            <a:r>
              <a:rPr lang="en-US" dirty="0"/>
              <a:t>PP is responsible for the Audit readiness of the programming </a:t>
            </a:r>
            <a:r>
              <a:rPr lang="en-US" dirty="0" smtClean="0"/>
              <a:t>team and is the front face for the programming team during any inspection/audit</a:t>
            </a:r>
            <a:endParaRPr lang="en-US" dirty="0"/>
          </a:p>
          <a:p>
            <a:pPr lvl="1"/>
            <a:r>
              <a:rPr lang="en-US" dirty="0" smtClean="0"/>
              <a:t>Attends all cross functional clinical development planning meetings and  participates in creation of the following documents:</a:t>
            </a:r>
          </a:p>
          <a:p>
            <a:pPr lvl="2"/>
            <a:r>
              <a:rPr lang="en-US" dirty="0"/>
              <a:t>Clinical Development Plan</a:t>
            </a:r>
          </a:p>
          <a:p>
            <a:pPr lvl="2"/>
            <a:r>
              <a:rPr lang="en-US" dirty="0"/>
              <a:t>Product Profiling Plan</a:t>
            </a:r>
          </a:p>
          <a:p>
            <a:pPr lvl="2"/>
            <a:r>
              <a:rPr lang="en-US" dirty="0"/>
              <a:t>Publication Plan</a:t>
            </a:r>
          </a:p>
          <a:p>
            <a:pPr lvl="2"/>
            <a:r>
              <a:rPr lang="en-US" dirty="0"/>
              <a:t>Safety Profiling Plan</a:t>
            </a:r>
          </a:p>
          <a:p>
            <a:pPr lvl="2"/>
            <a:r>
              <a:rPr lang="en-US" dirty="0"/>
              <a:t>Briefing Book for Health Authority meeting</a:t>
            </a:r>
          </a:p>
          <a:p>
            <a:pPr lvl="2"/>
            <a:r>
              <a:rPr lang="en-US" dirty="0"/>
              <a:t>Clinical Overview</a:t>
            </a:r>
          </a:p>
          <a:p>
            <a:pPr lvl="2"/>
            <a:r>
              <a:rPr lang="en-US" dirty="0"/>
              <a:t>Labelling and Core Datasheet</a:t>
            </a:r>
          </a:p>
          <a:p>
            <a:pPr lvl="2"/>
            <a:r>
              <a:rPr lang="en-US" dirty="0"/>
              <a:t>Proof of Concept sheet</a:t>
            </a:r>
          </a:p>
          <a:p>
            <a:pPr lvl="2"/>
            <a:r>
              <a:rPr lang="en-US" dirty="0"/>
              <a:t>Response to HA questions</a:t>
            </a:r>
          </a:p>
        </p:txBody>
      </p:sp>
    </p:spTree>
    <p:extLst>
      <p:ext uri="{BB962C8B-B14F-4D97-AF65-F5344CB8AC3E}">
        <p14:creationId xmlns:p14="http://schemas.microsoft.com/office/powerpoint/2010/main" val="2763252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and Responsibilities – contd.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347" y="894465"/>
            <a:ext cx="11348852" cy="4525963"/>
          </a:xfrm>
        </p:spPr>
        <p:txBody>
          <a:bodyPr/>
          <a:lstStyle/>
          <a:p>
            <a:r>
              <a:rPr lang="en-US" sz="2400" dirty="0" smtClean="0"/>
              <a:t>Program Programmer</a:t>
            </a:r>
          </a:p>
          <a:p>
            <a:pPr lvl="1"/>
            <a:r>
              <a:rPr lang="en-US" dirty="0" smtClean="0"/>
              <a:t>Attends all cross functional clinical development planning meetings and  participates in creation of the following documents:</a:t>
            </a:r>
          </a:p>
          <a:p>
            <a:pPr lvl="2"/>
            <a:r>
              <a:rPr lang="en-US" dirty="0"/>
              <a:t>Master Analysis Plan to include</a:t>
            </a:r>
          </a:p>
          <a:p>
            <a:pPr lvl="3"/>
            <a:r>
              <a:rPr lang="en-US" sz="1800" dirty="0" smtClean="0"/>
              <a:t>Risk Management Plan (mature compounds)</a:t>
            </a:r>
          </a:p>
          <a:p>
            <a:pPr lvl="3"/>
            <a:r>
              <a:rPr lang="en-US" sz="1800" dirty="0" smtClean="0"/>
              <a:t>Investigator Brochure (early compounds)</a:t>
            </a:r>
          </a:p>
          <a:p>
            <a:pPr lvl="3"/>
            <a:r>
              <a:rPr lang="en-US" sz="1800" dirty="0" smtClean="0"/>
              <a:t>Integrated Summary of Safety / Summary of Clinical Safety</a:t>
            </a:r>
          </a:p>
          <a:p>
            <a:pPr lvl="3"/>
            <a:r>
              <a:rPr lang="en-US" sz="1800" dirty="0"/>
              <a:t>Integrated Summary of </a:t>
            </a:r>
            <a:r>
              <a:rPr lang="en-US" sz="1800" dirty="0" smtClean="0"/>
              <a:t>Efficacy / </a:t>
            </a:r>
            <a:r>
              <a:rPr lang="en-US" sz="1800" dirty="0"/>
              <a:t>Summary of Clinical </a:t>
            </a:r>
            <a:r>
              <a:rPr lang="en-US" sz="1800" dirty="0" smtClean="0"/>
              <a:t>Efficacy</a:t>
            </a:r>
            <a:endParaRPr lang="en-US" sz="1800" dirty="0"/>
          </a:p>
          <a:p>
            <a:pPr lvl="3"/>
            <a:r>
              <a:rPr lang="en-US" sz="1800" dirty="0" smtClean="0"/>
              <a:t>Summary of Clinical Pharmacology </a:t>
            </a:r>
          </a:p>
          <a:p>
            <a:pPr lvl="3"/>
            <a:r>
              <a:rPr lang="en-US" sz="1800" dirty="0" smtClean="0"/>
              <a:t>Development Safety Update Report / Periodic Benefit Risk Evaluation Reports / Periodic Safety Update Reports</a:t>
            </a:r>
          </a:p>
          <a:p>
            <a:pPr lvl="3"/>
            <a:r>
              <a:rPr lang="en-US" sz="1800" dirty="0" smtClean="0"/>
              <a:t>BIMO and OSI listings</a:t>
            </a:r>
          </a:p>
          <a:p>
            <a:pPr lvl="1"/>
            <a:r>
              <a:rPr lang="en-US" sz="1933" dirty="0" smtClean="0"/>
              <a:t>PP </a:t>
            </a:r>
            <a:r>
              <a:rPr lang="en-US" sz="1933" dirty="0"/>
              <a:t>is responsible to Liaison </a:t>
            </a:r>
            <a:r>
              <a:rPr lang="en-US" sz="1933" dirty="0" smtClean="0"/>
              <a:t>within </a:t>
            </a:r>
            <a:r>
              <a:rPr lang="en-US" sz="1933" dirty="0"/>
              <a:t>the statistical programming Line function </a:t>
            </a:r>
            <a:r>
              <a:rPr lang="en-US" sz="1933" dirty="0" smtClean="0"/>
              <a:t>with PPs across </a:t>
            </a:r>
            <a:r>
              <a:rPr lang="en-US" sz="1933" dirty="0"/>
              <a:t>different molecules targeting similar disease area for sharing of best practices as well as clinical </a:t>
            </a:r>
            <a:r>
              <a:rPr lang="en-US" sz="1933" dirty="0" smtClean="0"/>
              <a:t>knowledge for continuous process improvement</a:t>
            </a:r>
            <a:endParaRPr lang="en-US" sz="1933" dirty="0"/>
          </a:p>
          <a:p>
            <a:pPr lvl="2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30387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and Responsibilities – contd.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Program Programmer</a:t>
            </a:r>
          </a:p>
          <a:p>
            <a:pPr lvl="1"/>
            <a:r>
              <a:rPr lang="en-US" dirty="0" smtClean="0"/>
              <a:t>PP defines the governance model of the programming team as well as the conduct of the program which includes:</a:t>
            </a:r>
          </a:p>
          <a:p>
            <a:pPr lvl="2"/>
            <a:r>
              <a:rPr lang="en-US" dirty="0" smtClean="0"/>
              <a:t>Structure of the team</a:t>
            </a:r>
          </a:p>
          <a:p>
            <a:pPr lvl="2"/>
            <a:r>
              <a:rPr lang="en-US" dirty="0" smtClean="0"/>
              <a:t>Number of resources</a:t>
            </a:r>
          </a:p>
          <a:p>
            <a:pPr lvl="2"/>
            <a:r>
              <a:rPr lang="en-US" dirty="0" smtClean="0"/>
              <a:t>Required experience</a:t>
            </a:r>
          </a:p>
          <a:p>
            <a:pPr lvl="2"/>
            <a:r>
              <a:rPr lang="en-US" dirty="0" smtClean="0"/>
              <a:t>Training plan for the team</a:t>
            </a:r>
          </a:p>
          <a:p>
            <a:pPr lvl="2"/>
            <a:r>
              <a:rPr lang="en-US" dirty="0" smtClean="0"/>
              <a:t>Communication plan and escalation management strategy</a:t>
            </a:r>
          </a:p>
          <a:p>
            <a:pPr lvl="2"/>
            <a:r>
              <a:rPr lang="en-US" dirty="0" smtClean="0"/>
              <a:t>Classifying a need to develop utility macros to gain efficiency </a:t>
            </a:r>
          </a:p>
          <a:p>
            <a:pPr lvl="2"/>
            <a:r>
              <a:rPr lang="en-US" dirty="0" smtClean="0"/>
              <a:t>Infrastructure need includes tools/ software availability and maintenance</a:t>
            </a:r>
          </a:p>
          <a:p>
            <a:pPr lvl="2"/>
            <a:r>
              <a:rPr lang="en-US" dirty="0" smtClean="0"/>
              <a:t>Defining directory structure, program naming convention, validation rules and strategy</a:t>
            </a:r>
          </a:p>
        </p:txBody>
      </p:sp>
    </p:spTree>
    <p:extLst>
      <p:ext uri="{BB962C8B-B14F-4D97-AF65-F5344CB8AC3E}">
        <p14:creationId xmlns:p14="http://schemas.microsoft.com/office/powerpoint/2010/main" val="3814852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and Responsibilities – contd.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347" y="894465"/>
            <a:ext cx="11348852" cy="4525963"/>
          </a:xfrm>
        </p:spPr>
        <p:txBody>
          <a:bodyPr/>
          <a:lstStyle/>
          <a:p>
            <a:r>
              <a:rPr lang="en-US" sz="2400" dirty="0" smtClean="0"/>
              <a:t>Program Programmer</a:t>
            </a:r>
            <a:endParaRPr lang="en-US" dirty="0" smtClean="0"/>
          </a:p>
          <a:p>
            <a:pPr lvl="1"/>
            <a:r>
              <a:rPr lang="en-US" dirty="0" smtClean="0"/>
              <a:t>PP </a:t>
            </a:r>
            <a:r>
              <a:rPr lang="en-US" dirty="0"/>
              <a:t>dons the responsibility of vendor management for the </a:t>
            </a:r>
            <a:r>
              <a:rPr lang="en-US" dirty="0" smtClean="0"/>
              <a:t>statistical programming team by </a:t>
            </a:r>
            <a:endParaRPr lang="en-US" dirty="0"/>
          </a:p>
          <a:p>
            <a:pPr lvl="2"/>
            <a:r>
              <a:rPr lang="en-US" dirty="0" smtClean="0"/>
              <a:t>Supporting the vendor assessment</a:t>
            </a:r>
          </a:p>
          <a:p>
            <a:pPr lvl="2"/>
            <a:r>
              <a:rPr lang="en-US" dirty="0" smtClean="0"/>
              <a:t>Defining the Scope of Work</a:t>
            </a:r>
          </a:p>
          <a:p>
            <a:pPr lvl="2"/>
            <a:r>
              <a:rPr lang="en-US" dirty="0" smtClean="0"/>
              <a:t>Identifying the trials/tasks that can be outsourced</a:t>
            </a:r>
          </a:p>
          <a:p>
            <a:pPr lvl="2"/>
            <a:r>
              <a:rPr lang="en-US" dirty="0" smtClean="0"/>
              <a:t>Identifying the Point of Contact from the Statistical Programming team </a:t>
            </a:r>
          </a:p>
          <a:p>
            <a:pPr lvl="2"/>
            <a:r>
              <a:rPr lang="en-US" dirty="0" smtClean="0"/>
              <a:t>Ensures adequate acceptance checks are performed for the outsourced activities</a:t>
            </a:r>
          </a:p>
          <a:p>
            <a:pPr marL="914377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34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Approval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47" y="853440"/>
            <a:ext cx="11348852" cy="551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19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8346" y="60741"/>
            <a:ext cx="11531733" cy="744121"/>
          </a:xfrm>
          <a:prstGeom prst="rect">
            <a:avLst/>
          </a:prstGeom>
        </p:spPr>
        <p:txBody>
          <a:bodyPr/>
          <a:lstStyle>
            <a:lvl1pPr algn="r" defTabSz="914377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Drug Development and Submission process flow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" y="804862"/>
            <a:ext cx="11810999" cy="575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2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0070C0"/>
              </a:buClr>
            </a:pPr>
            <a:r>
              <a:rPr lang="en-US" sz="2800" dirty="0">
                <a:solidFill>
                  <a:schemeClr val="tx1"/>
                </a:solidFill>
                <a:latin typeface="+mj-lt"/>
              </a:rPr>
              <a:t>Define Program</a:t>
            </a:r>
          </a:p>
          <a:p>
            <a:pPr>
              <a:buClr>
                <a:srgbClr val="0070C0"/>
              </a:buClr>
            </a:pPr>
            <a:r>
              <a:rPr lang="en-US" sz="2800" dirty="0">
                <a:solidFill>
                  <a:schemeClr val="tx1"/>
                </a:solidFill>
                <a:latin typeface="+mj-lt"/>
              </a:rPr>
              <a:t>Program management v/s project management</a:t>
            </a:r>
          </a:p>
          <a:p>
            <a:pPr>
              <a:buClr>
                <a:srgbClr val="0070C0"/>
              </a:buClr>
            </a:pPr>
            <a:r>
              <a:rPr lang="en-US" sz="2800" dirty="0">
                <a:solidFill>
                  <a:schemeClr val="tx1"/>
                </a:solidFill>
                <a:latin typeface="+mj-lt"/>
              </a:rPr>
              <a:t>Governance Model</a:t>
            </a:r>
          </a:p>
          <a:p>
            <a:pPr>
              <a:buClr>
                <a:srgbClr val="0070C0"/>
              </a:buClr>
            </a:pP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Roles and Responsibilities</a:t>
            </a:r>
            <a:endParaRPr lang="en-US" sz="2800" dirty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0070C0"/>
              </a:buClr>
            </a:pP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083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Program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rgbClr val="0070C0"/>
              </a:buClr>
            </a:pPr>
            <a:r>
              <a:rPr lang="en-US" sz="2800" dirty="0">
                <a:solidFill>
                  <a:schemeClr val="tx1"/>
                </a:solidFill>
                <a:latin typeface="+mj-lt"/>
              </a:rPr>
              <a:t>Development of a drug to be marketed (Laboratory to Patients)</a:t>
            </a:r>
          </a:p>
          <a:p>
            <a:pPr>
              <a:buClr>
                <a:srgbClr val="0070C0"/>
              </a:buClr>
            </a:pPr>
            <a:r>
              <a:rPr lang="en-US" sz="2800" dirty="0">
                <a:solidFill>
                  <a:schemeClr val="tx1"/>
                </a:solidFill>
                <a:latin typeface="+mj-lt"/>
              </a:rPr>
              <a:t>Product Profiling</a:t>
            </a:r>
          </a:p>
          <a:p>
            <a:pPr>
              <a:buClr>
                <a:srgbClr val="0070C0"/>
              </a:buClr>
            </a:pPr>
            <a:r>
              <a:rPr lang="en-US" sz="2800" dirty="0">
                <a:solidFill>
                  <a:schemeClr val="tx1"/>
                </a:solidFill>
                <a:latin typeface="+mj-lt"/>
              </a:rPr>
              <a:t>Clinical Development plan (IND, NDA, BLA, DMC, IA, RMP, DSUR, PSUR/PBRER, BIMO…)</a:t>
            </a:r>
          </a:p>
          <a:p>
            <a:pPr>
              <a:buClr>
                <a:srgbClr val="0070C0"/>
              </a:buClr>
            </a:pPr>
            <a:r>
              <a:rPr lang="en-US" sz="2800" dirty="0">
                <a:solidFill>
                  <a:schemeClr val="tx1"/>
                </a:solidFill>
                <a:latin typeface="+mj-lt"/>
              </a:rPr>
              <a:t>Non-clinical Development Plan (In vitro, Modelling and simulations, Animal studies</a:t>
            </a:r>
          </a:p>
          <a:p>
            <a:pPr>
              <a:buClr>
                <a:srgbClr val="0070C0"/>
              </a:buClr>
            </a:pPr>
            <a:r>
              <a:rPr lang="en-US" sz="2800" dirty="0">
                <a:solidFill>
                  <a:schemeClr val="tx1"/>
                </a:solidFill>
                <a:latin typeface="+mj-lt"/>
              </a:rPr>
              <a:t>Different Health Authority submission strategy (e.g. FDA, EMEA, PMDA, Health Canada, MRP…)</a:t>
            </a:r>
          </a:p>
          <a:p>
            <a:pPr>
              <a:buClr>
                <a:srgbClr val="0070C0"/>
              </a:buClr>
            </a:pPr>
            <a:r>
              <a:rPr lang="en-US" sz="2800" dirty="0">
                <a:solidFill>
                  <a:schemeClr val="tx1"/>
                </a:solidFill>
                <a:latin typeface="+mj-lt"/>
              </a:rPr>
              <a:t>Marketing strategy</a:t>
            </a:r>
          </a:p>
        </p:txBody>
      </p:sp>
    </p:spTree>
    <p:extLst>
      <p:ext uri="{BB962C8B-B14F-4D97-AF65-F5344CB8AC3E}">
        <p14:creationId xmlns:p14="http://schemas.microsoft.com/office/powerpoint/2010/main" val="206455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Placeholder 2"/>
          <p:cNvSpPr>
            <a:spLocks noGrp="1"/>
          </p:cNvSpPr>
          <p:nvPr>
            <p:ph type="subTitle" idx="4294967295"/>
          </p:nvPr>
        </p:nvSpPr>
        <p:spPr bwMode="auto">
          <a:xfrm>
            <a:off x="285909" y="5751872"/>
            <a:ext cx="8449014" cy="77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indent="0" algn="ctr">
              <a:lnSpc>
                <a:spcPct val="115000"/>
              </a:lnSpc>
              <a:spcBef>
                <a:spcPct val="0"/>
              </a:spcBef>
              <a:buClrTx/>
              <a:buNone/>
            </a:pPr>
            <a:r>
              <a:rPr lang="en-US" altLang="en-US" sz="2800" b="1" dirty="0">
                <a:solidFill>
                  <a:schemeClr val="bg1"/>
                </a:solidFill>
              </a:rPr>
              <a:t>Program management v/s 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20406841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v/s Project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1565688"/>
              </p:ext>
            </p:extLst>
          </p:nvPr>
        </p:nvGraphicFramePr>
        <p:xfrm>
          <a:off x="538162" y="925513"/>
          <a:ext cx="11653837" cy="4645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8347" y="5936566"/>
            <a:ext cx="10101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Similarly, there could be more indications within the same program which may split in to multiple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3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Placeholder 2"/>
          <p:cNvSpPr>
            <a:spLocks noGrp="1"/>
          </p:cNvSpPr>
          <p:nvPr>
            <p:ph type="subTitle" idx="4294967295"/>
          </p:nvPr>
        </p:nvSpPr>
        <p:spPr bwMode="auto">
          <a:xfrm>
            <a:off x="285909" y="5751872"/>
            <a:ext cx="8449014" cy="77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indent="0" algn="ctr">
              <a:lnSpc>
                <a:spcPct val="115000"/>
              </a:lnSpc>
              <a:spcBef>
                <a:spcPct val="0"/>
              </a:spcBef>
              <a:buClrTx/>
              <a:buNone/>
            </a:pPr>
            <a:r>
              <a:rPr lang="en-US" altLang="en-US" sz="2800" b="1" dirty="0">
                <a:solidFill>
                  <a:schemeClr val="bg1"/>
                </a:solidFill>
              </a:rPr>
              <a:t>Governance Model</a:t>
            </a:r>
          </a:p>
        </p:txBody>
      </p:sp>
    </p:spTree>
    <p:extLst>
      <p:ext uri="{BB962C8B-B14F-4D97-AF65-F5344CB8AC3E}">
        <p14:creationId xmlns:p14="http://schemas.microsoft.com/office/powerpoint/2010/main" val="25335880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Governance Model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867236"/>
              </p:ext>
            </p:extLst>
          </p:nvPr>
        </p:nvGraphicFramePr>
        <p:xfrm>
          <a:off x="538163" y="630544"/>
          <a:ext cx="11349037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3724" y="4915999"/>
            <a:ext cx="112462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governance model is defined in accordance with the eCTD triangle thus ensuring each of the line-functions involved in the program are able to contribute effectively towards the submission.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over all success of the program depends on the success of each of these project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over all responsibility of success of the program resides in the Program 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Financial management is the responsibility of the Program Head working closely with the other line-function heads based on the governance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068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117823"/>
              </p:ext>
            </p:extLst>
          </p:nvPr>
        </p:nvGraphicFramePr>
        <p:xfrm>
          <a:off x="213707" y="925513"/>
          <a:ext cx="10519043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Programming governance model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9011265" y="1077495"/>
            <a:ext cx="486697" cy="221652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648617" y="1242132"/>
            <a:ext cx="2386818" cy="1600438"/>
          </a:xfrm>
          <a:prstGeom prst="rect">
            <a:avLst/>
          </a:prstGeom>
          <a:noFill/>
          <a:ln>
            <a:solidFill>
              <a:srgbClr val="0063BE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IP role is present for wider programs with more than 1 indication/ diseases for better governance</a:t>
            </a:r>
          </a:p>
          <a:p>
            <a:r>
              <a:rPr lang="en-US" sz="1400" dirty="0" smtClean="0">
                <a:solidFill>
                  <a:srgbClr val="7030A0"/>
                </a:solidFill>
              </a:rPr>
              <a:t>The IP can don the hat of a submission programmer as well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3724" y="5491171"/>
            <a:ext cx="9063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over all responsibility of success of the clinical programming activities resides in the Program Programmer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IP and SP work very closely with 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IP plays the role of a backup for PP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802203" y="2993934"/>
            <a:ext cx="7661923" cy="2232678"/>
          </a:xfrm>
          <a:prstGeom prst="ellipse">
            <a:avLst/>
          </a:prstGeom>
          <a:noFill/>
          <a:ln w="9525">
            <a:solidFill>
              <a:schemeClr val="accent1">
                <a:lumMod val="5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Submission Programmer (SP)</a:t>
            </a: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 smtClean="0">
              <a:solidFill>
                <a:srgbClr val="7030A0"/>
              </a:solidFill>
            </a:endParaRPr>
          </a:p>
          <a:p>
            <a:pPr algn="ctr"/>
            <a:endParaRPr lang="en-US" dirty="0" smtClean="0">
              <a:solidFill>
                <a:srgbClr val="7030A0"/>
              </a:solidFill>
            </a:endParaRPr>
          </a:p>
          <a:p>
            <a:pPr algn="ctr"/>
            <a:endParaRPr lang="en-US" dirty="0" smtClean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dirty="0" smtClean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64126" y="3020666"/>
            <a:ext cx="1596210" cy="3108543"/>
          </a:xfrm>
          <a:prstGeom prst="rect">
            <a:avLst/>
          </a:prstGeom>
          <a:noFill/>
          <a:ln>
            <a:solidFill>
              <a:srgbClr val="0063BE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7030A0"/>
                </a:solidFill>
              </a:rPr>
              <a:t>IB/RMP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7030A0"/>
                </a:solidFill>
              </a:rPr>
              <a:t>ISS/SCS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7030A0"/>
                </a:solidFill>
              </a:rPr>
              <a:t>ISE/SCE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7030A0"/>
                </a:solidFill>
              </a:rPr>
              <a:t>DSUR/PBRER/PSUR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7030A0"/>
                </a:solidFill>
              </a:rPr>
              <a:t>CSR/DMC/IA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7030A0"/>
                </a:solidFill>
              </a:rPr>
              <a:t>CDS/Label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7030A0"/>
                </a:solidFill>
              </a:rPr>
              <a:t>BIMO/eCTD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7030A0"/>
                </a:solidFill>
              </a:rPr>
              <a:t>HA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7030A0"/>
                </a:solidFill>
              </a:rPr>
              <a:t>Safety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7030A0"/>
                </a:solidFill>
              </a:rPr>
              <a:t>Posters and conference presentations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9985831" y="3159189"/>
            <a:ext cx="478296" cy="206742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-Down Arrow 9"/>
          <p:cNvSpPr/>
          <p:nvPr/>
        </p:nvSpPr>
        <p:spPr>
          <a:xfrm>
            <a:off x="3779520" y="1926655"/>
            <a:ext cx="929640" cy="1367364"/>
          </a:xfrm>
          <a:prstGeom prst="upDown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Optional roles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461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FF">
            <a:alpha val="6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72198"/>
            <a:chOff x="0" y="0"/>
            <a:chExt cx="12192000" cy="687219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82620" cy="773723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787792"/>
              <a:ext cx="12192000" cy="591565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" y="6703450"/>
              <a:ext cx="12191999" cy="168748"/>
            </a:xfrm>
            <a:prstGeom prst="rect">
              <a:avLst/>
            </a:prstGeom>
          </p:spPr>
        </p:pic>
      </p:grp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285909" y="5751872"/>
            <a:ext cx="8449014" cy="773113"/>
          </a:xfrm>
          <a:prstGeom prst="rect">
            <a:avLst/>
          </a:prstGeom>
          <a:solidFill>
            <a:srgbClr val="0063BE">
              <a:alpha val="84000"/>
            </a:srgbClr>
          </a:solidFill>
          <a:ln w="9525">
            <a:solidFill>
              <a:srgbClr val="0063BE"/>
            </a:solidFill>
            <a:miter lim="800000"/>
            <a:headEnd/>
            <a:tailEnd/>
          </a:ln>
          <a:extLst/>
        </p:spPr>
        <p:txBody>
          <a:bodyPr anchor="ctr"/>
          <a:lstStyle>
            <a:lvl1pPr marL="342891" indent="-342891" algn="l" defTabSz="914377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867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5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en-US" altLang="en-US" sz="2800" b="1" dirty="0" smtClean="0">
                <a:solidFill>
                  <a:schemeClr val="bg1"/>
                </a:solidFill>
              </a:rPr>
              <a:t>Roles and Responsibilities</a:t>
            </a:r>
            <a:endParaRPr lang="en-US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080212"/>
      </p:ext>
    </p:extLst>
  </p:cSld>
  <p:clrMapOvr>
    <a:masterClrMapping/>
  </p:clrMapOvr>
</p:sld>
</file>

<file path=ppt/theme/theme1.xml><?xml version="1.0" encoding="utf-8"?>
<a:theme xmlns:a="http://schemas.openxmlformats.org/drawingml/2006/main" name="Corp PPT Template 2015_16x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Corp PPT Template 2014_16x9" id="{2E8D46A7-224C-4B26-BA61-9DC77B4D9F90}" vid="{A94A3F8A-C932-41DA-A8CB-EB27749F34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1146</TotalTime>
  <Words>906</Words>
  <Application>Microsoft Office PowerPoint</Application>
  <PresentationFormat>Widescreen</PresentationFormat>
  <Paragraphs>143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Myriad Pro</vt:lpstr>
      <vt:lpstr>Wingdings</vt:lpstr>
      <vt:lpstr>Corp PPT Template 2015_16x9</vt:lpstr>
      <vt:lpstr>PowerPoint Presentation</vt:lpstr>
      <vt:lpstr>Agenda</vt:lpstr>
      <vt:lpstr>Define Program</vt:lpstr>
      <vt:lpstr>PowerPoint Presentation</vt:lpstr>
      <vt:lpstr>Program v/s Project</vt:lpstr>
      <vt:lpstr>PowerPoint Presentation</vt:lpstr>
      <vt:lpstr>Governance Model</vt:lpstr>
      <vt:lpstr>Clinical Programming governance model</vt:lpstr>
      <vt:lpstr>PowerPoint Presentation</vt:lpstr>
      <vt:lpstr>Roles and Responsibilities – contd.</vt:lpstr>
      <vt:lpstr>Roles and Responsibilities – contd.</vt:lpstr>
      <vt:lpstr>Roles and Responsibilities – contd.</vt:lpstr>
      <vt:lpstr>Roles and Responsibilities – contd.</vt:lpstr>
      <vt:lpstr>Roles and Responsibilities – contd.</vt:lpstr>
      <vt:lpstr>Approval Process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for program level programming</dc:title>
  <dc:creator>Varsha Mahajan</dc:creator>
  <cp:lastModifiedBy>Varsha Mahajan</cp:lastModifiedBy>
  <cp:revision>52</cp:revision>
  <dcterms:created xsi:type="dcterms:W3CDTF">2017-06-16T05:40:18Z</dcterms:created>
  <dcterms:modified xsi:type="dcterms:W3CDTF">2017-06-30T10:05:46Z</dcterms:modified>
</cp:coreProperties>
</file>