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306952" y="6518754"/>
            <a:ext cx="3751448" cy="256109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3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4304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1"/>
            <a:ext cx="121920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377"/>
            <a:endParaRPr lang="en-US" sz="1867" kern="0" dirty="0">
              <a:solidFill>
                <a:sysClr val="window" lastClr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7" y="60741"/>
            <a:ext cx="11348852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1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1867">
              <a:solidFill>
                <a:prstClr val="black"/>
              </a:solidFill>
            </a:endParaRPr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ctr" defTabSz="914377">
              <a:defRPr/>
            </a:pPr>
            <a:fld id="{13B55AB4-0D57-4FBE-946B-A81E4A9D2A4C}" type="slidenum">
              <a:rPr lang="en-US" sz="1067" b="1" smtClean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pPr algn="ctr" defTabSz="914377">
                <a:defRPr/>
              </a:pPr>
              <a:t>‹#›</a:t>
            </a:fld>
            <a:r>
              <a:rPr lang="en-US" sz="1067" b="1" dirty="0">
                <a:solidFill>
                  <a:prstClr val="white">
                    <a:lumMod val="50000"/>
                  </a:prst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11" name="Freeform 13"/>
          <p:cNvSpPr>
            <a:spLocks noEditPoints="1"/>
          </p:cNvSpPr>
          <p:nvPr/>
        </p:nvSpPr>
        <p:spPr bwMode="auto">
          <a:xfrm flipH="1">
            <a:off x="1" y="6317015"/>
            <a:ext cx="2197100" cy="546100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>
              <a:solidFill>
                <a:prstClr val="black"/>
              </a:solidFill>
            </a:endParaRPr>
          </a:p>
        </p:txBody>
      </p:sp>
      <p:sp>
        <p:nvSpPr>
          <p:cNvPr id="30" name="Freeform 29"/>
          <p:cNvSpPr>
            <a:spLocks noEditPoints="1"/>
          </p:cNvSpPr>
          <p:nvPr/>
        </p:nvSpPr>
        <p:spPr bwMode="auto">
          <a:xfrm>
            <a:off x="11234650" y="6593330"/>
            <a:ext cx="652551" cy="112271"/>
          </a:xfrm>
          <a:custGeom>
            <a:avLst/>
            <a:gdLst/>
            <a:ahLst/>
            <a:cxnLst>
              <a:cxn ang="0">
                <a:pos x="3511" y="637"/>
              </a:cxn>
              <a:cxn ang="0">
                <a:pos x="3625" y="591"/>
              </a:cxn>
              <a:cxn ang="0">
                <a:pos x="3691" y="454"/>
              </a:cxn>
              <a:cxn ang="0">
                <a:pos x="3616" y="313"/>
              </a:cxn>
              <a:cxn ang="0">
                <a:pos x="3441" y="224"/>
              </a:cxn>
              <a:cxn ang="0">
                <a:pos x="3415" y="147"/>
              </a:cxn>
              <a:cxn ang="0">
                <a:pos x="3489" y="95"/>
              </a:cxn>
              <a:cxn ang="0">
                <a:pos x="3666" y="31"/>
              </a:cxn>
              <a:cxn ang="0">
                <a:pos x="3447" y="8"/>
              </a:cxn>
              <a:cxn ang="0">
                <a:pos x="3301" y="142"/>
              </a:cxn>
              <a:cxn ang="0">
                <a:pos x="3355" y="299"/>
              </a:cxn>
              <a:cxn ang="0">
                <a:pos x="3534" y="392"/>
              </a:cxn>
              <a:cxn ang="0">
                <a:pos x="3575" y="471"/>
              </a:cxn>
              <a:cxn ang="0">
                <a:pos x="3511" y="540"/>
              </a:cxn>
              <a:cxn ang="0">
                <a:pos x="3327" y="514"/>
              </a:cxn>
              <a:cxn ang="0">
                <a:pos x="3216" y="537"/>
              </a:cxn>
              <a:cxn ang="0">
                <a:pos x="2637" y="544"/>
              </a:cxn>
              <a:cxn ang="0">
                <a:pos x="2502" y="526"/>
              </a:cxn>
              <a:cxn ang="0">
                <a:pos x="2420" y="453"/>
              </a:cxn>
              <a:cxn ang="0">
                <a:pos x="2390" y="282"/>
              </a:cxn>
              <a:cxn ang="0">
                <a:pos x="2435" y="168"/>
              </a:cxn>
              <a:cxn ang="0">
                <a:pos x="2538" y="102"/>
              </a:cxn>
              <a:cxn ang="0">
                <a:pos x="2726" y="118"/>
              </a:cxn>
              <a:cxn ang="0">
                <a:pos x="2566" y="2"/>
              </a:cxn>
              <a:cxn ang="0">
                <a:pos x="2399" y="59"/>
              </a:cxn>
              <a:cxn ang="0">
                <a:pos x="2293" y="190"/>
              </a:cxn>
              <a:cxn ang="0">
                <a:pos x="2272" y="380"/>
              </a:cxn>
              <a:cxn ang="0">
                <a:pos x="2333" y="534"/>
              </a:cxn>
              <a:cxn ang="0">
                <a:pos x="2467" y="623"/>
              </a:cxn>
              <a:cxn ang="0">
                <a:pos x="2684" y="632"/>
              </a:cxn>
              <a:cxn ang="0">
                <a:pos x="1776" y="631"/>
              </a:cxn>
              <a:cxn ang="0">
                <a:pos x="1717" y="518"/>
              </a:cxn>
              <a:cxn ang="0">
                <a:pos x="1447" y="10"/>
              </a:cxn>
              <a:cxn ang="0">
                <a:pos x="1210" y="97"/>
              </a:cxn>
              <a:cxn ang="0">
                <a:pos x="1281" y="178"/>
              </a:cxn>
              <a:cxn ang="0">
                <a:pos x="1231" y="277"/>
              </a:cxn>
              <a:cxn ang="0">
                <a:pos x="1090" y="375"/>
              </a:cxn>
              <a:cxn ang="0">
                <a:pos x="1233" y="415"/>
              </a:cxn>
              <a:cxn ang="0">
                <a:pos x="1297" y="622"/>
              </a:cxn>
              <a:cxn ang="0">
                <a:pos x="1362" y="436"/>
              </a:cxn>
              <a:cxn ang="0">
                <a:pos x="1282" y="337"/>
              </a:cxn>
              <a:cxn ang="0">
                <a:pos x="1374" y="258"/>
              </a:cxn>
              <a:cxn ang="0">
                <a:pos x="1373" y="94"/>
              </a:cxn>
              <a:cxn ang="0">
                <a:pos x="1263" y="17"/>
              </a:cxn>
              <a:cxn ang="0">
                <a:pos x="995" y="15"/>
              </a:cxn>
              <a:cxn ang="0">
                <a:pos x="879" y="537"/>
              </a:cxn>
              <a:cxn ang="0">
                <a:pos x="118" y="637"/>
              </a:cxn>
              <a:cxn ang="0">
                <a:pos x="303" y="613"/>
              </a:cxn>
              <a:cxn ang="0">
                <a:pos x="388" y="526"/>
              </a:cxn>
              <a:cxn ang="0">
                <a:pos x="373" y="355"/>
              </a:cxn>
              <a:cxn ang="0">
                <a:pos x="190" y="247"/>
              </a:cxn>
              <a:cxn ang="0">
                <a:pos x="125" y="177"/>
              </a:cxn>
              <a:cxn ang="0">
                <a:pos x="163" y="107"/>
              </a:cxn>
              <a:cxn ang="0">
                <a:pos x="317" y="108"/>
              </a:cxn>
              <a:cxn ang="0">
                <a:pos x="254" y="1"/>
              </a:cxn>
              <a:cxn ang="0">
                <a:pos x="44" y="77"/>
              </a:cxn>
              <a:cxn ang="0">
                <a:pos x="29" y="253"/>
              </a:cxn>
              <a:cxn ang="0">
                <a:pos x="178" y="359"/>
              </a:cxn>
              <a:cxn ang="0">
                <a:pos x="284" y="437"/>
              </a:cxn>
              <a:cxn ang="0">
                <a:pos x="259" y="524"/>
              </a:cxn>
              <a:cxn ang="0">
                <a:pos x="112" y="540"/>
              </a:cxn>
            </a:cxnLst>
            <a:rect l="0" t="0" r="r" b="b"/>
            <a:pathLst>
              <a:path w="3691" h="641">
                <a:moveTo>
                  <a:pt x="3288" y="601"/>
                </a:moveTo>
                <a:lnTo>
                  <a:pt x="3302" y="609"/>
                </a:lnTo>
                <a:lnTo>
                  <a:pt x="3319" y="616"/>
                </a:lnTo>
                <a:lnTo>
                  <a:pt x="3338" y="622"/>
                </a:lnTo>
                <a:lnTo>
                  <a:pt x="3360" y="629"/>
                </a:lnTo>
                <a:lnTo>
                  <a:pt x="3382" y="634"/>
                </a:lnTo>
                <a:lnTo>
                  <a:pt x="3406" y="637"/>
                </a:lnTo>
                <a:lnTo>
                  <a:pt x="3431" y="640"/>
                </a:lnTo>
                <a:lnTo>
                  <a:pt x="3455" y="641"/>
                </a:lnTo>
                <a:lnTo>
                  <a:pt x="3484" y="640"/>
                </a:lnTo>
                <a:lnTo>
                  <a:pt x="3511" y="637"/>
                </a:lnTo>
                <a:lnTo>
                  <a:pt x="3524" y="635"/>
                </a:lnTo>
                <a:lnTo>
                  <a:pt x="3536" y="632"/>
                </a:lnTo>
                <a:lnTo>
                  <a:pt x="3548" y="629"/>
                </a:lnTo>
                <a:lnTo>
                  <a:pt x="3559" y="625"/>
                </a:lnTo>
                <a:lnTo>
                  <a:pt x="3570" y="621"/>
                </a:lnTo>
                <a:lnTo>
                  <a:pt x="3581" y="617"/>
                </a:lnTo>
                <a:lnTo>
                  <a:pt x="3590" y="613"/>
                </a:lnTo>
                <a:lnTo>
                  <a:pt x="3600" y="608"/>
                </a:lnTo>
                <a:lnTo>
                  <a:pt x="3608" y="603"/>
                </a:lnTo>
                <a:lnTo>
                  <a:pt x="3618" y="597"/>
                </a:lnTo>
                <a:lnTo>
                  <a:pt x="3625" y="591"/>
                </a:lnTo>
                <a:lnTo>
                  <a:pt x="3633" y="584"/>
                </a:lnTo>
                <a:lnTo>
                  <a:pt x="3639" y="578"/>
                </a:lnTo>
                <a:lnTo>
                  <a:pt x="3646" y="571"/>
                </a:lnTo>
                <a:lnTo>
                  <a:pt x="3653" y="564"/>
                </a:lnTo>
                <a:lnTo>
                  <a:pt x="3658" y="557"/>
                </a:lnTo>
                <a:lnTo>
                  <a:pt x="3668" y="541"/>
                </a:lnTo>
                <a:lnTo>
                  <a:pt x="3676" y="526"/>
                </a:lnTo>
                <a:lnTo>
                  <a:pt x="3682" y="508"/>
                </a:lnTo>
                <a:lnTo>
                  <a:pt x="3687" y="491"/>
                </a:lnTo>
                <a:lnTo>
                  <a:pt x="3690" y="472"/>
                </a:lnTo>
                <a:lnTo>
                  <a:pt x="3691" y="454"/>
                </a:lnTo>
                <a:lnTo>
                  <a:pt x="3690" y="437"/>
                </a:lnTo>
                <a:lnTo>
                  <a:pt x="3688" y="422"/>
                </a:lnTo>
                <a:lnTo>
                  <a:pt x="3684" y="407"/>
                </a:lnTo>
                <a:lnTo>
                  <a:pt x="3680" y="393"/>
                </a:lnTo>
                <a:lnTo>
                  <a:pt x="3675" y="380"/>
                </a:lnTo>
                <a:lnTo>
                  <a:pt x="3668" y="367"/>
                </a:lnTo>
                <a:lnTo>
                  <a:pt x="3660" y="355"/>
                </a:lnTo>
                <a:lnTo>
                  <a:pt x="3651" y="344"/>
                </a:lnTo>
                <a:lnTo>
                  <a:pt x="3640" y="332"/>
                </a:lnTo>
                <a:lnTo>
                  <a:pt x="3629" y="322"/>
                </a:lnTo>
                <a:lnTo>
                  <a:pt x="3616" y="313"/>
                </a:lnTo>
                <a:lnTo>
                  <a:pt x="3601" y="303"/>
                </a:lnTo>
                <a:lnTo>
                  <a:pt x="3586" y="294"/>
                </a:lnTo>
                <a:lnTo>
                  <a:pt x="3568" y="286"/>
                </a:lnTo>
                <a:lnTo>
                  <a:pt x="3550" y="278"/>
                </a:lnTo>
                <a:lnTo>
                  <a:pt x="3530" y="270"/>
                </a:lnTo>
                <a:lnTo>
                  <a:pt x="3502" y="258"/>
                </a:lnTo>
                <a:lnTo>
                  <a:pt x="3477" y="247"/>
                </a:lnTo>
                <a:lnTo>
                  <a:pt x="3467" y="242"/>
                </a:lnTo>
                <a:lnTo>
                  <a:pt x="3457" y="236"/>
                </a:lnTo>
                <a:lnTo>
                  <a:pt x="3448" y="230"/>
                </a:lnTo>
                <a:lnTo>
                  <a:pt x="3441" y="224"/>
                </a:lnTo>
                <a:lnTo>
                  <a:pt x="3434" y="219"/>
                </a:lnTo>
                <a:lnTo>
                  <a:pt x="3428" y="213"/>
                </a:lnTo>
                <a:lnTo>
                  <a:pt x="3423" y="206"/>
                </a:lnTo>
                <a:lnTo>
                  <a:pt x="3419" y="200"/>
                </a:lnTo>
                <a:lnTo>
                  <a:pt x="3416" y="192"/>
                </a:lnTo>
                <a:lnTo>
                  <a:pt x="3414" y="184"/>
                </a:lnTo>
                <a:lnTo>
                  <a:pt x="3412" y="177"/>
                </a:lnTo>
                <a:lnTo>
                  <a:pt x="3412" y="168"/>
                </a:lnTo>
                <a:lnTo>
                  <a:pt x="3412" y="162"/>
                </a:lnTo>
                <a:lnTo>
                  <a:pt x="3413" y="154"/>
                </a:lnTo>
                <a:lnTo>
                  <a:pt x="3415" y="147"/>
                </a:lnTo>
                <a:lnTo>
                  <a:pt x="3418" y="141"/>
                </a:lnTo>
                <a:lnTo>
                  <a:pt x="3421" y="135"/>
                </a:lnTo>
                <a:lnTo>
                  <a:pt x="3426" y="129"/>
                </a:lnTo>
                <a:lnTo>
                  <a:pt x="3431" y="122"/>
                </a:lnTo>
                <a:lnTo>
                  <a:pt x="3437" y="117"/>
                </a:lnTo>
                <a:lnTo>
                  <a:pt x="3443" y="112"/>
                </a:lnTo>
                <a:lnTo>
                  <a:pt x="3450" y="107"/>
                </a:lnTo>
                <a:lnTo>
                  <a:pt x="3459" y="103"/>
                </a:lnTo>
                <a:lnTo>
                  <a:pt x="3469" y="100"/>
                </a:lnTo>
                <a:lnTo>
                  <a:pt x="3479" y="97"/>
                </a:lnTo>
                <a:lnTo>
                  <a:pt x="3489" y="95"/>
                </a:lnTo>
                <a:lnTo>
                  <a:pt x="3502" y="94"/>
                </a:lnTo>
                <a:lnTo>
                  <a:pt x="3515" y="94"/>
                </a:lnTo>
                <a:lnTo>
                  <a:pt x="3535" y="94"/>
                </a:lnTo>
                <a:lnTo>
                  <a:pt x="3555" y="96"/>
                </a:lnTo>
                <a:lnTo>
                  <a:pt x="3573" y="100"/>
                </a:lnTo>
                <a:lnTo>
                  <a:pt x="3590" y="104"/>
                </a:lnTo>
                <a:lnTo>
                  <a:pt x="3604" y="108"/>
                </a:lnTo>
                <a:lnTo>
                  <a:pt x="3618" y="113"/>
                </a:lnTo>
                <a:lnTo>
                  <a:pt x="3629" y="118"/>
                </a:lnTo>
                <a:lnTo>
                  <a:pt x="3638" y="122"/>
                </a:lnTo>
                <a:lnTo>
                  <a:pt x="3666" y="31"/>
                </a:lnTo>
                <a:lnTo>
                  <a:pt x="3653" y="25"/>
                </a:lnTo>
                <a:lnTo>
                  <a:pt x="3638" y="20"/>
                </a:lnTo>
                <a:lnTo>
                  <a:pt x="3622" y="14"/>
                </a:lnTo>
                <a:lnTo>
                  <a:pt x="3604" y="9"/>
                </a:lnTo>
                <a:lnTo>
                  <a:pt x="3585" y="6"/>
                </a:lnTo>
                <a:lnTo>
                  <a:pt x="3564" y="3"/>
                </a:lnTo>
                <a:lnTo>
                  <a:pt x="3542" y="1"/>
                </a:lnTo>
                <a:lnTo>
                  <a:pt x="3517" y="0"/>
                </a:lnTo>
                <a:lnTo>
                  <a:pt x="3492" y="1"/>
                </a:lnTo>
                <a:lnTo>
                  <a:pt x="3469" y="4"/>
                </a:lnTo>
                <a:lnTo>
                  <a:pt x="3447" y="8"/>
                </a:lnTo>
                <a:lnTo>
                  <a:pt x="3426" y="14"/>
                </a:lnTo>
                <a:lnTo>
                  <a:pt x="3406" y="22"/>
                </a:lnTo>
                <a:lnTo>
                  <a:pt x="3389" y="30"/>
                </a:lnTo>
                <a:lnTo>
                  <a:pt x="3372" y="40"/>
                </a:lnTo>
                <a:lnTo>
                  <a:pt x="3357" y="51"/>
                </a:lnTo>
                <a:lnTo>
                  <a:pt x="3343" y="64"/>
                </a:lnTo>
                <a:lnTo>
                  <a:pt x="3331" y="77"/>
                </a:lnTo>
                <a:lnTo>
                  <a:pt x="3322" y="93"/>
                </a:lnTo>
                <a:lnTo>
                  <a:pt x="3312" y="108"/>
                </a:lnTo>
                <a:lnTo>
                  <a:pt x="3306" y="124"/>
                </a:lnTo>
                <a:lnTo>
                  <a:pt x="3301" y="142"/>
                </a:lnTo>
                <a:lnTo>
                  <a:pt x="3298" y="159"/>
                </a:lnTo>
                <a:lnTo>
                  <a:pt x="3297" y="179"/>
                </a:lnTo>
                <a:lnTo>
                  <a:pt x="3298" y="194"/>
                </a:lnTo>
                <a:lnTo>
                  <a:pt x="3300" y="211"/>
                </a:lnTo>
                <a:lnTo>
                  <a:pt x="3304" y="225"/>
                </a:lnTo>
                <a:lnTo>
                  <a:pt x="3309" y="240"/>
                </a:lnTo>
                <a:lnTo>
                  <a:pt x="3316" y="253"/>
                </a:lnTo>
                <a:lnTo>
                  <a:pt x="3324" y="265"/>
                </a:lnTo>
                <a:lnTo>
                  <a:pt x="3333" y="277"/>
                </a:lnTo>
                <a:lnTo>
                  <a:pt x="3343" y="288"/>
                </a:lnTo>
                <a:lnTo>
                  <a:pt x="3355" y="299"/>
                </a:lnTo>
                <a:lnTo>
                  <a:pt x="3367" y="310"/>
                </a:lnTo>
                <a:lnTo>
                  <a:pt x="3381" y="319"/>
                </a:lnTo>
                <a:lnTo>
                  <a:pt x="3396" y="328"/>
                </a:lnTo>
                <a:lnTo>
                  <a:pt x="3412" y="336"/>
                </a:lnTo>
                <a:lnTo>
                  <a:pt x="3429" y="345"/>
                </a:lnTo>
                <a:lnTo>
                  <a:pt x="3447" y="352"/>
                </a:lnTo>
                <a:lnTo>
                  <a:pt x="3466" y="359"/>
                </a:lnTo>
                <a:lnTo>
                  <a:pt x="3492" y="369"/>
                </a:lnTo>
                <a:lnTo>
                  <a:pt x="3516" y="381"/>
                </a:lnTo>
                <a:lnTo>
                  <a:pt x="3525" y="386"/>
                </a:lnTo>
                <a:lnTo>
                  <a:pt x="3534" y="392"/>
                </a:lnTo>
                <a:lnTo>
                  <a:pt x="3543" y="397"/>
                </a:lnTo>
                <a:lnTo>
                  <a:pt x="3550" y="403"/>
                </a:lnTo>
                <a:lnTo>
                  <a:pt x="3556" y="409"/>
                </a:lnTo>
                <a:lnTo>
                  <a:pt x="3561" y="417"/>
                </a:lnTo>
                <a:lnTo>
                  <a:pt x="3565" y="423"/>
                </a:lnTo>
                <a:lnTo>
                  <a:pt x="3569" y="430"/>
                </a:lnTo>
                <a:lnTo>
                  <a:pt x="3571" y="437"/>
                </a:lnTo>
                <a:lnTo>
                  <a:pt x="3573" y="445"/>
                </a:lnTo>
                <a:lnTo>
                  <a:pt x="3575" y="454"/>
                </a:lnTo>
                <a:lnTo>
                  <a:pt x="3576" y="462"/>
                </a:lnTo>
                <a:lnTo>
                  <a:pt x="3575" y="471"/>
                </a:lnTo>
                <a:lnTo>
                  <a:pt x="3573" y="480"/>
                </a:lnTo>
                <a:lnTo>
                  <a:pt x="3571" y="489"/>
                </a:lnTo>
                <a:lnTo>
                  <a:pt x="3567" y="497"/>
                </a:lnTo>
                <a:lnTo>
                  <a:pt x="3563" y="504"/>
                </a:lnTo>
                <a:lnTo>
                  <a:pt x="3558" y="511"/>
                </a:lnTo>
                <a:lnTo>
                  <a:pt x="3553" y="517"/>
                </a:lnTo>
                <a:lnTo>
                  <a:pt x="3546" y="524"/>
                </a:lnTo>
                <a:lnTo>
                  <a:pt x="3539" y="529"/>
                </a:lnTo>
                <a:lnTo>
                  <a:pt x="3530" y="533"/>
                </a:lnTo>
                <a:lnTo>
                  <a:pt x="3521" y="537"/>
                </a:lnTo>
                <a:lnTo>
                  <a:pt x="3511" y="540"/>
                </a:lnTo>
                <a:lnTo>
                  <a:pt x="3500" y="543"/>
                </a:lnTo>
                <a:lnTo>
                  <a:pt x="3488" y="545"/>
                </a:lnTo>
                <a:lnTo>
                  <a:pt x="3476" y="546"/>
                </a:lnTo>
                <a:lnTo>
                  <a:pt x="3463" y="546"/>
                </a:lnTo>
                <a:lnTo>
                  <a:pt x="3441" y="546"/>
                </a:lnTo>
                <a:lnTo>
                  <a:pt x="3420" y="543"/>
                </a:lnTo>
                <a:lnTo>
                  <a:pt x="3400" y="540"/>
                </a:lnTo>
                <a:lnTo>
                  <a:pt x="3379" y="535"/>
                </a:lnTo>
                <a:lnTo>
                  <a:pt x="3361" y="529"/>
                </a:lnTo>
                <a:lnTo>
                  <a:pt x="3343" y="523"/>
                </a:lnTo>
                <a:lnTo>
                  <a:pt x="3327" y="514"/>
                </a:lnTo>
                <a:lnTo>
                  <a:pt x="3312" y="507"/>
                </a:lnTo>
                <a:lnTo>
                  <a:pt x="3288" y="601"/>
                </a:lnTo>
                <a:close/>
                <a:moveTo>
                  <a:pt x="3188" y="263"/>
                </a:moveTo>
                <a:lnTo>
                  <a:pt x="2955" y="263"/>
                </a:lnTo>
                <a:lnTo>
                  <a:pt x="2955" y="104"/>
                </a:lnTo>
                <a:lnTo>
                  <a:pt x="3202" y="104"/>
                </a:lnTo>
                <a:lnTo>
                  <a:pt x="3202" y="10"/>
                </a:lnTo>
                <a:lnTo>
                  <a:pt x="2841" y="10"/>
                </a:lnTo>
                <a:lnTo>
                  <a:pt x="2841" y="631"/>
                </a:lnTo>
                <a:lnTo>
                  <a:pt x="3216" y="631"/>
                </a:lnTo>
                <a:lnTo>
                  <a:pt x="3216" y="537"/>
                </a:lnTo>
                <a:lnTo>
                  <a:pt x="2955" y="537"/>
                </a:lnTo>
                <a:lnTo>
                  <a:pt x="2955" y="355"/>
                </a:lnTo>
                <a:lnTo>
                  <a:pt x="3188" y="355"/>
                </a:lnTo>
                <a:lnTo>
                  <a:pt x="3188" y="263"/>
                </a:lnTo>
                <a:close/>
                <a:moveTo>
                  <a:pt x="2727" y="523"/>
                </a:moveTo>
                <a:lnTo>
                  <a:pt x="2714" y="528"/>
                </a:lnTo>
                <a:lnTo>
                  <a:pt x="2701" y="532"/>
                </a:lnTo>
                <a:lnTo>
                  <a:pt x="2687" y="536"/>
                </a:lnTo>
                <a:lnTo>
                  <a:pt x="2671" y="539"/>
                </a:lnTo>
                <a:lnTo>
                  <a:pt x="2655" y="542"/>
                </a:lnTo>
                <a:lnTo>
                  <a:pt x="2637" y="544"/>
                </a:lnTo>
                <a:lnTo>
                  <a:pt x="2621" y="545"/>
                </a:lnTo>
                <a:lnTo>
                  <a:pt x="2604" y="545"/>
                </a:lnTo>
                <a:lnTo>
                  <a:pt x="2590" y="545"/>
                </a:lnTo>
                <a:lnTo>
                  <a:pt x="2579" y="544"/>
                </a:lnTo>
                <a:lnTo>
                  <a:pt x="2567" y="543"/>
                </a:lnTo>
                <a:lnTo>
                  <a:pt x="2555" y="541"/>
                </a:lnTo>
                <a:lnTo>
                  <a:pt x="2544" y="539"/>
                </a:lnTo>
                <a:lnTo>
                  <a:pt x="2533" y="537"/>
                </a:lnTo>
                <a:lnTo>
                  <a:pt x="2522" y="534"/>
                </a:lnTo>
                <a:lnTo>
                  <a:pt x="2512" y="530"/>
                </a:lnTo>
                <a:lnTo>
                  <a:pt x="2502" y="526"/>
                </a:lnTo>
                <a:lnTo>
                  <a:pt x="2493" y="522"/>
                </a:lnTo>
                <a:lnTo>
                  <a:pt x="2483" y="516"/>
                </a:lnTo>
                <a:lnTo>
                  <a:pt x="2475" y="511"/>
                </a:lnTo>
                <a:lnTo>
                  <a:pt x="2467" y="505"/>
                </a:lnTo>
                <a:lnTo>
                  <a:pt x="2459" y="499"/>
                </a:lnTo>
                <a:lnTo>
                  <a:pt x="2451" y="492"/>
                </a:lnTo>
                <a:lnTo>
                  <a:pt x="2444" y="486"/>
                </a:lnTo>
                <a:lnTo>
                  <a:pt x="2437" y="477"/>
                </a:lnTo>
                <a:lnTo>
                  <a:pt x="2431" y="470"/>
                </a:lnTo>
                <a:lnTo>
                  <a:pt x="2426" y="462"/>
                </a:lnTo>
                <a:lnTo>
                  <a:pt x="2420" y="453"/>
                </a:lnTo>
                <a:lnTo>
                  <a:pt x="2414" y="443"/>
                </a:lnTo>
                <a:lnTo>
                  <a:pt x="2410" y="434"/>
                </a:lnTo>
                <a:lnTo>
                  <a:pt x="2406" y="425"/>
                </a:lnTo>
                <a:lnTo>
                  <a:pt x="2402" y="415"/>
                </a:lnTo>
                <a:lnTo>
                  <a:pt x="2396" y="393"/>
                </a:lnTo>
                <a:lnTo>
                  <a:pt x="2391" y="371"/>
                </a:lnTo>
                <a:lnTo>
                  <a:pt x="2389" y="347"/>
                </a:lnTo>
                <a:lnTo>
                  <a:pt x="2388" y="322"/>
                </a:lnTo>
                <a:lnTo>
                  <a:pt x="2388" y="309"/>
                </a:lnTo>
                <a:lnTo>
                  <a:pt x="2389" y="295"/>
                </a:lnTo>
                <a:lnTo>
                  <a:pt x="2390" y="282"/>
                </a:lnTo>
                <a:lnTo>
                  <a:pt x="2392" y="270"/>
                </a:lnTo>
                <a:lnTo>
                  <a:pt x="2394" y="257"/>
                </a:lnTo>
                <a:lnTo>
                  <a:pt x="2397" y="246"/>
                </a:lnTo>
                <a:lnTo>
                  <a:pt x="2400" y="235"/>
                </a:lnTo>
                <a:lnTo>
                  <a:pt x="2403" y="223"/>
                </a:lnTo>
                <a:lnTo>
                  <a:pt x="2408" y="213"/>
                </a:lnTo>
                <a:lnTo>
                  <a:pt x="2412" y="203"/>
                </a:lnTo>
                <a:lnTo>
                  <a:pt x="2418" y="193"/>
                </a:lnTo>
                <a:lnTo>
                  <a:pt x="2423" y="184"/>
                </a:lnTo>
                <a:lnTo>
                  <a:pt x="2429" y="176"/>
                </a:lnTo>
                <a:lnTo>
                  <a:pt x="2435" y="168"/>
                </a:lnTo>
                <a:lnTo>
                  <a:pt x="2441" y="159"/>
                </a:lnTo>
                <a:lnTo>
                  <a:pt x="2448" y="152"/>
                </a:lnTo>
                <a:lnTo>
                  <a:pt x="2457" y="145"/>
                </a:lnTo>
                <a:lnTo>
                  <a:pt x="2464" y="139"/>
                </a:lnTo>
                <a:lnTo>
                  <a:pt x="2472" y="133"/>
                </a:lnTo>
                <a:lnTo>
                  <a:pt x="2480" y="127"/>
                </a:lnTo>
                <a:lnTo>
                  <a:pt x="2489" y="121"/>
                </a:lnTo>
                <a:lnTo>
                  <a:pt x="2499" y="117"/>
                </a:lnTo>
                <a:lnTo>
                  <a:pt x="2508" y="112"/>
                </a:lnTo>
                <a:lnTo>
                  <a:pt x="2517" y="109"/>
                </a:lnTo>
                <a:lnTo>
                  <a:pt x="2538" y="102"/>
                </a:lnTo>
                <a:lnTo>
                  <a:pt x="2559" y="98"/>
                </a:lnTo>
                <a:lnTo>
                  <a:pt x="2582" y="95"/>
                </a:lnTo>
                <a:lnTo>
                  <a:pt x="2605" y="94"/>
                </a:lnTo>
                <a:lnTo>
                  <a:pt x="2623" y="95"/>
                </a:lnTo>
                <a:lnTo>
                  <a:pt x="2641" y="96"/>
                </a:lnTo>
                <a:lnTo>
                  <a:pt x="2658" y="98"/>
                </a:lnTo>
                <a:lnTo>
                  <a:pt x="2673" y="101"/>
                </a:lnTo>
                <a:lnTo>
                  <a:pt x="2688" y="105"/>
                </a:lnTo>
                <a:lnTo>
                  <a:pt x="2701" y="109"/>
                </a:lnTo>
                <a:lnTo>
                  <a:pt x="2714" y="113"/>
                </a:lnTo>
                <a:lnTo>
                  <a:pt x="2726" y="118"/>
                </a:lnTo>
                <a:lnTo>
                  <a:pt x="2750" y="28"/>
                </a:lnTo>
                <a:lnTo>
                  <a:pt x="2740" y="24"/>
                </a:lnTo>
                <a:lnTo>
                  <a:pt x="2728" y="19"/>
                </a:lnTo>
                <a:lnTo>
                  <a:pt x="2712" y="13"/>
                </a:lnTo>
                <a:lnTo>
                  <a:pt x="2695" y="9"/>
                </a:lnTo>
                <a:lnTo>
                  <a:pt x="2674" y="6"/>
                </a:lnTo>
                <a:lnTo>
                  <a:pt x="2652" y="3"/>
                </a:lnTo>
                <a:lnTo>
                  <a:pt x="2627" y="1"/>
                </a:lnTo>
                <a:lnTo>
                  <a:pt x="2600" y="0"/>
                </a:lnTo>
                <a:lnTo>
                  <a:pt x="2583" y="1"/>
                </a:lnTo>
                <a:lnTo>
                  <a:pt x="2566" y="2"/>
                </a:lnTo>
                <a:lnTo>
                  <a:pt x="2548" y="4"/>
                </a:lnTo>
                <a:lnTo>
                  <a:pt x="2532" y="6"/>
                </a:lnTo>
                <a:lnTo>
                  <a:pt x="2515" y="9"/>
                </a:lnTo>
                <a:lnTo>
                  <a:pt x="2499" y="13"/>
                </a:lnTo>
                <a:lnTo>
                  <a:pt x="2483" y="17"/>
                </a:lnTo>
                <a:lnTo>
                  <a:pt x="2468" y="23"/>
                </a:lnTo>
                <a:lnTo>
                  <a:pt x="2454" y="29"/>
                </a:lnTo>
                <a:lnTo>
                  <a:pt x="2439" y="35"/>
                </a:lnTo>
                <a:lnTo>
                  <a:pt x="2426" y="42"/>
                </a:lnTo>
                <a:lnTo>
                  <a:pt x="2411" y="50"/>
                </a:lnTo>
                <a:lnTo>
                  <a:pt x="2399" y="59"/>
                </a:lnTo>
                <a:lnTo>
                  <a:pt x="2387" y="68"/>
                </a:lnTo>
                <a:lnTo>
                  <a:pt x="2374" y="77"/>
                </a:lnTo>
                <a:lnTo>
                  <a:pt x="2363" y="87"/>
                </a:lnTo>
                <a:lnTo>
                  <a:pt x="2352" y="99"/>
                </a:lnTo>
                <a:lnTo>
                  <a:pt x="2342" y="110"/>
                </a:lnTo>
                <a:lnTo>
                  <a:pt x="2332" y="122"/>
                </a:lnTo>
                <a:lnTo>
                  <a:pt x="2323" y="135"/>
                </a:lnTo>
                <a:lnTo>
                  <a:pt x="2315" y="148"/>
                </a:lnTo>
                <a:lnTo>
                  <a:pt x="2307" y="162"/>
                </a:lnTo>
                <a:lnTo>
                  <a:pt x="2300" y="176"/>
                </a:lnTo>
                <a:lnTo>
                  <a:pt x="2293" y="190"/>
                </a:lnTo>
                <a:lnTo>
                  <a:pt x="2288" y="206"/>
                </a:lnTo>
                <a:lnTo>
                  <a:pt x="2283" y="222"/>
                </a:lnTo>
                <a:lnTo>
                  <a:pt x="2278" y="239"/>
                </a:lnTo>
                <a:lnTo>
                  <a:pt x="2275" y="255"/>
                </a:lnTo>
                <a:lnTo>
                  <a:pt x="2272" y="273"/>
                </a:lnTo>
                <a:lnTo>
                  <a:pt x="2270" y="290"/>
                </a:lnTo>
                <a:lnTo>
                  <a:pt x="2269" y="309"/>
                </a:lnTo>
                <a:lnTo>
                  <a:pt x="2269" y="328"/>
                </a:lnTo>
                <a:lnTo>
                  <a:pt x="2269" y="346"/>
                </a:lnTo>
                <a:lnTo>
                  <a:pt x="2270" y="362"/>
                </a:lnTo>
                <a:lnTo>
                  <a:pt x="2272" y="380"/>
                </a:lnTo>
                <a:lnTo>
                  <a:pt x="2274" y="395"/>
                </a:lnTo>
                <a:lnTo>
                  <a:pt x="2277" y="412"/>
                </a:lnTo>
                <a:lnTo>
                  <a:pt x="2281" y="427"/>
                </a:lnTo>
                <a:lnTo>
                  <a:pt x="2285" y="441"/>
                </a:lnTo>
                <a:lnTo>
                  <a:pt x="2290" y="457"/>
                </a:lnTo>
                <a:lnTo>
                  <a:pt x="2295" y="470"/>
                </a:lnTo>
                <a:lnTo>
                  <a:pt x="2302" y="484"/>
                </a:lnTo>
                <a:lnTo>
                  <a:pt x="2309" y="497"/>
                </a:lnTo>
                <a:lnTo>
                  <a:pt x="2317" y="509"/>
                </a:lnTo>
                <a:lnTo>
                  <a:pt x="2325" y="522"/>
                </a:lnTo>
                <a:lnTo>
                  <a:pt x="2333" y="534"/>
                </a:lnTo>
                <a:lnTo>
                  <a:pt x="2343" y="544"/>
                </a:lnTo>
                <a:lnTo>
                  <a:pt x="2353" y="555"/>
                </a:lnTo>
                <a:lnTo>
                  <a:pt x="2363" y="565"/>
                </a:lnTo>
                <a:lnTo>
                  <a:pt x="2374" y="574"/>
                </a:lnTo>
                <a:lnTo>
                  <a:pt x="2386" y="583"/>
                </a:lnTo>
                <a:lnTo>
                  <a:pt x="2398" y="592"/>
                </a:lnTo>
                <a:lnTo>
                  <a:pt x="2411" y="599"/>
                </a:lnTo>
                <a:lnTo>
                  <a:pt x="2424" y="606"/>
                </a:lnTo>
                <a:lnTo>
                  <a:pt x="2438" y="612"/>
                </a:lnTo>
                <a:lnTo>
                  <a:pt x="2452" y="618"/>
                </a:lnTo>
                <a:lnTo>
                  <a:pt x="2467" y="623"/>
                </a:lnTo>
                <a:lnTo>
                  <a:pt x="2482" y="628"/>
                </a:lnTo>
                <a:lnTo>
                  <a:pt x="2499" y="632"/>
                </a:lnTo>
                <a:lnTo>
                  <a:pt x="2515" y="635"/>
                </a:lnTo>
                <a:lnTo>
                  <a:pt x="2532" y="637"/>
                </a:lnTo>
                <a:lnTo>
                  <a:pt x="2549" y="639"/>
                </a:lnTo>
                <a:lnTo>
                  <a:pt x="2567" y="640"/>
                </a:lnTo>
                <a:lnTo>
                  <a:pt x="2585" y="641"/>
                </a:lnTo>
                <a:lnTo>
                  <a:pt x="2612" y="640"/>
                </a:lnTo>
                <a:lnTo>
                  <a:pt x="2637" y="638"/>
                </a:lnTo>
                <a:lnTo>
                  <a:pt x="2661" y="635"/>
                </a:lnTo>
                <a:lnTo>
                  <a:pt x="2684" y="632"/>
                </a:lnTo>
                <a:lnTo>
                  <a:pt x="2702" y="628"/>
                </a:lnTo>
                <a:lnTo>
                  <a:pt x="2720" y="622"/>
                </a:lnTo>
                <a:lnTo>
                  <a:pt x="2734" y="617"/>
                </a:lnTo>
                <a:lnTo>
                  <a:pt x="2745" y="612"/>
                </a:lnTo>
                <a:lnTo>
                  <a:pt x="2727" y="523"/>
                </a:lnTo>
                <a:close/>
                <a:moveTo>
                  <a:pt x="2058" y="10"/>
                </a:moveTo>
                <a:lnTo>
                  <a:pt x="2058" y="631"/>
                </a:lnTo>
                <a:lnTo>
                  <a:pt x="2171" y="631"/>
                </a:lnTo>
                <a:lnTo>
                  <a:pt x="2171" y="10"/>
                </a:lnTo>
                <a:lnTo>
                  <a:pt x="2058" y="10"/>
                </a:lnTo>
                <a:close/>
                <a:moveTo>
                  <a:pt x="1776" y="631"/>
                </a:moveTo>
                <a:lnTo>
                  <a:pt x="1991" y="10"/>
                </a:lnTo>
                <a:lnTo>
                  <a:pt x="1871" y="10"/>
                </a:lnTo>
                <a:lnTo>
                  <a:pt x="1780" y="294"/>
                </a:lnTo>
                <a:lnTo>
                  <a:pt x="1771" y="322"/>
                </a:lnTo>
                <a:lnTo>
                  <a:pt x="1762" y="351"/>
                </a:lnTo>
                <a:lnTo>
                  <a:pt x="1754" y="379"/>
                </a:lnTo>
                <a:lnTo>
                  <a:pt x="1746" y="407"/>
                </a:lnTo>
                <a:lnTo>
                  <a:pt x="1738" y="435"/>
                </a:lnTo>
                <a:lnTo>
                  <a:pt x="1730" y="463"/>
                </a:lnTo>
                <a:lnTo>
                  <a:pt x="1724" y="491"/>
                </a:lnTo>
                <a:lnTo>
                  <a:pt x="1717" y="518"/>
                </a:lnTo>
                <a:lnTo>
                  <a:pt x="1715" y="518"/>
                </a:lnTo>
                <a:lnTo>
                  <a:pt x="1709" y="491"/>
                </a:lnTo>
                <a:lnTo>
                  <a:pt x="1702" y="462"/>
                </a:lnTo>
                <a:lnTo>
                  <a:pt x="1695" y="434"/>
                </a:lnTo>
                <a:lnTo>
                  <a:pt x="1688" y="406"/>
                </a:lnTo>
                <a:lnTo>
                  <a:pt x="1680" y="379"/>
                </a:lnTo>
                <a:lnTo>
                  <a:pt x="1672" y="350"/>
                </a:lnTo>
                <a:lnTo>
                  <a:pt x="1663" y="321"/>
                </a:lnTo>
                <a:lnTo>
                  <a:pt x="1654" y="292"/>
                </a:lnTo>
                <a:lnTo>
                  <a:pt x="1570" y="10"/>
                </a:lnTo>
                <a:lnTo>
                  <a:pt x="1447" y="10"/>
                </a:lnTo>
                <a:lnTo>
                  <a:pt x="1647" y="631"/>
                </a:lnTo>
                <a:lnTo>
                  <a:pt x="1776" y="631"/>
                </a:lnTo>
                <a:close/>
                <a:moveTo>
                  <a:pt x="1090" y="97"/>
                </a:moveTo>
                <a:lnTo>
                  <a:pt x="1101" y="95"/>
                </a:lnTo>
                <a:lnTo>
                  <a:pt x="1117" y="93"/>
                </a:lnTo>
                <a:lnTo>
                  <a:pt x="1136" y="92"/>
                </a:lnTo>
                <a:lnTo>
                  <a:pt x="1161" y="91"/>
                </a:lnTo>
                <a:lnTo>
                  <a:pt x="1174" y="92"/>
                </a:lnTo>
                <a:lnTo>
                  <a:pt x="1187" y="93"/>
                </a:lnTo>
                <a:lnTo>
                  <a:pt x="1199" y="95"/>
                </a:lnTo>
                <a:lnTo>
                  <a:pt x="1210" y="97"/>
                </a:lnTo>
                <a:lnTo>
                  <a:pt x="1222" y="100"/>
                </a:lnTo>
                <a:lnTo>
                  <a:pt x="1231" y="105"/>
                </a:lnTo>
                <a:lnTo>
                  <a:pt x="1240" y="109"/>
                </a:lnTo>
                <a:lnTo>
                  <a:pt x="1248" y="115"/>
                </a:lnTo>
                <a:lnTo>
                  <a:pt x="1256" y="121"/>
                </a:lnTo>
                <a:lnTo>
                  <a:pt x="1263" y="130"/>
                </a:lnTo>
                <a:lnTo>
                  <a:pt x="1268" y="137"/>
                </a:lnTo>
                <a:lnTo>
                  <a:pt x="1273" y="146"/>
                </a:lnTo>
                <a:lnTo>
                  <a:pt x="1277" y="156"/>
                </a:lnTo>
                <a:lnTo>
                  <a:pt x="1279" y="167"/>
                </a:lnTo>
                <a:lnTo>
                  <a:pt x="1281" y="178"/>
                </a:lnTo>
                <a:lnTo>
                  <a:pt x="1281" y="190"/>
                </a:lnTo>
                <a:lnTo>
                  <a:pt x="1281" y="202"/>
                </a:lnTo>
                <a:lnTo>
                  <a:pt x="1279" y="212"/>
                </a:lnTo>
                <a:lnTo>
                  <a:pt x="1277" y="222"/>
                </a:lnTo>
                <a:lnTo>
                  <a:pt x="1273" y="232"/>
                </a:lnTo>
                <a:lnTo>
                  <a:pt x="1268" y="242"/>
                </a:lnTo>
                <a:lnTo>
                  <a:pt x="1263" y="250"/>
                </a:lnTo>
                <a:lnTo>
                  <a:pt x="1255" y="257"/>
                </a:lnTo>
                <a:lnTo>
                  <a:pt x="1248" y="264"/>
                </a:lnTo>
                <a:lnTo>
                  <a:pt x="1240" y="271"/>
                </a:lnTo>
                <a:lnTo>
                  <a:pt x="1231" y="277"/>
                </a:lnTo>
                <a:lnTo>
                  <a:pt x="1221" y="281"/>
                </a:lnTo>
                <a:lnTo>
                  <a:pt x="1209" y="285"/>
                </a:lnTo>
                <a:lnTo>
                  <a:pt x="1197" y="288"/>
                </a:lnTo>
                <a:lnTo>
                  <a:pt x="1185" y="291"/>
                </a:lnTo>
                <a:lnTo>
                  <a:pt x="1171" y="292"/>
                </a:lnTo>
                <a:lnTo>
                  <a:pt x="1158" y="292"/>
                </a:lnTo>
                <a:lnTo>
                  <a:pt x="1090" y="292"/>
                </a:lnTo>
                <a:lnTo>
                  <a:pt x="1090" y="97"/>
                </a:lnTo>
                <a:close/>
                <a:moveTo>
                  <a:pt x="978" y="631"/>
                </a:moveTo>
                <a:lnTo>
                  <a:pt x="1090" y="631"/>
                </a:lnTo>
                <a:lnTo>
                  <a:pt x="1090" y="375"/>
                </a:lnTo>
                <a:lnTo>
                  <a:pt x="1148" y="375"/>
                </a:lnTo>
                <a:lnTo>
                  <a:pt x="1159" y="377"/>
                </a:lnTo>
                <a:lnTo>
                  <a:pt x="1170" y="378"/>
                </a:lnTo>
                <a:lnTo>
                  <a:pt x="1180" y="380"/>
                </a:lnTo>
                <a:lnTo>
                  <a:pt x="1190" y="382"/>
                </a:lnTo>
                <a:lnTo>
                  <a:pt x="1198" y="385"/>
                </a:lnTo>
                <a:lnTo>
                  <a:pt x="1206" y="389"/>
                </a:lnTo>
                <a:lnTo>
                  <a:pt x="1213" y="394"/>
                </a:lnTo>
                <a:lnTo>
                  <a:pt x="1221" y="400"/>
                </a:lnTo>
                <a:lnTo>
                  <a:pt x="1227" y="407"/>
                </a:lnTo>
                <a:lnTo>
                  <a:pt x="1233" y="415"/>
                </a:lnTo>
                <a:lnTo>
                  <a:pt x="1238" y="424"/>
                </a:lnTo>
                <a:lnTo>
                  <a:pt x="1243" y="433"/>
                </a:lnTo>
                <a:lnTo>
                  <a:pt x="1247" y="444"/>
                </a:lnTo>
                <a:lnTo>
                  <a:pt x="1251" y="457"/>
                </a:lnTo>
                <a:lnTo>
                  <a:pt x="1255" y="470"/>
                </a:lnTo>
                <a:lnTo>
                  <a:pt x="1259" y="485"/>
                </a:lnTo>
                <a:lnTo>
                  <a:pt x="1272" y="537"/>
                </a:lnTo>
                <a:lnTo>
                  <a:pt x="1283" y="579"/>
                </a:lnTo>
                <a:lnTo>
                  <a:pt x="1288" y="597"/>
                </a:lnTo>
                <a:lnTo>
                  <a:pt x="1292" y="611"/>
                </a:lnTo>
                <a:lnTo>
                  <a:pt x="1297" y="622"/>
                </a:lnTo>
                <a:lnTo>
                  <a:pt x="1301" y="631"/>
                </a:lnTo>
                <a:lnTo>
                  <a:pt x="1417" y="631"/>
                </a:lnTo>
                <a:lnTo>
                  <a:pt x="1413" y="619"/>
                </a:lnTo>
                <a:lnTo>
                  <a:pt x="1406" y="605"/>
                </a:lnTo>
                <a:lnTo>
                  <a:pt x="1401" y="585"/>
                </a:lnTo>
                <a:lnTo>
                  <a:pt x="1395" y="565"/>
                </a:lnTo>
                <a:lnTo>
                  <a:pt x="1389" y="540"/>
                </a:lnTo>
                <a:lnTo>
                  <a:pt x="1382" y="514"/>
                </a:lnTo>
                <a:lnTo>
                  <a:pt x="1376" y="487"/>
                </a:lnTo>
                <a:lnTo>
                  <a:pt x="1368" y="458"/>
                </a:lnTo>
                <a:lnTo>
                  <a:pt x="1362" y="436"/>
                </a:lnTo>
                <a:lnTo>
                  <a:pt x="1354" y="416"/>
                </a:lnTo>
                <a:lnTo>
                  <a:pt x="1346" y="398"/>
                </a:lnTo>
                <a:lnTo>
                  <a:pt x="1336" y="382"/>
                </a:lnTo>
                <a:lnTo>
                  <a:pt x="1330" y="374"/>
                </a:lnTo>
                <a:lnTo>
                  <a:pt x="1324" y="367"/>
                </a:lnTo>
                <a:lnTo>
                  <a:pt x="1318" y="361"/>
                </a:lnTo>
                <a:lnTo>
                  <a:pt x="1312" y="355"/>
                </a:lnTo>
                <a:lnTo>
                  <a:pt x="1305" y="350"/>
                </a:lnTo>
                <a:lnTo>
                  <a:pt x="1298" y="346"/>
                </a:lnTo>
                <a:lnTo>
                  <a:pt x="1290" y="342"/>
                </a:lnTo>
                <a:lnTo>
                  <a:pt x="1282" y="337"/>
                </a:lnTo>
                <a:lnTo>
                  <a:pt x="1282" y="335"/>
                </a:lnTo>
                <a:lnTo>
                  <a:pt x="1292" y="330"/>
                </a:lnTo>
                <a:lnTo>
                  <a:pt x="1304" y="326"/>
                </a:lnTo>
                <a:lnTo>
                  <a:pt x="1314" y="320"/>
                </a:lnTo>
                <a:lnTo>
                  <a:pt x="1324" y="314"/>
                </a:lnTo>
                <a:lnTo>
                  <a:pt x="1334" y="306"/>
                </a:lnTo>
                <a:lnTo>
                  <a:pt x="1343" y="298"/>
                </a:lnTo>
                <a:lnTo>
                  <a:pt x="1352" y="289"/>
                </a:lnTo>
                <a:lnTo>
                  <a:pt x="1360" y="280"/>
                </a:lnTo>
                <a:lnTo>
                  <a:pt x="1367" y="270"/>
                </a:lnTo>
                <a:lnTo>
                  <a:pt x="1374" y="258"/>
                </a:lnTo>
                <a:lnTo>
                  <a:pt x="1380" y="247"/>
                </a:lnTo>
                <a:lnTo>
                  <a:pt x="1385" y="235"/>
                </a:lnTo>
                <a:lnTo>
                  <a:pt x="1389" y="222"/>
                </a:lnTo>
                <a:lnTo>
                  <a:pt x="1392" y="209"/>
                </a:lnTo>
                <a:lnTo>
                  <a:pt x="1394" y="194"/>
                </a:lnTo>
                <a:lnTo>
                  <a:pt x="1394" y="180"/>
                </a:lnTo>
                <a:lnTo>
                  <a:pt x="1393" y="160"/>
                </a:lnTo>
                <a:lnTo>
                  <a:pt x="1391" y="142"/>
                </a:lnTo>
                <a:lnTo>
                  <a:pt x="1386" y="124"/>
                </a:lnTo>
                <a:lnTo>
                  <a:pt x="1381" y="108"/>
                </a:lnTo>
                <a:lnTo>
                  <a:pt x="1373" y="94"/>
                </a:lnTo>
                <a:lnTo>
                  <a:pt x="1363" y="79"/>
                </a:lnTo>
                <a:lnTo>
                  <a:pt x="1353" y="67"/>
                </a:lnTo>
                <a:lnTo>
                  <a:pt x="1341" y="56"/>
                </a:lnTo>
                <a:lnTo>
                  <a:pt x="1333" y="49"/>
                </a:lnTo>
                <a:lnTo>
                  <a:pt x="1324" y="43"/>
                </a:lnTo>
                <a:lnTo>
                  <a:pt x="1315" y="38"/>
                </a:lnTo>
                <a:lnTo>
                  <a:pt x="1306" y="33"/>
                </a:lnTo>
                <a:lnTo>
                  <a:pt x="1296" y="28"/>
                </a:lnTo>
                <a:lnTo>
                  <a:pt x="1285" y="24"/>
                </a:lnTo>
                <a:lnTo>
                  <a:pt x="1275" y="21"/>
                </a:lnTo>
                <a:lnTo>
                  <a:pt x="1263" y="17"/>
                </a:lnTo>
                <a:lnTo>
                  <a:pt x="1238" y="12"/>
                </a:lnTo>
                <a:lnTo>
                  <a:pt x="1211" y="8"/>
                </a:lnTo>
                <a:lnTo>
                  <a:pt x="1181" y="6"/>
                </a:lnTo>
                <a:lnTo>
                  <a:pt x="1150" y="5"/>
                </a:lnTo>
                <a:lnTo>
                  <a:pt x="1125" y="5"/>
                </a:lnTo>
                <a:lnTo>
                  <a:pt x="1101" y="6"/>
                </a:lnTo>
                <a:lnTo>
                  <a:pt x="1078" y="7"/>
                </a:lnTo>
                <a:lnTo>
                  <a:pt x="1055" y="9"/>
                </a:lnTo>
                <a:lnTo>
                  <a:pt x="1034" y="11"/>
                </a:lnTo>
                <a:lnTo>
                  <a:pt x="1014" y="13"/>
                </a:lnTo>
                <a:lnTo>
                  <a:pt x="995" y="15"/>
                </a:lnTo>
                <a:lnTo>
                  <a:pt x="978" y="19"/>
                </a:lnTo>
                <a:lnTo>
                  <a:pt x="978" y="631"/>
                </a:lnTo>
                <a:close/>
                <a:moveTo>
                  <a:pt x="852" y="263"/>
                </a:moveTo>
                <a:lnTo>
                  <a:pt x="617" y="263"/>
                </a:lnTo>
                <a:lnTo>
                  <a:pt x="617" y="104"/>
                </a:lnTo>
                <a:lnTo>
                  <a:pt x="865" y="104"/>
                </a:lnTo>
                <a:lnTo>
                  <a:pt x="865" y="10"/>
                </a:lnTo>
                <a:lnTo>
                  <a:pt x="504" y="10"/>
                </a:lnTo>
                <a:lnTo>
                  <a:pt x="504" y="631"/>
                </a:lnTo>
                <a:lnTo>
                  <a:pt x="879" y="631"/>
                </a:lnTo>
                <a:lnTo>
                  <a:pt x="879" y="537"/>
                </a:lnTo>
                <a:lnTo>
                  <a:pt x="617" y="537"/>
                </a:lnTo>
                <a:lnTo>
                  <a:pt x="617" y="355"/>
                </a:lnTo>
                <a:lnTo>
                  <a:pt x="852" y="355"/>
                </a:lnTo>
                <a:lnTo>
                  <a:pt x="852" y="263"/>
                </a:lnTo>
                <a:close/>
                <a:moveTo>
                  <a:pt x="0" y="601"/>
                </a:moveTo>
                <a:lnTo>
                  <a:pt x="14" y="609"/>
                </a:lnTo>
                <a:lnTo>
                  <a:pt x="32" y="616"/>
                </a:lnTo>
                <a:lnTo>
                  <a:pt x="50" y="622"/>
                </a:lnTo>
                <a:lnTo>
                  <a:pt x="72" y="629"/>
                </a:lnTo>
                <a:lnTo>
                  <a:pt x="94" y="634"/>
                </a:lnTo>
                <a:lnTo>
                  <a:pt x="118" y="637"/>
                </a:lnTo>
                <a:lnTo>
                  <a:pt x="143" y="640"/>
                </a:lnTo>
                <a:lnTo>
                  <a:pt x="167" y="641"/>
                </a:lnTo>
                <a:lnTo>
                  <a:pt x="196" y="640"/>
                </a:lnTo>
                <a:lnTo>
                  <a:pt x="224" y="637"/>
                </a:lnTo>
                <a:lnTo>
                  <a:pt x="236" y="635"/>
                </a:lnTo>
                <a:lnTo>
                  <a:pt x="248" y="632"/>
                </a:lnTo>
                <a:lnTo>
                  <a:pt x="261" y="629"/>
                </a:lnTo>
                <a:lnTo>
                  <a:pt x="272" y="625"/>
                </a:lnTo>
                <a:lnTo>
                  <a:pt x="282" y="621"/>
                </a:lnTo>
                <a:lnTo>
                  <a:pt x="293" y="617"/>
                </a:lnTo>
                <a:lnTo>
                  <a:pt x="303" y="613"/>
                </a:lnTo>
                <a:lnTo>
                  <a:pt x="312" y="608"/>
                </a:lnTo>
                <a:lnTo>
                  <a:pt x="321" y="603"/>
                </a:lnTo>
                <a:lnTo>
                  <a:pt x="330" y="597"/>
                </a:lnTo>
                <a:lnTo>
                  <a:pt x="338" y="591"/>
                </a:lnTo>
                <a:lnTo>
                  <a:pt x="345" y="584"/>
                </a:lnTo>
                <a:lnTo>
                  <a:pt x="352" y="578"/>
                </a:lnTo>
                <a:lnTo>
                  <a:pt x="358" y="571"/>
                </a:lnTo>
                <a:lnTo>
                  <a:pt x="365" y="564"/>
                </a:lnTo>
                <a:lnTo>
                  <a:pt x="371" y="557"/>
                </a:lnTo>
                <a:lnTo>
                  <a:pt x="380" y="541"/>
                </a:lnTo>
                <a:lnTo>
                  <a:pt x="388" y="526"/>
                </a:lnTo>
                <a:lnTo>
                  <a:pt x="394" y="508"/>
                </a:lnTo>
                <a:lnTo>
                  <a:pt x="400" y="491"/>
                </a:lnTo>
                <a:lnTo>
                  <a:pt x="402" y="472"/>
                </a:lnTo>
                <a:lnTo>
                  <a:pt x="403" y="454"/>
                </a:lnTo>
                <a:lnTo>
                  <a:pt x="402" y="437"/>
                </a:lnTo>
                <a:lnTo>
                  <a:pt x="401" y="422"/>
                </a:lnTo>
                <a:lnTo>
                  <a:pt x="397" y="407"/>
                </a:lnTo>
                <a:lnTo>
                  <a:pt x="393" y="393"/>
                </a:lnTo>
                <a:lnTo>
                  <a:pt x="387" y="380"/>
                </a:lnTo>
                <a:lnTo>
                  <a:pt x="381" y="367"/>
                </a:lnTo>
                <a:lnTo>
                  <a:pt x="373" y="355"/>
                </a:lnTo>
                <a:lnTo>
                  <a:pt x="364" y="344"/>
                </a:lnTo>
                <a:lnTo>
                  <a:pt x="353" y="332"/>
                </a:lnTo>
                <a:lnTo>
                  <a:pt x="341" y="322"/>
                </a:lnTo>
                <a:lnTo>
                  <a:pt x="328" y="313"/>
                </a:lnTo>
                <a:lnTo>
                  <a:pt x="313" y="303"/>
                </a:lnTo>
                <a:lnTo>
                  <a:pt x="298" y="294"/>
                </a:lnTo>
                <a:lnTo>
                  <a:pt x="281" y="286"/>
                </a:lnTo>
                <a:lnTo>
                  <a:pt x="263" y="278"/>
                </a:lnTo>
                <a:lnTo>
                  <a:pt x="243" y="270"/>
                </a:lnTo>
                <a:lnTo>
                  <a:pt x="215" y="258"/>
                </a:lnTo>
                <a:lnTo>
                  <a:pt x="190" y="247"/>
                </a:lnTo>
                <a:lnTo>
                  <a:pt x="179" y="242"/>
                </a:lnTo>
                <a:lnTo>
                  <a:pt x="169" y="236"/>
                </a:lnTo>
                <a:lnTo>
                  <a:pt x="161" y="230"/>
                </a:lnTo>
                <a:lnTo>
                  <a:pt x="153" y="224"/>
                </a:lnTo>
                <a:lnTo>
                  <a:pt x="146" y="219"/>
                </a:lnTo>
                <a:lnTo>
                  <a:pt x="141" y="213"/>
                </a:lnTo>
                <a:lnTo>
                  <a:pt x="135" y="206"/>
                </a:lnTo>
                <a:lnTo>
                  <a:pt x="131" y="200"/>
                </a:lnTo>
                <a:lnTo>
                  <a:pt x="128" y="192"/>
                </a:lnTo>
                <a:lnTo>
                  <a:pt x="126" y="184"/>
                </a:lnTo>
                <a:lnTo>
                  <a:pt x="125" y="177"/>
                </a:lnTo>
                <a:lnTo>
                  <a:pt x="125" y="168"/>
                </a:lnTo>
                <a:lnTo>
                  <a:pt x="125" y="162"/>
                </a:lnTo>
                <a:lnTo>
                  <a:pt x="126" y="154"/>
                </a:lnTo>
                <a:lnTo>
                  <a:pt x="128" y="147"/>
                </a:lnTo>
                <a:lnTo>
                  <a:pt x="130" y="141"/>
                </a:lnTo>
                <a:lnTo>
                  <a:pt x="134" y="135"/>
                </a:lnTo>
                <a:lnTo>
                  <a:pt x="139" y="129"/>
                </a:lnTo>
                <a:lnTo>
                  <a:pt x="143" y="122"/>
                </a:lnTo>
                <a:lnTo>
                  <a:pt x="149" y="117"/>
                </a:lnTo>
                <a:lnTo>
                  <a:pt x="156" y="112"/>
                </a:lnTo>
                <a:lnTo>
                  <a:pt x="163" y="107"/>
                </a:lnTo>
                <a:lnTo>
                  <a:pt x="171" y="103"/>
                </a:lnTo>
                <a:lnTo>
                  <a:pt x="181" y="100"/>
                </a:lnTo>
                <a:lnTo>
                  <a:pt x="191" y="97"/>
                </a:lnTo>
                <a:lnTo>
                  <a:pt x="202" y="95"/>
                </a:lnTo>
                <a:lnTo>
                  <a:pt x="215" y="94"/>
                </a:lnTo>
                <a:lnTo>
                  <a:pt x="227" y="94"/>
                </a:lnTo>
                <a:lnTo>
                  <a:pt x="248" y="94"/>
                </a:lnTo>
                <a:lnTo>
                  <a:pt x="268" y="96"/>
                </a:lnTo>
                <a:lnTo>
                  <a:pt x="285" y="100"/>
                </a:lnTo>
                <a:lnTo>
                  <a:pt x="302" y="104"/>
                </a:lnTo>
                <a:lnTo>
                  <a:pt x="317" y="108"/>
                </a:lnTo>
                <a:lnTo>
                  <a:pt x="331" y="113"/>
                </a:lnTo>
                <a:lnTo>
                  <a:pt x="342" y="118"/>
                </a:lnTo>
                <a:lnTo>
                  <a:pt x="351" y="122"/>
                </a:lnTo>
                <a:lnTo>
                  <a:pt x="378" y="31"/>
                </a:lnTo>
                <a:lnTo>
                  <a:pt x="366" y="25"/>
                </a:lnTo>
                <a:lnTo>
                  <a:pt x="350" y="20"/>
                </a:lnTo>
                <a:lnTo>
                  <a:pt x="335" y="14"/>
                </a:lnTo>
                <a:lnTo>
                  <a:pt x="316" y="9"/>
                </a:lnTo>
                <a:lnTo>
                  <a:pt x="298" y="6"/>
                </a:lnTo>
                <a:lnTo>
                  <a:pt x="276" y="3"/>
                </a:lnTo>
                <a:lnTo>
                  <a:pt x="254" y="1"/>
                </a:lnTo>
                <a:lnTo>
                  <a:pt x="229" y="0"/>
                </a:lnTo>
                <a:lnTo>
                  <a:pt x="204" y="1"/>
                </a:lnTo>
                <a:lnTo>
                  <a:pt x="182" y="4"/>
                </a:lnTo>
                <a:lnTo>
                  <a:pt x="159" y="8"/>
                </a:lnTo>
                <a:lnTo>
                  <a:pt x="139" y="14"/>
                </a:lnTo>
                <a:lnTo>
                  <a:pt x="119" y="22"/>
                </a:lnTo>
                <a:lnTo>
                  <a:pt x="101" y="30"/>
                </a:lnTo>
                <a:lnTo>
                  <a:pt x="84" y="40"/>
                </a:lnTo>
                <a:lnTo>
                  <a:pt x="70" y="51"/>
                </a:lnTo>
                <a:lnTo>
                  <a:pt x="56" y="64"/>
                </a:lnTo>
                <a:lnTo>
                  <a:pt x="44" y="77"/>
                </a:lnTo>
                <a:lnTo>
                  <a:pt x="34" y="93"/>
                </a:lnTo>
                <a:lnTo>
                  <a:pt x="26" y="108"/>
                </a:lnTo>
                <a:lnTo>
                  <a:pt x="18" y="124"/>
                </a:lnTo>
                <a:lnTo>
                  <a:pt x="14" y="142"/>
                </a:lnTo>
                <a:lnTo>
                  <a:pt x="11" y="159"/>
                </a:lnTo>
                <a:lnTo>
                  <a:pt x="10" y="179"/>
                </a:lnTo>
                <a:lnTo>
                  <a:pt x="11" y="194"/>
                </a:lnTo>
                <a:lnTo>
                  <a:pt x="13" y="211"/>
                </a:lnTo>
                <a:lnTo>
                  <a:pt x="16" y="225"/>
                </a:lnTo>
                <a:lnTo>
                  <a:pt x="21" y="240"/>
                </a:lnTo>
                <a:lnTo>
                  <a:pt x="29" y="253"/>
                </a:lnTo>
                <a:lnTo>
                  <a:pt x="36" y="265"/>
                </a:lnTo>
                <a:lnTo>
                  <a:pt x="45" y="277"/>
                </a:lnTo>
                <a:lnTo>
                  <a:pt x="55" y="288"/>
                </a:lnTo>
                <a:lnTo>
                  <a:pt x="67" y="299"/>
                </a:lnTo>
                <a:lnTo>
                  <a:pt x="80" y="310"/>
                </a:lnTo>
                <a:lnTo>
                  <a:pt x="93" y="319"/>
                </a:lnTo>
                <a:lnTo>
                  <a:pt x="109" y="328"/>
                </a:lnTo>
                <a:lnTo>
                  <a:pt x="124" y="336"/>
                </a:lnTo>
                <a:lnTo>
                  <a:pt x="142" y="345"/>
                </a:lnTo>
                <a:lnTo>
                  <a:pt x="159" y="352"/>
                </a:lnTo>
                <a:lnTo>
                  <a:pt x="178" y="359"/>
                </a:lnTo>
                <a:lnTo>
                  <a:pt x="205" y="369"/>
                </a:lnTo>
                <a:lnTo>
                  <a:pt x="228" y="381"/>
                </a:lnTo>
                <a:lnTo>
                  <a:pt x="238" y="386"/>
                </a:lnTo>
                <a:lnTo>
                  <a:pt x="247" y="392"/>
                </a:lnTo>
                <a:lnTo>
                  <a:pt x="255" y="397"/>
                </a:lnTo>
                <a:lnTo>
                  <a:pt x="262" y="403"/>
                </a:lnTo>
                <a:lnTo>
                  <a:pt x="268" y="409"/>
                </a:lnTo>
                <a:lnTo>
                  <a:pt x="273" y="417"/>
                </a:lnTo>
                <a:lnTo>
                  <a:pt x="278" y="423"/>
                </a:lnTo>
                <a:lnTo>
                  <a:pt x="281" y="430"/>
                </a:lnTo>
                <a:lnTo>
                  <a:pt x="284" y="437"/>
                </a:lnTo>
                <a:lnTo>
                  <a:pt x="287" y="445"/>
                </a:lnTo>
                <a:lnTo>
                  <a:pt x="288" y="454"/>
                </a:lnTo>
                <a:lnTo>
                  <a:pt x="288" y="462"/>
                </a:lnTo>
                <a:lnTo>
                  <a:pt x="288" y="471"/>
                </a:lnTo>
                <a:lnTo>
                  <a:pt x="285" y="480"/>
                </a:lnTo>
                <a:lnTo>
                  <a:pt x="283" y="489"/>
                </a:lnTo>
                <a:lnTo>
                  <a:pt x="280" y="497"/>
                </a:lnTo>
                <a:lnTo>
                  <a:pt x="276" y="504"/>
                </a:lnTo>
                <a:lnTo>
                  <a:pt x="271" y="511"/>
                </a:lnTo>
                <a:lnTo>
                  <a:pt x="265" y="517"/>
                </a:lnTo>
                <a:lnTo>
                  <a:pt x="259" y="524"/>
                </a:lnTo>
                <a:lnTo>
                  <a:pt x="251" y="529"/>
                </a:lnTo>
                <a:lnTo>
                  <a:pt x="242" y="533"/>
                </a:lnTo>
                <a:lnTo>
                  <a:pt x="233" y="537"/>
                </a:lnTo>
                <a:lnTo>
                  <a:pt x="223" y="540"/>
                </a:lnTo>
                <a:lnTo>
                  <a:pt x="213" y="543"/>
                </a:lnTo>
                <a:lnTo>
                  <a:pt x="200" y="545"/>
                </a:lnTo>
                <a:lnTo>
                  <a:pt x="188" y="546"/>
                </a:lnTo>
                <a:lnTo>
                  <a:pt x="175" y="546"/>
                </a:lnTo>
                <a:lnTo>
                  <a:pt x="154" y="546"/>
                </a:lnTo>
                <a:lnTo>
                  <a:pt x="132" y="543"/>
                </a:lnTo>
                <a:lnTo>
                  <a:pt x="112" y="540"/>
                </a:lnTo>
                <a:lnTo>
                  <a:pt x="92" y="535"/>
                </a:lnTo>
                <a:lnTo>
                  <a:pt x="74" y="529"/>
                </a:lnTo>
                <a:lnTo>
                  <a:pt x="56" y="523"/>
                </a:lnTo>
                <a:lnTo>
                  <a:pt x="40" y="514"/>
                </a:lnTo>
                <a:lnTo>
                  <a:pt x="26" y="507"/>
                </a:lnTo>
                <a:lnTo>
                  <a:pt x="0" y="60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1" name="Freeform 30"/>
          <p:cNvSpPr>
            <a:spLocks noEditPoints="1"/>
          </p:cNvSpPr>
          <p:nvPr/>
        </p:nvSpPr>
        <p:spPr bwMode="auto">
          <a:xfrm>
            <a:off x="10154128" y="6593330"/>
            <a:ext cx="1040973" cy="112271"/>
          </a:xfrm>
          <a:custGeom>
            <a:avLst/>
            <a:gdLst/>
            <a:ahLst/>
            <a:cxnLst>
              <a:cxn ang="0">
                <a:pos x="5506" y="10"/>
              </a:cxn>
              <a:cxn ang="0">
                <a:pos x="5169" y="544"/>
              </a:cxn>
              <a:cxn ang="0">
                <a:pos x="5029" y="477"/>
              </a:cxn>
              <a:cxn ang="0">
                <a:pos x="4982" y="270"/>
              </a:cxn>
              <a:cxn ang="0">
                <a:pos x="5063" y="133"/>
              </a:cxn>
              <a:cxn ang="0">
                <a:pos x="5293" y="109"/>
              </a:cxn>
              <a:cxn ang="0">
                <a:pos x="5122" y="6"/>
              </a:cxn>
              <a:cxn ang="0">
                <a:pos x="4924" y="122"/>
              </a:cxn>
              <a:cxn ang="0">
                <a:pos x="4861" y="362"/>
              </a:cxn>
              <a:cxn ang="0">
                <a:pos x="4955" y="565"/>
              </a:cxn>
              <a:cxn ang="0">
                <a:pos x="5175" y="641"/>
              </a:cxn>
              <a:cxn ang="0">
                <a:pos x="4373" y="269"/>
              </a:cxn>
              <a:cxn ang="0">
                <a:pos x="4761" y="631"/>
              </a:cxn>
              <a:cxn ang="0">
                <a:pos x="4630" y="407"/>
              </a:cxn>
              <a:cxn ang="0">
                <a:pos x="3905" y="100"/>
              </a:cxn>
              <a:cxn ang="0">
                <a:pos x="3809" y="456"/>
              </a:cxn>
              <a:cxn ang="0">
                <a:pos x="3020" y="10"/>
              </a:cxn>
              <a:cxn ang="0">
                <a:pos x="2324" y="528"/>
              </a:cxn>
              <a:cxn ang="0">
                <a:pos x="2455" y="633"/>
              </a:cxn>
              <a:cxn ang="0">
                <a:pos x="2663" y="610"/>
              </a:cxn>
              <a:cxn ang="0">
                <a:pos x="2767" y="461"/>
              </a:cxn>
              <a:cxn ang="0">
                <a:pos x="2644" y="481"/>
              </a:cxn>
              <a:cxn ang="0">
                <a:pos x="2470" y="533"/>
              </a:cxn>
              <a:cxn ang="0">
                <a:pos x="1803" y="609"/>
              </a:cxn>
              <a:cxn ang="0">
                <a:pos x="2082" y="617"/>
              </a:cxn>
              <a:cxn ang="0">
                <a:pos x="2191" y="472"/>
              </a:cxn>
              <a:cxn ang="0">
                <a:pos x="2070" y="286"/>
              </a:cxn>
              <a:cxn ang="0">
                <a:pos x="1914" y="177"/>
              </a:cxn>
              <a:cxn ang="0">
                <a:pos x="1991" y="95"/>
              </a:cxn>
              <a:cxn ang="0">
                <a:pos x="2106" y="9"/>
              </a:cxn>
              <a:cxn ang="0">
                <a:pos x="1823" y="93"/>
              </a:cxn>
              <a:cxn ang="0">
                <a:pos x="1869" y="310"/>
              </a:cxn>
              <a:cxn ang="0">
                <a:pos x="2067" y="423"/>
              </a:cxn>
              <a:cxn ang="0">
                <a:pos x="2031" y="533"/>
              </a:cxn>
              <a:cxn ang="0">
                <a:pos x="1789" y="601"/>
              </a:cxn>
              <a:cxn ang="0">
                <a:pos x="1348" y="251"/>
              </a:cxn>
              <a:cxn ang="0">
                <a:pos x="1587" y="422"/>
              </a:cxn>
              <a:cxn ang="0">
                <a:pos x="1300" y="631"/>
              </a:cxn>
              <a:cxn ang="0">
                <a:pos x="679" y="482"/>
              </a:cxn>
              <a:cxn ang="0">
                <a:pos x="668" y="177"/>
              </a:cxn>
              <a:cxn ang="0">
                <a:pos x="807" y="91"/>
              </a:cxn>
              <a:cxn ang="0">
                <a:pos x="944" y="177"/>
              </a:cxn>
              <a:cxn ang="0">
                <a:pos x="933" y="482"/>
              </a:cxn>
              <a:cxn ang="0">
                <a:pos x="804" y="550"/>
              </a:cxn>
              <a:cxn ang="0">
                <a:pos x="993" y="575"/>
              </a:cxn>
              <a:cxn ang="0">
                <a:pos x="1094" y="370"/>
              </a:cxn>
              <a:cxn ang="0">
                <a:pos x="1054" y="137"/>
              </a:cxn>
              <a:cxn ang="0">
                <a:pos x="890" y="9"/>
              </a:cxn>
              <a:cxn ang="0">
                <a:pos x="665" y="37"/>
              </a:cxn>
              <a:cxn ang="0">
                <a:pos x="531" y="209"/>
              </a:cxn>
              <a:cxn ang="0">
                <a:pos x="535" y="452"/>
              </a:cxn>
              <a:cxn ang="0">
                <a:pos x="670" y="611"/>
              </a:cxn>
              <a:cxn ang="0">
                <a:pos x="403" y="539"/>
              </a:cxn>
              <a:cxn ang="0">
                <a:pos x="216" y="516"/>
              </a:cxn>
              <a:cxn ang="0">
                <a:pos x="123" y="371"/>
              </a:cxn>
              <a:cxn ang="0">
                <a:pos x="160" y="176"/>
              </a:cxn>
              <a:cxn ang="0">
                <a:pos x="337" y="94"/>
              </a:cxn>
              <a:cxn ang="0">
                <a:pos x="383" y="3"/>
              </a:cxn>
              <a:cxn ang="0">
                <a:pos x="130" y="59"/>
              </a:cxn>
              <a:cxn ang="0">
                <a:pos x="6" y="255"/>
              </a:cxn>
              <a:cxn ang="0">
                <a:pos x="41" y="497"/>
              </a:cxn>
              <a:cxn ang="0">
                <a:pos x="215" y="628"/>
              </a:cxn>
              <a:cxn ang="0">
                <a:pos x="458" y="523"/>
              </a:cxn>
            </a:cxnLst>
            <a:rect l="0" t="0" r="r" b="b"/>
            <a:pathLst>
              <a:path w="5893" h="641">
                <a:moveTo>
                  <a:pt x="5686" y="631"/>
                </a:moveTo>
                <a:lnTo>
                  <a:pt x="5686" y="369"/>
                </a:lnTo>
                <a:lnTo>
                  <a:pt x="5893" y="10"/>
                </a:lnTo>
                <a:lnTo>
                  <a:pt x="5764" y="10"/>
                </a:lnTo>
                <a:lnTo>
                  <a:pt x="5690" y="169"/>
                </a:lnTo>
                <a:lnTo>
                  <a:pt x="5675" y="202"/>
                </a:lnTo>
                <a:lnTo>
                  <a:pt x="5661" y="232"/>
                </a:lnTo>
                <a:lnTo>
                  <a:pt x="5648" y="262"/>
                </a:lnTo>
                <a:lnTo>
                  <a:pt x="5636" y="292"/>
                </a:lnTo>
                <a:lnTo>
                  <a:pt x="5635" y="292"/>
                </a:lnTo>
                <a:lnTo>
                  <a:pt x="5621" y="261"/>
                </a:lnTo>
                <a:lnTo>
                  <a:pt x="5609" y="232"/>
                </a:lnTo>
                <a:lnTo>
                  <a:pt x="5596" y="202"/>
                </a:lnTo>
                <a:lnTo>
                  <a:pt x="5580" y="170"/>
                </a:lnTo>
                <a:lnTo>
                  <a:pt x="5506" y="10"/>
                </a:lnTo>
                <a:lnTo>
                  <a:pt x="5377" y="10"/>
                </a:lnTo>
                <a:lnTo>
                  <a:pt x="5573" y="372"/>
                </a:lnTo>
                <a:lnTo>
                  <a:pt x="5573" y="631"/>
                </a:lnTo>
                <a:lnTo>
                  <a:pt x="5686" y="631"/>
                </a:lnTo>
                <a:close/>
                <a:moveTo>
                  <a:pt x="5318" y="523"/>
                </a:moveTo>
                <a:lnTo>
                  <a:pt x="5306" y="528"/>
                </a:lnTo>
                <a:lnTo>
                  <a:pt x="5293" y="532"/>
                </a:lnTo>
                <a:lnTo>
                  <a:pt x="5277" y="536"/>
                </a:lnTo>
                <a:lnTo>
                  <a:pt x="5262" y="539"/>
                </a:lnTo>
                <a:lnTo>
                  <a:pt x="5245" y="542"/>
                </a:lnTo>
                <a:lnTo>
                  <a:pt x="5229" y="544"/>
                </a:lnTo>
                <a:lnTo>
                  <a:pt x="5211" y="545"/>
                </a:lnTo>
                <a:lnTo>
                  <a:pt x="5194" y="545"/>
                </a:lnTo>
                <a:lnTo>
                  <a:pt x="5182" y="545"/>
                </a:lnTo>
                <a:lnTo>
                  <a:pt x="5169" y="544"/>
                </a:lnTo>
                <a:lnTo>
                  <a:pt x="5157" y="543"/>
                </a:lnTo>
                <a:lnTo>
                  <a:pt x="5146" y="541"/>
                </a:lnTo>
                <a:lnTo>
                  <a:pt x="5134" y="539"/>
                </a:lnTo>
                <a:lnTo>
                  <a:pt x="5124" y="537"/>
                </a:lnTo>
                <a:lnTo>
                  <a:pt x="5113" y="534"/>
                </a:lnTo>
                <a:lnTo>
                  <a:pt x="5104" y="530"/>
                </a:lnTo>
                <a:lnTo>
                  <a:pt x="5093" y="526"/>
                </a:lnTo>
                <a:lnTo>
                  <a:pt x="5084" y="522"/>
                </a:lnTo>
                <a:lnTo>
                  <a:pt x="5075" y="516"/>
                </a:lnTo>
                <a:lnTo>
                  <a:pt x="5067" y="511"/>
                </a:lnTo>
                <a:lnTo>
                  <a:pt x="5057" y="505"/>
                </a:lnTo>
                <a:lnTo>
                  <a:pt x="5050" y="499"/>
                </a:lnTo>
                <a:lnTo>
                  <a:pt x="5042" y="492"/>
                </a:lnTo>
                <a:lnTo>
                  <a:pt x="5036" y="486"/>
                </a:lnTo>
                <a:lnTo>
                  <a:pt x="5029" y="477"/>
                </a:lnTo>
                <a:lnTo>
                  <a:pt x="5022" y="470"/>
                </a:lnTo>
                <a:lnTo>
                  <a:pt x="5016" y="462"/>
                </a:lnTo>
                <a:lnTo>
                  <a:pt x="5011" y="453"/>
                </a:lnTo>
                <a:lnTo>
                  <a:pt x="5006" y="443"/>
                </a:lnTo>
                <a:lnTo>
                  <a:pt x="5001" y="434"/>
                </a:lnTo>
                <a:lnTo>
                  <a:pt x="4997" y="425"/>
                </a:lnTo>
                <a:lnTo>
                  <a:pt x="4993" y="415"/>
                </a:lnTo>
                <a:lnTo>
                  <a:pt x="4986" y="393"/>
                </a:lnTo>
                <a:lnTo>
                  <a:pt x="4982" y="371"/>
                </a:lnTo>
                <a:lnTo>
                  <a:pt x="4979" y="347"/>
                </a:lnTo>
                <a:lnTo>
                  <a:pt x="4978" y="322"/>
                </a:lnTo>
                <a:lnTo>
                  <a:pt x="4979" y="309"/>
                </a:lnTo>
                <a:lnTo>
                  <a:pt x="4979" y="295"/>
                </a:lnTo>
                <a:lnTo>
                  <a:pt x="4981" y="282"/>
                </a:lnTo>
                <a:lnTo>
                  <a:pt x="4982" y="270"/>
                </a:lnTo>
                <a:lnTo>
                  <a:pt x="4985" y="257"/>
                </a:lnTo>
                <a:lnTo>
                  <a:pt x="4987" y="246"/>
                </a:lnTo>
                <a:lnTo>
                  <a:pt x="4991" y="235"/>
                </a:lnTo>
                <a:lnTo>
                  <a:pt x="4995" y="223"/>
                </a:lnTo>
                <a:lnTo>
                  <a:pt x="4999" y="213"/>
                </a:lnTo>
                <a:lnTo>
                  <a:pt x="5004" y="203"/>
                </a:lnTo>
                <a:lnTo>
                  <a:pt x="5008" y="193"/>
                </a:lnTo>
                <a:lnTo>
                  <a:pt x="5014" y="184"/>
                </a:lnTo>
                <a:lnTo>
                  <a:pt x="5019" y="176"/>
                </a:lnTo>
                <a:lnTo>
                  <a:pt x="5026" y="168"/>
                </a:lnTo>
                <a:lnTo>
                  <a:pt x="5033" y="159"/>
                </a:lnTo>
                <a:lnTo>
                  <a:pt x="5040" y="152"/>
                </a:lnTo>
                <a:lnTo>
                  <a:pt x="5047" y="145"/>
                </a:lnTo>
                <a:lnTo>
                  <a:pt x="5055" y="139"/>
                </a:lnTo>
                <a:lnTo>
                  <a:pt x="5063" y="133"/>
                </a:lnTo>
                <a:lnTo>
                  <a:pt x="5072" y="127"/>
                </a:lnTo>
                <a:lnTo>
                  <a:pt x="5080" y="121"/>
                </a:lnTo>
                <a:lnTo>
                  <a:pt x="5089" y="117"/>
                </a:lnTo>
                <a:lnTo>
                  <a:pt x="5098" y="112"/>
                </a:lnTo>
                <a:lnTo>
                  <a:pt x="5109" y="109"/>
                </a:lnTo>
                <a:lnTo>
                  <a:pt x="5129" y="102"/>
                </a:lnTo>
                <a:lnTo>
                  <a:pt x="5150" y="98"/>
                </a:lnTo>
                <a:lnTo>
                  <a:pt x="5172" y="95"/>
                </a:lnTo>
                <a:lnTo>
                  <a:pt x="5196" y="94"/>
                </a:lnTo>
                <a:lnTo>
                  <a:pt x="5215" y="95"/>
                </a:lnTo>
                <a:lnTo>
                  <a:pt x="5232" y="96"/>
                </a:lnTo>
                <a:lnTo>
                  <a:pt x="5248" y="98"/>
                </a:lnTo>
                <a:lnTo>
                  <a:pt x="5264" y="101"/>
                </a:lnTo>
                <a:lnTo>
                  <a:pt x="5279" y="105"/>
                </a:lnTo>
                <a:lnTo>
                  <a:pt x="5293" y="109"/>
                </a:lnTo>
                <a:lnTo>
                  <a:pt x="5305" y="113"/>
                </a:lnTo>
                <a:lnTo>
                  <a:pt x="5316" y="118"/>
                </a:lnTo>
                <a:lnTo>
                  <a:pt x="5341" y="28"/>
                </a:lnTo>
                <a:lnTo>
                  <a:pt x="5332" y="24"/>
                </a:lnTo>
                <a:lnTo>
                  <a:pt x="5318" y="19"/>
                </a:lnTo>
                <a:lnTo>
                  <a:pt x="5303" y="13"/>
                </a:lnTo>
                <a:lnTo>
                  <a:pt x="5285" y="9"/>
                </a:lnTo>
                <a:lnTo>
                  <a:pt x="5265" y="6"/>
                </a:lnTo>
                <a:lnTo>
                  <a:pt x="5242" y="3"/>
                </a:lnTo>
                <a:lnTo>
                  <a:pt x="5218" y="1"/>
                </a:lnTo>
                <a:lnTo>
                  <a:pt x="5191" y="0"/>
                </a:lnTo>
                <a:lnTo>
                  <a:pt x="5173" y="1"/>
                </a:lnTo>
                <a:lnTo>
                  <a:pt x="5156" y="2"/>
                </a:lnTo>
                <a:lnTo>
                  <a:pt x="5139" y="4"/>
                </a:lnTo>
                <a:lnTo>
                  <a:pt x="5122" y="6"/>
                </a:lnTo>
                <a:lnTo>
                  <a:pt x="5106" y="9"/>
                </a:lnTo>
                <a:lnTo>
                  <a:pt x="5090" y="13"/>
                </a:lnTo>
                <a:lnTo>
                  <a:pt x="5075" y="17"/>
                </a:lnTo>
                <a:lnTo>
                  <a:pt x="5059" y="23"/>
                </a:lnTo>
                <a:lnTo>
                  <a:pt x="5045" y="29"/>
                </a:lnTo>
                <a:lnTo>
                  <a:pt x="5031" y="35"/>
                </a:lnTo>
                <a:lnTo>
                  <a:pt x="5016" y="42"/>
                </a:lnTo>
                <a:lnTo>
                  <a:pt x="5003" y="50"/>
                </a:lnTo>
                <a:lnTo>
                  <a:pt x="4989" y="59"/>
                </a:lnTo>
                <a:lnTo>
                  <a:pt x="4977" y="68"/>
                </a:lnTo>
                <a:lnTo>
                  <a:pt x="4966" y="77"/>
                </a:lnTo>
                <a:lnTo>
                  <a:pt x="4955" y="87"/>
                </a:lnTo>
                <a:lnTo>
                  <a:pt x="4943" y="99"/>
                </a:lnTo>
                <a:lnTo>
                  <a:pt x="4933" y="110"/>
                </a:lnTo>
                <a:lnTo>
                  <a:pt x="4924" y="122"/>
                </a:lnTo>
                <a:lnTo>
                  <a:pt x="4914" y="135"/>
                </a:lnTo>
                <a:lnTo>
                  <a:pt x="4906" y="148"/>
                </a:lnTo>
                <a:lnTo>
                  <a:pt x="4898" y="162"/>
                </a:lnTo>
                <a:lnTo>
                  <a:pt x="4891" y="176"/>
                </a:lnTo>
                <a:lnTo>
                  <a:pt x="4885" y="190"/>
                </a:lnTo>
                <a:lnTo>
                  <a:pt x="4879" y="206"/>
                </a:lnTo>
                <a:lnTo>
                  <a:pt x="4873" y="222"/>
                </a:lnTo>
                <a:lnTo>
                  <a:pt x="4869" y="239"/>
                </a:lnTo>
                <a:lnTo>
                  <a:pt x="4866" y="255"/>
                </a:lnTo>
                <a:lnTo>
                  <a:pt x="4863" y="273"/>
                </a:lnTo>
                <a:lnTo>
                  <a:pt x="4861" y="290"/>
                </a:lnTo>
                <a:lnTo>
                  <a:pt x="4860" y="309"/>
                </a:lnTo>
                <a:lnTo>
                  <a:pt x="4859" y="328"/>
                </a:lnTo>
                <a:lnTo>
                  <a:pt x="4860" y="346"/>
                </a:lnTo>
                <a:lnTo>
                  <a:pt x="4861" y="362"/>
                </a:lnTo>
                <a:lnTo>
                  <a:pt x="4862" y="380"/>
                </a:lnTo>
                <a:lnTo>
                  <a:pt x="4865" y="395"/>
                </a:lnTo>
                <a:lnTo>
                  <a:pt x="4868" y="412"/>
                </a:lnTo>
                <a:lnTo>
                  <a:pt x="4871" y="427"/>
                </a:lnTo>
                <a:lnTo>
                  <a:pt x="4876" y="441"/>
                </a:lnTo>
                <a:lnTo>
                  <a:pt x="4881" y="457"/>
                </a:lnTo>
                <a:lnTo>
                  <a:pt x="4887" y="470"/>
                </a:lnTo>
                <a:lnTo>
                  <a:pt x="4893" y="484"/>
                </a:lnTo>
                <a:lnTo>
                  <a:pt x="4900" y="497"/>
                </a:lnTo>
                <a:lnTo>
                  <a:pt x="4907" y="509"/>
                </a:lnTo>
                <a:lnTo>
                  <a:pt x="4915" y="522"/>
                </a:lnTo>
                <a:lnTo>
                  <a:pt x="4925" y="534"/>
                </a:lnTo>
                <a:lnTo>
                  <a:pt x="4934" y="544"/>
                </a:lnTo>
                <a:lnTo>
                  <a:pt x="4943" y="555"/>
                </a:lnTo>
                <a:lnTo>
                  <a:pt x="4955" y="565"/>
                </a:lnTo>
                <a:lnTo>
                  <a:pt x="4965" y="574"/>
                </a:lnTo>
                <a:lnTo>
                  <a:pt x="4977" y="583"/>
                </a:lnTo>
                <a:lnTo>
                  <a:pt x="4989" y="592"/>
                </a:lnTo>
                <a:lnTo>
                  <a:pt x="5002" y="599"/>
                </a:lnTo>
                <a:lnTo>
                  <a:pt x="5015" y="606"/>
                </a:lnTo>
                <a:lnTo>
                  <a:pt x="5029" y="612"/>
                </a:lnTo>
                <a:lnTo>
                  <a:pt x="5043" y="618"/>
                </a:lnTo>
                <a:lnTo>
                  <a:pt x="5058" y="623"/>
                </a:lnTo>
                <a:lnTo>
                  <a:pt x="5074" y="628"/>
                </a:lnTo>
                <a:lnTo>
                  <a:pt x="5089" y="632"/>
                </a:lnTo>
                <a:lnTo>
                  <a:pt x="5106" y="635"/>
                </a:lnTo>
                <a:lnTo>
                  <a:pt x="5122" y="637"/>
                </a:lnTo>
                <a:lnTo>
                  <a:pt x="5139" y="639"/>
                </a:lnTo>
                <a:lnTo>
                  <a:pt x="5158" y="640"/>
                </a:lnTo>
                <a:lnTo>
                  <a:pt x="5175" y="641"/>
                </a:lnTo>
                <a:lnTo>
                  <a:pt x="5203" y="640"/>
                </a:lnTo>
                <a:lnTo>
                  <a:pt x="5229" y="638"/>
                </a:lnTo>
                <a:lnTo>
                  <a:pt x="5253" y="635"/>
                </a:lnTo>
                <a:lnTo>
                  <a:pt x="5274" y="632"/>
                </a:lnTo>
                <a:lnTo>
                  <a:pt x="5294" y="628"/>
                </a:lnTo>
                <a:lnTo>
                  <a:pt x="5310" y="622"/>
                </a:lnTo>
                <a:lnTo>
                  <a:pt x="5324" y="617"/>
                </a:lnTo>
                <a:lnTo>
                  <a:pt x="5337" y="612"/>
                </a:lnTo>
                <a:lnTo>
                  <a:pt x="5318" y="523"/>
                </a:lnTo>
                <a:close/>
                <a:moveTo>
                  <a:pt x="4374" y="631"/>
                </a:moveTo>
                <a:lnTo>
                  <a:pt x="4374" y="408"/>
                </a:lnTo>
                <a:lnTo>
                  <a:pt x="4374" y="371"/>
                </a:lnTo>
                <a:lnTo>
                  <a:pt x="4374" y="335"/>
                </a:lnTo>
                <a:lnTo>
                  <a:pt x="4374" y="301"/>
                </a:lnTo>
                <a:lnTo>
                  <a:pt x="4373" y="269"/>
                </a:lnTo>
                <a:lnTo>
                  <a:pt x="4372" y="237"/>
                </a:lnTo>
                <a:lnTo>
                  <a:pt x="4371" y="205"/>
                </a:lnTo>
                <a:lnTo>
                  <a:pt x="4370" y="175"/>
                </a:lnTo>
                <a:lnTo>
                  <a:pt x="4369" y="144"/>
                </a:lnTo>
                <a:lnTo>
                  <a:pt x="4371" y="144"/>
                </a:lnTo>
                <a:lnTo>
                  <a:pt x="4383" y="170"/>
                </a:lnTo>
                <a:lnTo>
                  <a:pt x="4396" y="198"/>
                </a:lnTo>
                <a:lnTo>
                  <a:pt x="4410" y="224"/>
                </a:lnTo>
                <a:lnTo>
                  <a:pt x="4423" y="251"/>
                </a:lnTo>
                <a:lnTo>
                  <a:pt x="4438" y="279"/>
                </a:lnTo>
                <a:lnTo>
                  <a:pt x="4453" y="306"/>
                </a:lnTo>
                <a:lnTo>
                  <a:pt x="4468" y="332"/>
                </a:lnTo>
                <a:lnTo>
                  <a:pt x="4483" y="358"/>
                </a:lnTo>
                <a:lnTo>
                  <a:pt x="4644" y="631"/>
                </a:lnTo>
                <a:lnTo>
                  <a:pt x="4761" y="631"/>
                </a:lnTo>
                <a:lnTo>
                  <a:pt x="4761" y="10"/>
                </a:lnTo>
                <a:lnTo>
                  <a:pt x="4657" y="10"/>
                </a:lnTo>
                <a:lnTo>
                  <a:pt x="4657" y="226"/>
                </a:lnTo>
                <a:lnTo>
                  <a:pt x="4657" y="261"/>
                </a:lnTo>
                <a:lnTo>
                  <a:pt x="4658" y="295"/>
                </a:lnTo>
                <a:lnTo>
                  <a:pt x="4658" y="328"/>
                </a:lnTo>
                <a:lnTo>
                  <a:pt x="4659" y="360"/>
                </a:lnTo>
                <a:lnTo>
                  <a:pt x="4661" y="391"/>
                </a:lnTo>
                <a:lnTo>
                  <a:pt x="4662" y="422"/>
                </a:lnTo>
                <a:lnTo>
                  <a:pt x="4665" y="453"/>
                </a:lnTo>
                <a:lnTo>
                  <a:pt x="4667" y="484"/>
                </a:lnTo>
                <a:lnTo>
                  <a:pt x="4665" y="485"/>
                </a:lnTo>
                <a:lnTo>
                  <a:pt x="4653" y="459"/>
                </a:lnTo>
                <a:lnTo>
                  <a:pt x="4642" y="433"/>
                </a:lnTo>
                <a:lnTo>
                  <a:pt x="4630" y="407"/>
                </a:lnTo>
                <a:lnTo>
                  <a:pt x="4616" y="381"/>
                </a:lnTo>
                <a:lnTo>
                  <a:pt x="4603" y="355"/>
                </a:lnTo>
                <a:lnTo>
                  <a:pt x="4589" y="328"/>
                </a:lnTo>
                <a:lnTo>
                  <a:pt x="4574" y="302"/>
                </a:lnTo>
                <a:lnTo>
                  <a:pt x="4559" y="277"/>
                </a:lnTo>
                <a:lnTo>
                  <a:pt x="4399" y="10"/>
                </a:lnTo>
                <a:lnTo>
                  <a:pt x="4270" y="10"/>
                </a:lnTo>
                <a:lnTo>
                  <a:pt x="4270" y="631"/>
                </a:lnTo>
                <a:lnTo>
                  <a:pt x="4374" y="631"/>
                </a:lnTo>
                <a:close/>
                <a:moveTo>
                  <a:pt x="3827" y="369"/>
                </a:moveTo>
                <a:lnTo>
                  <a:pt x="3876" y="216"/>
                </a:lnTo>
                <a:lnTo>
                  <a:pt x="3884" y="187"/>
                </a:lnTo>
                <a:lnTo>
                  <a:pt x="3891" y="158"/>
                </a:lnTo>
                <a:lnTo>
                  <a:pt x="3898" y="129"/>
                </a:lnTo>
                <a:lnTo>
                  <a:pt x="3905" y="100"/>
                </a:lnTo>
                <a:lnTo>
                  <a:pt x="3908" y="100"/>
                </a:lnTo>
                <a:lnTo>
                  <a:pt x="3915" y="128"/>
                </a:lnTo>
                <a:lnTo>
                  <a:pt x="3922" y="157"/>
                </a:lnTo>
                <a:lnTo>
                  <a:pt x="3930" y="187"/>
                </a:lnTo>
                <a:lnTo>
                  <a:pt x="3938" y="217"/>
                </a:lnTo>
                <a:lnTo>
                  <a:pt x="3988" y="369"/>
                </a:lnTo>
                <a:lnTo>
                  <a:pt x="3827" y="369"/>
                </a:lnTo>
                <a:close/>
                <a:moveTo>
                  <a:pt x="4006" y="456"/>
                </a:moveTo>
                <a:lnTo>
                  <a:pt x="4063" y="631"/>
                </a:lnTo>
                <a:lnTo>
                  <a:pt x="4184" y="631"/>
                </a:lnTo>
                <a:lnTo>
                  <a:pt x="3983" y="10"/>
                </a:lnTo>
                <a:lnTo>
                  <a:pt x="3839" y="10"/>
                </a:lnTo>
                <a:lnTo>
                  <a:pt x="3639" y="631"/>
                </a:lnTo>
                <a:lnTo>
                  <a:pt x="3756" y="631"/>
                </a:lnTo>
                <a:lnTo>
                  <a:pt x="3809" y="456"/>
                </a:lnTo>
                <a:lnTo>
                  <a:pt x="4006" y="456"/>
                </a:lnTo>
                <a:close/>
                <a:moveTo>
                  <a:pt x="3389" y="631"/>
                </a:moveTo>
                <a:lnTo>
                  <a:pt x="3502" y="631"/>
                </a:lnTo>
                <a:lnTo>
                  <a:pt x="3502" y="105"/>
                </a:lnTo>
                <a:lnTo>
                  <a:pt x="3680" y="105"/>
                </a:lnTo>
                <a:lnTo>
                  <a:pt x="3680" y="10"/>
                </a:lnTo>
                <a:lnTo>
                  <a:pt x="3211" y="10"/>
                </a:lnTo>
                <a:lnTo>
                  <a:pt x="3211" y="105"/>
                </a:lnTo>
                <a:lnTo>
                  <a:pt x="3389" y="105"/>
                </a:lnTo>
                <a:lnTo>
                  <a:pt x="3389" y="631"/>
                </a:lnTo>
                <a:close/>
                <a:moveTo>
                  <a:pt x="2906" y="631"/>
                </a:moveTo>
                <a:lnTo>
                  <a:pt x="3275" y="631"/>
                </a:lnTo>
                <a:lnTo>
                  <a:pt x="3275" y="536"/>
                </a:lnTo>
                <a:lnTo>
                  <a:pt x="3020" y="536"/>
                </a:lnTo>
                <a:lnTo>
                  <a:pt x="3020" y="10"/>
                </a:lnTo>
                <a:lnTo>
                  <a:pt x="2906" y="10"/>
                </a:lnTo>
                <a:lnTo>
                  <a:pt x="2906" y="631"/>
                </a:lnTo>
                <a:close/>
                <a:moveTo>
                  <a:pt x="2293" y="10"/>
                </a:moveTo>
                <a:lnTo>
                  <a:pt x="2293" y="365"/>
                </a:lnTo>
                <a:lnTo>
                  <a:pt x="2293" y="383"/>
                </a:lnTo>
                <a:lnTo>
                  <a:pt x="2294" y="400"/>
                </a:lnTo>
                <a:lnTo>
                  <a:pt x="2295" y="417"/>
                </a:lnTo>
                <a:lnTo>
                  <a:pt x="2297" y="433"/>
                </a:lnTo>
                <a:lnTo>
                  <a:pt x="2299" y="449"/>
                </a:lnTo>
                <a:lnTo>
                  <a:pt x="2303" y="463"/>
                </a:lnTo>
                <a:lnTo>
                  <a:pt x="2306" y="477"/>
                </a:lnTo>
                <a:lnTo>
                  <a:pt x="2310" y="491"/>
                </a:lnTo>
                <a:lnTo>
                  <a:pt x="2314" y="503"/>
                </a:lnTo>
                <a:lnTo>
                  <a:pt x="2319" y="515"/>
                </a:lnTo>
                <a:lnTo>
                  <a:pt x="2324" y="528"/>
                </a:lnTo>
                <a:lnTo>
                  <a:pt x="2330" y="538"/>
                </a:lnTo>
                <a:lnTo>
                  <a:pt x="2336" y="548"/>
                </a:lnTo>
                <a:lnTo>
                  <a:pt x="2343" y="559"/>
                </a:lnTo>
                <a:lnTo>
                  <a:pt x="2350" y="568"/>
                </a:lnTo>
                <a:lnTo>
                  <a:pt x="2357" y="576"/>
                </a:lnTo>
                <a:lnTo>
                  <a:pt x="2365" y="584"/>
                </a:lnTo>
                <a:lnTo>
                  <a:pt x="2373" y="592"/>
                </a:lnTo>
                <a:lnTo>
                  <a:pt x="2383" y="599"/>
                </a:lnTo>
                <a:lnTo>
                  <a:pt x="2392" y="605"/>
                </a:lnTo>
                <a:lnTo>
                  <a:pt x="2401" y="611"/>
                </a:lnTo>
                <a:lnTo>
                  <a:pt x="2411" y="616"/>
                </a:lnTo>
                <a:lnTo>
                  <a:pt x="2422" y="621"/>
                </a:lnTo>
                <a:lnTo>
                  <a:pt x="2432" y="625"/>
                </a:lnTo>
                <a:lnTo>
                  <a:pt x="2443" y="629"/>
                </a:lnTo>
                <a:lnTo>
                  <a:pt x="2455" y="633"/>
                </a:lnTo>
                <a:lnTo>
                  <a:pt x="2466" y="635"/>
                </a:lnTo>
                <a:lnTo>
                  <a:pt x="2478" y="637"/>
                </a:lnTo>
                <a:lnTo>
                  <a:pt x="2503" y="640"/>
                </a:lnTo>
                <a:lnTo>
                  <a:pt x="2530" y="641"/>
                </a:lnTo>
                <a:lnTo>
                  <a:pt x="2543" y="641"/>
                </a:lnTo>
                <a:lnTo>
                  <a:pt x="2556" y="640"/>
                </a:lnTo>
                <a:lnTo>
                  <a:pt x="2570" y="639"/>
                </a:lnTo>
                <a:lnTo>
                  <a:pt x="2583" y="637"/>
                </a:lnTo>
                <a:lnTo>
                  <a:pt x="2595" y="635"/>
                </a:lnTo>
                <a:lnTo>
                  <a:pt x="2608" y="632"/>
                </a:lnTo>
                <a:lnTo>
                  <a:pt x="2619" y="629"/>
                </a:lnTo>
                <a:lnTo>
                  <a:pt x="2631" y="624"/>
                </a:lnTo>
                <a:lnTo>
                  <a:pt x="2643" y="620"/>
                </a:lnTo>
                <a:lnTo>
                  <a:pt x="2653" y="615"/>
                </a:lnTo>
                <a:lnTo>
                  <a:pt x="2663" y="610"/>
                </a:lnTo>
                <a:lnTo>
                  <a:pt x="2673" y="604"/>
                </a:lnTo>
                <a:lnTo>
                  <a:pt x="2683" y="598"/>
                </a:lnTo>
                <a:lnTo>
                  <a:pt x="2692" y="591"/>
                </a:lnTo>
                <a:lnTo>
                  <a:pt x="2701" y="582"/>
                </a:lnTo>
                <a:lnTo>
                  <a:pt x="2709" y="574"/>
                </a:lnTo>
                <a:lnTo>
                  <a:pt x="2718" y="566"/>
                </a:lnTo>
                <a:lnTo>
                  <a:pt x="2725" y="557"/>
                </a:lnTo>
                <a:lnTo>
                  <a:pt x="2732" y="546"/>
                </a:lnTo>
                <a:lnTo>
                  <a:pt x="2738" y="536"/>
                </a:lnTo>
                <a:lnTo>
                  <a:pt x="2744" y="525"/>
                </a:lnTo>
                <a:lnTo>
                  <a:pt x="2750" y="513"/>
                </a:lnTo>
                <a:lnTo>
                  <a:pt x="2755" y="501"/>
                </a:lnTo>
                <a:lnTo>
                  <a:pt x="2760" y="489"/>
                </a:lnTo>
                <a:lnTo>
                  <a:pt x="2764" y="475"/>
                </a:lnTo>
                <a:lnTo>
                  <a:pt x="2767" y="461"/>
                </a:lnTo>
                <a:lnTo>
                  <a:pt x="2770" y="446"/>
                </a:lnTo>
                <a:lnTo>
                  <a:pt x="2772" y="431"/>
                </a:lnTo>
                <a:lnTo>
                  <a:pt x="2774" y="416"/>
                </a:lnTo>
                <a:lnTo>
                  <a:pt x="2776" y="399"/>
                </a:lnTo>
                <a:lnTo>
                  <a:pt x="2777" y="383"/>
                </a:lnTo>
                <a:lnTo>
                  <a:pt x="2777" y="364"/>
                </a:lnTo>
                <a:lnTo>
                  <a:pt x="2777" y="10"/>
                </a:lnTo>
                <a:lnTo>
                  <a:pt x="2664" y="10"/>
                </a:lnTo>
                <a:lnTo>
                  <a:pt x="2664" y="372"/>
                </a:lnTo>
                <a:lnTo>
                  <a:pt x="2663" y="394"/>
                </a:lnTo>
                <a:lnTo>
                  <a:pt x="2661" y="415"/>
                </a:lnTo>
                <a:lnTo>
                  <a:pt x="2659" y="433"/>
                </a:lnTo>
                <a:lnTo>
                  <a:pt x="2655" y="451"/>
                </a:lnTo>
                <a:lnTo>
                  <a:pt x="2650" y="467"/>
                </a:lnTo>
                <a:lnTo>
                  <a:pt x="2644" y="481"/>
                </a:lnTo>
                <a:lnTo>
                  <a:pt x="2638" y="495"/>
                </a:lnTo>
                <a:lnTo>
                  <a:pt x="2629" y="506"/>
                </a:lnTo>
                <a:lnTo>
                  <a:pt x="2620" y="516"/>
                </a:lnTo>
                <a:lnTo>
                  <a:pt x="2611" y="526"/>
                </a:lnTo>
                <a:lnTo>
                  <a:pt x="2600" y="533"/>
                </a:lnTo>
                <a:lnTo>
                  <a:pt x="2588" y="539"/>
                </a:lnTo>
                <a:lnTo>
                  <a:pt x="2576" y="544"/>
                </a:lnTo>
                <a:lnTo>
                  <a:pt x="2563" y="547"/>
                </a:lnTo>
                <a:lnTo>
                  <a:pt x="2548" y="549"/>
                </a:lnTo>
                <a:lnTo>
                  <a:pt x="2534" y="549"/>
                </a:lnTo>
                <a:lnTo>
                  <a:pt x="2519" y="549"/>
                </a:lnTo>
                <a:lnTo>
                  <a:pt x="2506" y="547"/>
                </a:lnTo>
                <a:lnTo>
                  <a:pt x="2493" y="543"/>
                </a:lnTo>
                <a:lnTo>
                  <a:pt x="2481" y="539"/>
                </a:lnTo>
                <a:lnTo>
                  <a:pt x="2470" y="533"/>
                </a:lnTo>
                <a:lnTo>
                  <a:pt x="2460" y="526"/>
                </a:lnTo>
                <a:lnTo>
                  <a:pt x="2449" y="516"/>
                </a:lnTo>
                <a:lnTo>
                  <a:pt x="2441" y="506"/>
                </a:lnTo>
                <a:lnTo>
                  <a:pt x="2433" y="495"/>
                </a:lnTo>
                <a:lnTo>
                  <a:pt x="2426" y="481"/>
                </a:lnTo>
                <a:lnTo>
                  <a:pt x="2421" y="467"/>
                </a:lnTo>
                <a:lnTo>
                  <a:pt x="2416" y="451"/>
                </a:lnTo>
                <a:lnTo>
                  <a:pt x="2411" y="433"/>
                </a:lnTo>
                <a:lnTo>
                  <a:pt x="2408" y="415"/>
                </a:lnTo>
                <a:lnTo>
                  <a:pt x="2406" y="394"/>
                </a:lnTo>
                <a:lnTo>
                  <a:pt x="2406" y="372"/>
                </a:lnTo>
                <a:lnTo>
                  <a:pt x="2406" y="10"/>
                </a:lnTo>
                <a:lnTo>
                  <a:pt x="2293" y="10"/>
                </a:lnTo>
                <a:close/>
                <a:moveTo>
                  <a:pt x="1789" y="601"/>
                </a:moveTo>
                <a:lnTo>
                  <a:pt x="1803" y="609"/>
                </a:lnTo>
                <a:lnTo>
                  <a:pt x="1821" y="616"/>
                </a:lnTo>
                <a:lnTo>
                  <a:pt x="1840" y="622"/>
                </a:lnTo>
                <a:lnTo>
                  <a:pt x="1861" y="629"/>
                </a:lnTo>
                <a:lnTo>
                  <a:pt x="1883" y="634"/>
                </a:lnTo>
                <a:lnTo>
                  <a:pt x="1908" y="637"/>
                </a:lnTo>
                <a:lnTo>
                  <a:pt x="1932" y="640"/>
                </a:lnTo>
                <a:lnTo>
                  <a:pt x="1956" y="641"/>
                </a:lnTo>
                <a:lnTo>
                  <a:pt x="1986" y="640"/>
                </a:lnTo>
                <a:lnTo>
                  <a:pt x="2013" y="637"/>
                </a:lnTo>
                <a:lnTo>
                  <a:pt x="2025" y="635"/>
                </a:lnTo>
                <a:lnTo>
                  <a:pt x="2037" y="632"/>
                </a:lnTo>
                <a:lnTo>
                  <a:pt x="2050" y="629"/>
                </a:lnTo>
                <a:lnTo>
                  <a:pt x="2061" y="625"/>
                </a:lnTo>
                <a:lnTo>
                  <a:pt x="2071" y="621"/>
                </a:lnTo>
                <a:lnTo>
                  <a:pt x="2082" y="617"/>
                </a:lnTo>
                <a:lnTo>
                  <a:pt x="2092" y="613"/>
                </a:lnTo>
                <a:lnTo>
                  <a:pt x="2101" y="608"/>
                </a:lnTo>
                <a:lnTo>
                  <a:pt x="2110" y="603"/>
                </a:lnTo>
                <a:lnTo>
                  <a:pt x="2119" y="597"/>
                </a:lnTo>
                <a:lnTo>
                  <a:pt x="2127" y="591"/>
                </a:lnTo>
                <a:lnTo>
                  <a:pt x="2134" y="584"/>
                </a:lnTo>
                <a:lnTo>
                  <a:pt x="2141" y="578"/>
                </a:lnTo>
                <a:lnTo>
                  <a:pt x="2147" y="571"/>
                </a:lnTo>
                <a:lnTo>
                  <a:pt x="2154" y="564"/>
                </a:lnTo>
                <a:lnTo>
                  <a:pt x="2160" y="557"/>
                </a:lnTo>
                <a:lnTo>
                  <a:pt x="2170" y="541"/>
                </a:lnTo>
                <a:lnTo>
                  <a:pt x="2177" y="526"/>
                </a:lnTo>
                <a:lnTo>
                  <a:pt x="2183" y="508"/>
                </a:lnTo>
                <a:lnTo>
                  <a:pt x="2189" y="491"/>
                </a:lnTo>
                <a:lnTo>
                  <a:pt x="2191" y="472"/>
                </a:lnTo>
                <a:lnTo>
                  <a:pt x="2192" y="454"/>
                </a:lnTo>
                <a:lnTo>
                  <a:pt x="2192" y="437"/>
                </a:lnTo>
                <a:lnTo>
                  <a:pt x="2190" y="422"/>
                </a:lnTo>
                <a:lnTo>
                  <a:pt x="2186" y="407"/>
                </a:lnTo>
                <a:lnTo>
                  <a:pt x="2182" y="393"/>
                </a:lnTo>
                <a:lnTo>
                  <a:pt x="2176" y="380"/>
                </a:lnTo>
                <a:lnTo>
                  <a:pt x="2170" y="367"/>
                </a:lnTo>
                <a:lnTo>
                  <a:pt x="2162" y="355"/>
                </a:lnTo>
                <a:lnTo>
                  <a:pt x="2153" y="344"/>
                </a:lnTo>
                <a:lnTo>
                  <a:pt x="2142" y="332"/>
                </a:lnTo>
                <a:lnTo>
                  <a:pt x="2130" y="322"/>
                </a:lnTo>
                <a:lnTo>
                  <a:pt x="2117" y="313"/>
                </a:lnTo>
                <a:lnTo>
                  <a:pt x="2102" y="303"/>
                </a:lnTo>
                <a:lnTo>
                  <a:pt x="2087" y="294"/>
                </a:lnTo>
                <a:lnTo>
                  <a:pt x="2070" y="286"/>
                </a:lnTo>
                <a:lnTo>
                  <a:pt x="2052" y="278"/>
                </a:lnTo>
                <a:lnTo>
                  <a:pt x="2032" y="270"/>
                </a:lnTo>
                <a:lnTo>
                  <a:pt x="2004" y="258"/>
                </a:lnTo>
                <a:lnTo>
                  <a:pt x="1979" y="247"/>
                </a:lnTo>
                <a:lnTo>
                  <a:pt x="1969" y="242"/>
                </a:lnTo>
                <a:lnTo>
                  <a:pt x="1958" y="236"/>
                </a:lnTo>
                <a:lnTo>
                  <a:pt x="1950" y="230"/>
                </a:lnTo>
                <a:lnTo>
                  <a:pt x="1942" y="224"/>
                </a:lnTo>
                <a:lnTo>
                  <a:pt x="1936" y="219"/>
                </a:lnTo>
                <a:lnTo>
                  <a:pt x="1930" y="213"/>
                </a:lnTo>
                <a:lnTo>
                  <a:pt x="1924" y="206"/>
                </a:lnTo>
                <a:lnTo>
                  <a:pt x="1920" y="200"/>
                </a:lnTo>
                <a:lnTo>
                  <a:pt x="1917" y="192"/>
                </a:lnTo>
                <a:lnTo>
                  <a:pt x="1915" y="184"/>
                </a:lnTo>
                <a:lnTo>
                  <a:pt x="1914" y="177"/>
                </a:lnTo>
                <a:lnTo>
                  <a:pt x="1914" y="168"/>
                </a:lnTo>
                <a:lnTo>
                  <a:pt x="1914" y="162"/>
                </a:lnTo>
                <a:lnTo>
                  <a:pt x="1915" y="154"/>
                </a:lnTo>
                <a:lnTo>
                  <a:pt x="1917" y="147"/>
                </a:lnTo>
                <a:lnTo>
                  <a:pt x="1919" y="141"/>
                </a:lnTo>
                <a:lnTo>
                  <a:pt x="1923" y="135"/>
                </a:lnTo>
                <a:lnTo>
                  <a:pt x="1928" y="129"/>
                </a:lnTo>
                <a:lnTo>
                  <a:pt x="1933" y="122"/>
                </a:lnTo>
                <a:lnTo>
                  <a:pt x="1938" y="117"/>
                </a:lnTo>
                <a:lnTo>
                  <a:pt x="1945" y="112"/>
                </a:lnTo>
                <a:lnTo>
                  <a:pt x="1952" y="107"/>
                </a:lnTo>
                <a:lnTo>
                  <a:pt x="1960" y="103"/>
                </a:lnTo>
                <a:lnTo>
                  <a:pt x="1970" y="100"/>
                </a:lnTo>
                <a:lnTo>
                  <a:pt x="1980" y="97"/>
                </a:lnTo>
                <a:lnTo>
                  <a:pt x="1991" y="95"/>
                </a:lnTo>
                <a:lnTo>
                  <a:pt x="2004" y="94"/>
                </a:lnTo>
                <a:lnTo>
                  <a:pt x="2016" y="94"/>
                </a:lnTo>
                <a:lnTo>
                  <a:pt x="2037" y="94"/>
                </a:lnTo>
                <a:lnTo>
                  <a:pt x="2057" y="96"/>
                </a:lnTo>
                <a:lnTo>
                  <a:pt x="2075" y="100"/>
                </a:lnTo>
                <a:lnTo>
                  <a:pt x="2092" y="104"/>
                </a:lnTo>
                <a:lnTo>
                  <a:pt x="2106" y="108"/>
                </a:lnTo>
                <a:lnTo>
                  <a:pt x="2120" y="113"/>
                </a:lnTo>
                <a:lnTo>
                  <a:pt x="2131" y="118"/>
                </a:lnTo>
                <a:lnTo>
                  <a:pt x="2140" y="122"/>
                </a:lnTo>
                <a:lnTo>
                  <a:pt x="2167" y="31"/>
                </a:lnTo>
                <a:lnTo>
                  <a:pt x="2155" y="25"/>
                </a:lnTo>
                <a:lnTo>
                  <a:pt x="2139" y="20"/>
                </a:lnTo>
                <a:lnTo>
                  <a:pt x="2124" y="14"/>
                </a:lnTo>
                <a:lnTo>
                  <a:pt x="2106" y="9"/>
                </a:lnTo>
                <a:lnTo>
                  <a:pt x="2087" y="6"/>
                </a:lnTo>
                <a:lnTo>
                  <a:pt x="2065" y="3"/>
                </a:lnTo>
                <a:lnTo>
                  <a:pt x="2043" y="1"/>
                </a:lnTo>
                <a:lnTo>
                  <a:pt x="2019" y="0"/>
                </a:lnTo>
                <a:lnTo>
                  <a:pt x="1994" y="1"/>
                </a:lnTo>
                <a:lnTo>
                  <a:pt x="1971" y="4"/>
                </a:lnTo>
                <a:lnTo>
                  <a:pt x="1948" y="8"/>
                </a:lnTo>
                <a:lnTo>
                  <a:pt x="1928" y="14"/>
                </a:lnTo>
                <a:lnTo>
                  <a:pt x="1908" y="22"/>
                </a:lnTo>
                <a:lnTo>
                  <a:pt x="1890" y="30"/>
                </a:lnTo>
                <a:lnTo>
                  <a:pt x="1873" y="40"/>
                </a:lnTo>
                <a:lnTo>
                  <a:pt x="1859" y="51"/>
                </a:lnTo>
                <a:lnTo>
                  <a:pt x="1845" y="64"/>
                </a:lnTo>
                <a:lnTo>
                  <a:pt x="1833" y="77"/>
                </a:lnTo>
                <a:lnTo>
                  <a:pt x="1823" y="93"/>
                </a:lnTo>
                <a:lnTo>
                  <a:pt x="1815" y="108"/>
                </a:lnTo>
                <a:lnTo>
                  <a:pt x="1808" y="124"/>
                </a:lnTo>
                <a:lnTo>
                  <a:pt x="1803" y="142"/>
                </a:lnTo>
                <a:lnTo>
                  <a:pt x="1800" y="159"/>
                </a:lnTo>
                <a:lnTo>
                  <a:pt x="1799" y="179"/>
                </a:lnTo>
                <a:lnTo>
                  <a:pt x="1800" y="194"/>
                </a:lnTo>
                <a:lnTo>
                  <a:pt x="1802" y="211"/>
                </a:lnTo>
                <a:lnTo>
                  <a:pt x="1806" y="225"/>
                </a:lnTo>
                <a:lnTo>
                  <a:pt x="1811" y="240"/>
                </a:lnTo>
                <a:lnTo>
                  <a:pt x="1818" y="253"/>
                </a:lnTo>
                <a:lnTo>
                  <a:pt x="1825" y="265"/>
                </a:lnTo>
                <a:lnTo>
                  <a:pt x="1834" y="277"/>
                </a:lnTo>
                <a:lnTo>
                  <a:pt x="1844" y="288"/>
                </a:lnTo>
                <a:lnTo>
                  <a:pt x="1857" y="299"/>
                </a:lnTo>
                <a:lnTo>
                  <a:pt x="1869" y="310"/>
                </a:lnTo>
                <a:lnTo>
                  <a:pt x="1882" y="319"/>
                </a:lnTo>
                <a:lnTo>
                  <a:pt x="1898" y="328"/>
                </a:lnTo>
                <a:lnTo>
                  <a:pt x="1913" y="336"/>
                </a:lnTo>
                <a:lnTo>
                  <a:pt x="1931" y="345"/>
                </a:lnTo>
                <a:lnTo>
                  <a:pt x="1948" y="352"/>
                </a:lnTo>
                <a:lnTo>
                  <a:pt x="1967" y="359"/>
                </a:lnTo>
                <a:lnTo>
                  <a:pt x="1994" y="369"/>
                </a:lnTo>
                <a:lnTo>
                  <a:pt x="2017" y="381"/>
                </a:lnTo>
                <a:lnTo>
                  <a:pt x="2027" y="386"/>
                </a:lnTo>
                <a:lnTo>
                  <a:pt x="2036" y="392"/>
                </a:lnTo>
                <a:lnTo>
                  <a:pt x="2044" y="397"/>
                </a:lnTo>
                <a:lnTo>
                  <a:pt x="2051" y="403"/>
                </a:lnTo>
                <a:lnTo>
                  <a:pt x="2057" y="409"/>
                </a:lnTo>
                <a:lnTo>
                  <a:pt x="2062" y="417"/>
                </a:lnTo>
                <a:lnTo>
                  <a:pt x="2067" y="423"/>
                </a:lnTo>
                <a:lnTo>
                  <a:pt x="2070" y="430"/>
                </a:lnTo>
                <a:lnTo>
                  <a:pt x="2073" y="437"/>
                </a:lnTo>
                <a:lnTo>
                  <a:pt x="2075" y="445"/>
                </a:lnTo>
                <a:lnTo>
                  <a:pt x="2077" y="454"/>
                </a:lnTo>
                <a:lnTo>
                  <a:pt x="2077" y="462"/>
                </a:lnTo>
                <a:lnTo>
                  <a:pt x="2077" y="471"/>
                </a:lnTo>
                <a:lnTo>
                  <a:pt x="2074" y="480"/>
                </a:lnTo>
                <a:lnTo>
                  <a:pt x="2072" y="489"/>
                </a:lnTo>
                <a:lnTo>
                  <a:pt x="2069" y="497"/>
                </a:lnTo>
                <a:lnTo>
                  <a:pt x="2065" y="504"/>
                </a:lnTo>
                <a:lnTo>
                  <a:pt x="2060" y="511"/>
                </a:lnTo>
                <a:lnTo>
                  <a:pt x="2054" y="517"/>
                </a:lnTo>
                <a:lnTo>
                  <a:pt x="2048" y="524"/>
                </a:lnTo>
                <a:lnTo>
                  <a:pt x="2040" y="529"/>
                </a:lnTo>
                <a:lnTo>
                  <a:pt x="2031" y="533"/>
                </a:lnTo>
                <a:lnTo>
                  <a:pt x="2022" y="537"/>
                </a:lnTo>
                <a:lnTo>
                  <a:pt x="2012" y="540"/>
                </a:lnTo>
                <a:lnTo>
                  <a:pt x="2002" y="543"/>
                </a:lnTo>
                <a:lnTo>
                  <a:pt x="1989" y="545"/>
                </a:lnTo>
                <a:lnTo>
                  <a:pt x="1977" y="546"/>
                </a:lnTo>
                <a:lnTo>
                  <a:pt x="1965" y="546"/>
                </a:lnTo>
                <a:lnTo>
                  <a:pt x="1943" y="546"/>
                </a:lnTo>
                <a:lnTo>
                  <a:pt x="1921" y="543"/>
                </a:lnTo>
                <a:lnTo>
                  <a:pt x="1901" y="540"/>
                </a:lnTo>
                <a:lnTo>
                  <a:pt x="1881" y="535"/>
                </a:lnTo>
                <a:lnTo>
                  <a:pt x="1863" y="529"/>
                </a:lnTo>
                <a:lnTo>
                  <a:pt x="1845" y="523"/>
                </a:lnTo>
                <a:lnTo>
                  <a:pt x="1829" y="514"/>
                </a:lnTo>
                <a:lnTo>
                  <a:pt x="1815" y="507"/>
                </a:lnTo>
                <a:lnTo>
                  <a:pt x="1789" y="601"/>
                </a:lnTo>
                <a:close/>
                <a:moveTo>
                  <a:pt x="1300" y="631"/>
                </a:moveTo>
                <a:lnTo>
                  <a:pt x="1300" y="408"/>
                </a:lnTo>
                <a:lnTo>
                  <a:pt x="1300" y="371"/>
                </a:lnTo>
                <a:lnTo>
                  <a:pt x="1299" y="335"/>
                </a:lnTo>
                <a:lnTo>
                  <a:pt x="1299" y="301"/>
                </a:lnTo>
                <a:lnTo>
                  <a:pt x="1298" y="269"/>
                </a:lnTo>
                <a:lnTo>
                  <a:pt x="1298" y="237"/>
                </a:lnTo>
                <a:lnTo>
                  <a:pt x="1297" y="205"/>
                </a:lnTo>
                <a:lnTo>
                  <a:pt x="1295" y="175"/>
                </a:lnTo>
                <a:lnTo>
                  <a:pt x="1294" y="144"/>
                </a:lnTo>
                <a:lnTo>
                  <a:pt x="1297" y="144"/>
                </a:lnTo>
                <a:lnTo>
                  <a:pt x="1308" y="170"/>
                </a:lnTo>
                <a:lnTo>
                  <a:pt x="1321" y="198"/>
                </a:lnTo>
                <a:lnTo>
                  <a:pt x="1335" y="224"/>
                </a:lnTo>
                <a:lnTo>
                  <a:pt x="1348" y="251"/>
                </a:lnTo>
                <a:lnTo>
                  <a:pt x="1362" y="279"/>
                </a:lnTo>
                <a:lnTo>
                  <a:pt x="1378" y="306"/>
                </a:lnTo>
                <a:lnTo>
                  <a:pt x="1392" y="332"/>
                </a:lnTo>
                <a:lnTo>
                  <a:pt x="1408" y="358"/>
                </a:lnTo>
                <a:lnTo>
                  <a:pt x="1569" y="631"/>
                </a:lnTo>
                <a:lnTo>
                  <a:pt x="1686" y="631"/>
                </a:lnTo>
                <a:lnTo>
                  <a:pt x="1686" y="10"/>
                </a:lnTo>
                <a:lnTo>
                  <a:pt x="1582" y="10"/>
                </a:lnTo>
                <a:lnTo>
                  <a:pt x="1582" y="226"/>
                </a:lnTo>
                <a:lnTo>
                  <a:pt x="1582" y="261"/>
                </a:lnTo>
                <a:lnTo>
                  <a:pt x="1582" y="295"/>
                </a:lnTo>
                <a:lnTo>
                  <a:pt x="1583" y="328"/>
                </a:lnTo>
                <a:lnTo>
                  <a:pt x="1584" y="360"/>
                </a:lnTo>
                <a:lnTo>
                  <a:pt x="1585" y="391"/>
                </a:lnTo>
                <a:lnTo>
                  <a:pt x="1587" y="422"/>
                </a:lnTo>
                <a:lnTo>
                  <a:pt x="1589" y="453"/>
                </a:lnTo>
                <a:lnTo>
                  <a:pt x="1592" y="484"/>
                </a:lnTo>
                <a:lnTo>
                  <a:pt x="1589" y="485"/>
                </a:lnTo>
                <a:lnTo>
                  <a:pt x="1578" y="459"/>
                </a:lnTo>
                <a:lnTo>
                  <a:pt x="1567" y="433"/>
                </a:lnTo>
                <a:lnTo>
                  <a:pt x="1555" y="407"/>
                </a:lnTo>
                <a:lnTo>
                  <a:pt x="1541" y="381"/>
                </a:lnTo>
                <a:lnTo>
                  <a:pt x="1528" y="355"/>
                </a:lnTo>
                <a:lnTo>
                  <a:pt x="1513" y="328"/>
                </a:lnTo>
                <a:lnTo>
                  <a:pt x="1499" y="302"/>
                </a:lnTo>
                <a:lnTo>
                  <a:pt x="1484" y="277"/>
                </a:lnTo>
                <a:lnTo>
                  <a:pt x="1324" y="10"/>
                </a:lnTo>
                <a:lnTo>
                  <a:pt x="1195" y="10"/>
                </a:lnTo>
                <a:lnTo>
                  <a:pt x="1195" y="631"/>
                </a:lnTo>
                <a:lnTo>
                  <a:pt x="1300" y="631"/>
                </a:lnTo>
                <a:close/>
                <a:moveTo>
                  <a:pt x="804" y="550"/>
                </a:moveTo>
                <a:lnTo>
                  <a:pt x="795" y="549"/>
                </a:lnTo>
                <a:lnTo>
                  <a:pt x="785" y="549"/>
                </a:lnTo>
                <a:lnTo>
                  <a:pt x="776" y="547"/>
                </a:lnTo>
                <a:lnTo>
                  <a:pt x="766" y="545"/>
                </a:lnTo>
                <a:lnTo>
                  <a:pt x="757" y="543"/>
                </a:lnTo>
                <a:lnTo>
                  <a:pt x="749" y="540"/>
                </a:lnTo>
                <a:lnTo>
                  <a:pt x="741" y="536"/>
                </a:lnTo>
                <a:lnTo>
                  <a:pt x="733" y="532"/>
                </a:lnTo>
                <a:lnTo>
                  <a:pt x="724" y="527"/>
                </a:lnTo>
                <a:lnTo>
                  <a:pt x="717" y="523"/>
                </a:lnTo>
                <a:lnTo>
                  <a:pt x="710" y="516"/>
                </a:lnTo>
                <a:lnTo>
                  <a:pt x="703" y="510"/>
                </a:lnTo>
                <a:lnTo>
                  <a:pt x="690" y="497"/>
                </a:lnTo>
                <a:lnTo>
                  <a:pt x="679" y="482"/>
                </a:lnTo>
                <a:lnTo>
                  <a:pt x="668" y="466"/>
                </a:lnTo>
                <a:lnTo>
                  <a:pt x="660" y="449"/>
                </a:lnTo>
                <a:lnTo>
                  <a:pt x="651" y="430"/>
                </a:lnTo>
                <a:lnTo>
                  <a:pt x="645" y="410"/>
                </a:lnTo>
                <a:lnTo>
                  <a:pt x="640" y="389"/>
                </a:lnTo>
                <a:lnTo>
                  <a:pt x="637" y="367"/>
                </a:lnTo>
                <a:lnTo>
                  <a:pt x="634" y="346"/>
                </a:lnTo>
                <a:lnTo>
                  <a:pt x="634" y="322"/>
                </a:lnTo>
                <a:lnTo>
                  <a:pt x="634" y="299"/>
                </a:lnTo>
                <a:lnTo>
                  <a:pt x="636" y="277"/>
                </a:lnTo>
                <a:lnTo>
                  <a:pt x="640" y="255"/>
                </a:lnTo>
                <a:lnTo>
                  <a:pt x="645" y="235"/>
                </a:lnTo>
                <a:lnTo>
                  <a:pt x="651" y="214"/>
                </a:lnTo>
                <a:lnTo>
                  <a:pt x="659" y="194"/>
                </a:lnTo>
                <a:lnTo>
                  <a:pt x="668" y="177"/>
                </a:lnTo>
                <a:lnTo>
                  <a:pt x="677" y="160"/>
                </a:lnTo>
                <a:lnTo>
                  <a:pt x="689" y="145"/>
                </a:lnTo>
                <a:lnTo>
                  <a:pt x="702" y="132"/>
                </a:lnTo>
                <a:lnTo>
                  <a:pt x="709" y="126"/>
                </a:lnTo>
                <a:lnTo>
                  <a:pt x="716" y="119"/>
                </a:lnTo>
                <a:lnTo>
                  <a:pt x="723" y="114"/>
                </a:lnTo>
                <a:lnTo>
                  <a:pt x="732" y="109"/>
                </a:lnTo>
                <a:lnTo>
                  <a:pt x="740" y="105"/>
                </a:lnTo>
                <a:lnTo>
                  <a:pt x="748" y="102"/>
                </a:lnTo>
                <a:lnTo>
                  <a:pt x="757" y="99"/>
                </a:lnTo>
                <a:lnTo>
                  <a:pt x="766" y="96"/>
                </a:lnTo>
                <a:lnTo>
                  <a:pt x="776" y="94"/>
                </a:lnTo>
                <a:lnTo>
                  <a:pt x="786" y="92"/>
                </a:lnTo>
                <a:lnTo>
                  <a:pt x="795" y="91"/>
                </a:lnTo>
                <a:lnTo>
                  <a:pt x="807" y="91"/>
                </a:lnTo>
                <a:lnTo>
                  <a:pt x="817" y="91"/>
                </a:lnTo>
                <a:lnTo>
                  <a:pt x="827" y="92"/>
                </a:lnTo>
                <a:lnTo>
                  <a:pt x="836" y="94"/>
                </a:lnTo>
                <a:lnTo>
                  <a:pt x="846" y="96"/>
                </a:lnTo>
                <a:lnTo>
                  <a:pt x="855" y="99"/>
                </a:lnTo>
                <a:lnTo>
                  <a:pt x="864" y="102"/>
                </a:lnTo>
                <a:lnTo>
                  <a:pt x="872" y="106"/>
                </a:lnTo>
                <a:lnTo>
                  <a:pt x="881" y="110"/>
                </a:lnTo>
                <a:lnTo>
                  <a:pt x="889" y="114"/>
                </a:lnTo>
                <a:lnTo>
                  <a:pt x="896" y="120"/>
                </a:lnTo>
                <a:lnTo>
                  <a:pt x="903" y="126"/>
                </a:lnTo>
                <a:lnTo>
                  <a:pt x="910" y="132"/>
                </a:lnTo>
                <a:lnTo>
                  <a:pt x="923" y="145"/>
                </a:lnTo>
                <a:lnTo>
                  <a:pt x="934" y="160"/>
                </a:lnTo>
                <a:lnTo>
                  <a:pt x="944" y="177"/>
                </a:lnTo>
                <a:lnTo>
                  <a:pt x="952" y="194"/>
                </a:lnTo>
                <a:lnTo>
                  <a:pt x="961" y="214"/>
                </a:lnTo>
                <a:lnTo>
                  <a:pt x="967" y="234"/>
                </a:lnTo>
                <a:lnTo>
                  <a:pt x="971" y="254"/>
                </a:lnTo>
                <a:lnTo>
                  <a:pt x="974" y="275"/>
                </a:lnTo>
                <a:lnTo>
                  <a:pt x="976" y="296"/>
                </a:lnTo>
                <a:lnTo>
                  <a:pt x="977" y="318"/>
                </a:lnTo>
                <a:lnTo>
                  <a:pt x="976" y="343"/>
                </a:lnTo>
                <a:lnTo>
                  <a:pt x="974" y="365"/>
                </a:lnTo>
                <a:lnTo>
                  <a:pt x="971" y="388"/>
                </a:lnTo>
                <a:lnTo>
                  <a:pt x="966" y="409"/>
                </a:lnTo>
                <a:lnTo>
                  <a:pt x="960" y="430"/>
                </a:lnTo>
                <a:lnTo>
                  <a:pt x="951" y="449"/>
                </a:lnTo>
                <a:lnTo>
                  <a:pt x="943" y="467"/>
                </a:lnTo>
                <a:lnTo>
                  <a:pt x="933" y="482"/>
                </a:lnTo>
                <a:lnTo>
                  <a:pt x="921" y="498"/>
                </a:lnTo>
                <a:lnTo>
                  <a:pt x="908" y="511"/>
                </a:lnTo>
                <a:lnTo>
                  <a:pt x="901" y="517"/>
                </a:lnTo>
                <a:lnTo>
                  <a:pt x="894" y="523"/>
                </a:lnTo>
                <a:lnTo>
                  <a:pt x="887" y="528"/>
                </a:lnTo>
                <a:lnTo>
                  <a:pt x="878" y="532"/>
                </a:lnTo>
                <a:lnTo>
                  <a:pt x="870" y="536"/>
                </a:lnTo>
                <a:lnTo>
                  <a:pt x="862" y="540"/>
                </a:lnTo>
                <a:lnTo>
                  <a:pt x="854" y="543"/>
                </a:lnTo>
                <a:lnTo>
                  <a:pt x="845" y="545"/>
                </a:lnTo>
                <a:lnTo>
                  <a:pt x="835" y="547"/>
                </a:lnTo>
                <a:lnTo>
                  <a:pt x="826" y="549"/>
                </a:lnTo>
                <a:lnTo>
                  <a:pt x="816" y="549"/>
                </a:lnTo>
                <a:lnTo>
                  <a:pt x="805" y="550"/>
                </a:lnTo>
                <a:lnTo>
                  <a:pt x="804" y="550"/>
                </a:lnTo>
                <a:close/>
                <a:moveTo>
                  <a:pt x="802" y="641"/>
                </a:moveTo>
                <a:lnTo>
                  <a:pt x="818" y="641"/>
                </a:lnTo>
                <a:lnTo>
                  <a:pt x="833" y="640"/>
                </a:lnTo>
                <a:lnTo>
                  <a:pt x="849" y="638"/>
                </a:lnTo>
                <a:lnTo>
                  <a:pt x="863" y="636"/>
                </a:lnTo>
                <a:lnTo>
                  <a:pt x="878" y="633"/>
                </a:lnTo>
                <a:lnTo>
                  <a:pt x="893" y="629"/>
                </a:lnTo>
                <a:lnTo>
                  <a:pt x="906" y="624"/>
                </a:lnTo>
                <a:lnTo>
                  <a:pt x="920" y="619"/>
                </a:lnTo>
                <a:lnTo>
                  <a:pt x="933" y="613"/>
                </a:lnTo>
                <a:lnTo>
                  <a:pt x="946" y="607"/>
                </a:lnTo>
                <a:lnTo>
                  <a:pt x="959" y="600"/>
                </a:lnTo>
                <a:lnTo>
                  <a:pt x="970" y="593"/>
                </a:lnTo>
                <a:lnTo>
                  <a:pt x="982" y="584"/>
                </a:lnTo>
                <a:lnTo>
                  <a:pt x="993" y="575"/>
                </a:lnTo>
                <a:lnTo>
                  <a:pt x="1004" y="566"/>
                </a:lnTo>
                <a:lnTo>
                  <a:pt x="1013" y="556"/>
                </a:lnTo>
                <a:lnTo>
                  <a:pt x="1023" y="545"/>
                </a:lnTo>
                <a:lnTo>
                  <a:pt x="1033" y="533"/>
                </a:lnTo>
                <a:lnTo>
                  <a:pt x="1041" y="522"/>
                </a:lnTo>
                <a:lnTo>
                  <a:pt x="1049" y="509"/>
                </a:lnTo>
                <a:lnTo>
                  <a:pt x="1056" y="496"/>
                </a:lnTo>
                <a:lnTo>
                  <a:pt x="1063" y="482"/>
                </a:lnTo>
                <a:lnTo>
                  <a:pt x="1070" y="468"/>
                </a:lnTo>
                <a:lnTo>
                  <a:pt x="1076" y="453"/>
                </a:lnTo>
                <a:lnTo>
                  <a:pt x="1081" y="437"/>
                </a:lnTo>
                <a:lnTo>
                  <a:pt x="1085" y="422"/>
                </a:lnTo>
                <a:lnTo>
                  <a:pt x="1089" y="405"/>
                </a:lnTo>
                <a:lnTo>
                  <a:pt x="1092" y="388"/>
                </a:lnTo>
                <a:lnTo>
                  <a:pt x="1094" y="370"/>
                </a:lnTo>
                <a:lnTo>
                  <a:pt x="1096" y="352"/>
                </a:lnTo>
                <a:lnTo>
                  <a:pt x="1097" y="333"/>
                </a:lnTo>
                <a:lnTo>
                  <a:pt x="1097" y="314"/>
                </a:lnTo>
                <a:lnTo>
                  <a:pt x="1097" y="297"/>
                </a:lnTo>
                <a:lnTo>
                  <a:pt x="1096" y="281"/>
                </a:lnTo>
                <a:lnTo>
                  <a:pt x="1095" y="265"/>
                </a:lnTo>
                <a:lnTo>
                  <a:pt x="1093" y="250"/>
                </a:lnTo>
                <a:lnTo>
                  <a:pt x="1090" y="235"/>
                </a:lnTo>
                <a:lnTo>
                  <a:pt x="1087" y="219"/>
                </a:lnTo>
                <a:lnTo>
                  <a:pt x="1083" y="205"/>
                </a:lnTo>
                <a:lnTo>
                  <a:pt x="1078" y="190"/>
                </a:lnTo>
                <a:lnTo>
                  <a:pt x="1073" y="176"/>
                </a:lnTo>
                <a:lnTo>
                  <a:pt x="1068" y="163"/>
                </a:lnTo>
                <a:lnTo>
                  <a:pt x="1061" y="149"/>
                </a:lnTo>
                <a:lnTo>
                  <a:pt x="1054" y="137"/>
                </a:lnTo>
                <a:lnTo>
                  <a:pt x="1047" y="124"/>
                </a:lnTo>
                <a:lnTo>
                  <a:pt x="1039" y="113"/>
                </a:lnTo>
                <a:lnTo>
                  <a:pt x="1031" y="102"/>
                </a:lnTo>
                <a:lnTo>
                  <a:pt x="1021" y="91"/>
                </a:lnTo>
                <a:lnTo>
                  <a:pt x="1012" y="80"/>
                </a:lnTo>
                <a:lnTo>
                  <a:pt x="1002" y="71"/>
                </a:lnTo>
                <a:lnTo>
                  <a:pt x="991" y="62"/>
                </a:lnTo>
                <a:lnTo>
                  <a:pt x="980" y="52"/>
                </a:lnTo>
                <a:lnTo>
                  <a:pt x="969" y="44"/>
                </a:lnTo>
                <a:lnTo>
                  <a:pt x="957" y="37"/>
                </a:lnTo>
                <a:lnTo>
                  <a:pt x="944" y="30"/>
                </a:lnTo>
                <a:lnTo>
                  <a:pt x="932" y="24"/>
                </a:lnTo>
                <a:lnTo>
                  <a:pt x="917" y="19"/>
                </a:lnTo>
                <a:lnTo>
                  <a:pt x="904" y="13"/>
                </a:lnTo>
                <a:lnTo>
                  <a:pt x="890" y="9"/>
                </a:lnTo>
                <a:lnTo>
                  <a:pt x="874" y="6"/>
                </a:lnTo>
                <a:lnTo>
                  <a:pt x="859" y="3"/>
                </a:lnTo>
                <a:lnTo>
                  <a:pt x="844" y="2"/>
                </a:lnTo>
                <a:lnTo>
                  <a:pt x="827" y="0"/>
                </a:lnTo>
                <a:lnTo>
                  <a:pt x="811" y="0"/>
                </a:lnTo>
                <a:lnTo>
                  <a:pt x="794" y="0"/>
                </a:lnTo>
                <a:lnTo>
                  <a:pt x="778" y="2"/>
                </a:lnTo>
                <a:lnTo>
                  <a:pt x="762" y="3"/>
                </a:lnTo>
                <a:lnTo>
                  <a:pt x="747" y="6"/>
                </a:lnTo>
                <a:lnTo>
                  <a:pt x="733" y="9"/>
                </a:lnTo>
                <a:lnTo>
                  <a:pt x="718" y="13"/>
                </a:lnTo>
                <a:lnTo>
                  <a:pt x="704" y="19"/>
                </a:lnTo>
                <a:lnTo>
                  <a:pt x="690" y="24"/>
                </a:lnTo>
                <a:lnTo>
                  <a:pt x="677" y="30"/>
                </a:lnTo>
                <a:lnTo>
                  <a:pt x="665" y="37"/>
                </a:lnTo>
                <a:lnTo>
                  <a:pt x="652" y="44"/>
                </a:lnTo>
                <a:lnTo>
                  <a:pt x="640" y="52"/>
                </a:lnTo>
                <a:lnTo>
                  <a:pt x="629" y="62"/>
                </a:lnTo>
                <a:lnTo>
                  <a:pt x="617" y="71"/>
                </a:lnTo>
                <a:lnTo>
                  <a:pt x="607" y="80"/>
                </a:lnTo>
                <a:lnTo>
                  <a:pt x="597" y="92"/>
                </a:lnTo>
                <a:lnTo>
                  <a:pt x="588" y="102"/>
                </a:lnTo>
                <a:lnTo>
                  <a:pt x="578" y="114"/>
                </a:lnTo>
                <a:lnTo>
                  <a:pt x="570" y="126"/>
                </a:lnTo>
                <a:lnTo>
                  <a:pt x="562" y="139"/>
                </a:lnTo>
                <a:lnTo>
                  <a:pt x="555" y="151"/>
                </a:lnTo>
                <a:lnTo>
                  <a:pt x="549" y="166"/>
                </a:lnTo>
                <a:lnTo>
                  <a:pt x="542" y="179"/>
                </a:lnTo>
                <a:lnTo>
                  <a:pt x="536" y="194"/>
                </a:lnTo>
                <a:lnTo>
                  <a:pt x="531" y="209"/>
                </a:lnTo>
                <a:lnTo>
                  <a:pt x="527" y="224"/>
                </a:lnTo>
                <a:lnTo>
                  <a:pt x="524" y="241"/>
                </a:lnTo>
                <a:lnTo>
                  <a:pt x="521" y="256"/>
                </a:lnTo>
                <a:lnTo>
                  <a:pt x="518" y="273"/>
                </a:lnTo>
                <a:lnTo>
                  <a:pt x="517" y="290"/>
                </a:lnTo>
                <a:lnTo>
                  <a:pt x="516" y="308"/>
                </a:lnTo>
                <a:lnTo>
                  <a:pt x="515" y="325"/>
                </a:lnTo>
                <a:lnTo>
                  <a:pt x="516" y="342"/>
                </a:lnTo>
                <a:lnTo>
                  <a:pt x="517" y="359"/>
                </a:lnTo>
                <a:lnTo>
                  <a:pt x="518" y="374"/>
                </a:lnTo>
                <a:lnTo>
                  <a:pt x="520" y="391"/>
                </a:lnTo>
                <a:lnTo>
                  <a:pt x="523" y="406"/>
                </a:lnTo>
                <a:lnTo>
                  <a:pt x="526" y="422"/>
                </a:lnTo>
                <a:lnTo>
                  <a:pt x="530" y="436"/>
                </a:lnTo>
                <a:lnTo>
                  <a:pt x="535" y="452"/>
                </a:lnTo>
                <a:lnTo>
                  <a:pt x="540" y="465"/>
                </a:lnTo>
                <a:lnTo>
                  <a:pt x="547" y="479"/>
                </a:lnTo>
                <a:lnTo>
                  <a:pt x="553" y="492"/>
                </a:lnTo>
                <a:lnTo>
                  <a:pt x="559" y="505"/>
                </a:lnTo>
                <a:lnTo>
                  <a:pt x="567" y="517"/>
                </a:lnTo>
                <a:lnTo>
                  <a:pt x="575" y="529"/>
                </a:lnTo>
                <a:lnTo>
                  <a:pt x="584" y="540"/>
                </a:lnTo>
                <a:lnTo>
                  <a:pt x="593" y="551"/>
                </a:lnTo>
                <a:lnTo>
                  <a:pt x="602" y="562"/>
                </a:lnTo>
                <a:lnTo>
                  <a:pt x="612" y="571"/>
                </a:lnTo>
                <a:lnTo>
                  <a:pt x="623" y="580"/>
                </a:lnTo>
                <a:lnTo>
                  <a:pt x="634" y="588"/>
                </a:lnTo>
                <a:lnTo>
                  <a:pt x="645" y="597"/>
                </a:lnTo>
                <a:lnTo>
                  <a:pt x="658" y="604"/>
                </a:lnTo>
                <a:lnTo>
                  <a:pt x="670" y="611"/>
                </a:lnTo>
                <a:lnTo>
                  <a:pt x="682" y="617"/>
                </a:lnTo>
                <a:lnTo>
                  <a:pt x="696" y="622"/>
                </a:lnTo>
                <a:lnTo>
                  <a:pt x="710" y="628"/>
                </a:lnTo>
                <a:lnTo>
                  <a:pt x="724" y="632"/>
                </a:lnTo>
                <a:lnTo>
                  <a:pt x="739" y="635"/>
                </a:lnTo>
                <a:lnTo>
                  <a:pt x="753" y="638"/>
                </a:lnTo>
                <a:lnTo>
                  <a:pt x="769" y="640"/>
                </a:lnTo>
                <a:lnTo>
                  <a:pt x="785" y="641"/>
                </a:lnTo>
                <a:lnTo>
                  <a:pt x="801" y="641"/>
                </a:lnTo>
                <a:lnTo>
                  <a:pt x="802" y="641"/>
                </a:lnTo>
                <a:close/>
                <a:moveTo>
                  <a:pt x="458" y="523"/>
                </a:moveTo>
                <a:lnTo>
                  <a:pt x="447" y="528"/>
                </a:lnTo>
                <a:lnTo>
                  <a:pt x="434" y="532"/>
                </a:lnTo>
                <a:lnTo>
                  <a:pt x="418" y="536"/>
                </a:lnTo>
                <a:lnTo>
                  <a:pt x="403" y="539"/>
                </a:lnTo>
                <a:lnTo>
                  <a:pt x="386" y="542"/>
                </a:lnTo>
                <a:lnTo>
                  <a:pt x="370" y="544"/>
                </a:lnTo>
                <a:lnTo>
                  <a:pt x="352" y="545"/>
                </a:lnTo>
                <a:lnTo>
                  <a:pt x="335" y="545"/>
                </a:lnTo>
                <a:lnTo>
                  <a:pt x="323" y="545"/>
                </a:lnTo>
                <a:lnTo>
                  <a:pt x="310" y="544"/>
                </a:lnTo>
                <a:lnTo>
                  <a:pt x="298" y="543"/>
                </a:lnTo>
                <a:lnTo>
                  <a:pt x="287" y="541"/>
                </a:lnTo>
                <a:lnTo>
                  <a:pt x="275" y="539"/>
                </a:lnTo>
                <a:lnTo>
                  <a:pt x="265" y="537"/>
                </a:lnTo>
                <a:lnTo>
                  <a:pt x="254" y="534"/>
                </a:lnTo>
                <a:lnTo>
                  <a:pt x="243" y="530"/>
                </a:lnTo>
                <a:lnTo>
                  <a:pt x="234" y="526"/>
                </a:lnTo>
                <a:lnTo>
                  <a:pt x="225" y="522"/>
                </a:lnTo>
                <a:lnTo>
                  <a:pt x="216" y="516"/>
                </a:lnTo>
                <a:lnTo>
                  <a:pt x="207" y="511"/>
                </a:lnTo>
                <a:lnTo>
                  <a:pt x="198" y="505"/>
                </a:lnTo>
                <a:lnTo>
                  <a:pt x="191" y="499"/>
                </a:lnTo>
                <a:lnTo>
                  <a:pt x="183" y="492"/>
                </a:lnTo>
                <a:lnTo>
                  <a:pt x="177" y="486"/>
                </a:lnTo>
                <a:lnTo>
                  <a:pt x="169" y="477"/>
                </a:lnTo>
                <a:lnTo>
                  <a:pt x="163" y="470"/>
                </a:lnTo>
                <a:lnTo>
                  <a:pt x="157" y="462"/>
                </a:lnTo>
                <a:lnTo>
                  <a:pt x="152" y="453"/>
                </a:lnTo>
                <a:lnTo>
                  <a:pt x="147" y="443"/>
                </a:lnTo>
                <a:lnTo>
                  <a:pt x="142" y="434"/>
                </a:lnTo>
                <a:lnTo>
                  <a:pt x="138" y="425"/>
                </a:lnTo>
                <a:lnTo>
                  <a:pt x="134" y="415"/>
                </a:lnTo>
                <a:lnTo>
                  <a:pt x="127" y="393"/>
                </a:lnTo>
                <a:lnTo>
                  <a:pt x="123" y="371"/>
                </a:lnTo>
                <a:lnTo>
                  <a:pt x="120" y="347"/>
                </a:lnTo>
                <a:lnTo>
                  <a:pt x="119" y="322"/>
                </a:lnTo>
                <a:lnTo>
                  <a:pt x="119" y="309"/>
                </a:lnTo>
                <a:lnTo>
                  <a:pt x="120" y="295"/>
                </a:lnTo>
                <a:lnTo>
                  <a:pt x="122" y="282"/>
                </a:lnTo>
                <a:lnTo>
                  <a:pt x="123" y="270"/>
                </a:lnTo>
                <a:lnTo>
                  <a:pt x="125" y="257"/>
                </a:lnTo>
                <a:lnTo>
                  <a:pt x="128" y="246"/>
                </a:lnTo>
                <a:lnTo>
                  <a:pt x="131" y="235"/>
                </a:lnTo>
                <a:lnTo>
                  <a:pt x="136" y="223"/>
                </a:lnTo>
                <a:lnTo>
                  <a:pt x="140" y="213"/>
                </a:lnTo>
                <a:lnTo>
                  <a:pt x="145" y="203"/>
                </a:lnTo>
                <a:lnTo>
                  <a:pt x="149" y="193"/>
                </a:lnTo>
                <a:lnTo>
                  <a:pt x="155" y="184"/>
                </a:lnTo>
                <a:lnTo>
                  <a:pt x="160" y="176"/>
                </a:lnTo>
                <a:lnTo>
                  <a:pt x="167" y="168"/>
                </a:lnTo>
                <a:lnTo>
                  <a:pt x="174" y="159"/>
                </a:lnTo>
                <a:lnTo>
                  <a:pt x="181" y="152"/>
                </a:lnTo>
                <a:lnTo>
                  <a:pt x="188" y="145"/>
                </a:lnTo>
                <a:lnTo>
                  <a:pt x="196" y="139"/>
                </a:lnTo>
                <a:lnTo>
                  <a:pt x="204" y="133"/>
                </a:lnTo>
                <a:lnTo>
                  <a:pt x="213" y="127"/>
                </a:lnTo>
                <a:lnTo>
                  <a:pt x="221" y="121"/>
                </a:lnTo>
                <a:lnTo>
                  <a:pt x="230" y="117"/>
                </a:lnTo>
                <a:lnTo>
                  <a:pt x="239" y="112"/>
                </a:lnTo>
                <a:lnTo>
                  <a:pt x="250" y="109"/>
                </a:lnTo>
                <a:lnTo>
                  <a:pt x="270" y="102"/>
                </a:lnTo>
                <a:lnTo>
                  <a:pt x="291" y="98"/>
                </a:lnTo>
                <a:lnTo>
                  <a:pt x="313" y="95"/>
                </a:lnTo>
                <a:lnTo>
                  <a:pt x="337" y="94"/>
                </a:lnTo>
                <a:lnTo>
                  <a:pt x="355" y="95"/>
                </a:lnTo>
                <a:lnTo>
                  <a:pt x="373" y="96"/>
                </a:lnTo>
                <a:lnTo>
                  <a:pt x="389" y="98"/>
                </a:lnTo>
                <a:lnTo>
                  <a:pt x="405" y="101"/>
                </a:lnTo>
                <a:lnTo>
                  <a:pt x="420" y="105"/>
                </a:lnTo>
                <a:lnTo>
                  <a:pt x="434" y="109"/>
                </a:lnTo>
                <a:lnTo>
                  <a:pt x="446" y="113"/>
                </a:lnTo>
                <a:lnTo>
                  <a:pt x="457" y="118"/>
                </a:lnTo>
                <a:lnTo>
                  <a:pt x="482" y="28"/>
                </a:lnTo>
                <a:lnTo>
                  <a:pt x="473" y="24"/>
                </a:lnTo>
                <a:lnTo>
                  <a:pt x="459" y="19"/>
                </a:lnTo>
                <a:lnTo>
                  <a:pt x="444" y="13"/>
                </a:lnTo>
                <a:lnTo>
                  <a:pt x="426" y="9"/>
                </a:lnTo>
                <a:lnTo>
                  <a:pt x="406" y="6"/>
                </a:lnTo>
                <a:lnTo>
                  <a:pt x="383" y="3"/>
                </a:lnTo>
                <a:lnTo>
                  <a:pt x="359" y="1"/>
                </a:lnTo>
                <a:lnTo>
                  <a:pt x="332" y="0"/>
                </a:lnTo>
                <a:lnTo>
                  <a:pt x="314" y="1"/>
                </a:lnTo>
                <a:lnTo>
                  <a:pt x="297" y="2"/>
                </a:lnTo>
                <a:lnTo>
                  <a:pt x="280" y="4"/>
                </a:lnTo>
                <a:lnTo>
                  <a:pt x="263" y="6"/>
                </a:lnTo>
                <a:lnTo>
                  <a:pt x="247" y="9"/>
                </a:lnTo>
                <a:lnTo>
                  <a:pt x="231" y="13"/>
                </a:lnTo>
                <a:lnTo>
                  <a:pt x="216" y="17"/>
                </a:lnTo>
                <a:lnTo>
                  <a:pt x="200" y="23"/>
                </a:lnTo>
                <a:lnTo>
                  <a:pt x="185" y="29"/>
                </a:lnTo>
                <a:lnTo>
                  <a:pt x="172" y="35"/>
                </a:lnTo>
                <a:lnTo>
                  <a:pt x="157" y="42"/>
                </a:lnTo>
                <a:lnTo>
                  <a:pt x="144" y="50"/>
                </a:lnTo>
                <a:lnTo>
                  <a:pt x="130" y="59"/>
                </a:lnTo>
                <a:lnTo>
                  <a:pt x="118" y="68"/>
                </a:lnTo>
                <a:lnTo>
                  <a:pt x="107" y="77"/>
                </a:lnTo>
                <a:lnTo>
                  <a:pt x="94" y="87"/>
                </a:lnTo>
                <a:lnTo>
                  <a:pt x="84" y="99"/>
                </a:lnTo>
                <a:lnTo>
                  <a:pt x="74" y="110"/>
                </a:lnTo>
                <a:lnTo>
                  <a:pt x="65" y="122"/>
                </a:lnTo>
                <a:lnTo>
                  <a:pt x="55" y="135"/>
                </a:lnTo>
                <a:lnTo>
                  <a:pt x="47" y="148"/>
                </a:lnTo>
                <a:lnTo>
                  <a:pt x="39" y="162"/>
                </a:lnTo>
                <a:lnTo>
                  <a:pt x="32" y="176"/>
                </a:lnTo>
                <a:lnTo>
                  <a:pt x="26" y="190"/>
                </a:lnTo>
                <a:lnTo>
                  <a:pt x="19" y="206"/>
                </a:lnTo>
                <a:lnTo>
                  <a:pt x="14" y="222"/>
                </a:lnTo>
                <a:lnTo>
                  <a:pt x="10" y="239"/>
                </a:lnTo>
                <a:lnTo>
                  <a:pt x="6" y="255"/>
                </a:lnTo>
                <a:lnTo>
                  <a:pt x="4" y="273"/>
                </a:lnTo>
                <a:lnTo>
                  <a:pt x="2" y="290"/>
                </a:lnTo>
                <a:lnTo>
                  <a:pt x="1" y="309"/>
                </a:lnTo>
                <a:lnTo>
                  <a:pt x="0" y="328"/>
                </a:lnTo>
                <a:lnTo>
                  <a:pt x="1" y="346"/>
                </a:lnTo>
                <a:lnTo>
                  <a:pt x="2" y="362"/>
                </a:lnTo>
                <a:lnTo>
                  <a:pt x="3" y="380"/>
                </a:lnTo>
                <a:lnTo>
                  <a:pt x="6" y="395"/>
                </a:lnTo>
                <a:lnTo>
                  <a:pt x="9" y="412"/>
                </a:lnTo>
                <a:lnTo>
                  <a:pt x="12" y="427"/>
                </a:lnTo>
                <a:lnTo>
                  <a:pt x="16" y="441"/>
                </a:lnTo>
                <a:lnTo>
                  <a:pt x="22" y="457"/>
                </a:lnTo>
                <a:lnTo>
                  <a:pt x="28" y="470"/>
                </a:lnTo>
                <a:lnTo>
                  <a:pt x="34" y="484"/>
                </a:lnTo>
                <a:lnTo>
                  <a:pt x="41" y="497"/>
                </a:lnTo>
                <a:lnTo>
                  <a:pt x="48" y="509"/>
                </a:lnTo>
                <a:lnTo>
                  <a:pt x="56" y="522"/>
                </a:lnTo>
                <a:lnTo>
                  <a:pt x="66" y="534"/>
                </a:lnTo>
                <a:lnTo>
                  <a:pt x="75" y="544"/>
                </a:lnTo>
                <a:lnTo>
                  <a:pt x="84" y="555"/>
                </a:lnTo>
                <a:lnTo>
                  <a:pt x="95" y="565"/>
                </a:lnTo>
                <a:lnTo>
                  <a:pt x="106" y="574"/>
                </a:lnTo>
                <a:lnTo>
                  <a:pt x="118" y="583"/>
                </a:lnTo>
                <a:lnTo>
                  <a:pt x="130" y="592"/>
                </a:lnTo>
                <a:lnTo>
                  <a:pt x="143" y="599"/>
                </a:lnTo>
                <a:lnTo>
                  <a:pt x="156" y="606"/>
                </a:lnTo>
                <a:lnTo>
                  <a:pt x="169" y="612"/>
                </a:lnTo>
                <a:lnTo>
                  <a:pt x="184" y="618"/>
                </a:lnTo>
                <a:lnTo>
                  <a:pt x="199" y="623"/>
                </a:lnTo>
                <a:lnTo>
                  <a:pt x="215" y="628"/>
                </a:lnTo>
                <a:lnTo>
                  <a:pt x="230" y="632"/>
                </a:lnTo>
                <a:lnTo>
                  <a:pt x="247" y="635"/>
                </a:lnTo>
                <a:lnTo>
                  <a:pt x="263" y="637"/>
                </a:lnTo>
                <a:lnTo>
                  <a:pt x="280" y="639"/>
                </a:lnTo>
                <a:lnTo>
                  <a:pt x="298" y="640"/>
                </a:lnTo>
                <a:lnTo>
                  <a:pt x="316" y="641"/>
                </a:lnTo>
                <a:lnTo>
                  <a:pt x="344" y="640"/>
                </a:lnTo>
                <a:lnTo>
                  <a:pt x="370" y="638"/>
                </a:lnTo>
                <a:lnTo>
                  <a:pt x="393" y="635"/>
                </a:lnTo>
                <a:lnTo>
                  <a:pt x="415" y="632"/>
                </a:lnTo>
                <a:lnTo>
                  <a:pt x="435" y="628"/>
                </a:lnTo>
                <a:lnTo>
                  <a:pt x="451" y="622"/>
                </a:lnTo>
                <a:lnTo>
                  <a:pt x="465" y="617"/>
                </a:lnTo>
                <a:lnTo>
                  <a:pt x="478" y="612"/>
                </a:lnTo>
                <a:lnTo>
                  <a:pt x="458" y="5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  <p:sp>
        <p:nvSpPr>
          <p:cNvPr id="32" name="Freeform 31"/>
          <p:cNvSpPr>
            <a:spLocks noEditPoints="1"/>
          </p:cNvSpPr>
          <p:nvPr/>
        </p:nvSpPr>
        <p:spPr bwMode="auto">
          <a:xfrm>
            <a:off x="9659771" y="6594735"/>
            <a:ext cx="439271" cy="109463"/>
          </a:xfrm>
          <a:custGeom>
            <a:avLst/>
            <a:gdLst/>
            <a:ahLst/>
            <a:cxnLst>
              <a:cxn ang="0">
                <a:pos x="598" y="179"/>
              </a:cxn>
              <a:cxn ang="0">
                <a:pos x="598" y="0"/>
              </a:cxn>
              <a:cxn ang="0">
                <a:pos x="524" y="0"/>
              </a:cxn>
              <a:cxn ang="0">
                <a:pos x="449" y="0"/>
              </a:cxn>
              <a:cxn ang="0">
                <a:pos x="374" y="0"/>
              </a:cxn>
              <a:cxn ang="0">
                <a:pos x="299" y="0"/>
              </a:cxn>
              <a:cxn ang="0">
                <a:pos x="224" y="0"/>
              </a:cxn>
              <a:cxn ang="0">
                <a:pos x="150" y="0"/>
              </a:cxn>
              <a:cxn ang="0">
                <a:pos x="75" y="0"/>
              </a:cxn>
              <a:cxn ang="0">
                <a:pos x="0" y="0"/>
              </a:cxn>
              <a:cxn ang="0">
                <a:pos x="0" y="179"/>
              </a:cxn>
              <a:cxn ang="0">
                <a:pos x="176" y="179"/>
              </a:cxn>
              <a:cxn ang="0">
                <a:pos x="176" y="621"/>
              </a:cxn>
              <a:cxn ang="0">
                <a:pos x="423" y="621"/>
              </a:cxn>
              <a:cxn ang="0">
                <a:pos x="423" y="179"/>
              </a:cxn>
              <a:cxn ang="0">
                <a:pos x="598" y="179"/>
              </a:cxn>
              <a:cxn ang="0">
                <a:pos x="907" y="250"/>
              </a:cxn>
              <a:cxn ang="0">
                <a:pos x="781" y="621"/>
              </a:cxn>
              <a:cxn ang="0">
                <a:pos x="539" y="621"/>
              </a:cxn>
              <a:cxn ang="0">
                <a:pos x="776" y="0"/>
              </a:cxn>
              <a:cxn ang="0">
                <a:pos x="809" y="0"/>
              </a:cxn>
              <a:cxn ang="0">
                <a:pos x="842" y="0"/>
              </a:cxn>
              <a:cxn ang="0">
                <a:pos x="874" y="0"/>
              </a:cxn>
              <a:cxn ang="0">
                <a:pos x="907" y="0"/>
              </a:cxn>
              <a:cxn ang="0">
                <a:pos x="939" y="0"/>
              </a:cxn>
              <a:cxn ang="0">
                <a:pos x="972" y="0"/>
              </a:cxn>
              <a:cxn ang="0">
                <a:pos x="1005" y="0"/>
              </a:cxn>
              <a:cxn ang="0">
                <a:pos x="1038" y="0"/>
              </a:cxn>
              <a:cxn ang="0">
                <a:pos x="1275" y="621"/>
              </a:cxn>
              <a:cxn ang="0">
                <a:pos x="1033" y="621"/>
              </a:cxn>
              <a:cxn ang="0">
                <a:pos x="907" y="250"/>
              </a:cxn>
              <a:cxn ang="0">
                <a:pos x="1814" y="179"/>
              </a:cxn>
              <a:cxn ang="0">
                <a:pos x="1814" y="0"/>
              </a:cxn>
              <a:cxn ang="0">
                <a:pos x="1740" y="0"/>
              </a:cxn>
              <a:cxn ang="0">
                <a:pos x="1665" y="0"/>
              </a:cxn>
              <a:cxn ang="0">
                <a:pos x="1590" y="0"/>
              </a:cxn>
              <a:cxn ang="0">
                <a:pos x="1515" y="0"/>
              </a:cxn>
              <a:cxn ang="0">
                <a:pos x="1440" y="0"/>
              </a:cxn>
              <a:cxn ang="0">
                <a:pos x="1366" y="0"/>
              </a:cxn>
              <a:cxn ang="0">
                <a:pos x="1291" y="0"/>
              </a:cxn>
              <a:cxn ang="0">
                <a:pos x="1216" y="0"/>
              </a:cxn>
              <a:cxn ang="0">
                <a:pos x="1216" y="179"/>
              </a:cxn>
              <a:cxn ang="0">
                <a:pos x="1391" y="179"/>
              </a:cxn>
              <a:cxn ang="0">
                <a:pos x="1391" y="621"/>
              </a:cxn>
              <a:cxn ang="0">
                <a:pos x="1639" y="621"/>
              </a:cxn>
              <a:cxn ang="0">
                <a:pos x="1639" y="179"/>
              </a:cxn>
              <a:cxn ang="0">
                <a:pos x="1814" y="179"/>
              </a:cxn>
              <a:cxn ang="0">
                <a:pos x="2123" y="250"/>
              </a:cxn>
              <a:cxn ang="0">
                <a:pos x="1996" y="621"/>
              </a:cxn>
              <a:cxn ang="0">
                <a:pos x="1754" y="621"/>
              </a:cxn>
              <a:cxn ang="0">
                <a:pos x="1991" y="0"/>
              </a:cxn>
              <a:cxn ang="0">
                <a:pos x="2024" y="0"/>
              </a:cxn>
              <a:cxn ang="0">
                <a:pos x="2057" y="0"/>
              </a:cxn>
              <a:cxn ang="0">
                <a:pos x="2090" y="0"/>
              </a:cxn>
              <a:cxn ang="0">
                <a:pos x="2123" y="0"/>
              </a:cxn>
              <a:cxn ang="0">
                <a:pos x="2155" y="0"/>
              </a:cxn>
              <a:cxn ang="0">
                <a:pos x="2188" y="0"/>
              </a:cxn>
              <a:cxn ang="0">
                <a:pos x="2220" y="0"/>
              </a:cxn>
              <a:cxn ang="0">
                <a:pos x="2253" y="0"/>
              </a:cxn>
              <a:cxn ang="0">
                <a:pos x="2491" y="621"/>
              </a:cxn>
              <a:cxn ang="0">
                <a:pos x="2248" y="621"/>
              </a:cxn>
              <a:cxn ang="0">
                <a:pos x="2123" y="250"/>
              </a:cxn>
            </a:cxnLst>
            <a:rect l="0" t="0" r="r" b="b"/>
            <a:pathLst>
              <a:path w="2491" h="621">
                <a:moveTo>
                  <a:pt x="598" y="179"/>
                </a:moveTo>
                <a:lnTo>
                  <a:pt x="598" y="0"/>
                </a:lnTo>
                <a:lnTo>
                  <a:pt x="524" y="0"/>
                </a:lnTo>
                <a:lnTo>
                  <a:pt x="449" y="0"/>
                </a:lnTo>
                <a:lnTo>
                  <a:pt x="374" y="0"/>
                </a:lnTo>
                <a:lnTo>
                  <a:pt x="299" y="0"/>
                </a:lnTo>
                <a:lnTo>
                  <a:pt x="224" y="0"/>
                </a:lnTo>
                <a:lnTo>
                  <a:pt x="150" y="0"/>
                </a:lnTo>
                <a:lnTo>
                  <a:pt x="75" y="0"/>
                </a:lnTo>
                <a:lnTo>
                  <a:pt x="0" y="0"/>
                </a:lnTo>
                <a:lnTo>
                  <a:pt x="0" y="179"/>
                </a:lnTo>
                <a:lnTo>
                  <a:pt x="176" y="179"/>
                </a:lnTo>
                <a:lnTo>
                  <a:pt x="176" y="621"/>
                </a:lnTo>
                <a:lnTo>
                  <a:pt x="423" y="621"/>
                </a:lnTo>
                <a:lnTo>
                  <a:pt x="423" y="179"/>
                </a:lnTo>
                <a:lnTo>
                  <a:pt x="598" y="179"/>
                </a:lnTo>
                <a:close/>
                <a:moveTo>
                  <a:pt x="907" y="250"/>
                </a:moveTo>
                <a:lnTo>
                  <a:pt x="781" y="621"/>
                </a:lnTo>
                <a:lnTo>
                  <a:pt x="539" y="621"/>
                </a:lnTo>
                <a:lnTo>
                  <a:pt x="776" y="0"/>
                </a:lnTo>
                <a:lnTo>
                  <a:pt x="809" y="0"/>
                </a:lnTo>
                <a:lnTo>
                  <a:pt x="842" y="0"/>
                </a:lnTo>
                <a:lnTo>
                  <a:pt x="874" y="0"/>
                </a:lnTo>
                <a:lnTo>
                  <a:pt x="907" y="0"/>
                </a:lnTo>
                <a:lnTo>
                  <a:pt x="939" y="0"/>
                </a:lnTo>
                <a:lnTo>
                  <a:pt x="972" y="0"/>
                </a:lnTo>
                <a:lnTo>
                  <a:pt x="1005" y="0"/>
                </a:lnTo>
                <a:lnTo>
                  <a:pt x="1038" y="0"/>
                </a:lnTo>
                <a:lnTo>
                  <a:pt x="1275" y="621"/>
                </a:lnTo>
                <a:lnTo>
                  <a:pt x="1033" y="621"/>
                </a:lnTo>
                <a:lnTo>
                  <a:pt x="907" y="250"/>
                </a:lnTo>
                <a:close/>
                <a:moveTo>
                  <a:pt x="1814" y="179"/>
                </a:moveTo>
                <a:lnTo>
                  <a:pt x="1814" y="0"/>
                </a:lnTo>
                <a:lnTo>
                  <a:pt x="1740" y="0"/>
                </a:lnTo>
                <a:lnTo>
                  <a:pt x="1665" y="0"/>
                </a:lnTo>
                <a:lnTo>
                  <a:pt x="1590" y="0"/>
                </a:lnTo>
                <a:lnTo>
                  <a:pt x="1515" y="0"/>
                </a:lnTo>
                <a:lnTo>
                  <a:pt x="1440" y="0"/>
                </a:lnTo>
                <a:lnTo>
                  <a:pt x="1366" y="0"/>
                </a:lnTo>
                <a:lnTo>
                  <a:pt x="1291" y="0"/>
                </a:lnTo>
                <a:lnTo>
                  <a:pt x="1216" y="0"/>
                </a:lnTo>
                <a:lnTo>
                  <a:pt x="1216" y="179"/>
                </a:lnTo>
                <a:lnTo>
                  <a:pt x="1391" y="179"/>
                </a:lnTo>
                <a:lnTo>
                  <a:pt x="1391" y="621"/>
                </a:lnTo>
                <a:lnTo>
                  <a:pt x="1639" y="621"/>
                </a:lnTo>
                <a:lnTo>
                  <a:pt x="1639" y="179"/>
                </a:lnTo>
                <a:lnTo>
                  <a:pt x="1814" y="179"/>
                </a:lnTo>
                <a:close/>
                <a:moveTo>
                  <a:pt x="2123" y="250"/>
                </a:moveTo>
                <a:lnTo>
                  <a:pt x="1996" y="621"/>
                </a:lnTo>
                <a:lnTo>
                  <a:pt x="1754" y="621"/>
                </a:lnTo>
                <a:lnTo>
                  <a:pt x="1991" y="0"/>
                </a:lnTo>
                <a:lnTo>
                  <a:pt x="2024" y="0"/>
                </a:lnTo>
                <a:lnTo>
                  <a:pt x="2057" y="0"/>
                </a:lnTo>
                <a:lnTo>
                  <a:pt x="2090" y="0"/>
                </a:lnTo>
                <a:lnTo>
                  <a:pt x="2123" y="0"/>
                </a:lnTo>
                <a:lnTo>
                  <a:pt x="2155" y="0"/>
                </a:lnTo>
                <a:lnTo>
                  <a:pt x="2188" y="0"/>
                </a:lnTo>
                <a:lnTo>
                  <a:pt x="2220" y="0"/>
                </a:lnTo>
                <a:lnTo>
                  <a:pt x="2253" y="0"/>
                </a:lnTo>
                <a:lnTo>
                  <a:pt x="2491" y="621"/>
                </a:lnTo>
                <a:lnTo>
                  <a:pt x="2248" y="621"/>
                </a:lnTo>
                <a:lnTo>
                  <a:pt x="2123" y="2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77"/>
            <a:endParaRPr lang="en-US" sz="2489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2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r" defTabSz="914377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880">
          <p15:clr>
            <a:srgbClr val="F26B43"/>
          </p15:clr>
        </p15:guide>
        <p15:guide id="4294967295" pos="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8346" y="60741"/>
            <a:ext cx="11531733" cy="744121"/>
          </a:xfrm>
          <a:prstGeom prst="rect">
            <a:avLst/>
          </a:prstGeom>
        </p:spPr>
        <p:txBody>
          <a:bodyPr/>
          <a:lstStyle>
            <a:lvl1pPr algn="r" defTabSz="914377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Drug Development and Submission process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804862"/>
            <a:ext cx="11810999" cy="575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7001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5_16x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2E8D46A7-224C-4B26-BA61-9DC77B4D9F90}" vid="{A94A3F8A-C932-41DA-A8CB-EB27749F34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Myriad Pro</vt:lpstr>
      <vt:lpstr>Wingdings</vt:lpstr>
      <vt:lpstr>Corp PPT Template 2015_16x9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program level programming</dc:title>
  <dc:creator>Varsha Mahajan</dc:creator>
  <dc:description/>
  <cp:lastModifiedBy>Varsha Mahajan</cp:lastModifiedBy>
  <cp:revision>52</cp:revision>
  <dcterms:created xsi:type="dcterms:W3CDTF">2017-06-16T05:40:18Z</dcterms:created>
  <dcterms:modified xsi:type="dcterms:W3CDTF">2017-06-30T10:48:32Z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Strategy for program level programming</vt:lpwstr>
  </property>
  <property fmtid="{D5CDD505-2E9C-101B-9397-08002B2CF9AE}" pid="3" name="SlideDescription">
    <vt:lpwstr/>
  </property>
</Properties>
</file>