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784" r:id="rId2"/>
    <p:sldMasterId id="2147483709" r:id="rId3"/>
    <p:sldMasterId id="2147483764" r:id="rId4"/>
  </p:sldMasterIdLst>
  <p:notesMasterIdLst>
    <p:notesMasterId r:id="rId15"/>
  </p:notesMasterIdLst>
  <p:sldIdLst>
    <p:sldId id="318" r:id="rId5"/>
    <p:sldId id="320" r:id="rId6"/>
    <p:sldId id="322" r:id="rId7"/>
    <p:sldId id="323" r:id="rId8"/>
    <p:sldId id="324" r:id="rId9"/>
    <p:sldId id="329" r:id="rId10"/>
    <p:sldId id="326" r:id="rId11"/>
    <p:sldId id="327" r:id="rId12"/>
    <p:sldId id="328" r:id="rId13"/>
    <p:sldId id="32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ther Ninan" initials="EN" lastIdx="1" clrIdx="0">
    <p:extLst>
      <p:ext uri="{19B8F6BF-5375-455C-9EA6-DF929625EA0E}">
        <p15:presenceInfo xmlns:p15="http://schemas.microsoft.com/office/powerpoint/2012/main" userId="S-1-5-21-1180415473-3592095000-291589137-64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1" d="100"/>
          <a:sy n="71" d="100"/>
        </p:scale>
        <p:origin x="396"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5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C:\858548\My%20data\MISC\BSP%20Capability\P1SO%20summary_Study%20type_14SEP2017.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N=80</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cat>
            <c:strRef>
              <c:f>Sheet2!$A$1:$A$7</c:f>
              <c:strCache>
                <c:ptCount val="7"/>
                <c:pt idx="0">
                  <c:v>DDI</c:v>
                </c:pt>
                <c:pt idx="1">
                  <c:v>Food Effect</c:v>
                </c:pt>
                <c:pt idx="2">
                  <c:v>Mass Balance/ADME</c:v>
                </c:pt>
                <c:pt idx="3">
                  <c:v>Special Population</c:v>
                </c:pt>
                <c:pt idx="4">
                  <c:v>BA/BE</c:v>
                </c:pt>
                <c:pt idx="5">
                  <c:v>SAD/MAD</c:v>
                </c:pt>
                <c:pt idx="6">
                  <c:v>QT</c:v>
                </c:pt>
              </c:strCache>
            </c:strRef>
          </c:cat>
          <c:val>
            <c:numRef>
              <c:f>Sheet2!$B$1:$B$7</c:f>
            </c:numRef>
          </c:val>
        </c:ser>
        <c:ser>
          <c:idx val="1"/>
          <c:order val="1"/>
          <c:cat>
            <c:strRef>
              <c:f>Sheet2!$A$1:$A$7</c:f>
              <c:strCache>
                <c:ptCount val="7"/>
                <c:pt idx="0">
                  <c:v>DDI</c:v>
                </c:pt>
                <c:pt idx="1">
                  <c:v>Food Effect</c:v>
                </c:pt>
                <c:pt idx="2">
                  <c:v>Mass Balance/ADME</c:v>
                </c:pt>
                <c:pt idx="3">
                  <c:v>Special Population</c:v>
                </c:pt>
                <c:pt idx="4">
                  <c:v>BA/BE</c:v>
                </c:pt>
                <c:pt idx="5">
                  <c:v>SAD/MAD</c:v>
                </c:pt>
                <c:pt idx="6">
                  <c:v>QT</c:v>
                </c:pt>
              </c:strCache>
            </c:strRef>
          </c:cat>
          <c:val>
            <c:numRef>
              <c:f>Sheet2!$C$1:$C$7</c:f>
            </c:numRef>
          </c:val>
        </c:ser>
        <c:ser>
          <c:idx val="2"/>
          <c:order val="2"/>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Lbls>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Sheet2!$A$1:$A$7</c:f>
              <c:strCache>
                <c:ptCount val="7"/>
                <c:pt idx="0">
                  <c:v>DDI</c:v>
                </c:pt>
                <c:pt idx="1">
                  <c:v>Food Effect</c:v>
                </c:pt>
                <c:pt idx="2">
                  <c:v>Mass Balance/ADME</c:v>
                </c:pt>
                <c:pt idx="3">
                  <c:v>Special Population</c:v>
                </c:pt>
                <c:pt idx="4">
                  <c:v>BA/BE</c:v>
                </c:pt>
                <c:pt idx="5">
                  <c:v>SAD/MAD</c:v>
                </c:pt>
                <c:pt idx="6">
                  <c:v>QT</c:v>
                </c:pt>
              </c:strCache>
            </c:strRef>
          </c:cat>
          <c:val>
            <c:numRef>
              <c:f>Sheet2!$D$1:$D$7</c:f>
              <c:numCache>
                <c:formatCode>General</c:formatCode>
                <c:ptCount val="7"/>
                <c:pt idx="0">
                  <c:v>15</c:v>
                </c:pt>
                <c:pt idx="1">
                  <c:v>5</c:v>
                </c:pt>
                <c:pt idx="2">
                  <c:v>5</c:v>
                </c:pt>
                <c:pt idx="3">
                  <c:v>15</c:v>
                </c:pt>
                <c:pt idx="4">
                  <c:v>6</c:v>
                </c:pt>
                <c:pt idx="5">
                  <c:v>30</c:v>
                </c:pt>
                <c:pt idx="6">
                  <c:v>4</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EFDFC-76AE-4D06-974F-5AE2CC4B1262}" type="datetimeFigureOut">
              <a:rPr lang="en-US" smtClean="0"/>
              <a:t>9/19/2017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C8AF0-3719-472D-9822-0914675486C0}" type="slidenum">
              <a:rPr lang="en-US" smtClean="0"/>
              <a:t>‹#›</a:t>
            </a:fld>
            <a:endParaRPr lang="en-US"/>
          </a:p>
        </p:txBody>
      </p:sp>
    </p:spTree>
    <p:extLst>
      <p:ext uri="{BB962C8B-B14F-4D97-AF65-F5344CB8AC3E}">
        <p14:creationId xmlns:p14="http://schemas.microsoft.com/office/powerpoint/2010/main" val="2727673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6.jpe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1.png"/><Relationship Id="rId4" Type="http://schemas.microsoft.com/office/2007/relationships/hdphoto" Target="../media/hdphoto1.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4" y="0"/>
            <a:ext cx="12192000" cy="68580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91440" tIns="45720" rIns="91440" bIns="45720" rtlCol="0" anchor="ctr"/>
          <a:lstStyle/>
          <a:p>
            <a:pPr algn="ctr" defTabSz="914377">
              <a:defRPr/>
            </a:pPr>
            <a:endParaRPr lang="en-US" sz="1867" kern="0" dirty="0">
              <a:solidFill>
                <a:sysClr val="window" lastClr="FFFFFF"/>
              </a:solidFill>
            </a:endParaRPr>
          </a:p>
        </p:txBody>
      </p:sp>
      <p:sp>
        <p:nvSpPr>
          <p:cNvPr id="2" name="Title 1"/>
          <p:cNvSpPr>
            <a:spLocks noGrp="1"/>
          </p:cNvSpPr>
          <p:nvPr>
            <p:ph type="ctrTitle"/>
          </p:nvPr>
        </p:nvSpPr>
        <p:spPr>
          <a:xfrm>
            <a:off x="508005" y="2080611"/>
            <a:ext cx="9542777" cy="530352"/>
          </a:xfrm>
        </p:spPr>
        <p:txBody>
          <a:bodyPr>
            <a:noAutofit/>
          </a:bodyPr>
          <a:lstStyle>
            <a:lvl1pPr algn="l">
              <a:defRPr sz="3067">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508005" y="2675800"/>
            <a:ext cx="9542777" cy="457200"/>
          </a:xfrm>
        </p:spPr>
        <p:txBody>
          <a:bodyPr>
            <a:noAutofit/>
          </a:bodyPr>
          <a:lstStyle>
            <a:lvl1pPr marL="0" indent="0" algn="l">
              <a:buNone/>
              <a:defRPr sz="2400">
                <a:solidFill>
                  <a:schemeClr val="bg1"/>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18" name="Text Placeholder 5"/>
          <p:cNvSpPr>
            <a:spLocks noGrp="1"/>
          </p:cNvSpPr>
          <p:nvPr>
            <p:ph type="body" sz="quarter" idx="11" hasCustomPrompt="1"/>
          </p:nvPr>
        </p:nvSpPr>
        <p:spPr>
          <a:xfrm>
            <a:off x="532861" y="5879701"/>
            <a:ext cx="2475555" cy="402347"/>
          </a:xfrm>
        </p:spPr>
        <p:txBody>
          <a:bodyPr>
            <a:noAutofit/>
          </a:bodyPr>
          <a:lstStyle>
            <a:lvl1pPr marL="0" indent="0">
              <a:buNone/>
              <a:defRPr sz="1867">
                <a:solidFill>
                  <a:schemeClr val="bg1"/>
                </a:solidFill>
                <a:latin typeface="+mj-lt"/>
              </a:defRPr>
            </a:lvl1pPr>
          </a:lstStyle>
          <a:p>
            <a:pPr lvl="0"/>
            <a:r>
              <a:rPr lang="en-US" dirty="0" smtClean="0"/>
              <a:t>Insert Date</a:t>
            </a: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132628"/>
            <a:ext cx="2454503" cy="1125173"/>
          </a:xfrm>
          <a:prstGeom prst="rect">
            <a:avLst/>
          </a:prstGeom>
        </p:spPr>
      </p:pic>
      <p:sp>
        <p:nvSpPr>
          <p:cNvPr id="16" name="TextBox 15"/>
          <p:cNvSpPr txBox="1"/>
          <p:nvPr/>
        </p:nvSpPr>
        <p:spPr>
          <a:xfrm>
            <a:off x="9183224" y="6384273"/>
            <a:ext cx="2805576" cy="235898"/>
          </a:xfrm>
          <a:prstGeom prst="rect">
            <a:avLst/>
          </a:prstGeom>
          <a:noFill/>
        </p:spPr>
        <p:txBody>
          <a:bodyPr wrap="none" rtlCol="0">
            <a:spAutoFit/>
          </a:bodyPr>
          <a:lstStyle/>
          <a:p>
            <a:pPr algn="r" defTabSz="914377"/>
            <a:r>
              <a:rPr lang="en-US" sz="933" dirty="0" smtClean="0">
                <a:solidFill>
                  <a:prstClr val="white"/>
                </a:solidFill>
              </a:rPr>
              <a:t>| Copyright </a:t>
            </a:r>
            <a:r>
              <a:rPr lang="en-US" sz="933" dirty="0">
                <a:solidFill>
                  <a:prstClr val="white"/>
                </a:solidFill>
              </a:rPr>
              <a:t>© </a:t>
            </a:r>
            <a:r>
              <a:rPr lang="en-US" sz="933" dirty="0" smtClean="0">
                <a:solidFill>
                  <a:prstClr val="white"/>
                </a:solidFill>
              </a:rPr>
              <a:t>2016 Tata Consultancy Services Limited</a:t>
            </a:r>
            <a:endParaRPr lang="en-US" sz="933" dirty="0">
              <a:solidFill>
                <a:prstClr val="white"/>
              </a:solidFill>
            </a:endParaRPr>
          </a:p>
        </p:txBody>
      </p:sp>
      <p:sp>
        <p:nvSpPr>
          <p:cNvPr id="20" name="Text Placeholder 4"/>
          <p:cNvSpPr>
            <a:spLocks noGrp="1"/>
          </p:cNvSpPr>
          <p:nvPr>
            <p:ph type="body" sz="quarter" idx="14" hasCustomPrompt="1"/>
          </p:nvPr>
        </p:nvSpPr>
        <p:spPr>
          <a:xfrm>
            <a:off x="6146800" y="6383652"/>
            <a:ext cx="3048000" cy="203200"/>
          </a:xfrm>
        </p:spPr>
        <p:txBody>
          <a:bodyPr wrap="none">
            <a:noAutofit/>
          </a:bodyPr>
          <a:lstStyle>
            <a:lvl1pPr marL="0" indent="0" algn="r">
              <a:buNone/>
              <a:defRPr sz="1067">
                <a:solidFill>
                  <a:schemeClr val="bg1"/>
                </a:solidFill>
                <a:latin typeface="+mj-lt"/>
              </a:defRPr>
            </a:lvl1pPr>
          </a:lstStyle>
          <a:p>
            <a:pPr lvl="0"/>
            <a:r>
              <a:rPr lang="en-US" dirty="0" smtClean="0"/>
              <a:t>Click to add Information Classification</a:t>
            </a:r>
            <a:endParaRPr lang="en-US" dirty="0"/>
          </a:p>
        </p:txBody>
      </p:sp>
      <p:grpSp>
        <p:nvGrpSpPr>
          <p:cNvPr id="19" name="Group 18"/>
          <p:cNvGrpSpPr/>
          <p:nvPr/>
        </p:nvGrpSpPr>
        <p:grpSpPr>
          <a:xfrm>
            <a:off x="381005" y="257176"/>
            <a:ext cx="11507764" cy="424339"/>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pPr defTabSz="914377"/>
              <a:endParaRPr lang="en-US" sz="1867" dirty="0">
                <a:solidFill>
                  <a:srgbClr val="000000"/>
                </a:solidFill>
                <a:latin typeface="Myriad Pro"/>
              </a:endParaRPr>
            </a:p>
          </p:txBody>
        </p:sp>
        <p:grpSp>
          <p:nvGrpSpPr>
            <p:cNvPr id="22" name="Group 15"/>
            <p:cNvGrpSpPr/>
            <p:nvPr/>
          </p:nvGrpSpPr>
          <p:grpSpPr>
            <a:xfrm>
              <a:off x="285753" y="250031"/>
              <a:ext cx="1670572" cy="84203"/>
              <a:chOff x="68096" y="6650480"/>
              <a:chExt cx="2503487" cy="127000"/>
            </a:xfrm>
            <a:solidFill>
              <a:schemeClr val="bg1"/>
            </a:solidFill>
          </p:grpSpPr>
          <p:sp>
            <p:nvSpPr>
              <p:cNvPr id="30" name="Freeform 29"/>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867" dirty="0">
                  <a:solidFill>
                    <a:prstClr val="white"/>
                  </a:solidFill>
                  <a:latin typeface="Myriad Pro"/>
                </a:endParaRPr>
              </a:p>
            </p:txBody>
          </p:sp>
          <p:sp>
            <p:nvSpPr>
              <p:cNvPr id="32" name="Freeform 3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867" dirty="0">
                  <a:solidFill>
                    <a:prstClr val="white"/>
                  </a:solidFill>
                  <a:latin typeface="Myriad Pro"/>
                </a:endParaRPr>
              </a:p>
            </p:txBody>
          </p:sp>
          <p:sp>
            <p:nvSpPr>
              <p:cNvPr id="33" name="Freeform 32"/>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867" dirty="0">
                  <a:solidFill>
                    <a:prstClr val="white"/>
                  </a:solidFill>
                  <a:latin typeface="Myriad Pro"/>
                </a:endParaRPr>
              </a:p>
            </p:txBody>
          </p:sp>
        </p:grpSp>
        <p:sp>
          <p:nvSpPr>
            <p:cNvPr id="28" name="Freeform 2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defTabSz="914377">
                <a:defRPr/>
              </a:pPr>
              <a:endParaRPr lang="en-US" sz="1867" kern="0" dirty="0">
                <a:solidFill>
                  <a:prstClr val="white"/>
                </a:solidFill>
                <a:latin typeface="Myriad Pro"/>
              </a:endParaRPr>
            </a:p>
          </p:txBody>
        </p:sp>
      </p:grpSp>
    </p:spTree>
    <p:extLst>
      <p:ext uri="{BB962C8B-B14F-4D97-AF65-F5344CB8AC3E}">
        <p14:creationId xmlns:p14="http://schemas.microsoft.com/office/powerpoint/2010/main" val="65501411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74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1424" y="1189039"/>
            <a:ext cx="2743200" cy="5135563"/>
          </a:xfrm>
        </p:spPr>
        <p:txBody>
          <a:bodyPr vert="eaVert">
            <a:normAutofit/>
          </a:bodyPr>
          <a:lstStyle>
            <a:lvl1pPr>
              <a:defRPr>
                <a:solidFill>
                  <a:schemeClr val="tx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51544" y="1189039"/>
            <a:ext cx="8253789"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6306952" y="6518754"/>
            <a:ext cx="37514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18460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slide with Visual Option 9">
    <p:spTree>
      <p:nvGrpSpPr>
        <p:cNvPr id="1" name=""/>
        <p:cNvGrpSpPr/>
        <p:nvPr/>
      </p:nvGrpSpPr>
      <p:grpSpPr>
        <a:xfrm>
          <a:off x="0" y="0"/>
          <a:ext cx="0" cy="0"/>
          <a:chOff x="0" y="0"/>
          <a:chExt cx="0" cy="0"/>
        </a:xfrm>
      </p:grpSpPr>
      <p:pic>
        <p:nvPicPr>
          <p:cNvPr id="1028" name="Picture 4" descr="http://prospect.rsc.org/blogs/cw/wp-content/uploads/2009/09/capsules-71266366-ji.jpg"/>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7781" y="1199206"/>
            <a:ext cx="12192000" cy="6107084"/>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p:cNvGrpSpPr/>
          <p:nvPr/>
        </p:nvGrpSpPr>
        <p:grpSpPr>
          <a:xfrm>
            <a:off x="0" y="4"/>
            <a:ext cx="12192000" cy="759624"/>
            <a:chOff x="0" y="4"/>
            <a:chExt cx="9144000" cy="759624"/>
          </a:xfrm>
        </p:grpSpPr>
        <p:sp>
          <p:nvSpPr>
            <p:cNvPr id="33" name="Rectangle 32"/>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algn="ctr" defTabSz="914377">
                <a:defRPr/>
              </a:pPr>
              <a:endParaRPr lang="en-US" sz="1400" kern="0" dirty="0">
                <a:solidFill>
                  <a:sysClr val="window" lastClr="FFFFFF"/>
                </a:solidFill>
              </a:endParaRPr>
            </a:p>
          </p:txBody>
        </p:sp>
        <p:sp>
          <p:nvSpPr>
            <p:cNvPr id="34" name="Freeform 9"/>
            <p:cNvSpPr>
              <a:spLocks noEditPoints="1"/>
            </p:cNvSpPr>
            <p:nvPr/>
          </p:nvSpPr>
          <p:spPr bwMode="auto">
            <a:xfrm>
              <a:off x="8365792" y="124823"/>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400" dirty="0">
                <a:solidFill>
                  <a:srgbClr val="000000"/>
                </a:solidFill>
              </a:endParaRPr>
            </a:p>
          </p:txBody>
        </p:sp>
        <p:grpSp>
          <p:nvGrpSpPr>
            <p:cNvPr id="35" name="Group 18"/>
            <p:cNvGrpSpPr/>
            <p:nvPr/>
          </p:nvGrpSpPr>
          <p:grpSpPr>
            <a:xfrm>
              <a:off x="381000" y="249151"/>
              <a:ext cx="2373191" cy="314216"/>
              <a:chOff x="381000" y="333375"/>
              <a:chExt cx="2373191" cy="314216"/>
            </a:xfrm>
          </p:grpSpPr>
          <p:grpSp>
            <p:nvGrpSpPr>
              <p:cNvPr id="36" name="Group 15"/>
              <p:cNvGrpSpPr/>
              <p:nvPr/>
            </p:nvGrpSpPr>
            <p:grpSpPr>
              <a:xfrm>
                <a:off x="381000" y="333375"/>
                <a:ext cx="2227429" cy="112270"/>
                <a:chOff x="68096" y="6650480"/>
                <a:chExt cx="2503487" cy="127000"/>
              </a:xfrm>
              <a:solidFill>
                <a:schemeClr val="bg1"/>
              </a:solidFill>
            </p:grpSpPr>
            <p:sp>
              <p:nvSpPr>
                <p:cNvPr id="38" name="Freeform 37"/>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400" dirty="0">
                    <a:solidFill>
                      <a:prstClr val="white"/>
                    </a:solidFill>
                  </a:endParaRPr>
                </a:p>
              </p:txBody>
            </p:sp>
            <p:sp>
              <p:nvSpPr>
                <p:cNvPr id="39" name="Freeform 38"/>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400" dirty="0">
                    <a:solidFill>
                      <a:prstClr val="white"/>
                    </a:solidFill>
                  </a:endParaRPr>
                </a:p>
              </p:txBody>
            </p:sp>
            <p:sp>
              <p:nvSpPr>
                <p:cNvPr id="40" name="Freeform 3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400" dirty="0">
                    <a:solidFill>
                      <a:prstClr val="white"/>
                    </a:solidFill>
                  </a:endParaRPr>
                </a:p>
              </p:txBody>
            </p:sp>
          </p:grpSp>
          <p:sp>
            <p:nvSpPr>
              <p:cNvPr id="37" name="Freeform 36"/>
              <p:cNvSpPr>
                <a:spLocks noEditPoints="1"/>
              </p:cNvSpPr>
              <p:nvPr/>
            </p:nvSpPr>
            <p:spPr bwMode="auto">
              <a:xfrm>
                <a:off x="1582363"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defTabSz="914377">
                  <a:defRPr/>
                </a:pPr>
                <a:endParaRPr lang="en-US" sz="1400" kern="0" dirty="0">
                  <a:solidFill>
                    <a:prstClr val="white"/>
                  </a:solidFill>
                </a:endParaRPr>
              </a:p>
            </p:txBody>
          </p:sp>
        </p:grpSp>
      </p:grpSp>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8919331" y="6295415"/>
            <a:ext cx="3272669" cy="562588"/>
          </a:xfrm>
          <a:prstGeom prst="rect">
            <a:avLst/>
          </a:prstGeom>
        </p:spPr>
      </p:pic>
      <p:sp>
        <p:nvSpPr>
          <p:cNvPr id="20" name="Rectangle 19"/>
          <p:cNvSpPr/>
          <p:nvPr userDrawn="1"/>
        </p:nvSpPr>
        <p:spPr>
          <a:xfrm flipH="1">
            <a:off x="1422413" y="4648200"/>
            <a:ext cx="10769599" cy="2209800"/>
          </a:xfrm>
          <a:prstGeom prst="rect">
            <a:avLst/>
          </a:prstGeom>
          <a:solidFill>
            <a:srgbClr val="0063BE">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fontAlgn="base">
              <a:spcBef>
                <a:spcPct val="0"/>
              </a:spcBef>
              <a:spcAft>
                <a:spcPct val="0"/>
              </a:spcAft>
            </a:pPr>
            <a:endParaRPr lang="en-US" sz="1600" dirty="0">
              <a:solidFill>
                <a:prstClr val="white"/>
              </a:solidFill>
            </a:endParaRPr>
          </a:p>
        </p:txBody>
      </p:sp>
      <p:sp>
        <p:nvSpPr>
          <p:cNvPr id="24" name="TextBox 23"/>
          <p:cNvSpPr txBox="1"/>
          <p:nvPr/>
        </p:nvSpPr>
        <p:spPr>
          <a:xfrm>
            <a:off x="5384800" y="6539557"/>
            <a:ext cx="3251200" cy="207877"/>
          </a:xfrm>
          <a:prstGeom prst="rect">
            <a:avLst/>
          </a:prstGeom>
          <a:noFill/>
        </p:spPr>
        <p:txBody>
          <a:bodyPr wrap="square" rtlCol="0">
            <a:spAutoFit/>
          </a:bodyPr>
          <a:lstStyle/>
          <a:p>
            <a:pPr defTabSz="914377"/>
            <a:r>
              <a:rPr lang="en-US" sz="751" dirty="0">
                <a:solidFill>
                  <a:prstClr val="white"/>
                </a:solidFill>
              </a:rPr>
              <a:t>Copyright © </a:t>
            </a:r>
            <a:r>
              <a:rPr lang="en-US" sz="751" dirty="0" smtClean="0">
                <a:solidFill>
                  <a:prstClr val="white"/>
                </a:solidFill>
              </a:rPr>
              <a:t>2016 </a:t>
            </a:r>
            <a:r>
              <a:rPr lang="en-US" sz="751" dirty="0">
                <a:solidFill>
                  <a:prstClr val="white"/>
                </a:solidFill>
              </a:rPr>
              <a:t>Tata Consultancy Services Limited</a:t>
            </a:r>
          </a:p>
        </p:txBody>
      </p:sp>
      <p:sp>
        <p:nvSpPr>
          <p:cNvPr id="2" name="Title 1"/>
          <p:cNvSpPr>
            <a:spLocks noGrp="1"/>
          </p:cNvSpPr>
          <p:nvPr>
            <p:ph type="title" hasCustomPrompt="1"/>
          </p:nvPr>
        </p:nvSpPr>
        <p:spPr>
          <a:xfrm>
            <a:off x="1828801" y="5454335"/>
            <a:ext cx="7936992" cy="457200"/>
          </a:xfrm>
        </p:spPr>
        <p:txBody>
          <a:bodyPr anchor="t">
            <a:noAutofit/>
          </a:bodyPr>
          <a:lstStyle>
            <a:lvl1pPr algn="l">
              <a:defRPr sz="2400" b="0" cap="none">
                <a:solidFill>
                  <a:schemeClr val="bg1"/>
                </a:solidFill>
                <a:latin typeface="Calibri" panose="020F0502020204030204" pitchFamily="34" charset="0"/>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828800" y="4873752"/>
            <a:ext cx="8229600" cy="530352"/>
          </a:xfrm>
        </p:spPr>
        <p:txBody>
          <a:bodyPr anchor="b">
            <a:noAutofit/>
          </a:bodyPr>
          <a:lstStyle>
            <a:lvl1pPr marL="0" indent="0" algn="l">
              <a:buNone/>
              <a:defRPr sz="3000" b="0">
                <a:solidFill>
                  <a:schemeClr val="bg1"/>
                </a:solidFill>
                <a:latin typeface="Calibri" panose="020F050202020403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844191" y="6387403"/>
            <a:ext cx="2370667" cy="378619"/>
          </a:xfrm>
        </p:spPr>
        <p:txBody>
          <a:bodyPr>
            <a:noAutofit/>
          </a:bodyPr>
          <a:lstStyle>
            <a:lvl1pPr marL="0" indent="0">
              <a:buNone/>
              <a:defRPr sz="1800">
                <a:solidFill>
                  <a:schemeClr val="bg1"/>
                </a:solidFill>
                <a:latin typeface="Calibri" panose="020F0502020204030204" pitchFamily="34"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dirty="0" smtClean="0"/>
              <a:t>Insert Date</a:t>
            </a:r>
            <a:endParaRPr lang="en-US" dirty="0"/>
          </a:p>
        </p:txBody>
      </p:sp>
    </p:spTree>
    <p:extLst>
      <p:ext uri="{BB962C8B-B14F-4D97-AF65-F5344CB8AC3E}">
        <p14:creationId xmlns:p14="http://schemas.microsoft.com/office/powerpoint/2010/main" val="39963337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
        <p:nvSpPr>
          <p:cNvPr id="3" name="Text Placeholder 5"/>
          <p:cNvSpPr>
            <a:spLocks noGrp="1"/>
          </p:cNvSpPr>
          <p:nvPr>
            <p:ph type="body" sz="quarter" idx="10" hasCustomPrompt="1"/>
          </p:nvPr>
        </p:nvSpPr>
        <p:spPr>
          <a:xfrm>
            <a:off x="6306953" y="6518758"/>
            <a:ext cx="3751448" cy="256109"/>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CONFIDENTIAL</a:t>
            </a:r>
          </a:p>
        </p:txBody>
      </p:sp>
    </p:spTree>
    <p:extLst>
      <p:ext uri="{BB962C8B-B14F-4D97-AF65-F5344CB8AC3E}">
        <p14:creationId xmlns:p14="http://schemas.microsoft.com/office/powerpoint/2010/main" val="2694429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
        <p:nvSpPr>
          <p:cNvPr id="3" name="Text Placeholder 5"/>
          <p:cNvSpPr>
            <a:spLocks noGrp="1"/>
          </p:cNvSpPr>
          <p:nvPr>
            <p:ph type="body" sz="quarter" idx="10" hasCustomPrompt="1"/>
          </p:nvPr>
        </p:nvSpPr>
        <p:spPr>
          <a:xfrm>
            <a:off x="6306955" y="6518760"/>
            <a:ext cx="3751448" cy="256109"/>
          </a:xfrm>
        </p:spPr>
        <p:txBody>
          <a:bodyPr wrap="none" anchor="ctr">
            <a:noAutofit/>
          </a:bodyPr>
          <a:lstStyle>
            <a:lvl1pPr marL="0" indent="0" algn="ctr">
              <a:buNone/>
              <a:defRPr sz="1003">
                <a:solidFill>
                  <a:schemeClr val="tx1">
                    <a:lumMod val="65000"/>
                    <a:lumOff val="35000"/>
                  </a:schemeClr>
                </a:solidFill>
              </a:defRPr>
            </a:lvl1pPr>
          </a:lstStyle>
          <a:p>
            <a:pPr lvl="0"/>
            <a:r>
              <a:rPr lang="en-US" dirty="0" smtClean="0"/>
              <a:t>TCS Confidential</a:t>
            </a:r>
          </a:p>
        </p:txBody>
      </p:sp>
    </p:spTree>
    <p:extLst>
      <p:ext uri="{BB962C8B-B14F-4D97-AF65-F5344CB8AC3E}">
        <p14:creationId xmlns:p14="http://schemas.microsoft.com/office/powerpoint/2010/main" val="1714710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Tree>
    <p:extLst>
      <p:ext uri="{BB962C8B-B14F-4D97-AF65-F5344CB8AC3E}">
        <p14:creationId xmlns:p14="http://schemas.microsoft.com/office/powerpoint/2010/main" val="1987194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Tree>
    <p:extLst>
      <p:ext uri="{BB962C8B-B14F-4D97-AF65-F5344CB8AC3E}">
        <p14:creationId xmlns:p14="http://schemas.microsoft.com/office/powerpoint/2010/main" val="1454719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Tree>
    <p:extLst>
      <p:ext uri="{BB962C8B-B14F-4D97-AF65-F5344CB8AC3E}">
        <p14:creationId xmlns:p14="http://schemas.microsoft.com/office/powerpoint/2010/main" val="1822796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Tree>
    <p:extLst>
      <p:ext uri="{BB962C8B-B14F-4D97-AF65-F5344CB8AC3E}">
        <p14:creationId xmlns:p14="http://schemas.microsoft.com/office/powerpoint/2010/main" val="534960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Tree>
    <p:extLst>
      <p:ext uri="{BB962C8B-B14F-4D97-AF65-F5344CB8AC3E}">
        <p14:creationId xmlns:p14="http://schemas.microsoft.com/office/powerpoint/2010/main" val="3957192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Tree>
    <p:extLst>
      <p:ext uri="{BB962C8B-B14F-4D97-AF65-F5344CB8AC3E}">
        <p14:creationId xmlns:p14="http://schemas.microsoft.com/office/powerpoint/2010/main" val="457423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306952" y="6518754"/>
            <a:ext cx="37514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885921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Tree>
    <p:extLst>
      <p:ext uri="{BB962C8B-B14F-4D97-AF65-F5344CB8AC3E}">
        <p14:creationId xmlns:p14="http://schemas.microsoft.com/office/powerpoint/2010/main" val="643377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Tree>
    <p:extLst>
      <p:ext uri="{BB962C8B-B14F-4D97-AF65-F5344CB8AC3E}">
        <p14:creationId xmlns:p14="http://schemas.microsoft.com/office/powerpoint/2010/main" val="384804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Tree>
    <p:extLst>
      <p:ext uri="{BB962C8B-B14F-4D97-AF65-F5344CB8AC3E}">
        <p14:creationId xmlns:p14="http://schemas.microsoft.com/office/powerpoint/2010/main" val="3577613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Tree>
    <p:extLst>
      <p:ext uri="{BB962C8B-B14F-4D97-AF65-F5344CB8AC3E}">
        <p14:creationId xmlns:p14="http://schemas.microsoft.com/office/powerpoint/2010/main" val="4826939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Tree>
    <p:extLst>
      <p:ext uri="{BB962C8B-B14F-4D97-AF65-F5344CB8AC3E}">
        <p14:creationId xmlns:p14="http://schemas.microsoft.com/office/powerpoint/2010/main" val="26641486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Tree>
    <p:extLst>
      <p:ext uri="{BB962C8B-B14F-4D97-AF65-F5344CB8AC3E}">
        <p14:creationId xmlns:p14="http://schemas.microsoft.com/office/powerpoint/2010/main" val="10946896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Tree>
    <p:extLst>
      <p:ext uri="{BB962C8B-B14F-4D97-AF65-F5344CB8AC3E}">
        <p14:creationId xmlns:p14="http://schemas.microsoft.com/office/powerpoint/2010/main" val="8016274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42485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114071-6202-4676-940A-14DD5013E3D3}"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F5F5B-4C5A-4996-9686-BB37E3044878}" type="slidenum">
              <a:rPr lang="en-US" smtClean="0"/>
              <a:t>‹#›</a:t>
            </a:fld>
            <a:endParaRPr lang="en-US"/>
          </a:p>
        </p:txBody>
      </p:sp>
    </p:spTree>
    <p:extLst>
      <p:ext uri="{BB962C8B-B14F-4D97-AF65-F5344CB8AC3E}">
        <p14:creationId xmlns:p14="http://schemas.microsoft.com/office/powerpoint/2010/main" val="9113405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114071-6202-4676-940A-14DD5013E3D3}"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F5F5B-4C5A-4996-9686-BB37E3044878}" type="slidenum">
              <a:rPr lang="en-US" smtClean="0"/>
              <a:t>‹#›</a:t>
            </a:fld>
            <a:endParaRPr lang="en-US"/>
          </a:p>
        </p:txBody>
      </p:sp>
    </p:spTree>
    <p:extLst>
      <p:ext uri="{BB962C8B-B14F-4D97-AF65-F5344CB8AC3E}">
        <p14:creationId xmlns:p14="http://schemas.microsoft.com/office/powerpoint/2010/main" val="75145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3" name="Content Placeholder 2"/>
          <p:cNvSpPr>
            <a:spLocks noGrp="1"/>
          </p:cNvSpPr>
          <p:nvPr>
            <p:ph sz="half" idx="1"/>
          </p:nvPr>
        </p:nvSpPr>
        <p:spPr>
          <a:xfrm>
            <a:off x="570896" y="1189037"/>
            <a:ext cx="5384800" cy="4525963"/>
          </a:xfrm>
        </p:spPr>
        <p:txBody>
          <a:bodyPr>
            <a:noAutofit/>
          </a:bodyPr>
          <a:lstStyle>
            <a:lvl1pPr>
              <a:defRPr sz="2267"/>
            </a:lvl1pPr>
            <a:lvl2pPr>
              <a:defRPr sz="2000"/>
            </a:lvl2pPr>
            <a:lvl3pPr>
              <a:defRPr sz="1867"/>
            </a:lvl3pPr>
            <a:lvl4pPr>
              <a:defRPr sz="1600"/>
            </a:lvl4pPr>
            <a:lvl5pPr>
              <a:defRPr sz="1867"/>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6371768" y="1189037"/>
            <a:ext cx="5384800" cy="4525963"/>
          </a:xfrm>
        </p:spPr>
        <p:txBody>
          <a:bodyPr>
            <a:noAutofit/>
          </a:bodyPr>
          <a:lstStyle>
            <a:lvl1pPr>
              <a:defRPr sz="2267"/>
            </a:lvl1pPr>
            <a:lvl2pPr>
              <a:defRPr sz="2000"/>
            </a:lvl2pPr>
            <a:lvl3pPr>
              <a:defRPr sz="1867"/>
            </a:lvl3pPr>
            <a:lvl4pPr>
              <a:defRPr sz="1600"/>
            </a:lvl4pPr>
            <a:lvl5pPr>
              <a:defRPr sz="1867"/>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5"/>
          <p:cNvSpPr>
            <a:spLocks noGrp="1"/>
          </p:cNvSpPr>
          <p:nvPr>
            <p:ph type="body" sz="quarter" idx="10" hasCustomPrompt="1"/>
          </p:nvPr>
        </p:nvSpPr>
        <p:spPr>
          <a:xfrm>
            <a:off x="6306952" y="6518754"/>
            <a:ext cx="37514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0728011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114071-6202-4676-940A-14DD5013E3D3}"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F5F5B-4C5A-4996-9686-BB37E3044878}" type="slidenum">
              <a:rPr lang="en-US" smtClean="0"/>
              <a:t>‹#›</a:t>
            </a:fld>
            <a:endParaRPr lang="en-US"/>
          </a:p>
        </p:txBody>
      </p:sp>
    </p:spTree>
    <p:extLst>
      <p:ext uri="{BB962C8B-B14F-4D97-AF65-F5344CB8AC3E}">
        <p14:creationId xmlns:p14="http://schemas.microsoft.com/office/powerpoint/2010/main" val="38648806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114071-6202-4676-940A-14DD5013E3D3}"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F5F5B-4C5A-4996-9686-BB37E3044878}" type="slidenum">
              <a:rPr lang="en-US" smtClean="0"/>
              <a:t>‹#›</a:t>
            </a:fld>
            <a:endParaRPr lang="en-US"/>
          </a:p>
        </p:txBody>
      </p:sp>
    </p:spTree>
    <p:extLst>
      <p:ext uri="{BB962C8B-B14F-4D97-AF65-F5344CB8AC3E}">
        <p14:creationId xmlns:p14="http://schemas.microsoft.com/office/powerpoint/2010/main" val="22375329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114071-6202-4676-940A-14DD5013E3D3}" type="datetimeFigureOut">
              <a:rPr lang="en-US" smtClean="0"/>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DF5F5B-4C5A-4996-9686-BB37E3044878}" type="slidenum">
              <a:rPr lang="en-US" smtClean="0"/>
              <a:t>‹#›</a:t>
            </a:fld>
            <a:endParaRPr lang="en-US"/>
          </a:p>
        </p:txBody>
      </p:sp>
    </p:spTree>
    <p:extLst>
      <p:ext uri="{BB962C8B-B14F-4D97-AF65-F5344CB8AC3E}">
        <p14:creationId xmlns:p14="http://schemas.microsoft.com/office/powerpoint/2010/main" val="11951475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114071-6202-4676-940A-14DD5013E3D3}" type="datetimeFigureOut">
              <a:rPr lang="en-US" smtClean="0"/>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DF5F5B-4C5A-4996-9686-BB37E3044878}" type="slidenum">
              <a:rPr lang="en-US" smtClean="0"/>
              <a:t>‹#›</a:t>
            </a:fld>
            <a:endParaRPr lang="en-US"/>
          </a:p>
        </p:txBody>
      </p:sp>
    </p:spTree>
    <p:extLst>
      <p:ext uri="{BB962C8B-B14F-4D97-AF65-F5344CB8AC3E}">
        <p14:creationId xmlns:p14="http://schemas.microsoft.com/office/powerpoint/2010/main" val="20707201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14071-6202-4676-940A-14DD5013E3D3}" type="datetimeFigureOut">
              <a:rPr lang="en-US" smtClean="0"/>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DF5F5B-4C5A-4996-9686-BB37E3044878}" type="slidenum">
              <a:rPr lang="en-US" smtClean="0"/>
              <a:t>‹#›</a:t>
            </a:fld>
            <a:endParaRPr lang="en-US"/>
          </a:p>
        </p:txBody>
      </p:sp>
    </p:spTree>
    <p:extLst>
      <p:ext uri="{BB962C8B-B14F-4D97-AF65-F5344CB8AC3E}">
        <p14:creationId xmlns:p14="http://schemas.microsoft.com/office/powerpoint/2010/main" val="36169129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14071-6202-4676-940A-14DD5013E3D3}"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F5F5B-4C5A-4996-9686-BB37E3044878}" type="slidenum">
              <a:rPr lang="en-US" smtClean="0"/>
              <a:t>‹#›</a:t>
            </a:fld>
            <a:endParaRPr lang="en-US"/>
          </a:p>
        </p:txBody>
      </p:sp>
    </p:spTree>
    <p:extLst>
      <p:ext uri="{BB962C8B-B14F-4D97-AF65-F5344CB8AC3E}">
        <p14:creationId xmlns:p14="http://schemas.microsoft.com/office/powerpoint/2010/main" val="24267210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14071-6202-4676-940A-14DD5013E3D3}"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F5F5B-4C5A-4996-9686-BB37E3044878}" type="slidenum">
              <a:rPr lang="en-US" smtClean="0"/>
              <a:t>‹#›</a:t>
            </a:fld>
            <a:endParaRPr lang="en-US"/>
          </a:p>
        </p:txBody>
      </p:sp>
    </p:spTree>
    <p:extLst>
      <p:ext uri="{BB962C8B-B14F-4D97-AF65-F5344CB8AC3E}">
        <p14:creationId xmlns:p14="http://schemas.microsoft.com/office/powerpoint/2010/main" val="3069196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114071-6202-4676-940A-14DD5013E3D3}"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F5F5B-4C5A-4996-9686-BB37E3044878}" type="slidenum">
              <a:rPr lang="en-US" smtClean="0"/>
              <a:t>‹#›</a:t>
            </a:fld>
            <a:endParaRPr lang="en-US"/>
          </a:p>
        </p:txBody>
      </p:sp>
    </p:spTree>
    <p:extLst>
      <p:ext uri="{BB962C8B-B14F-4D97-AF65-F5344CB8AC3E}">
        <p14:creationId xmlns:p14="http://schemas.microsoft.com/office/powerpoint/2010/main" val="27888759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114071-6202-4676-940A-14DD5013E3D3}"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F5F5B-4C5A-4996-9686-BB37E3044878}" type="slidenum">
              <a:rPr lang="en-US" smtClean="0"/>
              <a:t>‹#›</a:t>
            </a:fld>
            <a:endParaRPr lang="en-US"/>
          </a:p>
        </p:txBody>
      </p:sp>
    </p:spTree>
    <p:extLst>
      <p:ext uri="{BB962C8B-B14F-4D97-AF65-F5344CB8AC3E}">
        <p14:creationId xmlns:p14="http://schemas.microsoft.com/office/powerpoint/2010/main" val="4961611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5"/>
          <p:cNvSpPr>
            <a:spLocks noGrp="1"/>
          </p:cNvSpPr>
          <p:nvPr>
            <p:ph type="body" sz="quarter" idx="10" hasCustomPrompt="1"/>
          </p:nvPr>
        </p:nvSpPr>
        <p:spPr>
          <a:xfrm>
            <a:off x="5384800" y="6551618"/>
            <a:ext cx="3651240" cy="192082"/>
          </a:xfrm>
        </p:spPr>
        <p:txBody>
          <a:bodyPr wrap="none" anchor="ctr">
            <a:noAutofit/>
          </a:bodyPr>
          <a:lstStyle>
            <a:lvl1pPr marL="0" indent="0" algn="ctr">
              <a:buNone/>
              <a:defRPr sz="75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8093664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3886201"/>
            <a:ext cx="103632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2906715"/>
            <a:ext cx="10363200" cy="750887"/>
          </a:xfrm>
        </p:spPr>
        <p:txBody>
          <a:bodyPr anchor="b">
            <a:noAutofit/>
          </a:bodyPr>
          <a:lstStyle>
            <a:lvl1pPr marL="0" indent="0" algn="ctr">
              <a:buNone/>
              <a:defRPr sz="2800">
                <a:solidFill>
                  <a:schemeClr val="tx1"/>
                </a:solidFill>
              </a:defRPr>
            </a:lvl1pPr>
            <a:lvl2pPr marL="457189" indent="0">
              <a:buNone/>
              <a:defRPr sz="1867">
                <a:solidFill>
                  <a:schemeClr val="tx1">
                    <a:tint val="75000"/>
                  </a:schemeClr>
                </a:solidFill>
              </a:defRPr>
            </a:lvl2pPr>
            <a:lvl3pPr marL="914377" indent="0">
              <a:buNone/>
              <a:defRPr sz="1600">
                <a:solidFill>
                  <a:schemeClr val="tx1">
                    <a:tint val="75000"/>
                  </a:schemeClr>
                </a:solidFill>
              </a:defRPr>
            </a:lvl3pPr>
            <a:lvl4pPr marL="1371566" indent="0">
              <a:buNone/>
              <a:defRPr sz="1467">
                <a:solidFill>
                  <a:schemeClr val="tx1">
                    <a:tint val="75000"/>
                  </a:schemeClr>
                </a:solidFill>
              </a:defRPr>
            </a:lvl4pPr>
            <a:lvl5pPr marL="1828754" indent="0">
              <a:buNone/>
              <a:defRPr sz="1467">
                <a:solidFill>
                  <a:schemeClr val="tx1">
                    <a:tint val="75000"/>
                  </a:schemeClr>
                </a:solidFill>
              </a:defRPr>
            </a:lvl5pPr>
            <a:lvl6pPr marL="2285943" indent="0">
              <a:buNone/>
              <a:defRPr sz="1467">
                <a:solidFill>
                  <a:schemeClr val="tx1">
                    <a:tint val="75000"/>
                  </a:schemeClr>
                </a:solidFill>
              </a:defRPr>
            </a:lvl6pPr>
            <a:lvl7pPr marL="2743131" indent="0">
              <a:buNone/>
              <a:defRPr sz="1467">
                <a:solidFill>
                  <a:schemeClr val="tx1">
                    <a:tint val="75000"/>
                  </a:schemeClr>
                </a:solidFill>
              </a:defRPr>
            </a:lvl7pPr>
            <a:lvl8pPr marL="3200320" indent="0">
              <a:buNone/>
              <a:defRPr sz="1467">
                <a:solidFill>
                  <a:schemeClr val="tx1">
                    <a:tint val="75000"/>
                  </a:schemeClr>
                </a:solidFill>
              </a:defRPr>
            </a:lvl8pPr>
            <a:lvl9pPr marL="3657509" indent="0">
              <a:buNone/>
              <a:defRPr sz="1467">
                <a:solidFill>
                  <a:schemeClr val="tx1">
                    <a:tint val="75000"/>
                  </a:schemeClr>
                </a:solidFill>
              </a:defRPr>
            </a:lvl9pPr>
          </a:lstStyle>
          <a:p>
            <a:pPr lvl="0"/>
            <a:r>
              <a:rPr lang="en-US" smtClean="0"/>
              <a:t>Click to edit Master text styles</a:t>
            </a:r>
          </a:p>
        </p:txBody>
      </p:sp>
      <p:sp>
        <p:nvSpPr>
          <p:cNvPr id="4" name="Text Placeholder 5"/>
          <p:cNvSpPr>
            <a:spLocks noGrp="1"/>
          </p:cNvSpPr>
          <p:nvPr>
            <p:ph type="body" sz="quarter" idx="10" hasCustomPrompt="1"/>
          </p:nvPr>
        </p:nvSpPr>
        <p:spPr>
          <a:xfrm>
            <a:off x="6306952" y="6518754"/>
            <a:ext cx="37514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4185642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6" name="Freeform 6"/>
          <p:cNvSpPr>
            <a:spLocks noEditPoints="1"/>
          </p:cNvSpPr>
          <p:nvPr userDrawn="1"/>
        </p:nvSpPr>
        <p:spPr bwMode="auto">
          <a:xfrm>
            <a:off x="427208" y="161069"/>
            <a:ext cx="1466639" cy="464508"/>
          </a:xfrm>
          <a:custGeom>
            <a:avLst/>
            <a:gdLst>
              <a:gd name="T0" fmla="*/ 13059 w 16368"/>
              <a:gd name="T1" fmla="*/ 6821 h 6912"/>
              <a:gd name="T2" fmla="*/ 13171 w 16368"/>
              <a:gd name="T3" fmla="*/ 6058 h 6912"/>
              <a:gd name="T4" fmla="*/ 12537 w 16368"/>
              <a:gd name="T5" fmla="*/ 5601 h 6912"/>
              <a:gd name="T6" fmla="*/ 13031 w 16368"/>
              <a:gd name="T7" fmla="*/ 5422 h 6912"/>
              <a:gd name="T8" fmla="*/ 12404 w 16368"/>
              <a:gd name="T9" fmla="*/ 5262 h 6912"/>
              <a:gd name="T10" fmla="*/ 12431 w 16368"/>
              <a:gd name="T11" fmla="*/ 6007 h 6912"/>
              <a:gd name="T12" fmla="*/ 12987 w 16368"/>
              <a:gd name="T13" fmla="*/ 6455 h 6912"/>
              <a:gd name="T14" fmla="*/ 12420 w 16368"/>
              <a:gd name="T15" fmla="*/ 6610 h 6912"/>
              <a:gd name="T16" fmla="*/ 10290 w 16368"/>
              <a:gd name="T17" fmla="*/ 6648 h 6912"/>
              <a:gd name="T18" fmla="*/ 9716 w 16368"/>
              <a:gd name="T19" fmla="*/ 5817 h 6912"/>
              <a:gd name="T20" fmla="*/ 10563 w 16368"/>
              <a:gd name="T21" fmla="*/ 5437 h 6912"/>
              <a:gd name="T22" fmla="*/ 9537 w 16368"/>
              <a:gd name="T23" fmla="*/ 5473 h 6912"/>
              <a:gd name="T24" fmla="*/ 9912 w 16368"/>
              <a:gd name="T25" fmla="*/ 6864 h 6912"/>
              <a:gd name="T26" fmla="*/ 7886 w 16368"/>
              <a:gd name="T27" fmla="*/ 6342 h 6912"/>
              <a:gd name="T28" fmla="*/ 3258 w 16368"/>
              <a:gd name="T29" fmla="*/ 6878 h 6912"/>
              <a:gd name="T30" fmla="*/ 4175 w 16368"/>
              <a:gd name="T31" fmla="*/ 6446 h 6912"/>
              <a:gd name="T32" fmla="*/ 3586 w 16368"/>
              <a:gd name="T33" fmla="*/ 5821 h 6912"/>
              <a:gd name="T34" fmla="*/ 3511 w 16368"/>
              <a:gd name="T35" fmla="*/ 5432 h 6912"/>
              <a:gd name="T36" fmla="*/ 3856 w 16368"/>
              <a:gd name="T37" fmla="*/ 5147 h 6912"/>
              <a:gd name="T38" fmla="*/ 3086 w 16368"/>
              <a:gd name="T39" fmla="*/ 5654 h 6912"/>
              <a:gd name="T40" fmla="*/ 3767 w 16368"/>
              <a:gd name="T41" fmla="*/ 6238 h 6912"/>
              <a:gd name="T42" fmla="*/ 3719 w 16368"/>
              <a:gd name="T43" fmla="*/ 6621 h 6912"/>
              <a:gd name="T44" fmla="*/ 6358 w 16368"/>
              <a:gd name="T45" fmla="*/ 6200 h 6912"/>
              <a:gd name="T46" fmla="*/ 6907 w 16368"/>
              <a:gd name="T47" fmla="*/ 6636 h 6912"/>
              <a:gd name="T48" fmla="*/ 6848 w 16368"/>
              <a:gd name="T49" fmla="*/ 5890 h 6912"/>
              <a:gd name="T50" fmla="*/ 6560 w 16368"/>
              <a:gd name="T51" fmla="*/ 5196 h 6912"/>
              <a:gd name="T52" fmla="*/ 6473 w 16368"/>
              <a:gd name="T53" fmla="*/ 5436 h 6912"/>
              <a:gd name="T54" fmla="*/ 6496 w 16368"/>
              <a:gd name="T55" fmla="*/ 5894 h 6912"/>
              <a:gd name="T56" fmla="*/ 765 w 16368"/>
              <a:gd name="T57" fmla="*/ 4050 h 6912"/>
              <a:gd name="T58" fmla="*/ 414 w 16368"/>
              <a:gd name="T59" fmla="*/ 3090 h 6912"/>
              <a:gd name="T60" fmla="*/ 1311 w 16368"/>
              <a:gd name="T61" fmla="*/ 2618 h 6912"/>
              <a:gd name="T62" fmla="*/ 70 w 16368"/>
              <a:gd name="T63" fmla="*/ 3082 h 6912"/>
              <a:gd name="T64" fmla="*/ 780 w 16368"/>
              <a:gd name="T65" fmla="*/ 4327 h 6912"/>
              <a:gd name="T66" fmla="*/ 2867 w 16368"/>
              <a:gd name="T67" fmla="*/ 4033 h 6912"/>
              <a:gd name="T68" fmla="*/ 2587 w 16368"/>
              <a:gd name="T69" fmla="*/ 2621 h 6912"/>
              <a:gd name="T70" fmla="*/ 1434 w 16368"/>
              <a:gd name="T71" fmla="*/ 3358 h 6912"/>
              <a:gd name="T72" fmla="*/ 2181 w 16368"/>
              <a:gd name="T73" fmla="*/ 4076 h 6912"/>
              <a:gd name="T74" fmla="*/ 1790 w 16368"/>
              <a:gd name="T75" fmla="*/ 3203 h 6912"/>
              <a:gd name="T76" fmla="*/ 2563 w 16368"/>
              <a:gd name="T77" fmla="*/ 2957 h 6912"/>
              <a:gd name="T78" fmla="*/ 2523 w 16368"/>
              <a:gd name="T79" fmla="*/ 3971 h 6912"/>
              <a:gd name="T80" fmla="*/ 3826 w 16368"/>
              <a:gd name="T81" fmla="*/ 3401 h 6912"/>
              <a:gd name="T82" fmla="*/ 5201 w 16368"/>
              <a:gd name="T83" fmla="*/ 4304 h 6912"/>
              <a:gd name="T84" fmla="*/ 6088 w 16368"/>
              <a:gd name="T85" fmla="*/ 3839 h 6912"/>
              <a:gd name="T86" fmla="*/ 5467 w 16368"/>
              <a:gd name="T87" fmla="*/ 3223 h 6912"/>
              <a:gd name="T88" fmla="*/ 5434 w 16368"/>
              <a:gd name="T89" fmla="*/ 2845 h 6912"/>
              <a:gd name="T90" fmla="*/ 5737 w 16368"/>
              <a:gd name="T91" fmla="*/ 2562 h 6912"/>
              <a:gd name="T92" fmla="*/ 4999 w 16368"/>
              <a:gd name="T93" fmla="*/ 3094 h 6912"/>
              <a:gd name="T94" fmla="*/ 5698 w 16368"/>
              <a:gd name="T95" fmla="*/ 3673 h 6912"/>
              <a:gd name="T96" fmla="*/ 5617 w 16368"/>
              <a:gd name="T97" fmla="*/ 4044 h 6912"/>
              <a:gd name="T98" fmla="*/ 6429 w 16368"/>
              <a:gd name="T99" fmla="*/ 3950 h 6912"/>
              <a:gd name="T100" fmla="*/ 7503 w 16368"/>
              <a:gd name="T101" fmla="*/ 4170 h 6912"/>
              <a:gd name="T102" fmla="*/ 7279 w 16368"/>
              <a:gd name="T103" fmla="*/ 3987 h 6912"/>
              <a:gd name="T104" fmla="*/ 6709 w 16368"/>
              <a:gd name="T105" fmla="*/ 3804 h 6912"/>
              <a:gd name="T106" fmla="*/ 10777 w 16368"/>
              <a:gd name="T107" fmla="*/ 3115 h 6912"/>
              <a:gd name="T108" fmla="*/ 12176 w 16368"/>
              <a:gd name="T109" fmla="*/ 3026 h 6912"/>
              <a:gd name="T110" fmla="*/ 14702 w 16368"/>
              <a:gd name="T111" fmla="*/ 4030 h 6912"/>
              <a:gd name="T112" fmla="*/ 13852 w 16368"/>
              <a:gd name="T113" fmla="*/ 3645 h 6912"/>
              <a:gd name="T114" fmla="*/ 14434 w 16368"/>
              <a:gd name="T115" fmla="*/ 2814 h 6912"/>
              <a:gd name="T116" fmla="*/ 14096 w 16368"/>
              <a:gd name="T117" fmla="*/ 2603 h 6912"/>
              <a:gd name="T118" fmla="*/ 13655 w 16368"/>
              <a:gd name="T119" fmla="*/ 4002 h 6912"/>
              <a:gd name="T120" fmla="*/ 15796 w 16368"/>
              <a:gd name="T121" fmla="*/ 3578 h 6912"/>
              <a:gd name="T122" fmla="*/ 8589 w 16368"/>
              <a:gd name="T123" fmla="*/ 495 h 6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68" h="6912">
                <a:moveTo>
                  <a:pt x="6388" y="495"/>
                </a:moveTo>
                <a:lnTo>
                  <a:pt x="6388" y="0"/>
                </a:lnTo>
                <a:lnTo>
                  <a:pt x="4724" y="0"/>
                </a:lnTo>
                <a:lnTo>
                  <a:pt x="4724" y="495"/>
                </a:lnTo>
                <a:lnTo>
                  <a:pt x="5212" y="495"/>
                </a:lnTo>
                <a:lnTo>
                  <a:pt x="5212" y="1721"/>
                </a:lnTo>
                <a:lnTo>
                  <a:pt x="5900" y="1721"/>
                </a:lnTo>
                <a:lnTo>
                  <a:pt x="5900" y="495"/>
                </a:lnTo>
                <a:lnTo>
                  <a:pt x="6388" y="495"/>
                </a:lnTo>
                <a:close/>
                <a:moveTo>
                  <a:pt x="12191" y="6803"/>
                </a:moveTo>
                <a:lnTo>
                  <a:pt x="12210" y="6813"/>
                </a:lnTo>
                <a:lnTo>
                  <a:pt x="12231" y="6823"/>
                </a:lnTo>
                <a:lnTo>
                  <a:pt x="12253" y="6833"/>
                </a:lnTo>
                <a:lnTo>
                  <a:pt x="12278" y="6843"/>
                </a:lnTo>
                <a:lnTo>
                  <a:pt x="12304" y="6853"/>
                </a:lnTo>
                <a:lnTo>
                  <a:pt x="12331" y="6862"/>
                </a:lnTo>
                <a:lnTo>
                  <a:pt x="12361" y="6871"/>
                </a:lnTo>
                <a:lnTo>
                  <a:pt x="12391" y="6878"/>
                </a:lnTo>
                <a:lnTo>
                  <a:pt x="12422" y="6885"/>
                </a:lnTo>
                <a:lnTo>
                  <a:pt x="12454" y="6893"/>
                </a:lnTo>
                <a:lnTo>
                  <a:pt x="12487" y="6898"/>
                </a:lnTo>
                <a:lnTo>
                  <a:pt x="12520" y="6903"/>
                </a:lnTo>
                <a:lnTo>
                  <a:pt x="12554" y="6907"/>
                </a:lnTo>
                <a:lnTo>
                  <a:pt x="12588" y="6910"/>
                </a:lnTo>
                <a:lnTo>
                  <a:pt x="12622" y="6911"/>
                </a:lnTo>
                <a:lnTo>
                  <a:pt x="12657" y="6912"/>
                </a:lnTo>
                <a:lnTo>
                  <a:pt x="12697" y="6911"/>
                </a:lnTo>
                <a:lnTo>
                  <a:pt x="12737" y="6909"/>
                </a:lnTo>
                <a:lnTo>
                  <a:pt x="12775" y="6906"/>
                </a:lnTo>
                <a:lnTo>
                  <a:pt x="12812" y="6901"/>
                </a:lnTo>
                <a:lnTo>
                  <a:pt x="12848" y="6896"/>
                </a:lnTo>
                <a:lnTo>
                  <a:pt x="12882" y="6888"/>
                </a:lnTo>
                <a:lnTo>
                  <a:pt x="12914" y="6879"/>
                </a:lnTo>
                <a:lnTo>
                  <a:pt x="12946" y="6870"/>
                </a:lnTo>
                <a:lnTo>
                  <a:pt x="12976" y="6860"/>
                </a:lnTo>
                <a:lnTo>
                  <a:pt x="13004" y="6848"/>
                </a:lnTo>
                <a:lnTo>
                  <a:pt x="13032" y="6835"/>
                </a:lnTo>
                <a:lnTo>
                  <a:pt x="13059" y="6821"/>
                </a:lnTo>
                <a:lnTo>
                  <a:pt x="13083" y="6807"/>
                </a:lnTo>
                <a:lnTo>
                  <a:pt x="13107" y="6791"/>
                </a:lnTo>
                <a:lnTo>
                  <a:pt x="13129" y="6775"/>
                </a:lnTo>
                <a:lnTo>
                  <a:pt x="13150" y="6758"/>
                </a:lnTo>
                <a:lnTo>
                  <a:pt x="13169" y="6739"/>
                </a:lnTo>
                <a:lnTo>
                  <a:pt x="13187" y="6720"/>
                </a:lnTo>
                <a:lnTo>
                  <a:pt x="13205" y="6700"/>
                </a:lnTo>
                <a:lnTo>
                  <a:pt x="13220" y="6680"/>
                </a:lnTo>
                <a:lnTo>
                  <a:pt x="13235" y="6659"/>
                </a:lnTo>
                <a:lnTo>
                  <a:pt x="13248" y="6637"/>
                </a:lnTo>
                <a:lnTo>
                  <a:pt x="13259" y="6615"/>
                </a:lnTo>
                <a:lnTo>
                  <a:pt x="13270" y="6592"/>
                </a:lnTo>
                <a:lnTo>
                  <a:pt x="13280" y="6568"/>
                </a:lnTo>
                <a:lnTo>
                  <a:pt x="13288" y="6545"/>
                </a:lnTo>
                <a:lnTo>
                  <a:pt x="13294" y="6521"/>
                </a:lnTo>
                <a:lnTo>
                  <a:pt x="13300" y="6496"/>
                </a:lnTo>
                <a:lnTo>
                  <a:pt x="13304" y="6471"/>
                </a:lnTo>
                <a:lnTo>
                  <a:pt x="13307" y="6446"/>
                </a:lnTo>
                <a:lnTo>
                  <a:pt x="13309" y="6420"/>
                </a:lnTo>
                <a:lnTo>
                  <a:pt x="13309" y="6395"/>
                </a:lnTo>
                <a:lnTo>
                  <a:pt x="13309" y="6372"/>
                </a:lnTo>
                <a:lnTo>
                  <a:pt x="13308" y="6350"/>
                </a:lnTo>
                <a:lnTo>
                  <a:pt x="13306" y="6327"/>
                </a:lnTo>
                <a:lnTo>
                  <a:pt x="13303" y="6307"/>
                </a:lnTo>
                <a:lnTo>
                  <a:pt x="13299" y="6285"/>
                </a:lnTo>
                <a:lnTo>
                  <a:pt x="13294" y="6266"/>
                </a:lnTo>
                <a:lnTo>
                  <a:pt x="13289" y="6245"/>
                </a:lnTo>
                <a:lnTo>
                  <a:pt x="13283" y="6226"/>
                </a:lnTo>
                <a:lnTo>
                  <a:pt x="13275" y="6207"/>
                </a:lnTo>
                <a:lnTo>
                  <a:pt x="13267" y="6189"/>
                </a:lnTo>
                <a:lnTo>
                  <a:pt x="13258" y="6172"/>
                </a:lnTo>
                <a:lnTo>
                  <a:pt x="13248" y="6154"/>
                </a:lnTo>
                <a:lnTo>
                  <a:pt x="13238" y="6137"/>
                </a:lnTo>
                <a:lnTo>
                  <a:pt x="13226" y="6120"/>
                </a:lnTo>
                <a:lnTo>
                  <a:pt x="13213" y="6104"/>
                </a:lnTo>
                <a:lnTo>
                  <a:pt x="13200" y="6089"/>
                </a:lnTo>
                <a:lnTo>
                  <a:pt x="13186" y="6073"/>
                </a:lnTo>
                <a:lnTo>
                  <a:pt x="13171" y="6058"/>
                </a:lnTo>
                <a:lnTo>
                  <a:pt x="13155" y="6044"/>
                </a:lnTo>
                <a:lnTo>
                  <a:pt x="13138" y="6029"/>
                </a:lnTo>
                <a:lnTo>
                  <a:pt x="13120" y="6016"/>
                </a:lnTo>
                <a:lnTo>
                  <a:pt x="13102" y="6002"/>
                </a:lnTo>
                <a:lnTo>
                  <a:pt x="13082" y="5989"/>
                </a:lnTo>
                <a:lnTo>
                  <a:pt x="13062" y="5976"/>
                </a:lnTo>
                <a:lnTo>
                  <a:pt x="13041" y="5964"/>
                </a:lnTo>
                <a:lnTo>
                  <a:pt x="13019" y="5952"/>
                </a:lnTo>
                <a:lnTo>
                  <a:pt x="12995" y="5939"/>
                </a:lnTo>
                <a:lnTo>
                  <a:pt x="12972" y="5927"/>
                </a:lnTo>
                <a:lnTo>
                  <a:pt x="12947" y="5916"/>
                </a:lnTo>
                <a:lnTo>
                  <a:pt x="12920" y="5905"/>
                </a:lnTo>
                <a:lnTo>
                  <a:pt x="12894" y="5893"/>
                </a:lnTo>
                <a:lnTo>
                  <a:pt x="12866" y="5883"/>
                </a:lnTo>
                <a:lnTo>
                  <a:pt x="12825" y="5867"/>
                </a:lnTo>
                <a:lnTo>
                  <a:pt x="12786" y="5851"/>
                </a:lnTo>
                <a:lnTo>
                  <a:pt x="12751" y="5835"/>
                </a:lnTo>
                <a:lnTo>
                  <a:pt x="12718" y="5821"/>
                </a:lnTo>
                <a:lnTo>
                  <a:pt x="12688" y="5806"/>
                </a:lnTo>
                <a:lnTo>
                  <a:pt x="12662" y="5790"/>
                </a:lnTo>
                <a:lnTo>
                  <a:pt x="12637" y="5775"/>
                </a:lnTo>
                <a:lnTo>
                  <a:pt x="12616" y="5758"/>
                </a:lnTo>
                <a:lnTo>
                  <a:pt x="12606" y="5750"/>
                </a:lnTo>
                <a:lnTo>
                  <a:pt x="12597" y="5742"/>
                </a:lnTo>
                <a:lnTo>
                  <a:pt x="12589" y="5734"/>
                </a:lnTo>
                <a:lnTo>
                  <a:pt x="12581" y="5725"/>
                </a:lnTo>
                <a:lnTo>
                  <a:pt x="12574" y="5717"/>
                </a:lnTo>
                <a:lnTo>
                  <a:pt x="12568" y="5707"/>
                </a:lnTo>
                <a:lnTo>
                  <a:pt x="12561" y="5698"/>
                </a:lnTo>
                <a:lnTo>
                  <a:pt x="12556" y="5689"/>
                </a:lnTo>
                <a:lnTo>
                  <a:pt x="12552" y="5679"/>
                </a:lnTo>
                <a:lnTo>
                  <a:pt x="12548" y="5668"/>
                </a:lnTo>
                <a:lnTo>
                  <a:pt x="12545" y="5658"/>
                </a:lnTo>
                <a:lnTo>
                  <a:pt x="12542" y="5647"/>
                </a:lnTo>
                <a:lnTo>
                  <a:pt x="12540" y="5637"/>
                </a:lnTo>
                <a:lnTo>
                  <a:pt x="12538" y="5626"/>
                </a:lnTo>
                <a:lnTo>
                  <a:pt x="12538" y="5613"/>
                </a:lnTo>
                <a:lnTo>
                  <a:pt x="12537" y="5601"/>
                </a:lnTo>
                <a:lnTo>
                  <a:pt x="12538" y="5583"/>
                </a:lnTo>
                <a:lnTo>
                  <a:pt x="12541" y="5563"/>
                </a:lnTo>
                <a:lnTo>
                  <a:pt x="12544" y="5554"/>
                </a:lnTo>
                <a:lnTo>
                  <a:pt x="12546" y="5545"/>
                </a:lnTo>
                <a:lnTo>
                  <a:pt x="12550" y="5536"/>
                </a:lnTo>
                <a:lnTo>
                  <a:pt x="12553" y="5526"/>
                </a:lnTo>
                <a:lnTo>
                  <a:pt x="12558" y="5517"/>
                </a:lnTo>
                <a:lnTo>
                  <a:pt x="12563" y="5508"/>
                </a:lnTo>
                <a:lnTo>
                  <a:pt x="12569" y="5500"/>
                </a:lnTo>
                <a:lnTo>
                  <a:pt x="12575" y="5491"/>
                </a:lnTo>
                <a:lnTo>
                  <a:pt x="12581" y="5482"/>
                </a:lnTo>
                <a:lnTo>
                  <a:pt x="12588" y="5475"/>
                </a:lnTo>
                <a:lnTo>
                  <a:pt x="12596" y="5467"/>
                </a:lnTo>
                <a:lnTo>
                  <a:pt x="12604" y="5460"/>
                </a:lnTo>
                <a:lnTo>
                  <a:pt x="12614" y="5453"/>
                </a:lnTo>
                <a:lnTo>
                  <a:pt x="12623" y="5446"/>
                </a:lnTo>
                <a:lnTo>
                  <a:pt x="12633" y="5438"/>
                </a:lnTo>
                <a:lnTo>
                  <a:pt x="12644" y="5432"/>
                </a:lnTo>
                <a:lnTo>
                  <a:pt x="12656" y="5427"/>
                </a:lnTo>
                <a:lnTo>
                  <a:pt x="12667" y="5421"/>
                </a:lnTo>
                <a:lnTo>
                  <a:pt x="12680" y="5417"/>
                </a:lnTo>
                <a:lnTo>
                  <a:pt x="12693" y="5412"/>
                </a:lnTo>
                <a:lnTo>
                  <a:pt x="12707" y="5408"/>
                </a:lnTo>
                <a:lnTo>
                  <a:pt x="12721" y="5405"/>
                </a:lnTo>
                <a:lnTo>
                  <a:pt x="12736" y="5402"/>
                </a:lnTo>
                <a:lnTo>
                  <a:pt x="12752" y="5398"/>
                </a:lnTo>
                <a:lnTo>
                  <a:pt x="12768" y="5396"/>
                </a:lnTo>
                <a:lnTo>
                  <a:pt x="12785" y="5395"/>
                </a:lnTo>
                <a:lnTo>
                  <a:pt x="12803" y="5394"/>
                </a:lnTo>
                <a:lnTo>
                  <a:pt x="12821" y="5393"/>
                </a:lnTo>
                <a:lnTo>
                  <a:pt x="12852" y="5394"/>
                </a:lnTo>
                <a:lnTo>
                  <a:pt x="12881" y="5396"/>
                </a:lnTo>
                <a:lnTo>
                  <a:pt x="12908" y="5398"/>
                </a:lnTo>
                <a:lnTo>
                  <a:pt x="12935" y="5402"/>
                </a:lnTo>
                <a:lnTo>
                  <a:pt x="12960" y="5406"/>
                </a:lnTo>
                <a:lnTo>
                  <a:pt x="12985" y="5411"/>
                </a:lnTo>
                <a:lnTo>
                  <a:pt x="13008" y="5417"/>
                </a:lnTo>
                <a:lnTo>
                  <a:pt x="13031" y="5422"/>
                </a:lnTo>
                <a:lnTo>
                  <a:pt x="13052" y="5429"/>
                </a:lnTo>
                <a:lnTo>
                  <a:pt x="13072" y="5435"/>
                </a:lnTo>
                <a:lnTo>
                  <a:pt x="13091" y="5442"/>
                </a:lnTo>
                <a:lnTo>
                  <a:pt x="13109" y="5449"/>
                </a:lnTo>
                <a:lnTo>
                  <a:pt x="13139" y="5463"/>
                </a:lnTo>
                <a:lnTo>
                  <a:pt x="13166" y="5475"/>
                </a:lnTo>
                <a:lnTo>
                  <a:pt x="13241" y="5222"/>
                </a:lnTo>
                <a:lnTo>
                  <a:pt x="13223" y="5213"/>
                </a:lnTo>
                <a:lnTo>
                  <a:pt x="13205" y="5205"/>
                </a:lnTo>
                <a:lnTo>
                  <a:pt x="13185" y="5197"/>
                </a:lnTo>
                <a:lnTo>
                  <a:pt x="13165" y="5189"/>
                </a:lnTo>
                <a:lnTo>
                  <a:pt x="13142" y="5182"/>
                </a:lnTo>
                <a:lnTo>
                  <a:pt x="13120" y="5175"/>
                </a:lnTo>
                <a:lnTo>
                  <a:pt x="13096" y="5168"/>
                </a:lnTo>
                <a:lnTo>
                  <a:pt x="13071" y="5162"/>
                </a:lnTo>
                <a:lnTo>
                  <a:pt x="13044" y="5157"/>
                </a:lnTo>
                <a:lnTo>
                  <a:pt x="13017" y="5152"/>
                </a:lnTo>
                <a:lnTo>
                  <a:pt x="12988" y="5147"/>
                </a:lnTo>
                <a:lnTo>
                  <a:pt x="12958" y="5144"/>
                </a:lnTo>
                <a:lnTo>
                  <a:pt x="12928" y="5141"/>
                </a:lnTo>
                <a:lnTo>
                  <a:pt x="12896" y="5139"/>
                </a:lnTo>
                <a:lnTo>
                  <a:pt x="12862" y="5137"/>
                </a:lnTo>
                <a:lnTo>
                  <a:pt x="12828" y="5137"/>
                </a:lnTo>
                <a:lnTo>
                  <a:pt x="12794" y="5138"/>
                </a:lnTo>
                <a:lnTo>
                  <a:pt x="12760" y="5139"/>
                </a:lnTo>
                <a:lnTo>
                  <a:pt x="12727" y="5142"/>
                </a:lnTo>
                <a:lnTo>
                  <a:pt x="12694" y="5146"/>
                </a:lnTo>
                <a:lnTo>
                  <a:pt x="12664" y="5152"/>
                </a:lnTo>
                <a:lnTo>
                  <a:pt x="12633" y="5158"/>
                </a:lnTo>
                <a:lnTo>
                  <a:pt x="12603" y="5165"/>
                </a:lnTo>
                <a:lnTo>
                  <a:pt x="12576" y="5175"/>
                </a:lnTo>
                <a:lnTo>
                  <a:pt x="12548" y="5184"/>
                </a:lnTo>
                <a:lnTo>
                  <a:pt x="12522" y="5195"/>
                </a:lnTo>
                <a:lnTo>
                  <a:pt x="12496" y="5206"/>
                </a:lnTo>
                <a:lnTo>
                  <a:pt x="12471" y="5219"/>
                </a:lnTo>
                <a:lnTo>
                  <a:pt x="12448" y="5232"/>
                </a:lnTo>
                <a:lnTo>
                  <a:pt x="12425" y="5247"/>
                </a:lnTo>
                <a:lnTo>
                  <a:pt x="12404" y="5262"/>
                </a:lnTo>
                <a:lnTo>
                  <a:pt x="12383" y="5278"/>
                </a:lnTo>
                <a:lnTo>
                  <a:pt x="12364" y="5295"/>
                </a:lnTo>
                <a:lnTo>
                  <a:pt x="12346" y="5313"/>
                </a:lnTo>
                <a:lnTo>
                  <a:pt x="12329" y="5331"/>
                </a:lnTo>
                <a:lnTo>
                  <a:pt x="12313" y="5350"/>
                </a:lnTo>
                <a:lnTo>
                  <a:pt x="12299" y="5371"/>
                </a:lnTo>
                <a:lnTo>
                  <a:pt x="12285" y="5391"/>
                </a:lnTo>
                <a:lnTo>
                  <a:pt x="12273" y="5413"/>
                </a:lnTo>
                <a:lnTo>
                  <a:pt x="12262" y="5435"/>
                </a:lnTo>
                <a:lnTo>
                  <a:pt x="12251" y="5458"/>
                </a:lnTo>
                <a:lnTo>
                  <a:pt x="12243" y="5480"/>
                </a:lnTo>
                <a:lnTo>
                  <a:pt x="12236" y="5505"/>
                </a:lnTo>
                <a:lnTo>
                  <a:pt x="12230" y="5528"/>
                </a:lnTo>
                <a:lnTo>
                  <a:pt x="12225" y="5554"/>
                </a:lnTo>
                <a:lnTo>
                  <a:pt x="12222" y="5578"/>
                </a:lnTo>
                <a:lnTo>
                  <a:pt x="12220" y="5605"/>
                </a:lnTo>
                <a:lnTo>
                  <a:pt x="12219" y="5631"/>
                </a:lnTo>
                <a:lnTo>
                  <a:pt x="12220" y="5654"/>
                </a:lnTo>
                <a:lnTo>
                  <a:pt x="12221" y="5676"/>
                </a:lnTo>
                <a:lnTo>
                  <a:pt x="12224" y="5698"/>
                </a:lnTo>
                <a:lnTo>
                  <a:pt x="12227" y="5720"/>
                </a:lnTo>
                <a:lnTo>
                  <a:pt x="12232" y="5740"/>
                </a:lnTo>
                <a:lnTo>
                  <a:pt x="12237" y="5761"/>
                </a:lnTo>
                <a:lnTo>
                  <a:pt x="12244" y="5780"/>
                </a:lnTo>
                <a:lnTo>
                  <a:pt x="12251" y="5799"/>
                </a:lnTo>
                <a:lnTo>
                  <a:pt x="12260" y="5818"/>
                </a:lnTo>
                <a:lnTo>
                  <a:pt x="12270" y="5836"/>
                </a:lnTo>
                <a:lnTo>
                  <a:pt x="12280" y="5854"/>
                </a:lnTo>
                <a:lnTo>
                  <a:pt x="12291" y="5871"/>
                </a:lnTo>
                <a:lnTo>
                  <a:pt x="12304" y="5888"/>
                </a:lnTo>
                <a:lnTo>
                  <a:pt x="12317" y="5905"/>
                </a:lnTo>
                <a:lnTo>
                  <a:pt x="12330" y="5920"/>
                </a:lnTo>
                <a:lnTo>
                  <a:pt x="12346" y="5935"/>
                </a:lnTo>
                <a:lnTo>
                  <a:pt x="12361" y="5951"/>
                </a:lnTo>
                <a:lnTo>
                  <a:pt x="12377" y="5965"/>
                </a:lnTo>
                <a:lnTo>
                  <a:pt x="12395" y="5979"/>
                </a:lnTo>
                <a:lnTo>
                  <a:pt x="12412" y="5994"/>
                </a:lnTo>
                <a:lnTo>
                  <a:pt x="12431" y="6007"/>
                </a:lnTo>
                <a:lnTo>
                  <a:pt x="12451" y="6020"/>
                </a:lnTo>
                <a:lnTo>
                  <a:pt x="12471" y="6033"/>
                </a:lnTo>
                <a:lnTo>
                  <a:pt x="12492" y="6045"/>
                </a:lnTo>
                <a:lnTo>
                  <a:pt x="12514" y="6057"/>
                </a:lnTo>
                <a:lnTo>
                  <a:pt x="12536" y="6068"/>
                </a:lnTo>
                <a:lnTo>
                  <a:pt x="12559" y="6080"/>
                </a:lnTo>
                <a:lnTo>
                  <a:pt x="12583" y="6091"/>
                </a:lnTo>
                <a:lnTo>
                  <a:pt x="12607" y="6101"/>
                </a:lnTo>
                <a:lnTo>
                  <a:pt x="12633" y="6111"/>
                </a:lnTo>
                <a:lnTo>
                  <a:pt x="12659" y="6122"/>
                </a:lnTo>
                <a:lnTo>
                  <a:pt x="12685" y="6131"/>
                </a:lnTo>
                <a:lnTo>
                  <a:pt x="12724" y="6146"/>
                </a:lnTo>
                <a:lnTo>
                  <a:pt x="12761" y="6160"/>
                </a:lnTo>
                <a:lnTo>
                  <a:pt x="12794" y="6176"/>
                </a:lnTo>
                <a:lnTo>
                  <a:pt x="12824" y="6191"/>
                </a:lnTo>
                <a:lnTo>
                  <a:pt x="12852" y="6206"/>
                </a:lnTo>
                <a:lnTo>
                  <a:pt x="12877" y="6222"/>
                </a:lnTo>
                <a:lnTo>
                  <a:pt x="12899" y="6238"/>
                </a:lnTo>
                <a:lnTo>
                  <a:pt x="12919" y="6254"/>
                </a:lnTo>
                <a:lnTo>
                  <a:pt x="12928" y="6264"/>
                </a:lnTo>
                <a:lnTo>
                  <a:pt x="12936" y="6272"/>
                </a:lnTo>
                <a:lnTo>
                  <a:pt x="12944" y="6281"/>
                </a:lnTo>
                <a:lnTo>
                  <a:pt x="12951" y="6290"/>
                </a:lnTo>
                <a:lnTo>
                  <a:pt x="12957" y="6299"/>
                </a:lnTo>
                <a:lnTo>
                  <a:pt x="12962" y="6309"/>
                </a:lnTo>
                <a:lnTo>
                  <a:pt x="12969" y="6319"/>
                </a:lnTo>
                <a:lnTo>
                  <a:pt x="12973" y="6328"/>
                </a:lnTo>
                <a:lnTo>
                  <a:pt x="12977" y="6338"/>
                </a:lnTo>
                <a:lnTo>
                  <a:pt x="12980" y="6349"/>
                </a:lnTo>
                <a:lnTo>
                  <a:pt x="12983" y="6360"/>
                </a:lnTo>
                <a:lnTo>
                  <a:pt x="12986" y="6370"/>
                </a:lnTo>
                <a:lnTo>
                  <a:pt x="12987" y="6381"/>
                </a:lnTo>
                <a:lnTo>
                  <a:pt x="12989" y="6393"/>
                </a:lnTo>
                <a:lnTo>
                  <a:pt x="12989" y="6405"/>
                </a:lnTo>
                <a:lnTo>
                  <a:pt x="12990" y="6417"/>
                </a:lnTo>
                <a:lnTo>
                  <a:pt x="12989" y="6429"/>
                </a:lnTo>
                <a:lnTo>
                  <a:pt x="12988" y="6443"/>
                </a:lnTo>
                <a:lnTo>
                  <a:pt x="12987" y="6455"/>
                </a:lnTo>
                <a:lnTo>
                  <a:pt x="12985" y="6467"/>
                </a:lnTo>
                <a:lnTo>
                  <a:pt x="12982" y="6479"/>
                </a:lnTo>
                <a:lnTo>
                  <a:pt x="12978" y="6491"/>
                </a:lnTo>
                <a:lnTo>
                  <a:pt x="12974" y="6502"/>
                </a:lnTo>
                <a:lnTo>
                  <a:pt x="12970" y="6513"/>
                </a:lnTo>
                <a:lnTo>
                  <a:pt x="12963" y="6523"/>
                </a:lnTo>
                <a:lnTo>
                  <a:pt x="12957" y="6534"/>
                </a:lnTo>
                <a:lnTo>
                  <a:pt x="12951" y="6544"/>
                </a:lnTo>
                <a:lnTo>
                  <a:pt x="12944" y="6553"/>
                </a:lnTo>
                <a:lnTo>
                  <a:pt x="12936" y="6562"/>
                </a:lnTo>
                <a:lnTo>
                  <a:pt x="12928" y="6570"/>
                </a:lnTo>
                <a:lnTo>
                  <a:pt x="12918" y="6579"/>
                </a:lnTo>
                <a:lnTo>
                  <a:pt x="12908" y="6587"/>
                </a:lnTo>
                <a:lnTo>
                  <a:pt x="12898" y="6594"/>
                </a:lnTo>
                <a:lnTo>
                  <a:pt x="12888" y="6601"/>
                </a:lnTo>
                <a:lnTo>
                  <a:pt x="12877" y="6608"/>
                </a:lnTo>
                <a:lnTo>
                  <a:pt x="12864" y="6614"/>
                </a:lnTo>
                <a:lnTo>
                  <a:pt x="12852" y="6621"/>
                </a:lnTo>
                <a:lnTo>
                  <a:pt x="12839" y="6626"/>
                </a:lnTo>
                <a:lnTo>
                  <a:pt x="12824" y="6631"/>
                </a:lnTo>
                <a:lnTo>
                  <a:pt x="12810" y="6635"/>
                </a:lnTo>
                <a:lnTo>
                  <a:pt x="12796" y="6639"/>
                </a:lnTo>
                <a:lnTo>
                  <a:pt x="12780" y="6642"/>
                </a:lnTo>
                <a:lnTo>
                  <a:pt x="12764" y="6645"/>
                </a:lnTo>
                <a:lnTo>
                  <a:pt x="12748" y="6647"/>
                </a:lnTo>
                <a:lnTo>
                  <a:pt x="12731" y="6649"/>
                </a:lnTo>
                <a:lnTo>
                  <a:pt x="12714" y="6650"/>
                </a:lnTo>
                <a:lnTo>
                  <a:pt x="12695" y="6651"/>
                </a:lnTo>
                <a:lnTo>
                  <a:pt x="12677" y="6651"/>
                </a:lnTo>
                <a:lnTo>
                  <a:pt x="12647" y="6651"/>
                </a:lnTo>
                <a:lnTo>
                  <a:pt x="12618" y="6649"/>
                </a:lnTo>
                <a:lnTo>
                  <a:pt x="12588" y="6646"/>
                </a:lnTo>
                <a:lnTo>
                  <a:pt x="12558" y="6643"/>
                </a:lnTo>
                <a:lnTo>
                  <a:pt x="12530" y="6638"/>
                </a:lnTo>
                <a:lnTo>
                  <a:pt x="12502" y="6632"/>
                </a:lnTo>
                <a:lnTo>
                  <a:pt x="12473" y="6626"/>
                </a:lnTo>
                <a:lnTo>
                  <a:pt x="12447" y="6619"/>
                </a:lnTo>
                <a:lnTo>
                  <a:pt x="12420" y="6610"/>
                </a:lnTo>
                <a:lnTo>
                  <a:pt x="12395" y="6602"/>
                </a:lnTo>
                <a:lnTo>
                  <a:pt x="12370" y="6593"/>
                </a:lnTo>
                <a:lnTo>
                  <a:pt x="12347" y="6584"/>
                </a:lnTo>
                <a:lnTo>
                  <a:pt x="12323" y="6574"/>
                </a:lnTo>
                <a:lnTo>
                  <a:pt x="12302" y="6563"/>
                </a:lnTo>
                <a:lnTo>
                  <a:pt x="12280" y="6553"/>
                </a:lnTo>
                <a:lnTo>
                  <a:pt x="12261" y="6542"/>
                </a:lnTo>
                <a:lnTo>
                  <a:pt x="12191" y="6803"/>
                </a:lnTo>
                <a:close/>
                <a:moveTo>
                  <a:pt x="11914" y="5865"/>
                </a:moveTo>
                <a:lnTo>
                  <a:pt x="11265" y="5865"/>
                </a:lnTo>
                <a:lnTo>
                  <a:pt x="11265" y="5422"/>
                </a:lnTo>
                <a:lnTo>
                  <a:pt x="11953" y="5422"/>
                </a:lnTo>
                <a:lnTo>
                  <a:pt x="11953" y="5163"/>
                </a:lnTo>
                <a:lnTo>
                  <a:pt x="10951" y="5163"/>
                </a:lnTo>
                <a:lnTo>
                  <a:pt x="10951" y="6884"/>
                </a:lnTo>
                <a:lnTo>
                  <a:pt x="11991" y="6884"/>
                </a:lnTo>
                <a:lnTo>
                  <a:pt x="11991" y="6626"/>
                </a:lnTo>
                <a:lnTo>
                  <a:pt x="11265" y="6626"/>
                </a:lnTo>
                <a:lnTo>
                  <a:pt x="11265" y="6122"/>
                </a:lnTo>
                <a:lnTo>
                  <a:pt x="11914" y="6122"/>
                </a:lnTo>
                <a:lnTo>
                  <a:pt x="11914" y="5865"/>
                </a:lnTo>
                <a:close/>
                <a:moveTo>
                  <a:pt x="10633" y="6586"/>
                </a:moveTo>
                <a:lnTo>
                  <a:pt x="10617" y="6593"/>
                </a:lnTo>
                <a:lnTo>
                  <a:pt x="10600" y="6599"/>
                </a:lnTo>
                <a:lnTo>
                  <a:pt x="10582" y="6605"/>
                </a:lnTo>
                <a:lnTo>
                  <a:pt x="10562" y="6611"/>
                </a:lnTo>
                <a:lnTo>
                  <a:pt x="10542" y="6617"/>
                </a:lnTo>
                <a:lnTo>
                  <a:pt x="10522" y="6623"/>
                </a:lnTo>
                <a:lnTo>
                  <a:pt x="10500" y="6627"/>
                </a:lnTo>
                <a:lnTo>
                  <a:pt x="10479" y="6632"/>
                </a:lnTo>
                <a:lnTo>
                  <a:pt x="10456" y="6635"/>
                </a:lnTo>
                <a:lnTo>
                  <a:pt x="10433" y="6639"/>
                </a:lnTo>
                <a:lnTo>
                  <a:pt x="10409" y="6642"/>
                </a:lnTo>
                <a:lnTo>
                  <a:pt x="10385" y="6644"/>
                </a:lnTo>
                <a:lnTo>
                  <a:pt x="10362" y="6646"/>
                </a:lnTo>
                <a:lnTo>
                  <a:pt x="10338" y="6647"/>
                </a:lnTo>
                <a:lnTo>
                  <a:pt x="10314" y="6648"/>
                </a:lnTo>
                <a:lnTo>
                  <a:pt x="10290" y="6648"/>
                </a:lnTo>
                <a:lnTo>
                  <a:pt x="10255" y="6648"/>
                </a:lnTo>
                <a:lnTo>
                  <a:pt x="10221" y="6646"/>
                </a:lnTo>
                <a:lnTo>
                  <a:pt x="10188" y="6642"/>
                </a:lnTo>
                <a:lnTo>
                  <a:pt x="10155" y="6638"/>
                </a:lnTo>
                <a:lnTo>
                  <a:pt x="10125" y="6632"/>
                </a:lnTo>
                <a:lnTo>
                  <a:pt x="10094" y="6624"/>
                </a:lnTo>
                <a:lnTo>
                  <a:pt x="10065" y="6615"/>
                </a:lnTo>
                <a:lnTo>
                  <a:pt x="10037" y="6605"/>
                </a:lnTo>
                <a:lnTo>
                  <a:pt x="10009" y="6594"/>
                </a:lnTo>
                <a:lnTo>
                  <a:pt x="9983" y="6582"/>
                </a:lnTo>
                <a:lnTo>
                  <a:pt x="9958" y="6567"/>
                </a:lnTo>
                <a:lnTo>
                  <a:pt x="9934" y="6552"/>
                </a:lnTo>
                <a:lnTo>
                  <a:pt x="9911" y="6537"/>
                </a:lnTo>
                <a:lnTo>
                  <a:pt x="9889" y="6519"/>
                </a:lnTo>
                <a:lnTo>
                  <a:pt x="9868" y="6501"/>
                </a:lnTo>
                <a:lnTo>
                  <a:pt x="9848" y="6480"/>
                </a:lnTo>
                <a:lnTo>
                  <a:pt x="9830" y="6460"/>
                </a:lnTo>
                <a:lnTo>
                  <a:pt x="9813" y="6439"/>
                </a:lnTo>
                <a:lnTo>
                  <a:pt x="9795" y="6416"/>
                </a:lnTo>
                <a:lnTo>
                  <a:pt x="9781" y="6391"/>
                </a:lnTo>
                <a:lnTo>
                  <a:pt x="9767" y="6367"/>
                </a:lnTo>
                <a:lnTo>
                  <a:pt x="9753" y="6340"/>
                </a:lnTo>
                <a:lnTo>
                  <a:pt x="9742" y="6314"/>
                </a:lnTo>
                <a:lnTo>
                  <a:pt x="9731" y="6286"/>
                </a:lnTo>
                <a:lnTo>
                  <a:pt x="9722" y="6256"/>
                </a:lnTo>
                <a:lnTo>
                  <a:pt x="9713" y="6227"/>
                </a:lnTo>
                <a:lnTo>
                  <a:pt x="9706" y="6196"/>
                </a:lnTo>
                <a:lnTo>
                  <a:pt x="9701" y="6164"/>
                </a:lnTo>
                <a:lnTo>
                  <a:pt x="9696" y="6132"/>
                </a:lnTo>
                <a:lnTo>
                  <a:pt x="9693" y="6098"/>
                </a:lnTo>
                <a:lnTo>
                  <a:pt x="9691" y="6064"/>
                </a:lnTo>
                <a:lnTo>
                  <a:pt x="9691" y="6028"/>
                </a:lnTo>
                <a:lnTo>
                  <a:pt x="9691" y="5991"/>
                </a:lnTo>
                <a:lnTo>
                  <a:pt x="9694" y="5954"/>
                </a:lnTo>
                <a:lnTo>
                  <a:pt x="9697" y="5918"/>
                </a:lnTo>
                <a:lnTo>
                  <a:pt x="9702" y="5883"/>
                </a:lnTo>
                <a:lnTo>
                  <a:pt x="9708" y="5849"/>
                </a:lnTo>
                <a:lnTo>
                  <a:pt x="9716" y="5817"/>
                </a:lnTo>
                <a:lnTo>
                  <a:pt x="9726" y="5785"/>
                </a:lnTo>
                <a:lnTo>
                  <a:pt x="9736" y="5755"/>
                </a:lnTo>
                <a:lnTo>
                  <a:pt x="9747" y="5727"/>
                </a:lnTo>
                <a:lnTo>
                  <a:pt x="9759" y="5699"/>
                </a:lnTo>
                <a:lnTo>
                  <a:pt x="9774" y="5673"/>
                </a:lnTo>
                <a:lnTo>
                  <a:pt x="9789" y="5647"/>
                </a:lnTo>
                <a:lnTo>
                  <a:pt x="9805" y="5622"/>
                </a:lnTo>
                <a:lnTo>
                  <a:pt x="9823" y="5600"/>
                </a:lnTo>
                <a:lnTo>
                  <a:pt x="9841" y="5577"/>
                </a:lnTo>
                <a:lnTo>
                  <a:pt x="9861" y="5557"/>
                </a:lnTo>
                <a:lnTo>
                  <a:pt x="9881" y="5538"/>
                </a:lnTo>
                <a:lnTo>
                  <a:pt x="9903" y="5520"/>
                </a:lnTo>
                <a:lnTo>
                  <a:pt x="9925" y="5503"/>
                </a:lnTo>
                <a:lnTo>
                  <a:pt x="9949" y="5487"/>
                </a:lnTo>
                <a:lnTo>
                  <a:pt x="9973" y="5473"/>
                </a:lnTo>
                <a:lnTo>
                  <a:pt x="9999" y="5460"/>
                </a:lnTo>
                <a:lnTo>
                  <a:pt x="10024" y="5448"/>
                </a:lnTo>
                <a:lnTo>
                  <a:pt x="10052" y="5436"/>
                </a:lnTo>
                <a:lnTo>
                  <a:pt x="10080" y="5427"/>
                </a:lnTo>
                <a:lnTo>
                  <a:pt x="10108" y="5419"/>
                </a:lnTo>
                <a:lnTo>
                  <a:pt x="10138" y="5412"/>
                </a:lnTo>
                <a:lnTo>
                  <a:pt x="10168" y="5407"/>
                </a:lnTo>
                <a:lnTo>
                  <a:pt x="10198" y="5402"/>
                </a:lnTo>
                <a:lnTo>
                  <a:pt x="10230" y="5398"/>
                </a:lnTo>
                <a:lnTo>
                  <a:pt x="10262" y="5396"/>
                </a:lnTo>
                <a:lnTo>
                  <a:pt x="10294" y="5396"/>
                </a:lnTo>
                <a:lnTo>
                  <a:pt x="10320" y="5396"/>
                </a:lnTo>
                <a:lnTo>
                  <a:pt x="10346" y="5397"/>
                </a:lnTo>
                <a:lnTo>
                  <a:pt x="10370" y="5400"/>
                </a:lnTo>
                <a:lnTo>
                  <a:pt x="10395" y="5402"/>
                </a:lnTo>
                <a:lnTo>
                  <a:pt x="10418" y="5405"/>
                </a:lnTo>
                <a:lnTo>
                  <a:pt x="10441" y="5408"/>
                </a:lnTo>
                <a:lnTo>
                  <a:pt x="10463" y="5412"/>
                </a:lnTo>
                <a:lnTo>
                  <a:pt x="10485" y="5416"/>
                </a:lnTo>
                <a:lnTo>
                  <a:pt x="10505" y="5421"/>
                </a:lnTo>
                <a:lnTo>
                  <a:pt x="10526" y="5426"/>
                </a:lnTo>
                <a:lnTo>
                  <a:pt x="10545" y="5431"/>
                </a:lnTo>
                <a:lnTo>
                  <a:pt x="10563" y="5437"/>
                </a:lnTo>
                <a:lnTo>
                  <a:pt x="10598" y="5450"/>
                </a:lnTo>
                <a:lnTo>
                  <a:pt x="10630" y="5463"/>
                </a:lnTo>
                <a:lnTo>
                  <a:pt x="10699" y="5213"/>
                </a:lnTo>
                <a:lnTo>
                  <a:pt x="10685" y="5206"/>
                </a:lnTo>
                <a:lnTo>
                  <a:pt x="10671" y="5200"/>
                </a:lnTo>
                <a:lnTo>
                  <a:pt x="10654" y="5193"/>
                </a:lnTo>
                <a:lnTo>
                  <a:pt x="10635" y="5187"/>
                </a:lnTo>
                <a:lnTo>
                  <a:pt x="10615" y="5180"/>
                </a:lnTo>
                <a:lnTo>
                  <a:pt x="10593" y="5174"/>
                </a:lnTo>
                <a:lnTo>
                  <a:pt x="10569" y="5167"/>
                </a:lnTo>
                <a:lnTo>
                  <a:pt x="10543" y="5162"/>
                </a:lnTo>
                <a:lnTo>
                  <a:pt x="10516" y="5156"/>
                </a:lnTo>
                <a:lnTo>
                  <a:pt x="10488" y="5152"/>
                </a:lnTo>
                <a:lnTo>
                  <a:pt x="10457" y="5148"/>
                </a:lnTo>
                <a:lnTo>
                  <a:pt x="10424" y="5144"/>
                </a:lnTo>
                <a:lnTo>
                  <a:pt x="10392" y="5141"/>
                </a:lnTo>
                <a:lnTo>
                  <a:pt x="10356" y="5139"/>
                </a:lnTo>
                <a:lnTo>
                  <a:pt x="10319" y="5137"/>
                </a:lnTo>
                <a:lnTo>
                  <a:pt x="10281" y="5137"/>
                </a:lnTo>
                <a:lnTo>
                  <a:pt x="10232" y="5138"/>
                </a:lnTo>
                <a:lnTo>
                  <a:pt x="10184" y="5141"/>
                </a:lnTo>
                <a:lnTo>
                  <a:pt x="10137" y="5146"/>
                </a:lnTo>
                <a:lnTo>
                  <a:pt x="10091" y="5152"/>
                </a:lnTo>
                <a:lnTo>
                  <a:pt x="10045" y="5161"/>
                </a:lnTo>
                <a:lnTo>
                  <a:pt x="10001" y="5172"/>
                </a:lnTo>
                <a:lnTo>
                  <a:pt x="9957" y="5185"/>
                </a:lnTo>
                <a:lnTo>
                  <a:pt x="9915" y="5199"/>
                </a:lnTo>
                <a:lnTo>
                  <a:pt x="9874" y="5215"/>
                </a:lnTo>
                <a:lnTo>
                  <a:pt x="9834" y="5233"/>
                </a:lnTo>
                <a:lnTo>
                  <a:pt x="9795" y="5253"/>
                </a:lnTo>
                <a:lnTo>
                  <a:pt x="9758" y="5275"/>
                </a:lnTo>
                <a:lnTo>
                  <a:pt x="9723" y="5298"/>
                </a:lnTo>
                <a:lnTo>
                  <a:pt x="9688" y="5323"/>
                </a:lnTo>
                <a:lnTo>
                  <a:pt x="9654" y="5349"/>
                </a:lnTo>
                <a:lnTo>
                  <a:pt x="9623" y="5378"/>
                </a:lnTo>
                <a:lnTo>
                  <a:pt x="9593" y="5409"/>
                </a:lnTo>
                <a:lnTo>
                  <a:pt x="9564" y="5440"/>
                </a:lnTo>
                <a:lnTo>
                  <a:pt x="9537" y="5473"/>
                </a:lnTo>
                <a:lnTo>
                  <a:pt x="9512" y="5509"/>
                </a:lnTo>
                <a:lnTo>
                  <a:pt x="9488" y="5545"/>
                </a:lnTo>
                <a:lnTo>
                  <a:pt x="9467" y="5584"/>
                </a:lnTo>
                <a:lnTo>
                  <a:pt x="9447" y="5622"/>
                </a:lnTo>
                <a:lnTo>
                  <a:pt x="9429" y="5664"/>
                </a:lnTo>
                <a:lnTo>
                  <a:pt x="9414" y="5706"/>
                </a:lnTo>
                <a:lnTo>
                  <a:pt x="9399" y="5750"/>
                </a:lnTo>
                <a:lnTo>
                  <a:pt x="9387" y="5796"/>
                </a:lnTo>
                <a:lnTo>
                  <a:pt x="9378" y="5843"/>
                </a:lnTo>
                <a:lnTo>
                  <a:pt x="9370" y="5891"/>
                </a:lnTo>
                <a:lnTo>
                  <a:pt x="9364" y="5942"/>
                </a:lnTo>
                <a:lnTo>
                  <a:pt x="9360" y="5993"/>
                </a:lnTo>
                <a:lnTo>
                  <a:pt x="9359" y="6045"/>
                </a:lnTo>
                <a:lnTo>
                  <a:pt x="9360" y="6093"/>
                </a:lnTo>
                <a:lnTo>
                  <a:pt x="9364" y="6141"/>
                </a:lnTo>
                <a:lnTo>
                  <a:pt x="9368" y="6187"/>
                </a:lnTo>
                <a:lnTo>
                  <a:pt x="9375" y="6232"/>
                </a:lnTo>
                <a:lnTo>
                  <a:pt x="9383" y="6276"/>
                </a:lnTo>
                <a:lnTo>
                  <a:pt x="9393" y="6319"/>
                </a:lnTo>
                <a:lnTo>
                  <a:pt x="9405" y="6361"/>
                </a:lnTo>
                <a:lnTo>
                  <a:pt x="9420" y="6401"/>
                </a:lnTo>
                <a:lnTo>
                  <a:pt x="9436" y="6441"/>
                </a:lnTo>
                <a:lnTo>
                  <a:pt x="9454" y="6478"/>
                </a:lnTo>
                <a:lnTo>
                  <a:pt x="9473" y="6514"/>
                </a:lnTo>
                <a:lnTo>
                  <a:pt x="9493" y="6549"/>
                </a:lnTo>
                <a:lnTo>
                  <a:pt x="9516" y="6583"/>
                </a:lnTo>
                <a:lnTo>
                  <a:pt x="9540" y="6615"/>
                </a:lnTo>
                <a:lnTo>
                  <a:pt x="9566" y="6646"/>
                </a:lnTo>
                <a:lnTo>
                  <a:pt x="9594" y="6675"/>
                </a:lnTo>
                <a:lnTo>
                  <a:pt x="9623" y="6702"/>
                </a:lnTo>
                <a:lnTo>
                  <a:pt x="9654" y="6728"/>
                </a:lnTo>
                <a:lnTo>
                  <a:pt x="9687" y="6752"/>
                </a:lnTo>
                <a:lnTo>
                  <a:pt x="9721" y="6776"/>
                </a:lnTo>
                <a:lnTo>
                  <a:pt x="9755" y="6796"/>
                </a:lnTo>
                <a:lnTo>
                  <a:pt x="9792" y="6816"/>
                </a:lnTo>
                <a:lnTo>
                  <a:pt x="9831" y="6834"/>
                </a:lnTo>
                <a:lnTo>
                  <a:pt x="9871" y="6851"/>
                </a:lnTo>
                <a:lnTo>
                  <a:pt x="9912" y="6864"/>
                </a:lnTo>
                <a:lnTo>
                  <a:pt x="9955" y="6877"/>
                </a:lnTo>
                <a:lnTo>
                  <a:pt x="9999" y="6887"/>
                </a:lnTo>
                <a:lnTo>
                  <a:pt x="10044" y="6897"/>
                </a:lnTo>
                <a:lnTo>
                  <a:pt x="10091" y="6903"/>
                </a:lnTo>
                <a:lnTo>
                  <a:pt x="10139" y="6908"/>
                </a:lnTo>
                <a:lnTo>
                  <a:pt x="10188" y="6911"/>
                </a:lnTo>
                <a:lnTo>
                  <a:pt x="10238" y="6912"/>
                </a:lnTo>
                <a:lnTo>
                  <a:pt x="10277" y="6912"/>
                </a:lnTo>
                <a:lnTo>
                  <a:pt x="10315" y="6910"/>
                </a:lnTo>
                <a:lnTo>
                  <a:pt x="10351" y="6908"/>
                </a:lnTo>
                <a:lnTo>
                  <a:pt x="10385" y="6905"/>
                </a:lnTo>
                <a:lnTo>
                  <a:pt x="10419" y="6902"/>
                </a:lnTo>
                <a:lnTo>
                  <a:pt x="10452" y="6897"/>
                </a:lnTo>
                <a:lnTo>
                  <a:pt x="10483" y="6893"/>
                </a:lnTo>
                <a:lnTo>
                  <a:pt x="10512" y="6886"/>
                </a:lnTo>
                <a:lnTo>
                  <a:pt x="10540" y="6881"/>
                </a:lnTo>
                <a:lnTo>
                  <a:pt x="10566" y="6875"/>
                </a:lnTo>
                <a:lnTo>
                  <a:pt x="10590" y="6868"/>
                </a:lnTo>
                <a:lnTo>
                  <a:pt x="10614" y="6862"/>
                </a:lnTo>
                <a:lnTo>
                  <a:pt x="10634" y="6855"/>
                </a:lnTo>
                <a:lnTo>
                  <a:pt x="10654" y="6848"/>
                </a:lnTo>
                <a:lnTo>
                  <a:pt x="10670" y="6840"/>
                </a:lnTo>
                <a:lnTo>
                  <a:pt x="10685" y="6833"/>
                </a:lnTo>
                <a:lnTo>
                  <a:pt x="10633" y="6586"/>
                </a:lnTo>
                <a:close/>
                <a:moveTo>
                  <a:pt x="8774" y="5163"/>
                </a:moveTo>
                <a:lnTo>
                  <a:pt x="8774" y="6884"/>
                </a:lnTo>
                <a:lnTo>
                  <a:pt x="9089" y="6884"/>
                </a:lnTo>
                <a:lnTo>
                  <a:pt x="9089" y="5163"/>
                </a:lnTo>
                <a:lnTo>
                  <a:pt x="8774" y="5163"/>
                </a:lnTo>
                <a:close/>
                <a:moveTo>
                  <a:pt x="7994" y="6884"/>
                </a:moveTo>
                <a:lnTo>
                  <a:pt x="8589" y="5163"/>
                </a:lnTo>
                <a:lnTo>
                  <a:pt x="8255" y="5163"/>
                </a:lnTo>
                <a:lnTo>
                  <a:pt x="8003" y="5951"/>
                </a:lnTo>
                <a:lnTo>
                  <a:pt x="7978" y="6029"/>
                </a:lnTo>
                <a:lnTo>
                  <a:pt x="7954" y="6108"/>
                </a:lnTo>
                <a:lnTo>
                  <a:pt x="7930" y="6186"/>
                </a:lnTo>
                <a:lnTo>
                  <a:pt x="7908" y="6265"/>
                </a:lnTo>
                <a:lnTo>
                  <a:pt x="7886" y="6342"/>
                </a:lnTo>
                <a:lnTo>
                  <a:pt x="7866" y="6420"/>
                </a:lnTo>
                <a:lnTo>
                  <a:pt x="7846" y="6497"/>
                </a:lnTo>
                <a:lnTo>
                  <a:pt x="7828" y="6574"/>
                </a:lnTo>
                <a:lnTo>
                  <a:pt x="7823" y="6574"/>
                </a:lnTo>
                <a:lnTo>
                  <a:pt x="7805" y="6496"/>
                </a:lnTo>
                <a:lnTo>
                  <a:pt x="7787" y="6418"/>
                </a:lnTo>
                <a:lnTo>
                  <a:pt x="7767" y="6340"/>
                </a:lnTo>
                <a:lnTo>
                  <a:pt x="7746" y="6264"/>
                </a:lnTo>
                <a:lnTo>
                  <a:pt x="7725" y="6185"/>
                </a:lnTo>
                <a:lnTo>
                  <a:pt x="7702" y="6107"/>
                </a:lnTo>
                <a:lnTo>
                  <a:pt x="7679" y="6027"/>
                </a:lnTo>
                <a:lnTo>
                  <a:pt x="7654" y="5947"/>
                </a:lnTo>
                <a:lnTo>
                  <a:pt x="7419" y="5163"/>
                </a:lnTo>
                <a:lnTo>
                  <a:pt x="7076" y="5163"/>
                </a:lnTo>
                <a:lnTo>
                  <a:pt x="7634" y="6884"/>
                </a:lnTo>
                <a:lnTo>
                  <a:pt x="7994" y="6884"/>
                </a:lnTo>
                <a:close/>
                <a:moveTo>
                  <a:pt x="5423" y="5865"/>
                </a:moveTo>
                <a:lnTo>
                  <a:pt x="4774" y="5865"/>
                </a:lnTo>
                <a:lnTo>
                  <a:pt x="4774" y="5422"/>
                </a:lnTo>
                <a:lnTo>
                  <a:pt x="5462" y="5422"/>
                </a:lnTo>
                <a:lnTo>
                  <a:pt x="5462" y="5163"/>
                </a:lnTo>
                <a:lnTo>
                  <a:pt x="4459" y="5163"/>
                </a:lnTo>
                <a:lnTo>
                  <a:pt x="4459" y="6884"/>
                </a:lnTo>
                <a:lnTo>
                  <a:pt x="5500" y="6884"/>
                </a:lnTo>
                <a:lnTo>
                  <a:pt x="5500" y="6626"/>
                </a:lnTo>
                <a:lnTo>
                  <a:pt x="4774" y="6626"/>
                </a:lnTo>
                <a:lnTo>
                  <a:pt x="4774" y="6122"/>
                </a:lnTo>
                <a:lnTo>
                  <a:pt x="5423" y="6122"/>
                </a:lnTo>
                <a:lnTo>
                  <a:pt x="5423" y="5865"/>
                </a:lnTo>
                <a:close/>
                <a:moveTo>
                  <a:pt x="3059" y="6803"/>
                </a:moveTo>
                <a:lnTo>
                  <a:pt x="3077" y="6813"/>
                </a:lnTo>
                <a:lnTo>
                  <a:pt x="3098" y="6823"/>
                </a:lnTo>
                <a:lnTo>
                  <a:pt x="3121" y="6833"/>
                </a:lnTo>
                <a:lnTo>
                  <a:pt x="3146" y="6843"/>
                </a:lnTo>
                <a:lnTo>
                  <a:pt x="3171" y="6853"/>
                </a:lnTo>
                <a:lnTo>
                  <a:pt x="3199" y="6862"/>
                </a:lnTo>
                <a:lnTo>
                  <a:pt x="3228" y="6871"/>
                </a:lnTo>
                <a:lnTo>
                  <a:pt x="3258" y="6878"/>
                </a:lnTo>
                <a:lnTo>
                  <a:pt x="3289" y="6885"/>
                </a:lnTo>
                <a:lnTo>
                  <a:pt x="3322" y="6893"/>
                </a:lnTo>
                <a:lnTo>
                  <a:pt x="3354" y="6898"/>
                </a:lnTo>
                <a:lnTo>
                  <a:pt x="3387" y="6903"/>
                </a:lnTo>
                <a:lnTo>
                  <a:pt x="3421" y="6907"/>
                </a:lnTo>
                <a:lnTo>
                  <a:pt x="3456" y="6910"/>
                </a:lnTo>
                <a:lnTo>
                  <a:pt x="3489" y="6911"/>
                </a:lnTo>
                <a:lnTo>
                  <a:pt x="3524" y="6912"/>
                </a:lnTo>
                <a:lnTo>
                  <a:pt x="3565" y="6911"/>
                </a:lnTo>
                <a:lnTo>
                  <a:pt x="3604" y="6909"/>
                </a:lnTo>
                <a:lnTo>
                  <a:pt x="3643" y="6906"/>
                </a:lnTo>
                <a:lnTo>
                  <a:pt x="3680" y="6901"/>
                </a:lnTo>
                <a:lnTo>
                  <a:pt x="3715" y="6896"/>
                </a:lnTo>
                <a:lnTo>
                  <a:pt x="3749" y="6888"/>
                </a:lnTo>
                <a:lnTo>
                  <a:pt x="3782" y="6879"/>
                </a:lnTo>
                <a:lnTo>
                  <a:pt x="3814" y="6870"/>
                </a:lnTo>
                <a:lnTo>
                  <a:pt x="3843" y="6860"/>
                </a:lnTo>
                <a:lnTo>
                  <a:pt x="3872" y="6848"/>
                </a:lnTo>
                <a:lnTo>
                  <a:pt x="3900" y="6835"/>
                </a:lnTo>
                <a:lnTo>
                  <a:pt x="3926" y="6821"/>
                </a:lnTo>
                <a:lnTo>
                  <a:pt x="3951" y="6807"/>
                </a:lnTo>
                <a:lnTo>
                  <a:pt x="3974" y="6791"/>
                </a:lnTo>
                <a:lnTo>
                  <a:pt x="3996" y="6775"/>
                </a:lnTo>
                <a:lnTo>
                  <a:pt x="4017" y="6758"/>
                </a:lnTo>
                <a:lnTo>
                  <a:pt x="4037" y="6739"/>
                </a:lnTo>
                <a:lnTo>
                  <a:pt x="4055" y="6720"/>
                </a:lnTo>
                <a:lnTo>
                  <a:pt x="4072" y="6700"/>
                </a:lnTo>
                <a:lnTo>
                  <a:pt x="4088" y="6680"/>
                </a:lnTo>
                <a:lnTo>
                  <a:pt x="4102" y="6659"/>
                </a:lnTo>
                <a:lnTo>
                  <a:pt x="4115" y="6637"/>
                </a:lnTo>
                <a:lnTo>
                  <a:pt x="4127" y="6615"/>
                </a:lnTo>
                <a:lnTo>
                  <a:pt x="4137" y="6592"/>
                </a:lnTo>
                <a:lnTo>
                  <a:pt x="4146" y="6568"/>
                </a:lnTo>
                <a:lnTo>
                  <a:pt x="4154" y="6545"/>
                </a:lnTo>
                <a:lnTo>
                  <a:pt x="4162" y="6521"/>
                </a:lnTo>
                <a:lnTo>
                  <a:pt x="4167" y="6496"/>
                </a:lnTo>
                <a:lnTo>
                  <a:pt x="4172" y="6471"/>
                </a:lnTo>
                <a:lnTo>
                  <a:pt x="4175" y="6446"/>
                </a:lnTo>
                <a:lnTo>
                  <a:pt x="4176" y="6420"/>
                </a:lnTo>
                <a:lnTo>
                  <a:pt x="4177" y="6395"/>
                </a:lnTo>
                <a:lnTo>
                  <a:pt x="4177" y="6372"/>
                </a:lnTo>
                <a:lnTo>
                  <a:pt x="4175" y="6350"/>
                </a:lnTo>
                <a:lnTo>
                  <a:pt x="4173" y="6327"/>
                </a:lnTo>
                <a:lnTo>
                  <a:pt x="4170" y="6307"/>
                </a:lnTo>
                <a:lnTo>
                  <a:pt x="4167" y="6285"/>
                </a:lnTo>
                <a:lnTo>
                  <a:pt x="4162" y="6266"/>
                </a:lnTo>
                <a:lnTo>
                  <a:pt x="4156" y="6245"/>
                </a:lnTo>
                <a:lnTo>
                  <a:pt x="4149" y="6226"/>
                </a:lnTo>
                <a:lnTo>
                  <a:pt x="4142" y="6207"/>
                </a:lnTo>
                <a:lnTo>
                  <a:pt x="4134" y="6189"/>
                </a:lnTo>
                <a:lnTo>
                  <a:pt x="4126" y="6172"/>
                </a:lnTo>
                <a:lnTo>
                  <a:pt x="4116" y="6154"/>
                </a:lnTo>
                <a:lnTo>
                  <a:pt x="4105" y="6137"/>
                </a:lnTo>
                <a:lnTo>
                  <a:pt x="4093" y="6120"/>
                </a:lnTo>
                <a:lnTo>
                  <a:pt x="4081" y="6104"/>
                </a:lnTo>
                <a:lnTo>
                  <a:pt x="4067" y="6089"/>
                </a:lnTo>
                <a:lnTo>
                  <a:pt x="4053" y="6073"/>
                </a:lnTo>
                <a:lnTo>
                  <a:pt x="4039" y="6058"/>
                </a:lnTo>
                <a:lnTo>
                  <a:pt x="4022" y="6044"/>
                </a:lnTo>
                <a:lnTo>
                  <a:pt x="4006" y="6029"/>
                </a:lnTo>
                <a:lnTo>
                  <a:pt x="3988" y="6016"/>
                </a:lnTo>
                <a:lnTo>
                  <a:pt x="3969" y="6002"/>
                </a:lnTo>
                <a:lnTo>
                  <a:pt x="3950" y="5989"/>
                </a:lnTo>
                <a:lnTo>
                  <a:pt x="3929" y="5976"/>
                </a:lnTo>
                <a:lnTo>
                  <a:pt x="3908" y="5964"/>
                </a:lnTo>
                <a:lnTo>
                  <a:pt x="3886" y="5952"/>
                </a:lnTo>
                <a:lnTo>
                  <a:pt x="3863" y="5939"/>
                </a:lnTo>
                <a:lnTo>
                  <a:pt x="3839" y="5927"/>
                </a:lnTo>
                <a:lnTo>
                  <a:pt x="3814" y="5916"/>
                </a:lnTo>
                <a:lnTo>
                  <a:pt x="3788" y="5905"/>
                </a:lnTo>
                <a:lnTo>
                  <a:pt x="3762" y="5893"/>
                </a:lnTo>
                <a:lnTo>
                  <a:pt x="3734" y="5883"/>
                </a:lnTo>
                <a:lnTo>
                  <a:pt x="3693" y="5867"/>
                </a:lnTo>
                <a:lnTo>
                  <a:pt x="3654" y="5851"/>
                </a:lnTo>
                <a:lnTo>
                  <a:pt x="3618" y="5835"/>
                </a:lnTo>
                <a:lnTo>
                  <a:pt x="3586" y="5821"/>
                </a:lnTo>
                <a:lnTo>
                  <a:pt x="3556" y="5806"/>
                </a:lnTo>
                <a:lnTo>
                  <a:pt x="3529" y="5790"/>
                </a:lnTo>
                <a:lnTo>
                  <a:pt x="3505" y="5775"/>
                </a:lnTo>
                <a:lnTo>
                  <a:pt x="3483" y="5758"/>
                </a:lnTo>
                <a:lnTo>
                  <a:pt x="3473" y="5750"/>
                </a:lnTo>
                <a:lnTo>
                  <a:pt x="3465" y="5742"/>
                </a:lnTo>
                <a:lnTo>
                  <a:pt x="3456" y="5734"/>
                </a:lnTo>
                <a:lnTo>
                  <a:pt x="3449" y="5725"/>
                </a:lnTo>
                <a:lnTo>
                  <a:pt x="3441" y="5717"/>
                </a:lnTo>
                <a:lnTo>
                  <a:pt x="3435" y="5707"/>
                </a:lnTo>
                <a:lnTo>
                  <a:pt x="3429" y="5698"/>
                </a:lnTo>
                <a:lnTo>
                  <a:pt x="3424" y="5689"/>
                </a:lnTo>
                <a:lnTo>
                  <a:pt x="3419" y="5679"/>
                </a:lnTo>
                <a:lnTo>
                  <a:pt x="3416" y="5668"/>
                </a:lnTo>
                <a:lnTo>
                  <a:pt x="3412" y="5658"/>
                </a:lnTo>
                <a:lnTo>
                  <a:pt x="3410" y="5647"/>
                </a:lnTo>
                <a:lnTo>
                  <a:pt x="3408" y="5637"/>
                </a:lnTo>
                <a:lnTo>
                  <a:pt x="3406" y="5626"/>
                </a:lnTo>
                <a:lnTo>
                  <a:pt x="3405" y="5613"/>
                </a:lnTo>
                <a:lnTo>
                  <a:pt x="3405" y="5601"/>
                </a:lnTo>
                <a:lnTo>
                  <a:pt x="3406" y="5583"/>
                </a:lnTo>
                <a:lnTo>
                  <a:pt x="3409" y="5563"/>
                </a:lnTo>
                <a:lnTo>
                  <a:pt x="3411" y="5554"/>
                </a:lnTo>
                <a:lnTo>
                  <a:pt x="3414" y="5545"/>
                </a:lnTo>
                <a:lnTo>
                  <a:pt x="3417" y="5536"/>
                </a:lnTo>
                <a:lnTo>
                  <a:pt x="3421" y="5526"/>
                </a:lnTo>
                <a:lnTo>
                  <a:pt x="3425" y="5517"/>
                </a:lnTo>
                <a:lnTo>
                  <a:pt x="3430" y="5508"/>
                </a:lnTo>
                <a:lnTo>
                  <a:pt x="3436" y="5500"/>
                </a:lnTo>
                <a:lnTo>
                  <a:pt x="3442" y="5491"/>
                </a:lnTo>
                <a:lnTo>
                  <a:pt x="3449" y="5482"/>
                </a:lnTo>
                <a:lnTo>
                  <a:pt x="3456" y="5475"/>
                </a:lnTo>
                <a:lnTo>
                  <a:pt x="3464" y="5467"/>
                </a:lnTo>
                <a:lnTo>
                  <a:pt x="3472" y="5460"/>
                </a:lnTo>
                <a:lnTo>
                  <a:pt x="3481" y="5453"/>
                </a:lnTo>
                <a:lnTo>
                  <a:pt x="3490" y="5446"/>
                </a:lnTo>
                <a:lnTo>
                  <a:pt x="3501" y="5438"/>
                </a:lnTo>
                <a:lnTo>
                  <a:pt x="3511" y="5432"/>
                </a:lnTo>
                <a:lnTo>
                  <a:pt x="3522" y="5427"/>
                </a:lnTo>
                <a:lnTo>
                  <a:pt x="3534" y="5421"/>
                </a:lnTo>
                <a:lnTo>
                  <a:pt x="3547" y="5417"/>
                </a:lnTo>
                <a:lnTo>
                  <a:pt x="3560" y="5412"/>
                </a:lnTo>
                <a:lnTo>
                  <a:pt x="3574" y="5408"/>
                </a:lnTo>
                <a:lnTo>
                  <a:pt x="3589" y="5405"/>
                </a:lnTo>
                <a:lnTo>
                  <a:pt x="3604" y="5402"/>
                </a:lnTo>
                <a:lnTo>
                  <a:pt x="3619" y="5398"/>
                </a:lnTo>
                <a:lnTo>
                  <a:pt x="3636" y="5396"/>
                </a:lnTo>
                <a:lnTo>
                  <a:pt x="3653" y="5395"/>
                </a:lnTo>
                <a:lnTo>
                  <a:pt x="3671" y="5394"/>
                </a:lnTo>
                <a:lnTo>
                  <a:pt x="3689" y="5393"/>
                </a:lnTo>
                <a:lnTo>
                  <a:pt x="3719" y="5394"/>
                </a:lnTo>
                <a:lnTo>
                  <a:pt x="3747" y="5396"/>
                </a:lnTo>
                <a:lnTo>
                  <a:pt x="3776" y="5398"/>
                </a:lnTo>
                <a:lnTo>
                  <a:pt x="3802" y="5402"/>
                </a:lnTo>
                <a:lnTo>
                  <a:pt x="3828" y="5406"/>
                </a:lnTo>
                <a:lnTo>
                  <a:pt x="3853" y="5411"/>
                </a:lnTo>
                <a:lnTo>
                  <a:pt x="3876" y="5417"/>
                </a:lnTo>
                <a:lnTo>
                  <a:pt x="3899" y="5422"/>
                </a:lnTo>
                <a:lnTo>
                  <a:pt x="3919" y="5429"/>
                </a:lnTo>
                <a:lnTo>
                  <a:pt x="3940" y="5435"/>
                </a:lnTo>
                <a:lnTo>
                  <a:pt x="3958" y="5442"/>
                </a:lnTo>
                <a:lnTo>
                  <a:pt x="3975" y="5449"/>
                </a:lnTo>
                <a:lnTo>
                  <a:pt x="4007" y="5463"/>
                </a:lnTo>
                <a:lnTo>
                  <a:pt x="4033" y="5475"/>
                </a:lnTo>
                <a:lnTo>
                  <a:pt x="4108" y="5222"/>
                </a:lnTo>
                <a:lnTo>
                  <a:pt x="4091" y="5213"/>
                </a:lnTo>
                <a:lnTo>
                  <a:pt x="4073" y="5205"/>
                </a:lnTo>
                <a:lnTo>
                  <a:pt x="4053" y="5197"/>
                </a:lnTo>
                <a:lnTo>
                  <a:pt x="4033" y="5189"/>
                </a:lnTo>
                <a:lnTo>
                  <a:pt x="4010" y="5182"/>
                </a:lnTo>
                <a:lnTo>
                  <a:pt x="3988" y="5175"/>
                </a:lnTo>
                <a:lnTo>
                  <a:pt x="3963" y="5168"/>
                </a:lnTo>
                <a:lnTo>
                  <a:pt x="3939" y="5162"/>
                </a:lnTo>
                <a:lnTo>
                  <a:pt x="3912" y="5157"/>
                </a:lnTo>
                <a:lnTo>
                  <a:pt x="3884" y="5152"/>
                </a:lnTo>
                <a:lnTo>
                  <a:pt x="3856" y="5147"/>
                </a:lnTo>
                <a:lnTo>
                  <a:pt x="3826" y="5144"/>
                </a:lnTo>
                <a:lnTo>
                  <a:pt x="3795" y="5141"/>
                </a:lnTo>
                <a:lnTo>
                  <a:pt x="3763" y="5139"/>
                </a:lnTo>
                <a:lnTo>
                  <a:pt x="3730" y="5137"/>
                </a:lnTo>
                <a:lnTo>
                  <a:pt x="3695" y="5137"/>
                </a:lnTo>
                <a:lnTo>
                  <a:pt x="3661" y="5138"/>
                </a:lnTo>
                <a:lnTo>
                  <a:pt x="3628" y="5139"/>
                </a:lnTo>
                <a:lnTo>
                  <a:pt x="3594" y="5142"/>
                </a:lnTo>
                <a:lnTo>
                  <a:pt x="3562" y="5146"/>
                </a:lnTo>
                <a:lnTo>
                  <a:pt x="3530" y="5152"/>
                </a:lnTo>
                <a:lnTo>
                  <a:pt x="3501" y="5158"/>
                </a:lnTo>
                <a:lnTo>
                  <a:pt x="3471" y="5165"/>
                </a:lnTo>
                <a:lnTo>
                  <a:pt x="3442" y="5175"/>
                </a:lnTo>
                <a:lnTo>
                  <a:pt x="3415" y="5184"/>
                </a:lnTo>
                <a:lnTo>
                  <a:pt x="3388" y="5195"/>
                </a:lnTo>
                <a:lnTo>
                  <a:pt x="3363" y="5206"/>
                </a:lnTo>
                <a:lnTo>
                  <a:pt x="3338" y="5219"/>
                </a:lnTo>
                <a:lnTo>
                  <a:pt x="3315" y="5232"/>
                </a:lnTo>
                <a:lnTo>
                  <a:pt x="3293" y="5247"/>
                </a:lnTo>
                <a:lnTo>
                  <a:pt x="3272" y="5262"/>
                </a:lnTo>
                <a:lnTo>
                  <a:pt x="3251" y="5278"/>
                </a:lnTo>
                <a:lnTo>
                  <a:pt x="3232" y="5295"/>
                </a:lnTo>
                <a:lnTo>
                  <a:pt x="3213" y="5313"/>
                </a:lnTo>
                <a:lnTo>
                  <a:pt x="3196" y="5331"/>
                </a:lnTo>
                <a:lnTo>
                  <a:pt x="3181" y="5350"/>
                </a:lnTo>
                <a:lnTo>
                  <a:pt x="3166" y="5371"/>
                </a:lnTo>
                <a:lnTo>
                  <a:pt x="3152" y="5391"/>
                </a:lnTo>
                <a:lnTo>
                  <a:pt x="3140" y="5413"/>
                </a:lnTo>
                <a:lnTo>
                  <a:pt x="3128" y="5435"/>
                </a:lnTo>
                <a:lnTo>
                  <a:pt x="3119" y="5458"/>
                </a:lnTo>
                <a:lnTo>
                  <a:pt x="3110" y="5480"/>
                </a:lnTo>
                <a:lnTo>
                  <a:pt x="3103" y="5505"/>
                </a:lnTo>
                <a:lnTo>
                  <a:pt x="3097" y="5528"/>
                </a:lnTo>
                <a:lnTo>
                  <a:pt x="3093" y="5554"/>
                </a:lnTo>
                <a:lnTo>
                  <a:pt x="3088" y="5578"/>
                </a:lnTo>
                <a:lnTo>
                  <a:pt x="3086" y="5605"/>
                </a:lnTo>
                <a:lnTo>
                  <a:pt x="3086" y="5631"/>
                </a:lnTo>
                <a:lnTo>
                  <a:pt x="3086" y="5654"/>
                </a:lnTo>
                <a:lnTo>
                  <a:pt x="3088" y="5676"/>
                </a:lnTo>
                <a:lnTo>
                  <a:pt x="3090" y="5698"/>
                </a:lnTo>
                <a:lnTo>
                  <a:pt x="3095" y="5720"/>
                </a:lnTo>
                <a:lnTo>
                  <a:pt x="3099" y="5740"/>
                </a:lnTo>
                <a:lnTo>
                  <a:pt x="3105" y="5761"/>
                </a:lnTo>
                <a:lnTo>
                  <a:pt x="3111" y="5780"/>
                </a:lnTo>
                <a:lnTo>
                  <a:pt x="3119" y="5799"/>
                </a:lnTo>
                <a:lnTo>
                  <a:pt x="3127" y="5818"/>
                </a:lnTo>
                <a:lnTo>
                  <a:pt x="3137" y="5836"/>
                </a:lnTo>
                <a:lnTo>
                  <a:pt x="3148" y="5854"/>
                </a:lnTo>
                <a:lnTo>
                  <a:pt x="3159" y="5871"/>
                </a:lnTo>
                <a:lnTo>
                  <a:pt x="3171" y="5888"/>
                </a:lnTo>
                <a:lnTo>
                  <a:pt x="3184" y="5905"/>
                </a:lnTo>
                <a:lnTo>
                  <a:pt x="3198" y="5920"/>
                </a:lnTo>
                <a:lnTo>
                  <a:pt x="3212" y="5935"/>
                </a:lnTo>
                <a:lnTo>
                  <a:pt x="3229" y="5951"/>
                </a:lnTo>
                <a:lnTo>
                  <a:pt x="3245" y="5965"/>
                </a:lnTo>
                <a:lnTo>
                  <a:pt x="3262" y="5979"/>
                </a:lnTo>
                <a:lnTo>
                  <a:pt x="3280" y="5994"/>
                </a:lnTo>
                <a:lnTo>
                  <a:pt x="3298" y="6007"/>
                </a:lnTo>
                <a:lnTo>
                  <a:pt x="3319" y="6020"/>
                </a:lnTo>
                <a:lnTo>
                  <a:pt x="3338" y="6033"/>
                </a:lnTo>
                <a:lnTo>
                  <a:pt x="3360" y="6045"/>
                </a:lnTo>
                <a:lnTo>
                  <a:pt x="3381" y="6057"/>
                </a:lnTo>
                <a:lnTo>
                  <a:pt x="3404" y="6068"/>
                </a:lnTo>
                <a:lnTo>
                  <a:pt x="3427" y="6080"/>
                </a:lnTo>
                <a:lnTo>
                  <a:pt x="3451" y="6091"/>
                </a:lnTo>
                <a:lnTo>
                  <a:pt x="3475" y="6101"/>
                </a:lnTo>
                <a:lnTo>
                  <a:pt x="3501" y="6111"/>
                </a:lnTo>
                <a:lnTo>
                  <a:pt x="3526" y="6122"/>
                </a:lnTo>
                <a:lnTo>
                  <a:pt x="3552" y="6131"/>
                </a:lnTo>
                <a:lnTo>
                  <a:pt x="3592" y="6146"/>
                </a:lnTo>
                <a:lnTo>
                  <a:pt x="3628" y="6160"/>
                </a:lnTo>
                <a:lnTo>
                  <a:pt x="3661" y="6176"/>
                </a:lnTo>
                <a:lnTo>
                  <a:pt x="3692" y="6191"/>
                </a:lnTo>
                <a:lnTo>
                  <a:pt x="3720" y="6206"/>
                </a:lnTo>
                <a:lnTo>
                  <a:pt x="3744" y="6222"/>
                </a:lnTo>
                <a:lnTo>
                  <a:pt x="3767" y="6238"/>
                </a:lnTo>
                <a:lnTo>
                  <a:pt x="3786" y="6254"/>
                </a:lnTo>
                <a:lnTo>
                  <a:pt x="3795" y="6264"/>
                </a:lnTo>
                <a:lnTo>
                  <a:pt x="3804" y="6272"/>
                </a:lnTo>
                <a:lnTo>
                  <a:pt x="3811" y="6281"/>
                </a:lnTo>
                <a:lnTo>
                  <a:pt x="3818" y="6290"/>
                </a:lnTo>
                <a:lnTo>
                  <a:pt x="3825" y="6299"/>
                </a:lnTo>
                <a:lnTo>
                  <a:pt x="3830" y="6309"/>
                </a:lnTo>
                <a:lnTo>
                  <a:pt x="3835" y="6319"/>
                </a:lnTo>
                <a:lnTo>
                  <a:pt x="3840" y="6328"/>
                </a:lnTo>
                <a:lnTo>
                  <a:pt x="3844" y="6338"/>
                </a:lnTo>
                <a:lnTo>
                  <a:pt x="3848" y="6349"/>
                </a:lnTo>
                <a:lnTo>
                  <a:pt x="3851" y="6360"/>
                </a:lnTo>
                <a:lnTo>
                  <a:pt x="3853" y="6370"/>
                </a:lnTo>
                <a:lnTo>
                  <a:pt x="3855" y="6381"/>
                </a:lnTo>
                <a:lnTo>
                  <a:pt x="3856" y="6393"/>
                </a:lnTo>
                <a:lnTo>
                  <a:pt x="3857" y="6405"/>
                </a:lnTo>
                <a:lnTo>
                  <a:pt x="3858" y="6417"/>
                </a:lnTo>
                <a:lnTo>
                  <a:pt x="3857" y="6429"/>
                </a:lnTo>
                <a:lnTo>
                  <a:pt x="3856" y="6443"/>
                </a:lnTo>
                <a:lnTo>
                  <a:pt x="3855" y="6455"/>
                </a:lnTo>
                <a:lnTo>
                  <a:pt x="3852" y="6467"/>
                </a:lnTo>
                <a:lnTo>
                  <a:pt x="3850" y="6479"/>
                </a:lnTo>
                <a:lnTo>
                  <a:pt x="3845" y="6491"/>
                </a:lnTo>
                <a:lnTo>
                  <a:pt x="3841" y="6502"/>
                </a:lnTo>
                <a:lnTo>
                  <a:pt x="3836" y="6513"/>
                </a:lnTo>
                <a:lnTo>
                  <a:pt x="3831" y="6523"/>
                </a:lnTo>
                <a:lnTo>
                  <a:pt x="3825" y="6534"/>
                </a:lnTo>
                <a:lnTo>
                  <a:pt x="3819" y="6544"/>
                </a:lnTo>
                <a:lnTo>
                  <a:pt x="3811" y="6553"/>
                </a:lnTo>
                <a:lnTo>
                  <a:pt x="3804" y="6562"/>
                </a:lnTo>
                <a:lnTo>
                  <a:pt x="3794" y="6570"/>
                </a:lnTo>
                <a:lnTo>
                  <a:pt x="3786" y="6579"/>
                </a:lnTo>
                <a:lnTo>
                  <a:pt x="3776" y="6587"/>
                </a:lnTo>
                <a:lnTo>
                  <a:pt x="3766" y="6594"/>
                </a:lnTo>
                <a:lnTo>
                  <a:pt x="3754" y="6601"/>
                </a:lnTo>
                <a:lnTo>
                  <a:pt x="3743" y="6608"/>
                </a:lnTo>
                <a:lnTo>
                  <a:pt x="3732" y="6614"/>
                </a:lnTo>
                <a:lnTo>
                  <a:pt x="3719" y="6621"/>
                </a:lnTo>
                <a:lnTo>
                  <a:pt x="3705" y="6626"/>
                </a:lnTo>
                <a:lnTo>
                  <a:pt x="3692" y="6631"/>
                </a:lnTo>
                <a:lnTo>
                  <a:pt x="3678" y="6635"/>
                </a:lnTo>
                <a:lnTo>
                  <a:pt x="3663" y="6639"/>
                </a:lnTo>
                <a:lnTo>
                  <a:pt x="3648" y="6642"/>
                </a:lnTo>
                <a:lnTo>
                  <a:pt x="3632" y="6645"/>
                </a:lnTo>
                <a:lnTo>
                  <a:pt x="3615" y="6647"/>
                </a:lnTo>
                <a:lnTo>
                  <a:pt x="3598" y="6649"/>
                </a:lnTo>
                <a:lnTo>
                  <a:pt x="3581" y="6650"/>
                </a:lnTo>
                <a:lnTo>
                  <a:pt x="3563" y="6651"/>
                </a:lnTo>
                <a:lnTo>
                  <a:pt x="3545" y="6651"/>
                </a:lnTo>
                <a:lnTo>
                  <a:pt x="3514" y="6651"/>
                </a:lnTo>
                <a:lnTo>
                  <a:pt x="3484" y="6649"/>
                </a:lnTo>
                <a:lnTo>
                  <a:pt x="3455" y="6646"/>
                </a:lnTo>
                <a:lnTo>
                  <a:pt x="3426" y="6643"/>
                </a:lnTo>
                <a:lnTo>
                  <a:pt x="3397" y="6638"/>
                </a:lnTo>
                <a:lnTo>
                  <a:pt x="3369" y="6632"/>
                </a:lnTo>
                <a:lnTo>
                  <a:pt x="3341" y="6626"/>
                </a:lnTo>
                <a:lnTo>
                  <a:pt x="3315" y="6619"/>
                </a:lnTo>
                <a:lnTo>
                  <a:pt x="3288" y="6610"/>
                </a:lnTo>
                <a:lnTo>
                  <a:pt x="3262" y="6602"/>
                </a:lnTo>
                <a:lnTo>
                  <a:pt x="3238" y="6593"/>
                </a:lnTo>
                <a:lnTo>
                  <a:pt x="3213" y="6584"/>
                </a:lnTo>
                <a:lnTo>
                  <a:pt x="3191" y="6574"/>
                </a:lnTo>
                <a:lnTo>
                  <a:pt x="3168" y="6563"/>
                </a:lnTo>
                <a:lnTo>
                  <a:pt x="3148" y="6553"/>
                </a:lnTo>
                <a:lnTo>
                  <a:pt x="3128" y="6542"/>
                </a:lnTo>
                <a:lnTo>
                  <a:pt x="3059" y="6803"/>
                </a:lnTo>
                <a:close/>
                <a:moveTo>
                  <a:pt x="5775" y="6884"/>
                </a:moveTo>
                <a:lnTo>
                  <a:pt x="6085" y="6884"/>
                </a:lnTo>
                <a:lnTo>
                  <a:pt x="6085" y="6183"/>
                </a:lnTo>
                <a:lnTo>
                  <a:pt x="6242" y="6183"/>
                </a:lnTo>
                <a:lnTo>
                  <a:pt x="6274" y="6184"/>
                </a:lnTo>
                <a:lnTo>
                  <a:pt x="6304" y="6188"/>
                </a:lnTo>
                <a:lnTo>
                  <a:pt x="6318" y="6190"/>
                </a:lnTo>
                <a:lnTo>
                  <a:pt x="6332" y="6193"/>
                </a:lnTo>
                <a:lnTo>
                  <a:pt x="6345" y="6196"/>
                </a:lnTo>
                <a:lnTo>
                  <a:pt x="6358" y="6200"/>
                </a:lnTo>
                <a:lnTo>
                  <a:pt x="6370" y="6204"/>
                </a:lnTo>
                <a:lnTo>
                  <a:pt x="6381" y="6209"/>
                </a:lnTo>
                <a:lnTo>
                  <a:pt x="6394" y="6215"/>
                </a:lnTo>
                <a:lnTo>
                  <a:pt x="6404" y="6221"/>
                </a:lnTo>
                <a:lnTo>
                  <a:pt x="6414" y="6227"/>
                </a:lnTo>
                <a:lnTo>
                  <a:pt x="6424" y="6234"/>
                </a:lnTo>
                <a:lnTo>
                  <a:pt x="6435" y="6242"/>
                </a:lnTo>
                <a:lnTo>
                  <a:pt x="6444" y="6250"/>
                </a:lnTo>
                <a:lnTo>
                  <a:pt x="6453" y="6260"/>
                </a:lnTo>
                <a:lnTo>
                  <a:pt x="6461" y="6269"/>
                </a:lnTo>
                <a:lnTo>
                  <a:pt x="6469" y="6279"/>
                </a:lnTo>
                <a:lnTo>
                  <a:pt x="6478" y="6290"/>
                </a:lnTo>
                <a:lnTo>
                  <a:pt x="6485" y="6303"/>
                </a:lnTo>
                <a:lnTo>
                  <a:pt x="6492" y="6315"/>
                </a:lnTo>
                <a:lnTo>
                  <a:pt x="6499" y="6328"/>
                </a:lnTo>
                <a:lnTo>
                  <a:pt x="6505" y="6341"/>
                </a:lnTo>
                <a:lnTo>
                  <a:pt x="6512" y="6357"/>
                </a:lnTo>
                <a:lnTo>
                  <a:pt x="6518" y="6372"/>
                </a:lnTo>
                <a:lnTo>
                  <a:pt x="6524" y="6388"/>
                </a:lnTo>
                <a:lnTo>
                  <a:pt x="6530" y="6405"/>
                </a:lnTo>
                <a:lnTo>
                  <a:pt x="6540" y="6442"/>
                </a:lnTo>
                <a:lnTo>
                  <a:pt x="6549" y="6481"/>
                </a:lnTo>
                <a:lnTo>
                  <a:pt x="6567" y="6558"/>
                </a:lnTo>
                <a:lnTo>
                  <a:pt x="6584" y="6627"/>
                </a:lnTo>
                <a:lnTo>
                  <a:pt x="6599" y="6689"/>
                </a:lnTo>
                <a:lnTo>
                  <a:pt x="6615" y="6744"/>
                </a:lnTo>
                <a:lnTo>
                  <a:pt x="6629" y="6791"/>
                </a:lnTo>
                <a:lnTo>
                  <a:pt x="6642" y="6830"/>
                </a:lnTo>
                <a:lnTo>
                  <a:pt x="6654" y="6862"/>
                </a:lnTo>
                <a:lnTo>
                  <a:pt x="6664" y="6884"/>
                </a:lnTo>
                <a:lnTo>
                  <a:pt x="6985" y="6884"/>
                </a:lnTo>
                <a:lnTo>
                  <a:pt x="6978" y="6871"/>
                </a:lnTo>
                <a:lnTo>
                  <a:pt x="6972" y="6854"/>
                </a:lnTo>
                <a:lnTo>
                  <a:pt x="6965" y="6834"/>
                </a:lnTo>
                <a:lnTo>
                  <a:pt x="6956" y="6812"/>
                </a:lnTo>
                <a:lnTo>
                  <a:pt x="6941" y="6761"/>
                </a:lnTo>
                <a:lnTo>
                  <a:pt x="6925" y="6701"/>
                </a:lnTo>
                <a:lnTo>
                  <a:pt x="6907" y="6636"/>
                </a:lnTo>
                <a:lnTo>
                  <a:pt x="6889" y="6563"/>
                </a:lnTo>
                <a:lnTo>
                  <a:pt x="6869" y="6488"/>
                </a:lnTo>
                <a:lnTo>
                  <a:pt x="6850" y="6409"/>
                </a:lnTo>
                <a:lnTo>
                  <a:pt x="6842" y="6378"/>
                </a:lnTo>
                <a:lnTo>
                  <a:pt x="6833" y="6349"/>
                </a:lnTo>
                <a:lnTo>
                  <a:pt x="6822" y="6320"/>
                </a:lnTo>
                <a:lnTo>
                  <a:pt x="6812" y="6293"/>
                </a:lnTo>
                <a:lnTo>
                  <a:pt x="6801" y="6268"/>
                </a:lnTo>
                <a:lnTo>
                  <a:pt x="6789" y="6243"/>
                </a:lnTo>
                <a:lnTo>
                  <a:pt x="6775" y="6221"/>
                </a:lnTo>
                <a:lnTo>
                  <a:pt x="6761" y="6198"/>
                </a:lnTo>
                <a:lnTo>
                  <a:pt x="6747" y="6178"/>
                </a:lnTo>
                <a:lnTo>
                  <a:pt x="6730" y="6159"/>
                </a:lnTo>
                <a:lnTo>
                  <a:pt x="6713" y="6142"/>
                </a:lnTo>
                <a:lnTo>
                  <a:pt x="6696" y="6126"/>
                </a:lnTo>
                <a:lnTo>
                  <a:pt x="6676" y="6111"/>
                </a:lnTo>
                <a:lnTo>
                  <a:pt x="6656" y="6099"/>
                </a:lnTo>
                <a:lnTo>
                  <a:pt x="6634" y="6088"/>
                </a:lnTo>
                <a:lnTo>
                  <a:pt x="6612" y="6078"/>
                </a:lnTo>
                <a:lnTo>
                  <a:pt x="6612" y="6070"/>
                </a:lnTo>
                <a:lnTo>
                  <a:pt x="6627" y="6065"/>
                </a:lnTo>
                <a:lnTo>
                  <a:pt x="6642" y="6059"/>
                </a:lnTo>
                <a:lnTo>
                  <a:pt x="6657" y="6052"/>
                </a:lnTo>
                <a:lnTo>
                  <a:pt x="6671" y="6045"/>
                </a:lnTo>
                <a:lnTo>
                  <a:pt x="6686" y="6038"/>
                </a:lnTo>
                <a:lnTo>
                  <a:pt x="6701" y="6029"/>
                </a:lnTo>
                <a:lnTo>
                  <a:pt x="6714" y="6020"/>
                </a:lnTo>
                <a:lnTo>
                  <a:pt x="6728" y="6011"/>
                </a:lnTo>
                <a:lnTo>
                  <a:pt x="6742" y="6001"/>
                </a:lnTo>
                <a:lnTo>
                  <a:pt x="6755" y="5991"/>
                </a:lnTo>
                <a:lnTo>
                  <a:pt x="6768" y="5980"/>
                </a:lnTo>
                <a:lnTo>
                  <a:pt x="6780" y="5969"/>
                </a:lnTo>
                <a:lnTo>
                  <a:pt x="6793" y="5957"/>
                </a:lnTo>
                <a:lnTo>
                  <a:pt x="6805" y="5945"/>
                </a:lnTo>
                <a:lnTo>
                  <a:pt x="6816" y="5931"/>
                </a:lnTo>
                <a:lnTo>
                  <a:pt x="6828" y="5918"/>
                </a:lnTo>
                <a:lnTo>
                  <a:pt x="6838" y="5905"/>
                </a:lnTo>
                <a:lnTo>
                  <a:pt x="6848" y="5890"/>
                </a:lnTo>
                <a:lnTo>
                  <a:pt x="6857" y="5876"/>
                </a:lnTo>
                <a:lnTo>
                  <a:pt x="6866" y="5861"/>
                </a:lnTo>
                <a:lnTo>
                  <a:pt x="6875" y="5845"/>
                </a:lnTo>
                <a:lnTo>
                  <a:pt x="6883" y="5829"/>
                </a:lnTo>
                <a:lnTo>
                  <a:pt x="6890" y="5813"/>
                </a:lnTo>
                <a:lnTo>
                  <a:pt x="6896" y="5795"/>
                </a:lnTo>
                <a:lnTo>
                  <a:pt x="6902" y="5778"/>
                </a:lnTo>
                <a:lnTo>
                  <a:pt x="6907" y="5761"/>
                </a:lnTo>
                <a:lnTo>
                  <a:pt x="6911" y="5742"/>
                </a:lnTo>
                <a:lnTo>
                  <a:pt x="6915" y="5723"/>
                </a:lnTo>
                <a:lnTo>
                  <a:pt x="6919" y="5704"/>
                </a:lnTo>
                <a:lnTo>
                  <a:pt x="6921" y="5685"/>
                </a:lnTo>
                <a:lnTo>
                  <a:pt x="6922" y="5664"/>
                </a:lnTo>
                <a:lnTo>
                  <a:pt x="6923" y="5644"/>
                </a:lnTo>
                <a:lnTo>
                  <a:pt x="6922" y="5616"/>
                </a:lnTo>
                <a:lnTo>
                  <a:pt x="6920" y="5591"/>
                </a:lnTo>
                <a:lnTo>
                  <a:pt x="6917" y="5564"/>
                </a:lnTo>
                <a:lnTo>
                  <a:pt x="6912" y="5540"/>
                </a:lnTo>
                <a:lnTo>
                  <a:pt x="6907" y="5515"/>
                </a:lnTo>
                <a:lnTo>
                  <a:pt x="6900" y="5492"/>
                </a:lnTo>
                <a:lnTo>
                  <a:pt x="6893" y="5469"/>
                </a:lnTo>
                <a:lnTo>
                  <a:pt x="6884" y="5447"/>
                </a:lnTo>
                <a:lnTo>
                  <a:pt x="6874" y="5426"/>
                </a:lnTo>
                <a:lnTo>
                  <a:pt x="6863" y="5406"/>
                </a:lnTo>
                <a:lnTo>
                  <a:pt x="6851" y="5385"/>
                </a:lnTo>
                <a:lnTo>
                  <a:pt x="6838" y="5367"/>
                </a:lnTo>
                <a:lnTo>
                  <a:pt x="6823" y="5349"/>
                </a:lnTo>
                <a:lnTo>
                  <a:pt x="6808" y="5332"/>
                </a:lnTo>
                <a:lnTo>
                  <a:pt x="6793" y="5317"/>
                </a:lnTo>
                <a:lnTo>
                  <a:pt x="6775" y="5301"/>
                </a:lnTo>
                <a:lnTo>
                  <a:pt x="6753" y="5284"/>
                </a:lnTo>
                <a:lnTo>
                  <a:pt x="6729" y="5268"/>
                </a:lnTo>
                <a:lnTo>
                  <a:pt x="6705" y="5252"/>
                </a:lnTo>
                <a:lnTo>
                  <a:pt x="6679" y="5239"/>
                </a:lnTo>
                <a:lnTo>
                  <a:pt x="6652" y="5227"/>
                </a:lnTo>
                <a:lnTo>
                  <a:pt x="6623" y="5215"/>
                </a:lnTo>
                <a:lnTo>
                  <a:pt x="6592" y="5205"/>
                </a:lnTo>
                <a:lnTo>
                  <a:pt x="6560" y="5196"/>
                </a:lnTo>
                <a:lnTo>
                  <a:pt x="6527" y="5189"/>
                </a:lnTo>
                <a:lnTo>
                  <a:pt x="6492" y="5182"/>
                </a:lnTo>
                <a:lnTo>
                  <a:pt x="6456" y="5176"/>
                </a:lnTo>
                <a:lnTo>
                  <a:pt x="6417" y="5171"/>
                </a:lnTo>
                <a:lnTo>
                  <a:pt x="6378" y="5168"/>
                </a:lnTo>
                <a:lnTo>
                  <a:pt x="6336" y="5165"/>
                </a:lnTo>
                <a:lnTo>
                  <a:pt x="6293" y="5164"/>
                </a:lnTo>
                <a:lnTo>
                  <a:pt x="6248" y="5163"/>
                </a:lnTo>
                <a:lnTo>
                  <a:pt x="6181" y="5164"/>
                </a:lnTo>
                <a:lnTo>
                  <a:pt x="6114" y="5166"/>
                </a:lnTo>
                <a:lnTo>
                  <a:pt x="6050" y="5169"/>
                </a:lnTo>
                <a:lnTo>
                  <a:pt x="5989" y="5174"/>
                </a:lnTo>
                <a:lnTo>
                  <a:pt x="5929" y="5179"/>
                </a:lnTo>
                <a:lnTo>
                  <a:pt x="5874" y="5186"/>
                </a:lnTo>
                <a:lnTo>
                  <a:pt x="5822" y="5193"/>
                </a:lnTo>
                <a:lnTo>
                  <a:pt x="5775" y="5200"/>
                </a:lnTo>
                <a:lnTo>
                  <a:pt x="5775" y="6884"/>
                </a:lnTo>
                <a:close/>
                <a:moveTo>
                  <a:pt x="6085" y="5414"/>
                </a:moveTo>
                <a:lnTo>
                  <a:pt x="6098" y="5411"/>
                </a:lnTo>
                <a:lnTo>
                  <a:pt x="6114" y="5409"/>
                </a:lnTo>
                <a:lnTo>
                  <a:pt x="6134" y="5406"/>
                </a:lnTo>
                <a:lnTo>
                  <a:pt x="6156" y="5404"/>
                </a:lnTo>
                <a:lnTo>
                  <a:pt x="6182" y="5402"/>
                </a:lnTo>
                <a:lnTo>
                  <a:pt x="6211" y="5400"/>
                </a:lnTo>
                <a:lnTo>
                  <a:pt x="6243" y="5398"/>
                </a:lnTo>
                <a:lnTo>
                  <a:pt x="6278" y="5398"/>
                </a:lnTo>
                <a:lnTo>
                  <a:pt x="6298" y="5398"/>
                </a:lnTo>
                <a:lnTo>
                  <a:pt x="6316" y="5400"/>
                </a:lnTo>
                <a:lnTo>
                  <a:pt x="6333" y="5402"/>
                </a:lnTo>
                <a:lnTo>
                  <a:pt x="6351" y="5403"/>
                </a:lnTo>
                <a:lnTo>
                  <a:pt x="6368" y="5406"/>
                </a:lnTo>
                <a:lnTo>
                  <a:pt x="6385" y="5409"/>
                </a:lnTo>
                <a:lnTo>
                  <a:pt x="6400" y="5412"/>
                </a:lnTo>
                <a:lnTo>
                  <a:pt x="6416" y="5416"/>
                </a:lnTo>
                <a:lnTo>
                  <a:pt x="6431" y="5420"/>
                </a:lnTo>
                <a:lnTo>
                  <a:pt x="6445" y="5425"/>
                </a:lnTo>
                <a:lnTo>
                  <a:pt x="6459" y="5430"/>
                </a:lnTo>
                <a:lnTo>
                  <a:pt x="6473" y="5436"/>
                </a:lnTo>
                <a:lnTo>
                  <a:pt x="6486" y="5443"/>
                </a:lnTo>
                <a:lnTo>
                  <a:pt x="6498" y="5451"/>
                </a:lnTo>
                <a:lnTo>
                  <a:pt x="6509" y="5458"/>
                </a:lnTo>
                <a:lnTo>
                  <a:pt x="6521" y="5466"/>
                </a:lnTo>
                <a:lnTo>
                  <a:pt x="6531" y="5475"/>
                </a:lnTo>
                <a:lnTo>
                  <a:pt x="6541" y="5484"/>
                </a:lnTo>
                <a:lnTo>
                  <a:pt x="6550" y="5494"/>
                </a:lnTo>
                <a:lnTo>
                  <a:pt x="6559" y="5504"/>
                </a:lnTo>
                <a:lnTo>
                  <a:pt x="6568" y="5515"/>
                </a:lnTo>
                <a:lnTo>
                  <a:pt x="6575" y="5526"/>
                </a:lnTo>
                <a:lnTo>
                  <a:pt x="6582" y="5539"/>
                </a:lnTo>
                <a:lnTo>
                  <a:pt x="6588" y="5551"/>
                </a:lnTo>
                <a:lnTo>
                  <a:pt x="6593" y="5564"/>
                </a:lnTo>
                <a:lnTo>
                  <a:pt x="6598" y="5578"/>
                </a:lnTo>
                <a:lnTo>
                  <a:pt x="6602" y="5593"/>
                </a:lnTo>
                <a:lnTo>
                  <a:pt x="6606" y="5607"/>
                </a:lnTo>
                <a:lnTo>
                  <a:pt x="6608" y="5622"/>
                </a:lnTo>
                <a:lnTo>
                  <a:pt x="6610" y="5639"/>
                </a:lnTo>
                <a:lnTo>
                  <a:pt x="6611" y="5655"/>
                </a:lnTo>
                <a:lnTo>
                  <a:pt x="6612" y="5673"/>
                </a:lnTo>
                <a:lnTo>
                  <a:pt x="6611" y="5688"/>
                </a:lnTo>
                <a:lnTo>
                  <a:pt x="6610" y="5703"/>
                </a:lnTo>
                <a:lnTo>
                  <a:pt x="6608" y="5719"/>
                </a:lnTo>
                <a:lnTo>
                  <a:pt x="6606" y="5734"/>
                </a:lnTo>
                <a:lnTo>
                  <a:pt x="6602" y="5747"/>
                </a:lnTo>
                <a:lnTo>
                  <a:pt x="6598" y="5762"/>
                </a:lnTo>
                <a:lnTo>
                  <a:pt x="6593" y="5775"/>
                </a:lnTo>
                <a:lnTo>
                  <a:pt x="6588" y="5788"/>
                </a:lnTo>
                <a:lnTo>
                  <a:pt x="6582" y="5800"/>
                </a:lnTo>
                <a:lnTo>
                  <a:pt x="6575" y="5813"/>
                </a:lnTo>
                <a:lnTo>
                  <a:pt x="6568" y="5825"/>
                </a:lnTo>
                <a:lnTo>
                  <a:pt x="6559" y="5836"/>
                </a:lnTo>
                <a:lnTo>
                  <a:pt x="6550" y="5847"/>
                </a:lnTo>
                <a:lnTo>
                  <a:pt x="6541" y="5858"/>
                </a:lnTo>
                <a:lnTo>
                  <a:pt x="6531" y="5868"/>
                </a:lnTo>
                <a:lnTo>
                  <a:pt x="6520" y="5877"/>
                </a:lnTo>
                <a:lnTo>
                  <a:pt x="6508" y="5886"/>
                </a:lnTo>
                <a:lnTo>
                  <a:pt x="6496" y="5894"/>
                </a:lnTo>
                <a:lnTo>
                  <a:pt x="6484" y="5903"/>
                </a:lnTo>
                <a:lnTo>
                  <a:pt x="6470" y="5910"/>
                </a:lnTo>
                <a:lnTo>
                  <a:pt x="6457" y="5916"/>
                </a:lnTo>
                <a:lnTo>
                  <a:pt x="6443" y="5923"/>
                </a:lnTo>
                <a:lnTo>
                  <a:pt x="6428" y="5928"/>
                </a:lnTo>
                <a:lnTo>
                  <a:pt x="6412" y="5933"/>
                </a:lnTo>
                <a:lnTo>
                  <a:pt x="6396" y="5938"/>
                </a:lnTo>
                <a:lnTo>
                  <a:pt x="6379" y="5943"/>
                </a:lnTo>
                <a:lnTo>
                  <a:pt x="6362" y="5946"/>
                </a:lnTo>
                <a:lnTo>
                  <a:pt x="6345" y="5949"/>
                </a:lnTo>
                <a:lnTo>
                  <a:pt x="6326" y="5951"/>
                </a:lnTo>
                <a:lnTo>
                  <a:pt x="6308" y="5953"/>
                </a:lnTo>
                <a:lnTo>
                  <a:pt x="6289" y="5954"/>
                </a:lnTo>
                <a:lnTo>
                  <a:pt x="6269" y="5954"/>
                </a:lnTo>
                <a:lnTo>
                  <a:pt x="6085" y="5954"/>
                </a:lnTo>
                <a:lnTo>
                  <a:pt x="6085" y="5414"/>
                </a:lnTo>
                <a:close/>
                <a:moveTo>
                  <a:pt x="1274" y="4005"/>
                </a:moveTo>
                <a:lnTo>
                  <a:pt x="1257" y="4011"/>
                </a:lnTo>
                <a:lnTo>
                  <a:pt x="1241" y="4018"/>
                </a:lnTo>
                <a:lnTo>
                  <a:pt x="1222" y="4024"/>
                </a:lnTo>
                <a:lnTo>
                  <a:pt x="1203" y="4030"/>
                </a:lnTo>
                <a:lnTo>
                  <a:pt x="1184" y="4035"/>
                </a:lnTo>
                <a:lnTo>
                  <a:pt x="1162" y="4040"/>
                </a:lnTo>
                <a:lnTo>
                  <a:pt x="1141" y="4046"/>
                </a:lnTo>
                <a:lnTo>
                  <a:pt x="1119" y="4050"/>
                </a:lnTo>
                <a:lnTo>
                  <a:pt x="1097" y="4054"/>
                </a:lnTo>
                <a:lnTo>
                  <a:pt x="1073" y="4057"/>
                </a:lnTo>
                <a:lnTo>
                  <a:pt x="1050" y="4060"/>
                </a:lnTo>
                <a:lnTo>
                  <a:pt x="1026" y="4062"/>
                </a:lnTo>
                <a:lnTo>
                  <a:pt x="1003" y="4064"/>
                </a:lnTo>
                <a:lnTo>
                  <a:pt x="979" y="4066"/>
                </a:lnTo>
                <a:lnTo>
                  <a:pt x="954" y="4067"/>
                </a:lnTo>
                <a:lnTo>
                  <a:pt x="931" y="4067"/>
                </a:lnTo>
                <a:lnTo>
                  <a:pt x="896" y="4066"/>
                </a:lnTo>
                <a:lnTo>
                  <a:pt x="861" y="4064"/>
                </a:lnTo>
                <a:lnTo>
                  <a:pt x="829" y="4061"/>
                </a:lnTo>
                <a:lnTo>
                  <a:pt x="796" y="4056"/>
                </a:lnTo>
                <a:lnTo>
                  <a:pt x="765" y="4050"/>
                </a:lnTo>
                <a:lnTo>
                  <a:pt x="735" y="4042"/>
                </a:lnTo>
                <a:lnTo>
                  <a:pt x="706" y="4033"/>
                </a:lnTo>
                <a:lnTo>
                  <a:pt x="677" y="4023"/>
                </a:lnTo>
                <a:lnTo>
                  <a:pt x="651" y="4012"/>
                </a:lnTo>
                <a:lnTo>
                  <a:pt x="624" y="4000"/>
                </a:lnTo>
                <a:lnTo>
                  <a:pt x="598" y="3986"/>
                </a:lnTo>
                <a:lnTo>
                  <a:pt x="575" y="3971"/>
                </a:lnTo>
                <a:lnTo>
                  <a:pt x="551" y="3955"/>
                </a:lnTo>
                <a:lnTo>
                  <a:pt x="530" y="3937"/>
                </a:lnTo>
                <a:lnTo>
                  <a:pt x="508" y="3919"/>
                </a:lnTo>
                <a:lnTo>
                  <a:pt x="489" y="3899"/>
                </a:lnTo>
                <a:lnTo>
                  <a:pt x="471" y="3879"/>
                </a:lnTo>
                <a:lnTo>
                  <a:pt x="453" y="3856"/>
                </a:lnTo>
                <a:lnTo>
                  <a:pt x="437" y="3834"/>
                </a:lnTo>
                <a:lnTo>
                  <a:pt x="421" y="3810"/>
                </a:lnTo>
                <a:lnTo>
                  <a:pt x="407" y="3785"/>
                </a:lnTo>
                <a:lnTo>
                  <a:pt x="394" y="3759"/>
                </a:lnTo>
                <a:lnTo>
                  <a:pt x="383" y="3732"/>
                </a:lnTo>
                <a:lnTo>
                  <a:pt x="371" y="3704"/>
                </a:lnTo>
                <a:lnTo>
                  <a:pt x="362" y="3675"/>
                </a:lnTo>
                <a:lnTo>
                  <a:pt x="354" y="3645"/>
                </a:lnTo>
                <a:lnTo>
                  <a:pt x="347" y="3614"/>
                </a:lnTo>
                <a:lnTo>
                  <a:pt x="342" y="3582"/>
                </a:lnTo>
                <a:lnTo>
                  <a:pt x="337" y="3550"/>
                </a:lnTo>
                <a:lnTo>
                  <a:pt x="333" y="3517"/>
                </a:lnTo>
                <a:lnTo>
                  <a:pt x="331" y="3482"/>
                </a:lnTo>
                <a:lnTo>
                  <a:pt x="331" y="3447"/>
                </a:lnTo>
                <a:lnTo>
                  <a:pt x="332" y="3408"/>
                </a:lnTo>
                <a:lnTo>
                  <a:pt x="335" y="3372"/>
                </a:lnTo>
                <a:lnTo>
                  <a:pt x="338" y="3336"/>
                </a:lnTo>
                <a:lnTo>
                  <a:pt x="343" y="3301"/>
                </a:lnTo>
                <a:lnTo>
                  <a:pt x="349" y="3267"/>
                </a:lnTo>
                <a:lnTo>
                  <a:pt x="357" y="3235"/>
                </a:lnTo>
                <a:lnTo>
                  <a:pt x="366" y="3204"/>
                </a:lnTo>
                <a:lnTo>
                  <a:pt x="376" y="3173"/>
                </a:lnTo>
                <a:lnTo>
                  <a:pt x="388" y="3145"/>
                </a:lnTo>
                <a:lnTo>
                  <a:pt x="401" y="3117"/>
                </a:lnTo>
                <a:lnTo>
                  <a:pt x="414" y="3090"/>
                </a:lnTo>
                <a:lnTo>
                  <a:pt x="430" y="3065"/>
                </a:lnTo>
                <a:lnTo>
                  <a:pt x="446" y="3041"/>
                </a:lnTo>
                <a:lnTo>
                  <a:pt x="463" y="3018"/>
                </a:lnTo>
                <a:lnTo>
                  <a:pt x="482" y="2996"/>
                </a:lnTo>
                <a:lnTo>
                  <a:pt x="501" y="2976"/>
                </a:lnTo>
                <a:lnTo>
                  <a:pt x="522" y="2956"/>
                </a:lnTo>
                <a:lnTo>
                  <a:pt x="543" y="2938"/>
                </a:lnTo>
                <a:lnTo>
                  <a:pt x="566" y="2921"/>
                </a:lnTo>
                <a:lnTo>
                  <a:pt x="589" y="2905"/>
                </a:lnTo>
                <a:lnTo>
                  <a:pt x="614" y="2891"/>
                </a:lnTo>
                <a:lnTo>
                  <a:pt x="639" y="2878"/>
                </a:lnTo>
                <a:lnTo>
                  <a:pt x="665" y="2865"/>
                </a:lnTo>
                <a:lnTo>
                  <a:pt x="693" y="2855"/>
                </a:lnTo>
                <a:lnTo>
                  <a:pt x="720" y="2845"/>
                </a:lnTo>
                <a:lnTo>
                  <a:pt x="749" y="2837"/>
                </a:lnTo>
                <a:lnTo>
                  <a:pt x="779" y="2831"/>
                </a:lnTo>
                <a:lnTo>
                  <a:pt x="808" y="2825"/>
                </a:lnTo>
                <a:lnTo>
                  <a:pt x="839" y="2820"/>
                </a:lnTo>
                <a:lnTo>
                  <a:pt x="871" y="2816"/>
                </a:lnTo>
                <a:lnTo>
                  <a:pt x="902" y="2815"/>
                </a:lnTo>
                <a:lnTo>
                  <a:pt x="935" y="2814"/>
                </a:lnTo>
                <a:lnTo>
                  <a:pt x="961" y="2814"/>
                </a:lnTo>
                <a:lnTo>
                  <a:pt x="986" y="2815"/>
                </a:lnTo>
                <a:lnTo>
                  <a:pt x="1011" y="2817"/>
                </a:lnTo>
                <a:lnTo>
                  <a:pt x="1035" y="2819"/>
                </a:lnTo>
                <a:lnTo>
                  <a:pt x="1059" y="2822"/>
                </a:lnTo>
                <a:lnTo>
                  <a:pt x="1081" y="2826"/>
                </a:lnTo>
                <a:lnTo>
                  <a:pt x="1104" y="2830"/>
                </a:lnTo>
                <a:lnTo>
                  <a:pt x="1125" y="2835"/>
                </a:lnTo>
                <a:lnTo>
                  <a:pt x="1146" y="2839"/>
                </a:lnTo>
                <a:lnTo>
                  <a:pt x="1166" y="2844"/>
                </a:lnTo>
                <a:lnTo>
                  <a:pt x="1186" y="2850"/>
                </a:lnTo>
                <a:lnTo>
                  <a:pt x="1204" y="2855"/>
                </a:lnTo>
                <a:lnTo>
                  <a:pt x="1239" y="2868"/>
                </a:lnTo>
                <a:lnTo>
                  <a:pt x="1271" y="2882"/>
                </a:lnTo>
                <a:lnTo>
                  <a:pt x="1339" y="2631"/>
                </a:lnTo>
                <a:lnTo>
                  <a:pt x="1326" y="2625"/>
                </a:lnTo>
                <a:lnTo>
                  <a:pt x="1311" y="2618"/>
                </a:lnTo>
                <a:lnTo>
                  <a:pt x="1294" y="2612"/>
                </a:lnTo>
                <a:lnTo>
                  <a:pt x="1276" y="2605"/>
                </a:lnTo>
                <a:lnTo>
                  <a:pt x="1255" y="2599"/>
                </a:lnTo>
                <a:lnTo>
                  <a:pt x="1234" y="2592"/>
                </a:lnTo>
                <a:lnTo>
                  <a:pt x="1210" y="2586"/>
                </a:lnTo>
                <a:lnTo>
                  <a:pt x="1185" y="2580"/>
                </a:lnTo>
                <a:lnTo>
                  <a:pt x="1157" y="2575"/>
                </a:lnTo>
                <a:lnTo>
                  <a:pt x="1128" y="2570"/>
                </a:lnTo>
                <a:lnTo>
                  <a:pt x="1098" y="2566"/>
                </a:lnTo>
                <a:lnTo>
                  <a:pt x="1065" y="2562"/>
                </a:lnTo>
                <a:lnTo>
                  <a:pt x="1032" y="2559"/>
                </a:lnTo>
                <a:lnTo>
                  <a:pt x="996" y="2557"/>
                </a:lnTo>
                <a:lnTo>
                  <a:pt x="960" y="2556"/>
                </a:lnTo>
                <a:lnTo>
                  <a:pt x="922" y="2555"/>
                </a:lnTo>
                <a:lnTo>
                  <a:pt x="873" y="2556"/>
                </a:lnTo>
                <a:lnTo>
                  <a:pt x="825" y="2559"/>
                </a:lnTo>
                <a:lnTo>
                  <a:pt x="777" y="2564"/>
                </a:lnTo>
                <a:lnTo>
                  <a:pt x="731" y="2571"/>
                </a:lnTo>
                <a:lnTo>
                  <a:pt x="685" y="2579"/>
                </a:lnTo>
                <a:lnTo>
                  <a:pt x="641" y="2590"/>
                </a:lnTo>
                <a:lnTo>
                  <a:pt x="598" y="2603"/>
                </a:lnTo>
                <a:lnTo>
                  <a:pt x="555" y="2617"/>
                </a:lnTo>
                <a:lnTo>
                  <a:pt x="515" y="2633"/>
                </a:lnTo>
                <a:lnTo>
                  <a:pt x="475" y="2652"/>
                </a:lnTo>
                <a:lnTo>
                  <a:pt x="436" y="2671"/>
                </a:lnTo>
                <a:lnTo>
                  <a:pt x="399" y="2693"/>
                </a:lnTo>
                <a:lnTo>
                  <a:pt x="363" y="2716"/>
                </a:lnTo>
                <a:lnTo>
                  <a:pt x="328" y="2742"/>
                </a:lnTo>
                <a:lnTo>
                  <a:pt x="296" y="2768"/>
                </a:lnTo>
                <a:lnTo>
                  <a:pt x="264" y="2797"/>
                </a:lnTo>
                <a:lnTo>
                  <a:pt x="233" y="2827"/>
                </a:lnTo>
                <a:lnTo>
                  <a:pt x="205" y="2858"/>
                </a:lnTo>
                <a:lnTo>
                  <a:pt x="178" y="2892"/>
                </a:lnTo>
                <a:lnTo>
                  <a:pt x="152" y="2927"/>
                </a:lnTo>
                <a:lnTo>
                  <a:pt x="130" y="2964"/>
                </a:lnTo>
                <a:lnTo>
                  <a:pt x="107" y="3001"/>
                </a:lnTo>
                <a:lnTo>
                  <a:pt x="88" y="3041"/>
                </a:lnTo>
                <a:lnTo>
                  <a:pt x="70" y="3082"/>
                </a:lnTo>
                <a:lnTo>
                  <a:pt x="54" y="3125"/>
                </a:lnTo>
                <a:lnTo>
                  <a:pt x="40" y="3169"/>
                </a:lnTo>
                <a:lnTo>
                  <a:pt x="28" y="3214"/>
                </a:lnTo>
                <a:lnTo>
                  <a:pt x="18" y="3261"/>
                </a:lnTo>
                <a:lnTo>
                  <a:pt x="10" y="3309"/>
                </a:lnTo>
                <a:lnTo>
                  <a:pt x="4" y="3359"/>
                </a:lnTo>
                <a:lnTo>
                  <a:pt x="1" y="3410"/>
                </a:lnTo>
                <a:lnTo>
                  <a:pt x="0" y="3463"/>
                </a:lnTo>
                <a:lnTo>
                  <a:pt x="1" y="3512"/>
                </a:lnTo>
                <a:lnTo>
                  <a:pt x="4" y="3559"/>
                </a:lnTo>
                <a:lnTo>
                  <a:pt x="8" y="3606"/>
                </a:lnTo>
                <a:lnTo>
                  <a:pt x="15" y="3651"/>
                </a:lnTo>
                <a:lnTo>
                  <a:pt x="24" y="3695"/>
                </a:lnTo>
                <a:lnTo>
                  <a:pt x="35" y="3738"/>
                </a:lnTo>
                <a:lnTo>
                  <a:pt x="46" y="3779"/>
                </a:lnTo>
                <a:lnTo>
                  <a:pt x="60" y="3820"/>
                </a:lnTo>
                <a:lnTo>
                  <a:pt x="77" y="3858"/>
                </a:lnTo>
                <a:lnTo>
                  <a:pt x="94" y="3896"/>
                </a:lnTo>
                <a:lnTo>
                  <a:pt x="114" y="3933"/>
                </a:lnTo>
                <a:lnTo>
                  <a:pt x="134" y="3968"/>
                </a:lnTo>
                <a:lnTo>
                  <a:pt x="157" y="4002"/>
                </a:lnTo>
                <a:lnTo>
                  <a:pt x="181" y="4033"/>
                </a:lnTo>
                <a:lnTo>
                  <a:pt x="207" y="4064"/>
                </a:lnTo>
                <a:lnTo>
                  <a:pt x="234" y="4093"/>
                </a:lnTo>
                <a:lnTo>
                  <a:pt x="264" y="4120"/>
                </a:lnTo>
                <a:lnTo>
                  <a:pt x="295" y="4147"/>
                </a:lnTo>
                <a:lnTo>
                  <a:pt x="327" y="4171"/>
                </a:lnTo>
                <a:lnTo>
                  <a:pt x="361" y="4194"/>
                </a:lnTo>
                <a:lnTo>
                  <a:pt x="396" y="4215"/>
                </a:lnTo>
                <a:lnTo>
                  <a:pt x="433" y="4235"/>
                </a:lnTo>
                <a:lnTo>
                  <a:pt x="472" y="4252"/>
                </a:lnTo>
                <a:lnTo>
                  <a:pt x="512" y="4268"/>
                </a:lnTo>
                <a:lnTo>
                  <a:pt x="552" y="4283"/>
                </a:lnTo>
                <a:lnTo>
                  <a:pt x="595" y="4295"/>
                </a:lnTo>
                <a:lnTo>
                  <a:pt x="639" y="4305"/>
                </a:lnTo>
                <a:lnTo>
                  <a:pt x="684" y="4315"/>
                </a:lnTo>
                <a:lnTo>
                  <a:pt x="731" y="4322"/>
                </a:lnTo>
                <a:lnTo>
                  <a:pt x="780" y="4327"/>
                </a:lnTo>
                <a:lnTo>
                  <a:pt x="829" y="4329"/>
                </a:lnTo>
                <a:lnTo>
                  <a:pt x="879" y="4330"/>
                </a:lnTo>
                <a:lnTo>
                  <a:pt x="918" y="4330"/>
                </a:lnTo>
                <a:lnTo>
                  <a:pt x="955" y="4329"/>
                </a:lnTo>
                <a:lnTo>
                  <a:pt x="991" y="4326"/>
                </a:lnTo>
                <a:lnTo>
                  <a:pt x="1026" y="4324"/>
                </a:lnTo>
                <a:lnTo>
                  <a:pt x="1060" y="4320"/>
                </a:lnTo>
                <a:lnTo>
                  <a:pt x="1093" y="4316"/>
                </a:lnTo>
                <a:lnTo>
                  <a:pt x="1123" y="4310"/>
                </a:lnTo>
                <a:lnTo>
                  <a:pt x="1153" y="4305"/>
                </a:lnTo>
                <a:lnTo>
                  <a:pt x="1181" y="4299"/>
                </a:lnTo>
                <a:lnTo>
                  <a:pt x="1207" y="4293"/>
                </a:lnTo>
                <a:lnTo>
                  <a:pt x="1231" y="4287"/>
                </a:lnTo>
                <a:lnTo>
                  <a:pt x="1254" y="4280"/>
                </a:lnTo>
                <a:lnTo>
                  <a:pt x="1275" y="4274"/>
                </a:lnTo>
                <a:lnTo>
                  <a:pt x="1294" y="4266"/>
                </a:lnTo>
                <a:lnTo>
                  <a:pt x="1310" y="4259"/>
                </a:lnTo>
                <a:lnTo>
                  <a:pt x="1326" y="4252"/>
                </a:lnTo>
                <a:lnTo>
                  <a:pt x="1274" y="4005"/>
                </a:lnTo>
                <a:close/>
                <a:moveTo>
                  <a:pt x="2227" y="4332"/>
                </a:moveTo>
                <a:lnTo>
                  <a:pt x="2271" y="4331"/>
                </a:lnTo>
                <a:lnTo>
                  <a:pt x="2314" y="4328"/>
                </a:lnTo>
                <a:lnTo>
                  <a:pt x="2357" y="4323"/>
                </a:lnTo>
                <a:lnTo>
                  <a:pt x="2398" y="4317"/>
                </a:lnTo>
                <a:lnTo>
                  <a:pt x="2439" y="4307"/>
                </a:lnTo>
                <a:lnTo>
                  <a:pt x="2479" y="4297"/>
                </a:lnTo>
                <a:lnTo>
                  <a:pt x="2518" y="4285"/>
                </a:lnTo>
                <a:lnTo>
                  <a:pt x="2554" y="4271"/>
                </a:lnTo>
                <a:lnTo>
                  <a:pt x="2591" y="4255"/>
                </a:lnTo>
                <a:lnTo>
                  <a:pt x="2627" y="4238"/>
                </a:lnTo>
                <a:lnTo>
                  <a:pt x="2662" y="4218"/>
                </a:lnTo>
                <a:lnTo>
                  <a:pt x="2695" y="4197"/>
                </a:lnTo>
                <a:lnTo>
                  <a:pt x="2726" y="4173"/>
                </a:lnTo>
                <a:lnTo>
                  <a:pt x="2758" y="4149"/>
                </a:lnTo>
                <a:lnTo>
                  <a:pt x="2787" y="4122"/>
                </a:lnTo>
                <a:lnTo>
                  <a:pt x="2815" y="4095"/>
                </a:lnTo>
                <a:lnTo>
                  <a:pt x="2842" y="4065"/>
                </a:lnTo>
                <a:lnTo>
                  <a:pt x="2867" y="4033"/>
                </a:lnTo>
                <a:lnTo>
                  <a:pt x="2891" y="4001"/>
                </a:lnTo>
                <a:lnTo>
                  <a:pt x="2914" y="3966"/>
                </a:lnTo>
                <a:lnTo>
                  <a:pt x="2934" y="3929"/>
                </a:lnTo>
                <a:lnTo>
                  <a:pt x="2953" y="3891"/>
                </a:lnTo>
                <a:lnTo>
                  <a:pt x="2971" y="3851"/>
                </a:lnTo>
                <a:lnTo>
                  <a:pt x="2987" y="3810"/>
                </a:lnTo>
                <a:lnTo>
                  <a:pt x="3001" y="3767"/>
                </a:lnTo>
                <a:lnTo>
                  <a:pt x="3014" y="3722"/>
                </a:lnTo>
                <a:lnTo>
                  <a:pt x="3024" y="3677"/>
                </a:lnTo>
                <a:lnTo>
                  <a:pt x="3033" y="3629"/>
                </a:lnTo>
                <a:lnTo>
                  <a:pt x="3040" y="3580"/>
                </a:lnTo>
                <a:lnTo>
                  <a:pt x="3044" y="3530"/>
                </a:lnTo>
                <a:lnTo>
                  <a:pt x="3048" y="3478"/>
                </a:lnTo>
                <a:lnTo>
                  <a:pt x="3049" y="3425"/>
                </a:lnTo>
                <a:lnTo>
                  <a:pt x="3048" y="3379"/>
                </a:lnTo>
                <a:lnTo>
                  <a:pt x="3045" y="3334"/>
                </a:lnTo>
                <a:lnTo>
                  <a:pt x="3041" y="3290"/>
                </a:lnTo>
                <a:lnTo>
                  <a:pt x="3035" y="3246"/>
                </a:lnTo>
                <a:lnTo>
                  <a:pt x="3027" y="3204"/>
                </a:lnTo>
                <a:lnTo>
                  <a:pt x="3018" y="3162"/>
                </a:lnTo>
                <a:lnTo>
                  <a:pt x="3008" y="3121"/>
                </a:lnTo>
                <a:lnTo>
                  <a:pt x="2994" y="3081"/>
                </a:lnTo>
                <a:lnTo>
                  <a:pt x="2981" y="3042"/>
                </a:lnTo>
                <a:lnTo>
                  <a:pt x="2965" y="3005"/>
                </a:lnTo>
                <a:lnTo>
                  <a:pt x="2947" y="2969"/>
                </a:lnTo>
                <a:lnTo>
                  <a:pt x="2929" y="2933"/>
                </a:lnTo>
                <a:lnTo>
                  <a:pt x="2908" y="2899"/>
                </a:lnTo>
                <a:lnTo>
                  <a:pt x="2886" y="2866"/>
                </a:lnTo>
                <a:lnTo>
                  <a:pt x="2863" y="2835"/>
                </a:lnTo>
                <a:lnTo>
                  <a:pt x="2838" y="2805"/>
                </a:lnTo>
                <a:lnTo>
                  <a:pt x="2811" y="2776"/>
                </a:lnTo>
                <a:lnTo>
                  <a:pt x="2784" y="2749"/>
                </a:lnTo>
                <a:lnTo>
                  <a:pt x="2755" y="2723"/>
                </a:lnTo>
                <a:lnTo>
                  <a:pt x="2724" y="2700"/>
                </a:lnTo>
                <a:lnTo>
                  <a:pt x="2692" y="2677"/>
                </a:lnTo>
                <a:lnTo>
                  <a:pt x="2658" y="2657"/>
                </a:lnTo>
                <a:lnTo>
                  <a:pt x="2623" y="2637"/>
                </a:lnTo>
                <a:lnTo>
                  <a:pt x="2587" y="2621"/>
                </a:lnTo>
                <a:lnTo>
                  <a:pt x="2549" y="2606"/>
                </a:lnTo>
                <a:lnTo>
                  <a:pt x="2510" y="2592"/>
                </a:lnTo>
                <a:lnTo>
                  <a:pt x="2471" y="2580"/>
                </a:lnTo>
                <a:lnTo>
                  <a:pt x="2429" y="2571"/>
                </a:lnTo>
                <a:lnTo>
                  <a:pt x="2387" y="2564"/>
                </a:lnTo>
                <a:lnTo>
                  <a:pt x="2343" y="2558"/>
                </a:lnTo>
                <a:lnTo>
                  <a:pt x="2297" y="2555"/>
                </a:lnTo>
                <a:lnTo>
                  <a:pt x="2251" y="2554"/>
                </a:lnTo>
                <a:lnTo>
                  <a:pt x="2206" y="2555"/>
                </a:lnTo>
                <a:lnTo>
                  <a:pt x="2162" y="2558"/>
                </a:lnTo>
                <a:lnTo>
                  <a:pt x="2118" y="2564"/>
                </a:lnTo>
                <a:lnTo>
                  <a:pt x="2076" y="2571"/>
                </a:lnTo>
                <a:lnTo>
                  <a:pt x="2035" y="2580"/>
                </a:lnTo>
                <a:lnTo>
                  <a:pt x="1995" y="2591"/>
                </a:lnTo>
                <a:lnTo>
                  <a:pt x="1955" y="2605"/>
                </a:lnTo>
                <a:lnTo>
                  <a:pt x="1917" y="2620"/>
                </a:lnTo>
                <a:lnTo>
                  <a:pt x="1880" y="2637"/>
                </a:lnTo>
                <a:lnTo>
                  <a:pt x="1844" y="2657"/>
                </a:lnTo>
                <a:lnTo>
                  <a:pt x="1811" y="2677"/>
                </a:lnTo>
                <a:lnTo>
                  <a:pt x="1777" y="2700"/>
                </a:lnTo>
                <a:lnTo>
                  <a:pt x="1745" y="2724"/>
                </a:lnTo>
                <a:lnTo>
                  <a:pt x="1716" y="2750"/>
                </a:lnTo>
                <a:lnTo>
                  <a:pt x="1686" y="2777"/>
                </a:lnTo>
                <a:lnTo>
                  <a:pt x="1658" y="2806"/>
                </a:lnTo>
                <a:lnTo>
                  <a:pt x="1632" y="2837"/>
                </a:lnTo>
                <a:lnTo>
                  <a:pt x="1607" y="2870"/>
                </a:lnTo>
                <a:lnTo>
                  <a:pt x="1584" y="2903"/>
                </a:lnTo>
                <a:lnTo>
                  <a:pt x="1562" y="2938"/>
                </a:lnTo>
                <a:lnTo>
                  <a:pt x="1542" y="2975"/>
                </a:lnTo>
                <a:lnTo>
                  <a:pt x="1523" y="3013"/>
                </a:lnTo>
                <a:lnTo>
                  <a:pt x="1506" y="3052"/>
                </a:lnTo>
                <a:lnTo>
                  <a:pt x="1491" y="3091"/>
                </a:lnTo>
                <a:lnTo>
                  <a:pt x="1476" y="3133"/>
                </a:lnTo>
                <a:lnTo>
                  <a:pt x="1465" y="3176"/>
                </a:lnTo>
                <a:lnTo>
                  <a:pt x="1455" y="3220"/>
                </a:lnTo>
                <a:lnTo>
                  <a:pt x="1445" y="3265"/>
                </a:lnTo>
                <a:lnTo>
                  <a:pt x="1439" y="3311"/>
                </a:lnTo>
                <a:lnTo>
                  <a:pt x="1434" y="3358"/>
                </a:lnTo>
                <a:lnTo>
                  <a:pt x="1431" y="3406"/>
                </a:lnTo>
                <a:lnTo>
                  <a:pt x="1430" y="3455"/>
                </a:lnTo>
                <a:lnTo>
                  <a:pt x="1431" y="3503"/>
                </a:lnTo>
                <a:lnTo>
                  <a:pt x="1434" y="3549"/>
                </a:lnTo>
                <a:lnTo>
                  <a:pt x="1438" y="3594"/>
                </a:lnTo>
                <a:lnTo>
                  <a:pt x="1444" y="3638"/>
                </a:lnTo>
                <a:lnTo>
                  <a:pt x="1453" y="3681"/>
                </a:lnTo>
                <a:lnTo>
                  <a:pt x="1462" y="3723"/>
                </a:lnTo>
                <a:lnTo>
                  <a:pt x="1473" y="3765"/>
                </a:lnTo>
                <a:lnTo>
                  <a:pt x="1486" y="3805"/>
                </a:lnTo>
                <a:lnTo>
                  <a:pt x="1501" y="3844"/>
                </a:lnTo>
                <a:lnTo>
                  <a:pt x="1517" y="3882"/>
                </a:lnTo>
                <a:lnTo>
                  <a:pt x="1535" y="3919"/>
                </a:lnTo>
                <a:lnTo>
                  <a:pt x="1554" y="3955"/>
                </a:lnTo>
                <a:lnTo>
                  <a:pt x="1574" y="3988"/>
                </a:lnTo>
                <a:lnTo>
                  <a:pt x="1597" y="4021"/>
                </a:lnTo>
                <a:lnTo>
                  <a:pt x="1620" y="4053"/>
                </a:lnTo>
                <a:lnTo>
                  <a:pt x="1645" y="4082"/>
                </a:lnTo>
                <a:lnTo>
                  <a:pt x="1672" y="4111"/>
                </a:lnTo>
                <a:lnTo>
                  <a:pt x="1700" y="4138"/>
                </a:lnTo>
                <a:lnTo>
                  <a:pt x="1729" y="4163"/>
                </a:lnTo>
                <a:lnTo>
                  <a:pt x="1760" y="4188"/>
                </a:lnTo>
                <a:lnTo>
                  <a:pt x="1792" y="4209"/>
                </a:lnTo>
                <a:lnTo>
                  <a:pt x="1825" y="4230"/>
                </a:lnTo>
                <a:lnTo>
                  <a:pt x="1860" y="4249"/>
                </a:lnTo>
                <a:lnTo>
                  <a:pt x="1896" y="4265"/>
                </a:lnTo>
                <a:lnTo>
                  <a:pt x="1932" y="4281"/>
                </a:lnTo>
                <a:lnTo>
                  <a:pt x="1971" y="4294"/>
                </a:lnTo>
                <a:lnTo>
                  <a:pt x="2010" y="4305"/>
                </a:lnTo>
                <a:lnTo>
                  <a:pt x="2051" y="4315"/>
                </a:lnTo>
                <a:lnTo>
                  <a:pt x="2093" y="4322"/>
                </a:lnTo>
                <a:lnTo>
                  <a:pt x="2136" y="4327"/>
                </a:lnTo>
                <a:lnTo>
                  <a:pt x="2180" y="4331"/>
                </a:lnTo>
                <a:lnTo>
                  <a:pt x="2225" y="4332"/>
                </a:lnTo>
                <a:lnTo>
                  <a:pt x="2227" y="4332"/>
                </a:lnTo>
                <a:close/>
                <a:moveTo>
                  <a:pt x="2235" y="4079"/>
                </a:moveTo>
                <a:lnTo>
                  <a:pt x="2208" y="4078"/>
                </a:lnTo>
                <a:lnTo>
                  <a:pt x="2181" y="4076"/>
                </a:lnTo>
                <a:lnTo>
                  <a:pt x="2154" y="4072"/>
                </a:lnTo>
                <a:lnTo>
                  <a:pt x="2129" y="4066"/>
                </a:lnTo>
                <a:lnTo>
                  <a:pt x="2104" y="4059"/>
                </a:lnTo>
                <a:lnTo>
                  <a:pt x="2080" y="4051"/>
                </a:lnTo>
                <a:lnTo>
                  <a:pt x="2057" y="4040"/>
                </a:lnTo>
                <a:lnTo>
                  <a:pt x="2035" y="4029"/>
                </a:lnTo>
                <a:lnTo>
                  <a:pt x="2013" y="4016"/>
                </a:lnTo>
                <a:lnTo>
                  <a:pt x="1992" y="4002"/>
                </a:lnTo>
                <a:lnTo>
                  <a:pt x="1972" y="3986"/>
                </a:lnTo>
                <a:lnTo>
                  <a:pt x="1953" y="3970"/>
                </a:lnTo>
                <a:lnTo>
                  <a:pt x="1934" y="3952"/>
                </a:lnTo>
                <a:lnTo>
                  <a:pt x="1917" y="3933"/>
                </a:lnTo>
                <a:lnTo>
                  <a:pt x="1901" y="3914"/>
                </a:lnTo>
                <a:lnTo>
                  <a:pt x="1884" y="3892"/>
                </a:lnTo>
                <a:lnTo>
                  <a:pt x="1870" y="3870"/>
                </a:lnTo>
                <a:lnTo>
                  <a:pt x="1856" y="3847"/>
                </a:lnTo>
                <a:lnTo>
                  <a:pt x="1843" y="3823"/>
                </a:lnTo>
                <a:lnTo>
                  <a:pt x="1831" y="3798"/>
                </a:lnTo>
                <a:lnTo>
                  <a:pt x="1820" y="3773"/>
                </a:lnTo>
                <a:lnTo>
                  <a:pt x="1810" y="3746"/>
                </a:lnTo>
                <a:lnTo>
                  <a:pt x="1800" y="3719"/>
                </a:lnTo>
                <a:lnTo>
                  <a:pt x="1791" y="3691"/>
                </a:lnTo>
                <a:lnTo>
                  <a:pt x="1784" y="3662"/>
                </a:lnTo>
                <a:lnTo>
                  <a:pt x="1778" y="3633"/>
                </a:lnTo>
                <a:lnTo>
                  <a:pt x="1773" y="3604"/>
                </a:lnTo>
                <a:lnTo>
                  <a:pt x="1768" y="3573"/>
                </a:lnTo>
                <a:lnTo>
                  <a:pt x="1765" y="3542"/>
                </a:lnTo>
                <a:lnTo>
                  <a:pt x="1762" y="3512"/>
                </a:lnTo>
                <a:lnTo>
                  <a:pt x="1761" y="3480"/>
                </a:lnTo>
                <a:lnTo>
                  <a:pt x="1761" y="3448"/>
                </a:lnTo>
                <a:lnTo>
                  <a:pt x="1761" y="3416"/>
                </a:lnTo>
                <a:lnTo>
                  <a:pt x="1762" y="3384"/>
                </a:lnTo>
                <a:lnTo>
                  <a:pt x="1765" y="3353"/>
                </a:lnTo>
                <a:lnTo>
                  <a:pt x="1768" y="3322"/>
                </a:lnTo>
                <a:lnTo>
                  <a:pt x="1772" y="3291"/>
                </a:lnTo>
                <a:lnTo>
                  <a:pt x="1777" y="3261"/>
                </a:lnTo>
                <a:lnTo>
                  <a:pt x="1783" y="3232"/>
                </a:lnTo>
                <a:lnTo>
                  <a:pt x="1790" y="3203"/>
                </a:lnTo>
                <a:lnTo>
                  <a:pt x="1798" y="3174"/>
                </a:lnTo>
                <a:lnTo>
                  <a:pt x="1808" y="3147"/>
                </a:lnTo>
                <a:lnTo>
                  <a:pt x="1818" y="3120"/>
                </a:lnTo>
                <a:lnTo>
                  <a:pt x="1829" y="3093"/>
                </a:lnTo>
                <a:lnTo>
                  <a:pt x="1840" y="3069"/>
                </a:lnTo>
                <a:lnTo>
                  <a:pt x="1854" y="3044"/>
                </a:lnTo>
                <a:lnTo>
                  <a:pt x="1867" y="3021"/>
                </a:lnTo>
                <a:lnTo>
                  <a:pt x="1881" y="2998"/>
                </a:lnTo>
                <a:lnTo>
                  <a:pt x="1898" y="2977"/>
                </a:lnTo>
                <a:lnTo>
                  <a:pt x="1914" y="2955"/>
                </a:lnTo>
                <a:lnTo>
                  <a:pt x="1931" y="2936"/>
                </a:lnTo>
                <a:lnTo>
                  <a:pt x="1950" y="2919"/>
                </a:lnTo>
                <a:lnTo>
                  <a:pt x="1968" y="2901"/>
                </a:lnTo>
                <a:lnTo>
                  <a:pt x="1989" y="2885"/>
                </a:lnTo>
                <a:lnTo>
                  <a:pt x="2010" y="2871"/>
                </a:lnTo>
                <a:lnTo>
                  <a:pt x="2032" y="2857"/>
                </a:lnTo>
                <a:lnTo>
                  <a:pt x="2054" y="2846"/>
                </a:lnTo>
                <a:lnTo>
                  <a:pt x="2079" y="2835"/>
                </a:lnTo>
                <a:lnTo>
                  <a:pt x="2103" y="2827"/>
                </a:lnTo>
                <a:lnTo>
                  <a:pt x="2129" y="2818"/>
                </a:lnTo>
                <a:lnTo>
                  <a:pt x="2154" y="2813"/>
                </a:lnTo>
                <a:lnTo>
                  <a:pt x="2182" y="2809"/>
                </a:lnTo>
                <a:lnTo>
                  <a:pt x="2210" y="2806"/>
                </a:lnTo>
                <a:lnTo>
                  <a:pt x="2239" y="2805"/>
                </a:lnTo>
                <a:lnTo>
                  <a:pt x="2268" y="2806"/>
                </a:lnTo>
                <a:lnTo>
                  <a:pt x="2296" y="2809"/>
                </a:lnTo>
                <a:lnTo>
                  <a:pt x="2323" y="2813"/>
                </a:lnTo>
                <a:lnTo>
                  <a:pt x="2350" y="2819"/>
                </a:lnTo>
                <a:lnTo>
                  <a:pt x="2375" y="2827"/>
                </a:lnTo>
                <a:lnTo>
                  <a:pt x="2399" y="2836"/>
                </a:lnTo>
                <a:lnTo>
                  <a:pt x="2423" y="2846"/>
                </a:lnTo>
                <a:lnTo>
                  <a:pt x="2446" y="2858"/>
                </a:lnTo>
                <a:lnTo>
                  <a:pt x="2467" y="2872"/>
                </a:lnTo>
                <a:lnTo>
                  <a:pt x="2488" y="2886"/>
                </a:lnTo>
                <a:lnTo>
                  <a:pt x="2508" y="2902"/>
                </a:lnTo>
                <a:lnTo>
                  <a:pt x="2527" y="2920"/>
                </a:lnTo>
                <a:lnTo>
                  <a:pt x="2545" y="2938"/>
                </a:lnTo>
                <a:lnTo>
                  <a:pt x="2563" y="2957"/>
                </a:lnTo>
                <a:lnTo>
                  <a:pt x="2579" y="2978"/>
                </a:lnTo>
                <a:lnTo>
                  <a:pt x="2594" y="2999"/>
                </a:lnTo>
                <a:lnTo>
                  <a:pt x="2609" y="3022"/>
                </a:lnTo>
                <a:lnTo>
                  <a:pt x="2622" y="3045"/>
                </a:lnTo>
                <a:lnTo>
                  <a:pt x="2635" y="3069"/>
                </a:lnTo>
                <a:lnTo>
                  <a:pt x="2647" y="3094"/>
                </a:lnTo>
                <a:lnTo>
                  <a:pt x="2658" y="3120"/>
                </a:lnTo>
                <a:lnTo>
                  <a:pt x="2667" y="3147"/>
                </a:lnTo>
                <a:lnTo>
                  <a:pt x="2676" y="3173"/>
                </a:lnTo>
                <a:lnTo>
                  <a:pt x="2684" y="3201"/>
                </a:lnTo>
                <a:lnTo>
                  <a:pt x="2692" y="3229"/>
                </a:lnTo>
                <a:lnTo>
                  <a:pt x="2698" y="3258"/>
                </a:lnTo>
                <a:lnTo>
                  <a:pt x="2703" y="3287"/>
                </a:lnTo>
                <a:lnTo>
                  <a:pt x="2707" y="3316"/>
                </a:lnTo>
                <a:lnTo>
                  <a:pt x="2710" y="3346"/>
                </a:lnTo>
                <a:lnTo>
                  <a:pt x="2712" y="3377"/>
                </a:lnTo>
                <a:lnTo>
                  <a:pt x="2714" y="3406"/>
                </a:lnTo>
                <a:lnTo>
                  <a:pt x="2714" y="3437"/>
                </a:lnTo>
                <a:lnTo>
                  <a:pt x="2714" y="3471"/>
                </a:lnTo>
                <a:lnTo>
                  <a:pt x="2712" y="3504"/>
                </a:lnTo>
                <a:lnTo>
                  <a:pt x="2710" y="3536"/>
                </a:lnTo>
                <a:lnTo>
                  <a:pt x="2706" y="3568"/>
                </a:lnTo>
                <a:lnTo>
                  <a:pt x="2702" y="3600"/>
                </a:lnTo>
                <a:lnTo>
                  <a:pt x="2697" y="3630"/>
                </a:lnTo>
                <a:lnTo>
                  <a:pt x="2689" y="3660"/>
                </a:lnTo>
                <a:lnTo>
                  <a:pt x="2682" y="3690"/>
                </a:lnTo>
                <a:lnTo>
                  <a:pt x="2674" y="3717"/>
                </a:lnTo>
                <a:lnTo>
                  <a:pt x="2665" y="3746"/>
                </a:lnTo>
                <a:lnTo>
                  <a:pt x="2655" y="3773"/>
                </a:lnTo>
                <a:lnTo>
                  <a:pt x="2643" y="3798"/>
                </a:lnTo>
                <a:lnTo>
                  <a:pt x="2632" y="3824"/>
                </a:lnTo>
                <a:lnTo>
                  <a:pt x="2619" y="3848"/>
                </a:lnTo>
                <a:lnTo>
                  <a:pt x="2605" y="3871"/>
                </a:lnTo>
                <a:lnTo>
                  <a:pt x="2590" y="3893"/>
                </a:lnTo>
                <a:lnTo>
                  <a:pt x="2575" y="3915"/>
                </a:lnTo>
                <a:lnTo>
                  <a:pt x="2559" y="3934"/>
                </a:lnTo>
                <a:lnTo>
                  <a:pt x="2541" y="3954"/>
                </a:lnTo>
                <a:lnTo>
                  <a:pt x="2523" y="3971"/>
                </a:lnTo>
                <a:lnTo>
                  <a:pt x="2503" y="3987"/>
                </a:lnTo>
                <a:lnTo>
                  <a:pt x="2483" y="4003"/>
                </a:lnTo>
                <a:lnTo>
                  <a:pt x="2462" y="4017"/>
                </a:lnTo>
                <a:lnTo>
                  <a:pt x="2441" y="4030"/>
                </a:lnTo>
                <a:lnTo>
                  <a:pt x="2418" y="4041"/>
                </a:lnTo>
                <a:lnTo>
                  <a:pt x="2395" y="4051"/>
                </a:lnTo>
                <a:lnTo>
                  <a:pt x="2371" y="4060"/>
                </a:lnTo>
                <a:lnTo>
                  <a:pt x="2346" y="4067"/>
                </a:lnTo>
                <a:lnTo>
                  <a:pt x="2320" y="4072"/>
                </a:lnTo>
                <a:lnTo>
                  <a:pt x="2294" y="4076"/>
                </a:lnTo>
                <a:lnTo>
                  <a:pt x="2266" y="4078"/>
                </a:lnTo>
                <a:lnTo>
                  <a:pt x="2238" y="4079"/>
                </a:lnTo>
                <a:lnTo>
                  <a:pt x="2235" y="4079"/>
                </a:lnTo>
                <a:close/>
                <a:moveTo>
                  <a:pt x="3609" y="4303"/>
                </a:moveTo>
                <a:lnTo>
                  <a:pt x="3609" y="3688"/>
                </a:lnTo>
                <a:lnTo>
                  <a:pt x="3609" y="3634"/>
                </a:lnTo>
                <a:lnTo>
                  <a:pt x="3609" y="3583"/>
                </a:lnTo>
                <a:lnTo>
                  <a:pt x="3609" y="3533"/>
                </a:lnTo>
                <a:lnTo>
                  <a:pt x="3608" y="3485"/>
                </a:lnTo>
                <a:lnTo>
                  <a:pt x="3608" y="3437"/>
                </a:lnTo>
                <a:lnTo>
                  <a:pt x="3607" y="3390"/>
                </a:lnTo>
                <a:lnTo>
                  <a:pt x="3606" y="3344"/>
                </a:lnTo>
                <a:lnTo>
                  <a:pt x="3605" y="3298"/>
                </a:lnTo>
                <a:lnTo>
                  <a:pt x="3604" y="3254"/>
                </a:lnTo>
                <a:lnTo>
                  <a:pt x="3603" y="3210"/>
                </a:lnTo>
                <a:lnTo>
                  <a:pt x="3602" y="3166"/>
                </a:lnTo>
                <a:lnTo>
                  <a:pt x="3600" y="3123"/>
                </a:lnTo>
                <a:lnTo>
                  <a:pt x="3599" y="3080"/>
                </a:lnTo>
                <a:lnTo>
                  <a:pt x="3597" y="3038"/>
                </a:lnTo>
                <a:lnTo>
                  <a:pt x="3595" y="2995"/>
                </a:lnTo>
                <a:lnTo>
                  <a:pt x="3593" y="2953"/>
                </a:lnTo>
                <a:lnTo>
                  <a:pt x="3601" y="2952"/>
                </a:lnTo>
                <a:lnTo>
                  <a:pt x="3634" y="3026"/>
                </a:lnTo>
                <a:lnTo>
                  <a:pt x="3668" y="3101"/>
                </a:lnTo>
                <a:lnTo>
                  <a:pt x="3706" y="3176"/>
                </a:lnTo>
                <a:lnTo>
                  <a:pt x="3745" y="3252"/>
                </a:lnTo>
                <a:lnTo>
                  <a:pt x="3785" y="3327"/>
                </a:lnTo>
                <a:lnTo>
                  <a:pt x="3826" y="3401"/>
                </a:lnTo>
                <a:lnTo>
                  <a:pt x="3868" y="3474"/>
                </a:lnTo>
                <a:lnTo>
                  <a:pt x="3909" y="3545"/>
                </a:lnTo>
                <a:lnTo>
                  <a:pt x="4359" y="4303"/>
                </a:lnTo>
                <a:lnTo>
                  <a:pt x="4684" y="4303"/>
                </a:lnTo>
                <a:lnTo>
                  <a:pt x="4684" y="2582"/>
                </a:lnTo>
                <a:lnTo>
                  <a:pt x="4394" y="2582"/>
                </a:lnTo>
                <a:lnTo>
                  <a:pt x="4394" y="3182"/>
                </a:lnTo>
                <a:lnTo>
                  <a:pt x="4394" y="3280"/>
                </a:lnTo>
                <a:lnTo>
                  <a:pt x="4395" y="3373"/>
                </a:lnTo>
                <a:lnTo>
                  <a:pt x="4397" y="3464"/>
                </a:lnTo>
                <a:lnTo>
                  <a:pt x="4400" y="3552"/>
                </a:lnTo>
                <a:lnTo>
                  <a:pt x="4403" y="3639"/>
                </a:lnTo>
                <a:lnTo>
                  <a:pt x="4408" y="3724"/>
                </a:lnTo>
                <a:lnTo>
                  <a:pt x="4414" y="3810"/>
                </a:lnTo>
                <a:lnTo>
                  <a:pt x="4422" y="3896"/>
                </a:lnTo>
                <a:lnTo>
                  <a:pt x="4416" y="3897"/>
                </a:lnTo>
                <a:lnTo>
                  <a:pt x="4386" y="3827"/>
                </a:lnTo>
                <a:lnTo>
                  <a:pt x="4353" y="3755"/>
                </a:lnTo>
                <a:lnTo>
                  <a:pt x="4318" y="3683"/>
                </a:lnTo>
                <a:lnTo>
                  <a:pt x="4282" y="3610"/>
                </a:lnTo>
                <a:lnTo>
                  <a:pt x="4244" y="3537"/>
                </a:lnTo>
                <a:lnTo>
                  <a:pt x="4206" y="3465"/>
                </a:lnTo>
                <a:lnTo>
                  <a:pt x="4165" y="3392"/>
                </a:lnTo>
                <a:lnTo>
                  <a:pt x="4123" y="3321"/>
                </a:lnTo>
                <a:lnTo>
                  <a:pt x="3678" y="2582"/>
                </a:lnTo>
                <a:lnTo>
                  <a:pt x="3319" y="2582"/>
                </a:lnTo>
                <a:lnTo>
                  <a:pt x="3319" y="4303"/>
                </a:lnTo>
                <a:lnTo>
                  <a:pt x="3609" y="4303"/>
                </a:lnTo>
                <a:close/>
                <a:moveTo>
                  <a:pt x="4970" y="4220"/>
                </a:moveTo>
                <a:lnTo>
                  <a:pt x="4988" y="4232"/>
                </a:lnTo>
                <a:lnTo>
                  <a:pt x="5010" y="4242"/>
                </a:lnTo>
                <a:lnTo>
                  <a:pt x="5032" y="4252"/>
                </a:lnTo>
                <a:lnTo>
                  <a:pt x="5057" y="4262"/>
                </a:lnTo>
                <a:lnTo>
                  <a:pt x="5083" y="4272"/>
                </a:lnTo>
                <a:lnTo>
                  <a:pt x="5111" y="4281"/>
                </a:lnTo>
                <a:lnTo>
                  <a:pt x="5140" y="4289"/>
                </a:lnTo>
                <a:lnTo>
                  <a:pt x="5169" y="4297"/>
                </a:lnTo>
                <a:lnTo>
                  <a:pt x="5201" y="4304"/>
                </a:lnTo>
                <a:lnTo>
                  <a:pt x="5233" y="4310"/>
                </a:lnTo>
                <a:lnTo>
                  <a:pt x="5265" y="4317"/>
                </a:lnTo>
                <a:lnTo>
                  <a:pt x="5299" y="4322"/>
                </a:lnTo>
                <a:lnTo>
                  <a:pt x="5333" y="4325"/>
                </a:lnTo>
                <a:lnTo>
                  <a:pt x="5367" y="4328"/>
                </a:lnTo>
                <a:lnTo>
                  <a:pt x="5401" y="4330"/>
                </a:lnTo>
                <a:lnTo>
                  <a:pt x="5435" y="4330"/>
                </a:lnTo>
                <a:lnTo>
                  <a:pt x="5476" y="4330"/>
                </a:lnTo>
                <a:lnTo>
                  <a:pt x="5516" y="4328"/>
                </a:lnTo>
                <a:lnTo>
                  <a:pt x="5554" y="4324"/>
                </a:lnTo>
                <a:lnTo>
                  <a:pt x="5591" y="4320"/>
                </a:lnTo>
                <a:lnTo>
                  <a:pt x="5627" y="4313"/>
                </a:lnTo>
                <a:lnTo>
                  <a:pt x="5660" y="4306"/>
                </a:lnTo>
                <a:lnTo>
                  <a:pt x="5693" y="4298"/>
                </a:lnTo>
                <a:lnTo>
                  <a:pt x="5725" y="4288"/>
                </a:lnTo>
                <a:lnTo>
                  <a:pt x="5755" y="4278"/>
                </a:lnTo>
                <a:lnTo>
                  <a:pt x="5784" y="4266"/>
                </a:lnTo>
                <a:lnTo>
                  <a:pt x="5811" y="4253"/>
                </a:lnTo>
                <a:lnTo>
                  <a:pt x="5837" y="4240"/>
                </a:lnTo>
                <a:lnTo>
                  <a:pt x="5862" y="4225"/>
                </a:lnTo>
                <a:lnTo>
                  <a:pt x="5885" y="4209"/>
                </a:lnTo>
                <a:lnTo>
                  <a:pt x="5908" y="4193"/>
                </a:lnTo>
                <a:lnTo>
                  <a:pt x="5928" y="4175"/>
                </a:lnTo>
                <a:lnTo>
                  <a:pt x="5948" y="4157"/>
                </a:lnTo>
                <a:lnTo>
                  <a:pt x="5966" y="4139"/>
                </a:lnTo>
                <a:lnTo>
                  <a:pt x="5984" y="4118"/>
                </a:lnTo>
                <a:lnTo>
                  <a:pt x="5999" y="4099"/>
                </a:lnTo>
                <a:lnTo>
                  <a:pt x="6013" y="4077"/>
                </a:lnTo>
                <a:lnTo>
                  <a:pt x="6026" y="4056"/>
                </a:lnTo>
                <a:lnTo>
                  <a:pt x="6039" y="4033"/>
                </a:lnTo>
                <a:lnTo>
                  <a:pt x="6049" y="4011"/>
                </a:lnTo>
                <a:lnTo>
                  <a:pt x="6058" y="3987"/>
                </a:lnTo>
                <a:lnTo>
                  <a:pt x="6066" y="3964"/>
                </a:lnTo>
                <a:lnTo>
                  <a:pt x="6073" y="3939"/>
                </a:lnTo>
                <a:lnTo>
                  <a:pt x="6079" y="3915"/>
                </a:lnTo>
                <a:lnTo>
                  <a:pt x="6083" y="3889"/>
                </a:lnTo>
                <a:lnTo>
                  <a:pt x="6086" y="3865"/>
                </a:lnTo>
                <a:lnTo>
                  <a:pt x="6088" y="3839"/>
                </a:lnTo>
                <a:lnTo>
                  <a:pt x="6088" y="3812"/>
                </a:lnTo>
                <a:lnTo>
                  <a:pt x="6088" y="3790"/>
                </a:lnTo>
                <a:lnTo>
                  <a:pt x="6087" y="3767"/>
                </a:lnTo>
                <a:lnTo>
                  <a:pt x="6085" y="3746"/>
                </a:lnTo>
                <a:lnTo>
                  <a:pt x="6082" y="3724"/>
                </a:lnTo>
                <a:lnTo>
                  <a:pt x="6078" y="3704"/>
                </a:lnTo>
                <a:lnTo>
                  <a:pt x="6074" y="3684"/>
                </a:lnTo>
                <a:lnTo>
                  <a:pt x="6067" y="3664"/>
                </a:lnTo>
                <a:lnTo>
                  <a:pt x="6061" y="3645"/>
                </a:lnTo>
                <a:lnTo>
                  <a:pt x="6054" y="3626"/>
                </a:lnTo>
                <a:lnTo>
                  <a:pt x="6046" y="3608"/>
                </a:lnTo>
                <a:lnTo>
                  <a:pt x="6037" y="3589"/>
                </a:lnTo>
                <a:lnTo>
                  <a:pt x="6028" y="3572"/>
                </a:lnTo>
                <a:lnTo>
                  <a:pt x="6016" y="3556"/>
                </a:lnTo>
                <a:lnTo>
                  <a:pt x="6005" y="3538"/>
                </a:lnTo>
                <a:lnTo>
                  <a:pt x="5993" y="3523"/>
                </a:lnTo>
                <a:lnTo>
                  <a:pt x="5979" y="3507"/>
                </a:lnTo>
                <a:lnTo>
                  <a:pt x="5965" y="3491"/>
                </a:lnTo>
                <a:lnTo>
                  <a:pt x="5950" y="3477"/>
                </a:lnTo>
                <a:lnTo>
                  <a:pt x="5933" y="3463"/>
                </a:lnTo>
                <a:lnTo>
                  <a:pt x="5917" y="3448"/>
                </a:lnTo>
                <a:lnTo>
                  <a:pt x="5900" y="3434"/>
                </a:lnTo>
                <a:lnTo>
                  <a:pt x="5881" y="3421"/>
                </a:lnTo>
                <a:lnTo>
                  <a:pt x="5861" y="3407"/>
                </a:lnTo>
                <a:lnTo>
                  <a:pt x="5841" y="3394"/>
                </a:lnTo>
                <a:lnTo>
                  <a:pt x="5820" y="3382"/>
                </a:lnTo>
                <a:lnTo>
                  <a:pt x="5797" y="3370"/>
                </a:lnTo>
                <a:lnTo>
                  <a:pt x="5775" y="3357"/>
                </a:lnTo>
                <a:lnTo>
                  <a:pt x="5750" y="3346"/>
                </a:lnTo>
                <a:lnTo>
                  <a:pt x="5726" y="3334"/>
                </a:lnTo>
                <a:lnTo>
                  <a:pt x="5700" y="3323"/>
                </a:lnTo>
                <a:lnTo>
                  <a:pt x="5674" y="3312"/>
                </a:lnTo>
                <a:lnTo>
                  <a:pt x="5646" y="3301"/>
                </a:lnTo>
                <a:lnTo>
                  <a:pt x="5604" y="3285"/>
                </a:lnTo>
                <a:lnTo>
                  <a:pt x="5565" y="3269"/>
                </a:lnTo>
                <a:lnTo>
                  <a:pt x="5529" y="3254"/>
                </a:lnTo>
                <a:lnTo>
                  <a:pt x="5498" y="3239"/>
                </a:lnTo>
                <a:lnTo>
                  <a:pt x="5467" y="3223"/>
                </a:lnTo>
                <a:lnTo>
                  <a:pt x="5440" y="3208"/>
                </a:lnTo>
                <a:lnTo>
                  <a:pt x="5416" y="3193"/>
                </a:lnTo>
                <a:lnTo>
                  <a:pt x="5394" y="3177"/>
                </a:lnTo>
                <a:lnTo>
                  <a:pt x="5385" y="3169"/>
                </a:lnTo>
                <a:lnTo>
                  <a:pt x="5376" y="3160"/>
                </a:lnTo>
                <a:lnTo>
                  <a:pt x="5368" y="3152"/>
                </a:lnTo>
                <a:lnTo>
                  <a:pt x="5359" y="3144"/>
                </a:lnTo>
                <a:lnTo>
                  <a:pt x="5352" y="3134"/>
                </a:lnTo>
                <a:lnTo>
                  <a:pt x="5346" y="3125"/>
                </a:lnTo>
                <a:lnTo>
                  <a:pt x="5340" y="3116"/>
                </a:lnTo>
                <a:lnTo>
                  <a:pt x="5335" y="3107"/>
                </a:lnTo>
                <a:lnTo>
                  <a:pt x="5331" y="3097"/>
                </a:lnTo>
                <a:lnTo>
                  <a:pt x="5327" y="3087"/>
                </a:lnTo>
                <a:lnTo>
                  <a:pt x="5324" y="3076"/>
                </a:lnTo>
                <a:lnTo>
                  <a:pt x="5321" y="3066"/>
                </a:lnTo>
                <a:lnTo>
                  <a:pt x="5319" y="3055"/>
                </a:lnTo>
                <a:lnTo>
                  <a:pt x="5318" y="3043"/>
                </a:lnTo>
                <a:lnTo>
                  <a:pt x="5317" y="3031"/>
                </a:lnTo>
                <a:lnTo>
                  <a:pt x="5317" y="3020"/>
                </a:lnTo>
                <a:lnTo>
                  <a:pt x="5318" y="3000"/>
                </a:lnTo>
                <a:lnTo>
                  <a:pt x="5320" y="2981"/>
                </a:lnTo>
                <a:lnTo>
                  <a:pt x="5323" y="2972"/>
                </a:lnTo>
                <a:lnTo>
                  <a:pt x="5325" y="2963"/>
                </a:lnTo>
                <a:lnTo>
                  <a:pt x="5329" y="2953"/>
                </a:lnTo>
                <a:lnTo>
                  <a:pt x="5333" y="2944"/>
                </a:lnTo>
                <a:lnTo>
                  <a:pt x="5337" y="2935"/>
                </a:lnTo>
                <a:lnTo>
                  <a:pt x="5342" y="2927"/>
                </a:lnTo>
                <a:lnTo>
                  <a:pt x="5347" y="2918"/>
                </a:lnTo>
                <a:lnTo>
                  <a:pt x="5353" y="2909"/>
                </a:lnTo>
                <a:lnTo>
                  <a:pt x="5361" y="2901"/>
                </a:lnTo>
                <a:lnTo>
                  <a:pt x="5368" y="2893"/>
                </a:lnTo>
                <a:lnTo>
                  <a:pt x="5375" y="2885"/>
                </a:lnTo>
                <a:lnTo>
                  <a:pt x="5383" y="2878"/>
                </a:lnTo>
                <a:lnTo>
                  <a:pt x="5392" y="2871"/>
                </a:lnTo>
                <a:lnTo>
                  <a:pt x="5401" y="2863"/>
                </a:lnTo>
                <a:lnTo>
                  <a:pt x="5412" y="2857"/>
                </a:lnTo>
                <a:lnTo>
                  <a:pt x="5423" y="2851"/>
                </a:lnTo>
                <a:lnTo>
                  <a:pt x="5434" y="2845"/>
                </a:lnTo>
                <a:lnTo>
                  <a:pt x="5446" y="2840"/>
                </a:lnTo>
                <a:lnTo>
                  <a:pt x="5459" y="2835"/>
                </a:lnTo>
                <a:lnTo>
                  <a:pt x="5472" y="2831"/>
                </a:lnTo>
                <a:lnTo>
                  <a:pt x="5485" y="2827"/>
                </a:lnTo>
                <a:lnTo>
                  <a:pt x="5500" y="2822"/>
                </a:lnTo>
                <a:lnTo>
                  <a:pt x="5515" y="2819"/>
                </a:lnTo>
                <a:lnTo>
                  <a:pt x="5531" y="2816"/>
                </a:lnTo>
                <a:lnTo>
                  <a:pt x="5548" y="2814"/>
                </a:lnTo>
                <a:lnTo>
                  <a:pt x="5564" y="2813"/>
                </a:lnTo>
                <a:lnTo>
                  <a:pt x="5583" y="2812"/>
                </a:lnTo>
                <a:lnTo>
                  <a:pt x="5601" y="2812"/>
                </a:lnTo>
                <a:lnTo>
                  <a:pt x="5631" y="2812"/>
                </a:lnTo>
                <a:lnTo>
                  <a:pt x="5659" y="2814"/>
                </a:lnTo>
                <a:lnTo>
                  <a:pt x="5687" y="2816"/>
                </a:lnTo>
                <a:lnTo>
                  <a:pt x="5713" y="2820"/>
                </a:lnTo>
                <a:lnTo>
                  <a:pt x="5739" y="2825"/>
                </a:lnTo>
                <a:lnTo>
                  <a:pt x="5764" y="2830"/>
                </a:lnTo>
                <a:lnTo>
                  <a:pt x="5787" y="2835"/>
                </a:lnTo>
                <a:lnTo>
                  <a:pt x="5810" y="2841"/>
                </a:lnTo>
                <a:lnTo>
                  <a:pt x="5831" y="2847"/>
                </a:lnTo>
                <a:lnTo>
                  <a:pt x="5851" y="2853"/>
                </a:lnTo>
                <a:lnTo>
                  <a:pt x="5870" y="2860"/>
                </a:lnTo>
                <a:lnTo>
                  <a:pt x="5887" y="2867"/>
                </a:lnTo>
                <a:lnTo>
                  <a:pt x="5918" y="2881"/>
                </a:lnTo>
                <a:lnTo>
                  <a:pt x="5945" y="2894"/>
                </a:lnTo>
                <a:lnTo>
                  <a:pt x="6020" y="2640"/>
                </a:lnTo>
                <a:lnTo>
                  <a:pt x="6003" y="2631"/>
                </a:lnTo>
                <a:lnTo>
                  <a:pt x="5984" y="2623"/>
                </a:lnTo>
                <a:lnTo>
                  <a:pt x="5964" y="2615"/>
                </a:lnTo>
                <a:lnTo>
                  <a:pt x="5944" y="2608"/>
                </a:lnTo>
                <a:lnTo>
                  <a:pt x="5922" y="2601"/>
                </a:lnTo>
                <a:lnTo>
                  <a:pt x="5899" y="2593"/>
                </a:lnTo>
                <a:lnTo>
                  <a:pt x="5875" y="2586"/>
                </a:lnTo>
                <a:lnTo>
                  <a:pt x="5850" y="2580"/>
                </a:lnTo>
                <a:lnTo>
                  <a:pt x="5823" y="2575"/>
                </a:lnTo>
                <a:lnTo>
                  <a:pt x="5795" y="2570"/>
                </a:lnTo>
                <a:lnTo>
                  <a:pt x="5768" y="2566"/>
                </a:lnTo>
                <a:lnTo>
                  <a:pt x="5737" y="2562"/>
                </a:lnTo>
                <a:lnTo>
                  <a:pt x="5706" y="2559"/>
                </a:lnTo>
                <a:lnTo>
                  <a:pt x="5675" y="2557"/>
                </a:lnTo>
                <a:lnTo>
                  <a:pt x="5641" y="2556"/>
                </a:lnTo>
                <a:lnTo>
                  <a:pt x="5607" y="2555"/>
                </a:lnTo>
                <a:lnTo>
                  <a:pt x="5572" y="2556"/>
                </a:lnTo>
                <a:lnTo>
                  <a:pt x="5539" y="2558"/>
                </a:lnTo>
                <a:lnTo>
                  <a:pt x="5506" y="2561"/>
                </a:lnTo>
                <a:lnTo>
                  <a:pt x="5473" y="2565"/>
                </a:lnTo>
                <a:lnTo>
                  <a:pt x="5442" y="2570"/>
                </a:lnTo>
                <a:lnTo>
                  <a:pt x="5412" y="2576"/>
                </a:lnTo>
                <a:lnTo>
                  <a:pt x="5383" y="2584"/>
                </a:lnTo>
                <a:lnTo>
                  <a:pt x="5354" y="2592"/>
                </a:lnTo>
                <a:lnTo>
                  <a:pt x="5327" y="2603"/>
                </a:lnTo>
                <a:lnTo>
                  <a:pt x="5300" y="2613"/>
                </a:lnTo>
                <a:lnTo>
                  <a:pt x="5275" y="2624"/>
                </a:lnTo>
                <a:lnTo>
                  <a:pt x="5250" y="2637"/>
                </a:lnTo>
                <a:lnTo>
                  <a:pt x="5227" y="2651"/>
                </a:lnTo>
                <a:lnTo>
                  <a:pt x="5204" y="2665"/>
                </a:lnTo>
                <a:lnTo>
                  <a:pt x="5183" y="2680"/>
                </a:lnTo>
                <a:lnTo>
                  <a:pt x="5162" y="2697"/>
                </a:lnTo>
                <a:lnTo>
                  <a:pt x="5143" y="2713"/>
                </a:lnTo>
                <a:lnTo>
                  <a:pt x="5125" y="2731"/>
                </a:lnTo>
                <a:lnTo>
                  <a:pt x="5108" y="2750"/>
                </a:lnTo>
                <a:lnTo>
                  <a:pt x="5091" y="2769"/>
                </a:lnTo>
                <a:lnTo>
                  <a:pt x="5077" y="2789"/>
                </a:lnTo>
                <a:lnTo>
                  <a:pt x="5064" y="2810"/>
                </a:lnTo>
                <a:lnTo>
                  <a:pt x="5052" y="2831"/>
                </a:lnTo>
                <a:lnTo>
                  <a:pt x="5040" y="2853"/>
                </a:lnTo>
                <a:lnTo>
                  <a:pt x="5030" y="2876"/>
                </a:lnTo>
                <a:lnTo>
                  <a:pt x="5022" y="2899"/>
                </a:lnTo>
                <a:lnTo>
                  <a:pt x="5015" y="2923"/>
                </a:lnTo>
                <a:lnTo>
                  <a:pt x="5009" y="2947"/>
                </a:lnTo>
                <a:lnTo>
                  <a:pt x="5003" y="2972"/>
                </a:lnTo>
                <a:lnTo>
                  <a:pt x="5000" y="2997"/>
                </a:lnTo>
                <a:lnTo>
                  <a:pt x="4998" y="3023"/>
                </a:lnTo>
                <a:lnTo>
                  <a:pt x="4997" y="3050"/>
                </a:lnTo>
                <a:lnTo>
                  <a:pt x="4998" y="3072"/>
                </a:lnTo>
                <a:lnTo>
                  <a:pt x="4999" y="3094"/>
                </a:lnTo>
                <a:lnTo>
                  <a:pt x="5002" y="3116"/>
                </a:lnTo>
                <a:lnTo>
                  <a:pt x="5006" y="3137"/>
                </a:lnTo>
                <a:lnTo>
                  <a:pt x="5011" y="3158"/>
                </a:lnTo>
                <a:lnTo>
                  <a:pt x="5016" y="3178"/>
                </a:lnTo>
                <a:lnTo>
                  <a:pt x="5023" y="3198"/>
                </a:lnTo>
                <a:lnTo>
                  <a:pt x="5030" y="3217"/>
                </a:lnTo>
                <a:lnTo>
                  <a:pt x="5039" y="3236"/>
                </a:lnTo>
                <a:lnTo>
                  <a:pt x="5049" y="3254"/>
                </a:lnTo>
                <a:lnTo>
                  <a:pt x="5059" y="3272"/>
                </a:lnTo>
                <a:lnTo>
                  <a:pt x="5070" y="3289"/>
                </a:lnTo>
                <a:lnTo>
                  <a:pt x="5082" y="3306"/>
                </a:lnTo>
                <a:lnTo>
                  <a:pt x="5096" y="3323"/>
                </a:lnTo>
                <a:lnTo>
                  <a:pt x="5109" y="3339"/>
                </a:lnTo>
                <a:lnTo>
                  <a:pt x="5124" y="3354"/>
                </a:lnTo>
                <a:lnTo>
                  <a:pt x="5140" y="3369"/>
                </a:lnTo>
                <a:lnTo>
                  <a:pt x="5156" y="3384"/>
                </a:lnTo>
                <a:lnTo>
                  <a:pt x="5173" y="3398"/>
                </a:lnTo>
                <a:lnTo>
                  <a:pt x="5192" y="3412"/>
                </a:lnTo>
                <a:lnTo>
                  <a:pt x="5210" y="3425"/>
                </a:lnTo>
                <a:lnTo>
                  <a:pt x="5230" y="3438"/>
                </a:lnTo>
                <a:lnTo>
                  <a:pt x="5250" y="3451"/>
                </a:lnTo>
                <a:lnTo>
                  <a:pt x="5270" y="3464"/>
                </a:lnTo>
                <a:lnTo>
                  <a:pt x="5293" y="3475"/>
                </a:lnTo>
                <a:lnTo>
                  <a:pt x="5316" y="3487"/>
                </a:lnTo>
                <a:lnTo>
                  <a:pt x="5338" y="3498"/>
                </a:lnTo>
                <a:lnTo>
                  <a:pt x="5363" y="3509"/>
                </a:lnTo>
                <a:lnTo>
                  <a:pt x="5386" y="3520"/>
                </a:lnTo>
                <a:lnTo>
                  <a:pt x="5412" y="3530"/>
                </a:lnTo>
                <a:lnTo>
                  <a:pt x="5437" y="3539"/>
                </a:lnTo>
                <a:lnTo>
                  <a:pt x="5464" y="3550"/>
                </a:lnTo>
                <a:lnTo>
                  <a:pt x="5503" y="3564"/>
                </a:lnTo>
                <a:lnTo>
                  <a:pt x="5540" y="3579"/>
                </a:lnTo>
                <a:lnTo>
                  <a:pt x="5572" y="3594"/>
                </a:lnTo>
                <a:lnTo>
                  <a:pt x="5603" y="3609"/>
                </a:lnTo>
                <a:lnTo>
                  <a:pt x="5631" y="3624"/>
                </a:lnTo>
                <a:lnTo>
                  <a:pt x="5656" y="3641"/>
                </a:lnTo>
                <a:lnTo>
                  <a:pt x="5678" y="3656"/>
                </a:lnTo>
                <a:lnTo>
                  <a:pt x="5698" y="3673"/>
                </a:lnTo>
                <a:lnTo>
                  <a:pt x="5706" y="3681"/>
                </a:lnTo>
                <a:lnTo>
                  <a:pt x="5714" y="3691"/>
                </a:lnTo>
                <a:lnTo>
                  <a:pt x="5723" y="3699"/>
                </a:lnTo>
                <a:lnTo>
                  <a:pt x="5730" y="3708"/>
                </a:lnTo>
                <a:lnTo>
                  <a:pt x="5736" y="3717"/>
                </a:lnTo>
                <a:lnTo>
                  <a:pt x="5742" y="3728"/>
                </a:lnTo>
                <a:lnTo>
                  <a:pt x="5747" y="3737"/>
                </a:lnTo>
                <a:lnTo>
                  <a:pt x="5751" y="3747"/>
                </a:lnTo>
                <a:lnTo>
                  <a:pt x="5755" y="3757"/>
                </a:lnTo>
                <a:lnTo>
                  <a:pt x="5759" y="3767"/>
                </a:lnTo>
                <a:lnTo>
                  <a:pt x="5763" y="3778"/>
                </a:lnTo>
                <a:lnTo>
                  <a:pt x="5765" y="3789"/>
                </a:lnTo>
                <a:lnTo>
                  <a:pt x="5767" y="3800"/>
                </a:lnTo>
                <a:lnTo>
                  <a:pt x="5768" y="3811"/>
                </a:lnTo>
                <a:lnTo>
                  <a:pt x="5769" y="3823"/>
                </a:lnTo>
                <a:lnTo>
                  <a:pt x="5769" y="3835"/>
                </a:lnTo>
                <a:lnTo>
                  <a:pt x="5769" y="3848"/>
                </a:lnTo>
                <a:lnTo>
                  <a:pt x="5768" y="3860"/>
                </a:lnTo>
                <a:lnTo>
                  <a:pt x="5766" y="3873"/>
                </a:lnTo>
                <a:lnTo>
                  <a:pt x="5764" y="3885"/>
                </a:lnTo>
                <a:lnTo>
                  <a:pt x="5761" y="3897"/>
                </a:lnTo>
                <a:lnTo>
                  <a:pt x="5757" y="3909"/>
                </a:lnTo>
                <a:lnTo>
                  <a:pt x="5752" y="3920"/>
                </a:lnTo>
                <a:lnTo>
                  <a:pt x="5748" y="3931"/>
                </a:lnTo>
                <a:lnTo>
                  <a:pt x="5742" y="3941"/>
                </a:lnTo>
                <a:lnTo>
                  <a:pt x="5736" y="3951"/>
                </a:lnTo>
                <a:lnTo>
                  <a:pt x="5730" y="3962"/>
                </a:lnTo>
                <a:lnTo>
                  <a:pt x="5723" y="3971"/>
                </a:lnTo>
                <a:lnTo>
                  <a:pt x="5714" y="3980"/>
                </a:lnTo>
                <a:lnTo>
                  <a:pt x="5706" y="3989"/>
                </a:lnTo>
                <a:lnTo>
                  <a:pt x="5697" y="3997"/>
                </a:lnTo>
                <a:lnTo>
                  <a:pt x="5688" y="4006"/>
                </a:lnTo>
                <a:lnTo>
                  <a:pt x="5677" y="4013"/>
                </a:lnTo>
                <a:lnTo>
                  <a:pt x="5666" y="4020"/>
                </a:lnTo>
                <a:lnTo>
                  <a:pt x="5655" y="4026"/>
                </a:lnTo>
                <a:lnTo>
                  <a:pt x="5643" y="4032"/>
                </a:lnTo>
                <a:lnTo>
                  <a:pt x="5631" y="4038"/>
                </a:lnTo>
                <a:lnTo>
                  <a:pt x="5617" y="4044"/>
                </a:lnTo>
                <a:lnTo>
                  <a:pt x="5603" y="4049"/>
                </a:lnTo>
                <a:lnTo>
                  <a:pt x="5590" y="4053"/>
                </a:lnTo>
                <a:lnTo>
                  <a:pt x="5574" y="4057"/>
                </a:lnTo>
                <a:lnTo>
                  <a:pt x="5559" y="4060"/>
                </a:lnTo>
                <a:lnTo>
                  <a:pt x="5544" y="4063"/>
                </a:lnTo>
                <a:lnTo>
                  <a:pt x="5526" y="4066"/>
                </a:lnTo>
                <a:lnTo>
                  <a:pt x="5510" y="4067"/>
                </a:lnTo>
                <a:lnTo>
                  <a:pt x="5492" y="4069"/>
                </a:lnTo>
                <a:lnTo>
                  <a:pt x="5474" y="4069"/>
                </a:lnTo>
                <a:lnTo>
                  <a:pt x="5456" y="4070"/>
                </a:lnTo>
                <a:lnTo>
                  <a:pt x="5426" y="4069"/>
                </a:lnTo>
                <a:lnTo>
                  <a:pt x="5396" y="4067"/>
                </a:lnTo>
                <a:lnTo>
                  <a:pt x="5367" y="4065"/>
                </a:lnTo>
                <a:lnTo>
                  <a:pt x="5337" y="4061"/>
                </a:lnTo>
                <a:lnTo>
                  <a:pt x="5308" y="4056"/>
                </a:lnTo>
                <a:lnTo>
                  <a:pt x="5281" y="4051"/>
                </a:lnTo>
                <a:lnTo>
                  <a:pt x="5253" y="4045"/>
                </a:lnTo>
                <a:lnTo>
                  <a:pt x="5225" y="4037"/>
                </a:lnTo>
                <a:lnTo>
                  <a:pt x="5199" y="4029"/>
                </a:lnTo>
                <a:lnTo>
                  <a:pt x="5173" y="4021"/>
                </a:lnTo>
                <a:lnTo>
                  <a:pt x="5149" y="4012"/>
                </a:lnTo>
                <a:lnTo>
                  <a:pt x="5125" y="4002"/>
                </a:lnTo>
                <a:lnTo>
                  <a:pt x="5102" y="3992"/>
                </a:lnTo>
                <a:lnTo>
                  <a:pt x="5080" y="3981"/>
                </a:lnTo>
                <a:lnTo>
                  <a:pt x="5060" y="3971"/>
                </a:lnTo>
                <a:lnTo>
                  <a:pt x="5039" y="3960"/>
                </a:lnTo>
                <a:lnTo>
                  <a:pt x="4970" y="4220"/>
                </a:lnTo>
                <a:close/>
                <a:moveTo>
                  <a:pt x="6369" y="2582"/>
                </a:moveTo>
                <a:lnTo>
                  <a:pt x="6369" y="3567"/>
                </a:lnTo>
                <a:lnTo>
                  <a:pt x="6370" y="3616"/>
                </a:lnTo>
                <a:lnTo>
                  <a:pt x="6372" y="3664"/>
                </a:lnTo>
                <a:lnTo>
                  <a:pt x="6376" y="3711"/>
                </a:lnTo>
                <a:lnTo>
                  <a:pt x="6381" y="3755"/>
                </a:lnTo>
                <a:lnTo>
                  <a:pt x="6388" y="3797"/>
                </a:lnTo>
                <a:lnTo>
                  <a:pt x="6396" y="3838"/>
                </a:lnTo>
                <a:lnTo>
                  <a:pt x="6405" y="3877"/>
                </a:lnTo>
                <a:lnTo>
                  <a:pt x="6416" y="3915"/>
                </a:lnTo>
                <a:lnTo>
                  <a:pt x="6429" y="3950"/>
                </a:lnTo>
                <a:lnTo>
                  <a:pt x="6442" y="3984"/>
                </a:lnTo>
                <a:lnTo>
                  <a:pt x="6456" y="4016"/>
                </a:lnTo>
                <a:lnTo>
                  <a:pt x="6473" y="4047"/>
                </a:lnTo>
                <a:lnTo>
                  <a:pt x="6490" y="4075"/>
                </a:lnTo>
                <a:lnTo>
                  <a:pt x="6508" y="4103"/>
                </a:lnTo>
                <a:lnTo>
                  <a:pt x="6528" y="4128"/>
                </a:lnTo>
                <a:lnTo>
                  <a:pt x="6548" y="4152"/>
                </a:lnTo>
                <a:lnTo>
                  <a:pt x="6571" y="4174"/>
                </a:lnTo>
                <a:lnTo>
                  <a:pt x="6593" y="4195"/>
                </a:lnTo>
                <a:lnTo>
                  <a:pt x="6618" y="4214"/>
                </a:lnTo>
                <a:lnTo>
                  <a:pt x="6643" y="4233"/>
                </a:lnTo>
                <a:lnTo>
                  <a:pt x="6670" y="4248"/>
                </a:lnTo>
                <a:lnTo>
                  <a:pt x="6698" y="4263"/>
                </a:lnTo>
                <a:lnTo>
                  <a:pt x="6726" y="4277"/>
                </a:lnTo>
                <a:lnTo>
                  <a:pt x="6756" y="4288"/>
                </a:lnTo>
                <a:lnTo>
                  <a:pt x="6786" y="4298"/>
                </a:lnTo>
                <a:lnTo>
                  <a:pt x="6817" y="4307"/>
                </a:lnTo>
                <a:lnTo>
                  <a:pt x="6850" y="4315"/>
                </a:lnTo>
                <a:lnTo>
                  <a:pt x="6883" y="4321"/>
                </a:lnTo>
                <a:lnTo>
                  <a:pt x="6918" y="4326"/>
                </a:lnTo>
                <a:lnTo>
                  <a:pt x="6952" y="4329"/>
                </a:lnTo>
                <a:lnTo>
                  <a:pt x="6989" y="4331"/>
                </a:lnTo>
                <a:lnTo>
                  <a:pt x="7026" y="4332"/>
                </a:lnTo>
                <a:lnTo>
                  <a:pt x="7064" y="4331"/>
                </a:lnTo>
                <a:lnTo>
                  <a:pt x="7102" y="4329"/>
                </a:lnTo>
                <a:lnTo>
                  <a:pt x="7138" y="4326"/>
                </a:lnTo>
                <a:lnTo>
                  <a:pt x="7174" y="4321"/>
                </a:lnTo>
                <a:lnTo>
                  <a:pt x="7209" y="4315"/>
                </a:lnTo>
                <a:lnTo>
                  <a:pt x="7244" y="4306"/>
                </a:lnTo>
                <a:lnTo>
                  <a:pt x="7277" y="4297"/>
                </a:lnTo>
                <a:lnTo>
                  <a:pt x="7308" y="4286"/>
                </a:lnTo>
                <a:lnTo>
                  <a:pt x="7340" y="4275"/>
                </a:lnTo>
                <a:lnTo>
                  <a:pt x="7370" y="4260"/>
                </a:lnTo>
                <a:lnTo>
                  <a:pt x="7398" y="4245"/>
                </a:lnTo>
                <a:lnTo>
                  <a:pt x="7426" y="4229"/>
                </a:lnTo>
                <a:lnTo>
                  <a:pt x="7453" y="4211"/>
                </a:lnTo>
                <a:lnTo>
                  <a:pt x="7478" y="4191"/>
                </a:lnTo>
                <a:lnTo>
                  <a:pt x="7503" y="4170"/>
                </a:lnTo>
                <a:lnTo>
                  <a:pt x="7526" y="4147"/>
                </a:lnTo>
                <a:lnTo>
                  <a:pt x="7548" y="4123"/>
                </a:lnTo>
                <a:lnTo>
                  <a:pt x="7568" y="4097"/>
                </a:lnTo>
                <a:lnTo>
                  <a:pt x="7588" y="4070"/>
                </a:lnTo>
                <a:lnTo>
                  <a:pt x="7606" y="4040"/>
                </a:lnTo>
                <a:lnTo>
                  <a:pt x="7623" y="4010"/>
                </a:lnTo>
                <a:lnTo>
                  <a:pt x="7639" y="3978"/>
                </a:lnTo>
                <a:lnTo>
                  <a:pt x="7652" y="3944"/>
                </a:lnTo>
                <a:lnTo>
                  <a:pt x="7665" y="3909"/>
                </a:lnTo>
                <a:lnTo>
                  <a:pt x="7677" y="3872"/>
                </a:lnTo>
                <a:lnTo>
                  <a:pt x="7687" y="3833"/>
                </a:lnTo>
                <a:lnTo>
                  <a:pt x="7695" y="3792"/>
                </a:lnTo>
                <a:lnTo>
                  <a:pt x="7702" y="3750"/>
                </a:lnTo>
                <a:lnTo>
                  <a:pt x="7707" y="3706"/>
                </a:lnTo>
                <a:lnTo>
                  <a:pt x="7711" y="3661"/>
                </a:lnTo>
                <a:lnTo>
                  <a:pt x="7713" y="3614"/>
                </a:lnTo>
                <a:lnTo>
                  <a:pt x="7714" y="3565"/>
                </a:lnTo>
                <a:lnTo>
                  <a:pt x="7714" y="2582"/>
                </a:lnTo>
                <a:lnTo>
                  <a:pt x="7399" y="2582"/>
                </a:lnTo>
                <a:lnTo>
                  <a:pt x="7399" y="3585"/>
                </a:lnTo>
                <a:lnTo>
                  <a:pt x="7399" y="3616"/>
                </a:lnTo>
                <a:lnTo>
                  <a:pt x="7398" y="3647"/>
                </a:lnTo>
                <a:lnTo>
                  <a:pt x="7396" y="3675"/>
                </a:lnTo>
                <a:lnTo>
                  <a:pt x="7393" y="3704"/>
                </a:lnTo>
                <a:lnTo>
                  <a:pt x="7390" y="3731"/>
                </a:lnTo>
                <a:lnTo>
                  <a:pt x="7386" y="3756"/>
                </a:lnTo>
                <a:lnTo>
                  <a:pt x="7381" y="3781"/>
                </a:lnTo>
                <a:lnTo>
                  <a:pt x="7375" y="3805"/>
                </a:lnTo>
                <a:lnTo>
                  <a:pt x="7369" y="3828"/>
                </a:lnTo>
                <a:lnTo>
                  <a:pt x="7362" y="3849"/>
                </a:lnTo>
                <a:lnTo>
                  <a:pt x="7353" y="3870"/>
                </a:lnTo>
                <a:lnTo>
                  <a:pt x="7345" y="3890"/>
                </a:lnTo>
                <a:lnTo>
                  <a:pt x="7335" y="3909"/>
                </a:lnTo>
                <a:lnTo>
                  <a:pt x="7326" y="3926"/>
                </a:lnTo>
                <a:lnTo>
                  <a:pt x="7314" y="3942"/>
                </a:lnTo>
                <a:lnTo>
                  <a:pt x="7303" y="3959"/>
                </a:lnTo>
                <a:lnTo>
                  <a:pt x="7291" y="3973"/>
                </a:lnTo>
                <a:lnTo>
                  <a:pt x="7279" y="3987"/>
                </a:lnTo>
                <a:lnTo>
                  <a:pt x="7265" y="4000"/>
                </a:lnTo>
                <a:lnTo>
                  <a:pt x="7251" y="4012"/>
                </a:lnTo>
                <a:lnTo>
                  <a:pt x="7237" y="4022"/>
                </a:lnTo>
                <a:lnTo>
                  <a:pt x="7221" y="4032"/>
                </a:lnTo>
                <a:lnTo>
                  <a:pt x="7206" y="4040"/>
                </a:lnTo>
                <a:lnTo>
                  <a:pt x="7190" y="4049"/>
                </a:lnTo>
                <a:lnTo>
                  <a:pt x="7172" y="4056"/>
                </a:lnTo>
                <a:lnTo>
                  <a:pt x="7155" y="4062"/>
                </a:lnTo>
                <a:lnTo>
                  <a:pt x="7136" y="4067"/>
                </a:lnTo>
                <a:lnTo>
                  <a:pt x="7118" y="4071"/>
                </a:lnTo>
                <a:lnTo>
                  <a:pt x="7099" y="4074"/>
                </a:lnTo>
                <a:lnTo>
                  <a:pt x="7078" y="4076"/>
                </a:lnTo>
                <a:lnTo>
                  <a:pt x="7058" y="4078"/>
                </a:lnTo>
                <a:lnTo>
                  <a:pt x="7037" y="4078"/>
                </a:lnTo>
                <a:lnTo>
                  <a:pt x="7017" y="4078"/>
                </a:lnTo>
                <a:lnTo>
                  <a:pt x="6998" y="4076"/>
                </a:lnTo>
                <a:lnTo>
                  <a:pt x="6979" y="4074"/>
                </a:lnTo>
                <a:lnTo>
                  <a:pt x="6960" y="4071"/>
                </a:lnTo>
                <a:lnTo>
                  <a:pt x="6943" y="4067"/>
                </a:lnTo>
                <a:lnTo>
                  <a:pt x="6926" y="4062"/>
                </a:lnTo>
                <a:lnTo>
                  <a:pt x="6908" y="4056"/>
                </a:lnTo>
                <a:lnTo>
                  <a:pt x="6892" y="4049"/>
                </a:lnTo>
                <a:lnTo>
                  <a:pt x="6876" y="4040"/>
                </a:lnTo>
                <a:lnTo>
                  <a:pt x="6860" y="4031"/>
                </a:lnTo>
                <a:lnTo>
                  <a:pt x="6846" y="4022"/>
                </a:lnTo>
                <a:lnTo>
                  <a:pt x="6832" y="4011"/>
                </a:lnTo>
                <a:lnTo>
                  <a:pt x="6818" y="4000"/>
                </a:lnTo>
                <a:lnTo>
                  <a:pt x="6805" y="3986"/>
                </a:lnTo>
                <a:lnTo>
                  <a:pt x="6793" y="3973"/>
                </a:lnTo>
                <a:lnTo>
                  <a:pt x="6780" y="3958"/>
                </a:lnTo>
                <a:lnTo>
                  <a:pt x="6769" y="3942"/>
                </a:lnTo>
                <a:lnTo>
                  <a:pt x="6759" y="3926"/>
                </a:lnTo>
                <a:lnTo>
                  <a:pt x="6749" y="3907"/>
                </a:lnTo>
                <a:lnTo>
                  <a:pt x="6740" y="3889"/>
                </a:lnTo>
                <a:lnTo>
                  <a:pt x="6731" y="3870"/>
                </a:lnTo>
                <a:lnTo>
                  <a:pt x="6723" y="3849"/>
                </a:lnTo>
                <a:lnTo>
                  <a:pt x="6716" y="3827"/>
                </a:lnTo>
                <a:lnTo>
                  <a:pt x="6709" y="3804"/>
                </a:lnTo>
                <a:lnTo>
                  <a:pt x="6704" y="3781"/>
                </a:lnTo>
                <a:lnTo>
                  <a:pt x="6699" y="3756"/>
                </a:lnTo>
                <a:lnTo>
                  <a:pt x="6693" y="3730"/>
                </a:lnTo>
                <a:lnTo>
                  <a:pt x="6690" y="3703"/>
                </a:lnTo>
                <a:lnTo>
                  <a:pt x="6687" y="3675"/>
                </a:lnTo>
                <a:lnTo>
                  <a:pt x="6685" y="3647"/>
                </a:lnTo>
                <a:lnTo>
                  <a:pt x="6684" y="3616"/>
                </a:lnTo>
                <a:lnTo>
                  <a:pt x="6684" y="3585"/>
                </a:lnTo>
                <a:lnTo>
                  <a:pt x="6684" y="2582"/>
                </a:lnTo>
                <a:lnTo>
                  <a:pt x="6369" y="2582"/>
                </a:lnTo>
                <a:close/>
                <a:moveTo>
                  <a:pt x="8072" y="4303"/>
                </a:moveTo>
                <a:lnTo>
                  <a:pt x="9095" y="4303"/>
                </a:lnTo>
                <a:lnTo>
                  <a:pt x="9095" y="4039"/>
                </a:lnTo>
                <a:lnTo>
                  <a:pt x="8388" y="4039"/>
                </a:lnTo>
                <a:lnTo>
                  <a:pt x="8388" y="2582"/>
                </a:lnTo>
                <a:lnTo>
                  <a:pt x="8072" y="2582"/>
                </a:lnTo>
                <a:lnTo>
                  <a:pt x="8072" y="4303"/>
                </a:lnTo>
                <a:close/>
                <a:moveTo>
                  <a:pt x="9413" y="4303"/>
                </a:moveTo>
                <a:lnTo>
                  <a:pt x="9727" y="4303"/>
                </a:lnTo>
                <a:lnTo>
                  <a:pt x="9727" y="2846"/>
                </a:lnTo>
                <a:lnTo>
                  <a:pt x="10224" y="2846"/>
                </a:lnTo>
                <a:lnTo>
                  <a:pt x="10224" y="2582"/>
                </a:lnTo>
                <a:lnTo>
                  <a:pt x="8921" y="2582"/>
                </a:lnTo>
                <a:lnTo>
                  <a:pt x="8921" y="2846"/>
                </a:lnTo>
                <a:lnTo>
                  <a:pt x="9413" y="2846"/>
                </a:lnTo>
                <a:lnTo>
                  <a:pt x="9413" y="4303"/>
                </a:lnTo>
                <a:close/>
                <a:moveTo>
                  <a:pt x="11128" y="3816"/>
                </a:moveTo>
                <a:lnTo>
                  <a:pt x="11285" y="4303"/>
                </a:lnTo>
                <a:lnTo>
                  <a:pt x="11622" y="4303"/>
                </a:lnTo>
                <a:lnTo>
                  <a:pt x="11063" y="2582"/>
                </a:lnTo>
                <a:lnTo>
                  <a:pt x="10663" y="2582"/>
                </a:lnTo>
                <a:lnTo>
                  <a:pt x="10109" y="4303"/>
                </a:lnTo>
                <a:lnTo>
                  <a:pt x="10435" y="4303"/>
                </a:lnTo>
                <a:lnTo>
                  <a:pt x="10582" y="3816"/>
                </a:lnTo>
                <a:lnTo>
                  <a:pt x="11128" y="3816"/>
                </a:lnTo>
                <a:close/>
                <a:moveTo>
                  <a:pt x="10633" y="3579"/>
                </a:moveTo>
                <a:lnTo>
                  <a:pt x="10766" y="3154"/>
                </a:lnTo>
                <a:lnTo>
                  <a:pt x="10777" y="3115"/>
                </a:lnTo>
                <a:lnTo>
                  <a:pt x="10789" y="3074"/>
                </a:lnTo>
                <a:lnTo>
                  <a:pt x="10799" y="3033"/>
                </a:lnTo>
                <a:lnTo>
                  <a:pt x="10809" y="2992"/>
                </a:lnTo>
                <a:lnTo>
                  <a:pt x="10819" y="2950"/>
                </a:lnTo>
                <a:lnTo>
                  <a:pt x="10828" y="2909"/>
                </a:lnTo>
                <a:lnTo>
                  <a:pt x="10839" y="2870"/>
                </a:lnTo>
                <a:lnTo>
                  <a:pt x="10848" y="2832"/>
                </a:lnTo>
                <a:lnTo>
                  <a:pt x="10854" y="2832"/>
                </a:lnTo>
                <a:lnTo>
                  <a:pt x="10863" y="2870"/>
                </a:lnTo>
                <a:lnTo>
                  <a:pt x="10873" y="2908"/>
                </a:lnTo>
                <a:lnTo>
                  <a:pt x="10884" y="2949"/>
                </a:lnTo>
                <a:lnTo>
                  <a:pt x="10895" y="2990"/>
                </a:lnTo>
                <a:lnTo>
                  <a:pt x="10905" y="3032"/>
                </a:lnTo>
                <a:lnTo>
                  <a:pt x="10917" y="3073"/>
                </a:lnTo>
                <a:lnTo>
                  <a:pt x="10929" y="3114"/>
                </a:lnTo>
                <a:lnTo>
                  <a:pt x="10941" y="3155"/>
                </a:lnTo>
                <a:lnTo>
                  <a:pt x="11077" y="3579"/>
                </a:lnTo>
                <a:lnTo>
                  <a:pt x="10633" y="3579"/>
                </a:lnTo>
                <a:close/>
                <a:moveTo>
                  <a:pt x="12151" y="4303"/>
                </a:moveTo>
                <a:lnTo>
                  <a:pt x="12151" y="3688"/>
                </a:lnTo>
                <a:lnTo>
                  <a:pt x="12151" y="3634"/>
                </a:lnTo>
                <a:lnTo>
                  <a:pt x="12151" y="3583"/>
                </a:lnTo>
                <a:lnTo>
                  <a:pt x="12151" y="3533"/>
                </a:lnTo>
                <a:lnTo>
                  <a:pt x="12151" y="3485"/>
                </a:lnTo>
                <a:lnTo>
                  <a:pt x="12150" y="3437"/>
                </a:lnTo>
                <a:lnTo>
                  <a:pt x="12150" y="3390"/>
                </a:lnTo>
                <a:lnTo>
                  <a:pt x="12149" y="3344"/>
                </a:lnTo>
                <a:lnTo>
                  <a:pt x="12148" y="3298"/>
                </a:lnTo>
                <a:lnTo>
                  <a:pt x="12147" y="3254"/>
                </a:lnTo>
                <a:lnTo>
                  <a:pt x="12146" y="3210"/>
                </a:lnTo>
                <a:lnTo>
                  <a:pt x="12144" y="3166"/>
                </a:lnTo>
                <a:lnTo>
                  <a:pt x="12143" y="3123"/>
                </a:lnTo>
                <a:lnTo>
                  <a:pt x="12141" y="3080"/>
                </a:lnTo>
                <a:lnTo>
                  <a:pt x="12139" y="3038"/>
                </a:lnTo>
                <a:lnTo>
                  <a:pt x="12137" y="2995"/>
                </a:lnTo>
                <a:lnTo>
                  <a:pt x="12135" y="2953"/>
                </a:lnTo>
                <a:lnTo>
                  <a:pt x="12143" y="2952"/>
                </a:lnTo>
                <a:lnTo>
                  <a:pt x="12176" y="3026"/>
                </a:lnTo>
                <a:lnTo>
                  <a:pt x="12212" y="3101"/>
                </a:lnTo>
                <a:lnTo>
                  <a:pt x="12248" y="3176"/>
                </a:lnTo>
                <a:lnTo>
                  <a:pt x="12287" y="3252"/>
                </a:lnTo>
                <a:lnTo>
                  <a:pt x="12327" y="3327"/>
                </a:lnTo>
                <a:lnTo>
                  <a:pt x="12368" y="3401"/>
                </a:lnTo>
                <a:lnTo>
                  <a:pt x="12410" y="3474"/>
                </a:lnTo>
                <a:lnTo>
                  <a:pt x="12452" y="3545"/>
                </a:lnTo>
                <a:lnTo>
                  <a:pt x="12901" y="4303"/>
                </a:lnTo>
                <a:lnTo>
                  <a:pt x="13227" y="4303"/>
                </a:lnTo>
                <a:lnTo>
                  <a:pt x="13227" y="2582"/>
                </a:lnTo>
                <a:lnTo>
                  <a:pt x="12937" y="2582"/>
                </a:lnTo>
                <a:lnTo>
                  <a:pt x="12937" y="3182"/>
                </a:lnTo>
                <a:lnTo>
                  <a:pt x="12937" y="3280"/>
                </a:lnTo>
                <a:lnTo>
                  <a:pt x="12938" y="3373"/>
                </a:lnTo>
                <a:lnTo>
                  <a:pt x="12939" y="3464"/>
                </a:lnTo>
                <a:lnTo>
                  <a:pt x="12942" y="3552"/>
                </a:lnTo>
                <a:lnTo>
                  <a:pt x="12946" y="3639"/>
                </a:lnTo>
                <a:lnTo>
                  <a:pt x="12951" y="3724"/>
                </a:lnTo>
                <a:lnTo>
                  <a:pt x="12957" y="3810"/>
                </a:lnTo>
                <a:lnTo>
                  <a:pt x="12964" y="3896"/>
                </a:lnTo>
                <a:lnTo>
                  <a:pt x="12958" y="3897"/>
                </a:lnTo>
                <a:lnTo>
                  <a:pt x="12928" y="3827"/>
                </a:lnTo>
                <a:lnTo>
                  <a:pt x="12895" y="3755"/>
                </a:lnTo>
                <a:lnTo>
                  <a:pt x="12861" y="3683"/>
                </a:lnTo>
                <a:lnTo>
                  <a:pt x="12824" y="3610"/>
                </a:lnTo>
                <a:lnTo>
                  <a:pt x="12788" y="3537"/>
                </a:lnTo>
                <a:lnTo>
                  <a:pt x="12748" y="3465"/>
                </a:lnTo>
                <a:lnTo>
                  <a:pt x="12708" y="3392"/>
                </a:lnTo>
                <a:lnTo>
                  <a:pt x="12665" y="3321"/>
                </a:lnTo>
                <a:lnTo>
                  <a:pt x="12220" y="2582"/>
                </a:lnTo>
                <a:lnTo>
                  <a:pt x="11861" y="2582"/>
                </a:lnTo>
                <a:lnTo>
                  <a:pt x="11861" y="4303"/>
                </a:lnTo>
                <a:lnTo>
                  <a:pt x="12151" y="4303"/>
                </a:lnTo>
                <a:close/>
                <a:moveTo>
                  <a:pt x="14772" y="4005"/>
                </a:moveTo>
                <a:lnTo>
                  <a:pt x="14756" y="4011"/>
                </a:lnTo>
                <a:lnTo>
                  <a:pt x="14739" y="4018"/>
                </a:lnTo>
                <a:lnTo>
                  <a:pt x="14721" y="4024"/>
                </a:lnTo>
                <a:lnTo>
                  <a:pt x="14702" y="4030"/>
                </a:lnTo>
                <a:lnTo>
                  <a:pt x="14681" y="4035"/>
                </a:lnTo>
                <a:lnTo>
                  <a:pt x="14661" y="4040"/>
                </a:lnTo>
                <a:lnTo>
                  <a:pt x="14639" y="4046"/>
                </a:lnTo>
                <a:lnTo>
                  <a:pt x="14618" y="4050"/>
                </a:lnTo>
                <a:lnTo>
                  <a:pt x="14595" y="4054"/>
                </a:lnTo>
                <a:lnTo>
                  <a:pt x="14572" y="4057"/>
                </a:lnTo>
                <a:lnTo>
                  <a:pt x="14548" y="4060"/>
                </a:lnTo>
                <a:lnTo>
                  <a:pt x="14525" y="4062"/>
                </a:lnTo>
                <a:lnTo>
                  <a:pt x="14501" y="4064"/>
                </a:lnTo>
                <a:lnTo>
                  <a:pt x="14476" y="4066"/>
                </a:lnTo>
                <a:lnTo>
                  <a:pt x="14453" y="4067"/>
                </a:lnTo>
                <a:lnTo>
                  <a:pt x="14429" y="4067"/>
                </a:lnTo>
                <a:lnTo>
                  <a:pt x="14394" y="4066"/>
                </a:lnTo>
                <a:lnTo>
                  <a:pt x="14360" y="4064"/>
                </a:lnTo>
                <a:lnTo>
                  <a:pt x="14327" y="4061"/>
                </a:lnTo>
                <a:lnTo>
                  <a:pt x="14294" y="4056"/>
                </a:lnTo>
                <a:lnTo>
                  <a:pt x="14264" y="4050"/>
                </a:lnTo>
                <a:lnTo>
                  <a:pt x="14233" y="4042"/>
                </a:lnTo>
                <a:lnTo>
                  <a:pt x="14204" y="4033"/>
                </a:lnTo>
                <a:lnTo>
                  <a:pt x="14176" y="4023"/>
                </a:lnTo>
                <a:lnTo>
                  <a:pt x="14148" y="4012"/>
                </a:lnTo>
                <a:lnTo>
                  <a:pt x="14123" y="4000"/>
                </a:lnTo>
                <a:lnTo>
                  <a:pt x="14097" y="3986"/>
                </a:lnTo>
                <a:lnTo>
                  <a:pt x="14073" y="3971"/>
                </a:lnTo>
                <a:lnTo>
                  <a:pt x="14050" y="3955"/>
                </a:lnTo>
                <a:lnTo>
                  <a:pt x="14028" y="3937"/>
                </a:lnTo>
                <a:lnTo>
                  <a:pt x="14007" y="3919"/>
                </a:lnTo>
                <a:lnTo>
                  <a:pt x="13987" y="3899"/>
                </a:lnTo>
                <a:lnTo>
                  <a:pt x="13969" y="3879"/>
                </a:lnTo>
                <a:lnTo>
                  <a:pt x="13952" y="3856"/>
                </a:lnTo>
                <a:lnTo>
                  <a:pt x="13934" y="3834"/>
                </a:lnTo>
                <a:lnTo>
                  <a:pt x="13920" y="3810"/>
                </a:lnTo>
                <a:lnTo>
                  <a:pt x="13906" y="3785"/>
                </a:lnTo>
                <a:lnTo>
                  <a:pt x="13892" y="3759"/>
                </a:lnTo>
                <a:lnTo>
                  <a:pt x="13881" y="3732"/>
                </a:lnTo>
                <a:lnTo>
                  <a:pt x="13870" y="3704"/>
                </a:lnTo>
                <a:lnTo>
                  <a:pt x="13861" y="3675"/>
                </a:lnTo>
                <a:lnTo>
                  <a:pt x="13852" y="3645"/>
                </a:lnTo>
                <a:lnTo>
                  <a:pt x="13845" y="3614"/>
                </a:lnTo>
                <a:lnTo>
                  <a:pt x="13840" y="3582"/>
                </a:lnTo>
                <a:lnTo>
                  <a:pt x="13835" y="3550"/>
                </a:lnTo>
                <a:lnTo>
                  <a:pt x="13832" y="3517"/>
                </a:lnTo>
                <a:lnTo>
                  <a:pt x="13830" y="3482"/>
                </a:lnTo>
                <a:lnTo>
                  <a:pt x="13830" y="3447"/>
                </a:lnTo>
                <a:lnTo>
                  <a:pt x="13830" y="3408"/>
                </a:lnTo>
                <a:lnTo>
                  <a:pt x="13833" y="3372"/>
                </a:lnTo>
                <a:lnTo>
                  <a:pt x="13836" y="3336"/>
                </a:lnTo>
                <a:lnTo>
                  <a:pt x="13841" y="3301"/>
                </a:lnTo>
                <a:lnTo>
                  <a:pt x="13847" y="3267"/>
                </a:lnTo>
                <a:lnTo>
                  <a:pt x="13856" y="3235"/>
                </a:lnTo>
                <a:lnTo>
                  <a:pt x="13865" y="3204"/>
                </a:lnTo>
                <a:lnTo>
                  <a:pt x="13875" y="3173"/>
                </a:lnTo>
                <a:lnTo>
                  <a:pt x="13886" y="3145"/>
                </a:lnTo>
                <a:lnTo>
                  <a:pt x="13898" y="3117"/>
                </a:lnTo>
                <a:lnTo>
                  <a:pt x="13913" y="3090"/>
                </a:lnTo>
                <a:lnTo>
                  <a:pt x="13928" y="3065"/>
                </a:lnTo>
                <a:lnTo>
                  <a:pt x="13945" y="3041"/>
                </a:lnTo>
                <a:lnTo>
                  <a:pt x="13962" y="3018"/>
                </a:lnTo>
                <a:lnTo>
                  <a:pt x="13980" y="2996"/>
                </a:lnTo>
                <a:lnTo>
                  <a:pt x="14000" y="2976"/>
                </a:lnTo>
                <a:lnTo>
                  <a:pt x="14020" y="2956"/>
                </a:lnTo>
                <a:lnTo>
                  <a:pt x="14042" y="2938"/>
                </a:lnTo>
                <a:lnTo>
                  <a:pt x="14064" y="2921"/>
                </a:lnTo>
                <a:lnTo>
                  <a:pt x="14088" y="2905"/>
                </a:lnTo>
                <a:lnTo>
                  <a:pt x="14112" y="2891"/>
                </a:lnTo>
                <a:lnTo>
                  <a:pt x="14138" y="2878"/>
                </a:lnTo>
                <a:lnTo>
                  <a:pt x="14163" y="2865"/>
                </a:lnTo>
                <a:lnTo>
                  <a:pt x="14191" y="2855"/>
                </a:lnTo>
                <a:lnTo>
                  <a:pt x="14219" y="2845"/>
                </a:lnTo>
                <a:lnTo>
                  <a:pt x="14247" y="2837"/>
                </a:lnTo>
                <a:lnTo>
                  <a:pt x="14277" y="2831"/>
                </a:lnTo>
                <a:lnTo>
                  <a:pt x="14307" y="2825"/>
                </a:lnTo>
                <a:lnTo>
                  <a:pt x="14337" y="2820"/>
                </a:lnTo>
                <a:lnTo>
                  <a:pt x="14369" y="2816"/>
                </a:lnTo>
                <a:lnTo>
                  <a:pt x="14401" y="2815"/>
                </a:lnTo>
                <a:lnTo>
                  <a:pt x="14434" y="2814"/>
                </a:lnTo>
                <a:lnTo>
                  <a:pt x="14459" y="2814"/>
                </a:lnTo>
                <a:lnTo>
                  <a:pt x="14485" y="2815"/>
                </a:lnTo>
                <a:lnTo>
                  <a:pt x="14509" y="2817"/>
                </a:lnTo>
                <a:lnTo>
                  <a:pt x="14534" y="2819"/>
                </a:lnTo>
                <a:lnTo>
                  <a:pt x="14557" y="2822"/>
                </a:lnTo>
                <a:lnTo>
                  <a:pt x="14580" y="2826"/>
                </a:lnTo>
                <a:lnTo>
                  <a:pt x="14602" y="2830"/>
                </a:lnTo>
                <a:lnTo>
                  <a:pt x="14624" y="2835"/>
                </a:lnTo>
                <a:lnTo>
                  <a:pt x="14644" y="2839"/>
                </a:lnTo>
                <a:lnTo>
                  <a:pt x="14665" y="2844"/>
                </a:lnTo>
                <a:lnTo>
                  <a:pt x="14684" y="2850"/>
                </a:lnTo>
                <a:lnTo>
                  <a:pt x="14703" y="2855"/>
                </a:lnTo>
                <a:lnTo>
                  <a:pt x="14737" y="2868"/>
                </a:lnTo>
                <a:lnTo>
                  <a:pt x="14769" y="2882"/>
                </a:lnTo>
                <a:lnTo>
                  <a:pt x="14838" y="2631"/>
                </a:lnTo>
                <a:lnTo>
                  <a:pt x="14824" y="2625"/>
                </a:lnTo>
                <a:lnTo>
                  <a:pt x="14810" y="2618"/>
                </a:lnTo>
                <a:lnTo>
                  <a:pt x="14793" y="2612"/>
                </a:lnTo>
                <a:lnTo>
                  <a:pt x="14774" y="2605"/>
                </a:lnTo>
                <a:lnTo>
                  <a:pt x="14754" y="2599"/>
                </a:lnTo>
                <a:lnTo>
                  <a:pt x="14732" y="2592"/>
                </a:lnTo>
                <a:lnTo>
                  <a:pt x="14708" y="2586"/>
                </a:lnTo>
                <a:lnTo>
                  <a:pt x="14682" y="2580"/>
                </a:lnTo>
                <a:lnTo>
                  <a:pt x="14655" y="2575"/>
                </a:lnTo>
                <a:lnTo>
                  <a:pt x="14627" y="2570"/>
                </a:lnTo>
                <a:lnTo>
                  <a:pt x="14596" y="2566"/>
                </a:lnTo>
                <a:lnTo>
                  <a:pt x="14563" y="2562"/>
                </a:lnTo>
                <a:lnTo>
                  <a:pt x="14530" y="2559"/>
                </a:lnTo>
                <a:lnTo>
                  <a:pt x="14495" y="2557"/>
                </a:lnTo>
                <a:lnTo>
                  <a:pt x="14458" y="2556"/>
                </a:lnTo>
                <a:lnTo>
                  <a:pt x="14420" y="2555"/>
                </a:lnTo>
                <a:lnTo>
                  <a:pt x="14371" y="2556"/>
                </a:lnTo>
                <a:lnTo>
                  <a:pt x="14323" y="2559"/>
                </a:lnTo>
                <a:lnTo>
                  <a:pt x="14276" y="2564"/>
                </a:lnTo>
                <a:lnTo>
                  <a:pt x="14230" y="2571"/>
                </a:lnTo>
                <a:lnTo>
                  <a:pt x="14184" y="2579"/>
                </a:lnTo>
                <a:lnTo>
                  <a:pt x="14140" y="2590"/>
                </a:lnTo>
                <a:lnTo>
                  <a:pt x="14096" y="2603"/>
                </a:lnTo>
                <a:lnTo>
                  <a:pt x="14054" y="2617"/>
                </a:lnTo>
                <a:lnTo>
                  <a:pt x="14013" y="2633"/>
                </a:lnTo>
                <a:lnTo>
                  <a:pt x="13973" y="2652"/>
                </a:lnTo>
                <a:lnTo>
                  <a:pt x="13934" y="2671"/>
                </a:lnTo>
                <a:lnTo>
                  <a:pt x="13897" y="2693"/>
                </a:lnTo>
                <a:lnTo>
                  <a:pt x="13862" y="2716"/>
                </a:lnTo>
                <a:lnTo>
                  <a:pt x="13827" y="2742"/>
                </a:lnTo>
                <a:lnTo>
                  <a:pt x="13793" y="2768"/>
                </a:lnTo>
                <a:lnTo>
                  <a:pt x="13762" y="2797"/>
                </a:lnTo>
                <a:lnTo>
                  <a:pt x="13732" y="2827"/>
                </a:lnTo>
                <a:lnTo>
                  <a:pt x="13703" y="2858"/>
                </a:lnTo>
                <a:lnTo>
                  <a:pt x="13676" y="2892"/>
                </a:lnTo>
                <a:lnTo>
                  <a:pt x="13651" y="2927"/>
                </a:lnTo>
                <a:lnTo>
                  <a:pt x="13627" y="2964"/>
                </a:lnTo>
                <a:lnTo>
                  <a:pt x="13606" y="3001"/>
                </a:lnTo>
                <a:lnTo>
                  <a:pt x="13586" y="3041"/>
                </a:lnTo>
                <a:lnTo>
                  <a:pt x="13568" y="3082"/>
                </a:lnTo>
                <a:lnTo>
                  <a:pt x="13553" y="3125"/>
                </a:lnTo>
                <a:lnTo>
                  <a:pt x="13538" y="3169"/>
                </a:lnTo>
                <a:lnTo>
                  <a:pt x="13526" y="3214"/>
                </a:lnTo>
                <a:lnTo>
                  <a:pt x="13517" y="3261"/>
                </a:lnTo>
                <a:lnTo>
                  <a:pt x="13509" y="3309"/>
                </a:lnTo>
                <a:lnTo>
                  <a:pt x="13503" y="3359"/>
                </a:lnTo>
                <a:lnTo>
                  <a:pt x="13500" y="3410"/>
                </a:lnTo>
                <a:lnTo>
                  <a:pt x="13498" y="3463"/>
                </a:lnTo>
                <a:lnTo>
                  <a:pt x="13500" y="3512"/>
                </a:lnTo>
                <a:lnTo>
                  <a:pt x="13503" y="3559"/>
                </a:lnTo>
                <a:lnTo>
                  <a:pt x="13507" y="3606"/>
                </a:lnTo>
                <a:lnTo>
                  <a:pt x="13514" y="3651"/>
                </a:lnTo>
                <a:lnTo>
                  <a:pt x="13522" y="3695"/>
                </a:lnTo>
                <a:lnTo>
                  <a:pt x="13532" y="3738"/>
                </a:lnTo>
                <a:lnTo>
                  <a:pt x="13545" y="3779"/>
                </a:lnTo>
                <a:lnTo>
                  <a:pt x="13559" y="3820"/>
                </a:lnTo>
                <a:lnTo>
                  <a:pt x="13575" y="3858"/>
                </a:lnTo>
                <a:lnTo>
                  <a:pt x="13593" y="3896"/>
                </a:lnTo>
                <a:lnTo>
                  <a:pt x="13611" y="3933"/>
                </a:lnTo>
                <a:lnTo>
                  <a:pt x="13632" y="3968"/>
                </a:lnTo>
                <a:lnTo>
                  <a:pt x="13655" y="4002"/>
                </a:lnTo>
                <a:lnTo>
                  <a:pt x="13680" y="4033"/>
                </a:lnTo>
                <a:lnTo>
                  <a:pt x="13705" y="4064"/>
                </a:lnTo>
                <a:lnTo>
                  <a:pt x="13733" y="4093"/>
                </a:lnTo>
                <a:lnTo>
                  <a:pt x="13762" y="4120"/>
                </a:lnTo>
                <a:lnTo>
                  <a:pt x="13793" y="4147"/>
                </a:lnTo>
                <a:lnTo>
                  <a:pt x="13826" y="4171"/>
                </a:lnTo>
                <a:lnTo>
                  <a:pt x="13860" y="4194"/>
                </a:lnTo>
                <a:lnTo>
                  <a:pt x="13894" y="4215"/>
                </a:lnTo>
                <a:lnTo>
                  <a:pt x="13931" y="4235"/>
                </a:lnTo>
                <a:lnTo>
                  <a:pt x="13970" y="4252"/>
                </a:lnTo>
                <a:lnTo>
                  <a:pt x="14010" y="4268"/>
                </a:lnTo>
                <a:lnTo>
                  <a:pt x="14051" y="4283"/>
                </a:lnTo>
                <a:lnTo>
                  <a:pt x="14094" y="4295"/>
                </a:lnTo>
                <a:lnTo>
                  <a:pt x="14138" y="4305"/>
                </a:lnTo>
                <a:lnTo>
                  <a:pt x="14183" y="4315"/>
                </a:lnTo>
                <a:lnTo>
                  <a:pt x="14230" y="4322"/>
                </a:lnTo>
                <a:lnTo>
                  <a:pt x="14278" y="4327"/>
                </a:lnTo>
                <a:lnTo>
                  <a:pt x="14327" y="4329"/>
                </a:lnTo>
                <a:lnTo>
                  <a:pt x="14377" y="4330"/>
                </a:lnTo>
                <a:lnTo>
                  <a:pt x="14416" y="4330"/>
                </a:lnTo>
                <a:lnTo>
                  <a:pt x="14454" y="4329"/>
                </a:lnTo>
                <a:lnTo>
                  <a:pt x="14490" y="4326"/>
                </a:lnTo>
                <a:lnTo>
                  <a:pt x="14525" y="4324"/>
                </a:lnTo>
                <a:lnTo>
                  <a:pt x="14558" y="4320"/>
                </a:lnTo>
                <a:lnTo>
                  <a:pt x="14591" y="4316"/>
                </a:lnTo>
                <a:lnTo>
                  <a:pt x="14622" y="4310"/>
                </a:lnTo>
                <a:lnTo>
                  <a:pt x="14651" y="4305"/>
                </a:lnTo>
                <a:lnTo>
                  <a:pt x="14679" y="4299"/>
                </a:lnTo>
                <a:lnTo>
                  <a:pt x="14705" y="4293"/>
                </a:lnTo>
                <a:lnTo>
                  <a:pt x="14729" y="4287"/>
                </a:lnTo>
                <a:lnTo>
                  <a:pt x="14753" y="4280"/>
                </a:lnTo>
                <a:lnTo>
                  <a:pt x="14773" y="4274"/>
                </a:lnTo>
                <a:lnTo>
                  <a:pt x="14793" y="4266"/>
                </a:lnTo>
                <a:lnTo>
                  <a:pt x="14809" y="4259"/>
                </a:lnTo>
                <a:lnTo>
                  <a:pt x="14824" y="4252"/>
                </a:lnTo>
                <a:lnTo>
                  <a:pt x="14772" y="4005"/>
                </a:lnTo>
                <a:close/>
                <a:moveTo>
                  <a:pt x="15796" y="4303"/>
                </a:moveTo>
                <a:lnTo>
                  <a:pt x="15796" y="3578"/>
                </a:lnTo>
                <a:lnTo>
                  <a:pt x="16368" y="2582"/>
                </a:lnTo>
                <a:lnTo>
                  <a:pt x="16013" y="2582"/>
                </a:lnTo>
                <a:lnTo>
                  <a:pt x="15806" y="3023"/>
                </a:lnTo>
                <a:lnTo>
                  <a:pt x="15785" y="3069"/>
                </a:lnTo>
                <a:lnTo>
                  <a:pt x="15763" y="3114"/>
                </a:lnTo>
                <a:lnTo>
                  <a:pt x="15744" y="3157"/>
                </a:lnTo>
                <a:lnTo>
                  <a:pt x="15726" y="3199"/>
                </a:lnTo>
                <a:lnTo>
                  <a:pt x="15707" y="3241"/>
                </a:lnTo>
                <a:lnTo>
                  <a:pt x="15690" y="3283"/>
                </a:lnTo>
                <a:lnTo>
                  <a:pt x="15673" y="3324"/>
                </a:lnTo>
                <a:lnTo>
                  <a:pt x="15657" y="3364"/>
                </a:lnTo>
                <a:lnTo>
                  <a:pt x="15652" y="3364"/>
                </a:lnTo>
                <a:lnTo>
                  <a:pt x="15635" y="3322"/>
                </a:lnTo>
                <a:lnTo>
                  <a:pt x="15617" y="3280"/>
                </a:lnTo>
                <a:lnTo>
                  <a:pt x="15599" y="3239"/>
                </a:lnTo>
                <a:lnTo>
                  <a:pt x="15581" y="3198"/>
                </a:lnTo>
                <a:lnTo>
                  <a:pt x="15563" y="3156"/>
                </a:lnTo>
                <a:lnTo>
                  <a:pt x="15543" y="3114"/>
                </a:lnTo>
                <a:lnTo>
                  <a:pt x="15523" y="3070"/>
                </a:lnTo>
                <a:lnTo>
                  <a:pt x="15502" y="3024"/>
                </a:lnTo>
                <a:lnTo>
                  <a:pt x="15297" y="2582"/>
                </a:lnTo>
                <a:lnTo>
                  <a:pt x="14937" y="2582"/>
                </a:lnTo>
                <a:lnTo>
                  <a:pt x="15481" y="3586"/>
                </a:lnTo>
                <a:lnTo>
                  <a:pt x="15481" y="4303"/>
                </a:lnTo>
                <a:lnTo>
                  <a:pt x="15796" y="4303"/>
                </a:lnTo>
                <a:close/>
                <a:moveTo>
                  <a:pt x="7244" y="692"/>
                </a:moveTo>
                <a:lnTo>
                  <a:pt x="6894" y="1721"/>
                </a:lnTo>
                <a:lnTo>
                  <a:pt x="6222" y="1721"/>
                </a:lnTo>
                <a:lnTo>
                  <a:pt x="6881" y="0"/>
                </a:lnTo>
                <a:lnTo>
                  <a:pt x="7608" y="0"/>
                </a:lnTo>
                <a:lnTo>
                  <a:pt x="8267" y="1721"/>
                </a:lnTo>
                <a:lnTo>
                  <a:pt x="7595" y="1721"/>
                </a:lnTo>
                <a:lnTo>
                  <a:pt x="7244" y="692"/>
                </a:lnTo>
                <a:close/>
                <a:moveTo>
                  <a:pt x="9765" y="495"/>
                </a:moveTo>
                <a:lnTo>
                  <a:pt x="9765" y="0"/>
                </a:lnTo>
                <a:lnTo>
                  <a:pt x="8101" y="0"/>
                </a:lnTo>
                <a:lnTo>
                  <a:pt x="8101" y="495"/>
                </a:lnTo>
                <a:lnTo>
                  <a:pt x="8589" y="495"/>
                </a:lnTo>
                <a:lnTo>
                  <a:pt x="8589" y="1721"/>
                </a:lnTo>
                <a:lnTo>
                  <a:pt x="9277" y="1721"/>
                </a:lnTo>
                <a:lnTo>
                  <a:pt x="9277" y="495"/>
                </a:lnTo>
                <a:lnTo>
                  <a:pt x="9765" y="495"/>
                </a:lnTo>
                <a:close/>
                <a:moveTo>
                  <a:pt x="10621" y="692"/>
                </a:moveTo>
                <a:lnTo>
                  <a:pt x="10271" y="1721"/>
                </a:lnTo>
                <a:lnTo>
                  <a:pt x="9599" y="1721"/>
                </a:lnTo>
                <a:lnTo>
                  <a:pt x="10258" y="0"/>
                </a:lnTo>
                <a:lnTo>
                  <a:pt x="10985" y="0"/>
                </a:lnTo>
                <a:lnTo>
                  <a:pt x="11644" y="1721"/>
                </a:lnTo>
                <a:lnTo>
                  <a:pt x="10972" y="1721"/>
                </a:lnTo>
                <a:lnTo>
                  <a:pt x="10621" y="69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u="sng" dirty="0">
              <a:solidFill>
                <a:srgbClr val="000000"/>
              </a:solidFill>
              <a:latin typeface="Myriad Pro"/>
            </a:endParaRPr>
          </a:p>
        </p:txBody>
      </p:sp>
      <p:cxnSp>
        <p:nvCxnSpPr>
          <p:cNvPr id="27" name="Straight Connector 26"/>
          <p:cNvCxnSpPr/>
          <p:nvPr userDrawn="1"/>
        </p:nvCxnSpPr>
        <p:spPr>
          <a:xfrm>
            <a:off x="2035453" y="75302"/>
            <a:ext cx="0" cy="63607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Freeform 9"/>
          <p:cNvSpPr>
            <a:spLocks noEditPoints="1"/>
          </p:cNvSpPr>
          <p:nvPr userDrawn="1"/>
        </p:nvSpPr>
        <p:spPr bwMode="auto">
          <a:xfrm>
            <a:off x="11154396" y="170039"/>
            <a:ext cx="647277"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06097" y="166586"/>
            <a:ext cx="1956843" cy="444412"/>
          </a:xfrm>
          <a:prstGeom prst="rect">
            <a:avLst/>
          </a:prstGeom>
        </p:spPr>
      </p:pic>
    </p:spTree>
    <p:extLst>
      <p:ext uri="{BB962C8B-B14F-4D97-AF65-F5344CB8AC3E}">
        <p14:creationId xmlns:p14="http://schemas.microsoft.com/office/powerpoint/2010/main" val="21935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5825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3" name="Content Placeholder 2"/>
          <p:cNvSpPr>
            <a:spLocks noGrp="1"/>
          </p:cNvSpPr>
          <p:nvPr>
            <p:ph sz="half" idx="1"/>
          </p:nvPr>
        </p:nvSpPr>
        <p:spPr>
          <a:xfrm>
            <a:off x="570896" y="1189037"/>
            <a:ext cx="5384800" cy="4525963"/>
          </a:xfrm>
        </p:spPr>
        <p:txBody>
          <a:bodyPr>
            <a:noAutofit/>
          </a:bodyPr>
          <a:lstStyle>
            <a:lvl1pPr>
              <a:defRPr sz="1650"/>
            </a:lvl1pPr>
            <a:lvl2pPr>
              <a:defRPr sz="1500"/>
            </a:lvl2pPr>
            <a:lvl3pPr>
              <a:defRPr sz="1350"/>
            </a:lvl3pPr>
            <a:lvl4pPr>
              <a:defRPr sz="120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6371768" y="1189037"/>
            <a:ext cx="5384800" cy="4525963"/>
          </a:xfrm>
        </p:spPr>
        <p:txBody>
          <a:bodyPr>
            <a:noAutofit/>
          </a:bodyPr>
          <a:lstStyle>
            <a:lvl1pPr>
              <a:defRPr sz="1650"/>
            </a:lvl1pPr>
            <a:lvl2pPr>
              <a:defRPr sz="1500"/>
            </a:lvl2pPr>
            <a:lvl3pPr>
              <a:defRPr sz="1350"/>
            </a:lvl3pPr>
            <a:lvl4pPr>
              <a:defRPr sz="120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5"/>
          <p:cNvSpPr>
            <a:spLocks noGrp="1"/>
          </p:cNvSpPr>
          <p:nvPr>
            <p:ph type="body" sz="quarter" idx="10" hasCustomPrompt="1"/>
          </p:nvPr>
        </p:nvSpPr>
        <p:spPr>
          <a:xfrm>
            <a:off x="5384800" y="6551618"/>
            <a:ext cx="3651240" cy="192082"/>
          </a:xfrm>
        </p:spPr>
        <p:txBody>
          <a:bodyPr wrap="none" anchor="ctr">
            <a:noAutofit/>
          </a:bodyPr>
          <a:lstStyle>
            <a:lvl1pPr marL="0" indent="0" algn="ctr">
              <a:buNone/>
              <a:defRPr sz="75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420250083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3886200"/>
            <a:ext cx="10363200" cy="622300"/>
          </a:xfrm>
        </p:spPr>
        <p:txBody>
          <a:bodyPr anchor="t">
            <a:noAutofit/>
          </a:bodyPr>
          <a:lstStyle>
            <a:lvl1pPr algn="ctr">
              <a:defRPr sz="21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2906800"/>
            <a:ext cx="10363200" cy="750887"/>
          </a:xfrm>
        </p:spPr>
        <p:txBody>
          <a:bodyPr anchor="b">
            <a:noAutofit/>
          </a:bodyPr>
          <a:lstStyle>
            <a:lvl1pPr marL="0" indent="0" algn="ctr">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8" name="Text Placeholder 5"/>
          <p:cNvSpPr>
            <a:spLocks noGrp="1"/>
          </p:cNvSpPr>
          <p:nvPr>
            <p:ph type="body" sz="quarter" idx="10" hasCustomPrompt="1"/>
          </p:nvPr>
        </p:nvSpPr>
        <p:spPr>
          <a:xfrm>
            <a:off x="5384800" y="6551618"/>
            <a:ext cx="3651240" cy="192082"/>
          </a:xfrm>
        </p:spPr>
        <p:txBody>
          <a:bodyPr wrap="none" anchor="ctr">
            <a:noAutofit/>
          </a:bodyPr>
          <a:lstStyle>
            <a:lvl1pPr marL="0" indent="0" algn="ctr">
              <a:buNone/>
              <a:defRPr sz="75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19328212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70896" y="1187536"/>
            <a:ext cx="5386917" cy="712787"/>
          </a:xfrm>
        </p:spPr>
        <p:txBody>
          <a:bodyPr anchor="b">
            <a:no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70896" y="1916112"/>
            <a:ext cx="5386917" cy="3951288"/>
          </a:xfrm>
        </p:spPr>
        <p:txBody>
          <a:bodyPr>
            <a:noAutofit/>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6348230" y="1187536"/>
            <a:ext cx="5389033" cy="712787"/>
          </a:xfrm>
        </p:spPr>
        <p:txBody>
          <a:bodyPr anchor="b">
            <a:no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348230" y="1916112"/>
            <a:ext cx="5389033" cy="3951288"/>
          </a:xfrm>
        </p:spPr>
        <p:txBody>
          <a:bodyPr>
            <a:noAutofit/>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ext Placeholder 5"/>
          <p:cNvSpPr>
            <a:spLocks noGrp="1"/>
          </p:cNvSpPr>
          <p:nvPr>
            <p:ph type="body" sz="quarter" idx="10" hasCustomPrompt="1"/>
          </p:nvPr>
        </p:nvSpPr>
        <p:spPr>
          <a:xfrm>
            <a:off x="5384800" y="6551618"/>
            <a:ext cx="3651240" cy="192082"/>
          </a:xfrm>
        </p:spPr>
        <p:txBody>
          <a:bodyPr wrap="none" anchor="ctr">
            <a:noAutofit/>
          </a:bodyPr>
          <a:lstStyle>
            <a:lvl1pPr marL="0" indent="0" algn="ctr">
              <a:buNone/>
              <a:defRPr sz="75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01536615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898" y="1125624"/>
            <a:ext cx="4011084" cy="787399"/>
          </a:xfrm>
        </p:spPr>
        <p:txBody>
          <a:bodyPr anchor="b">
            <a:noAutofit/>
          </a:bodyPr>
          <a:lstStyle>
            <a:lvl1pPr algn="l">
              <a:defRPr sz="165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5437" y="1125540"/>
            <a:ext cx="6815667" cy="5199063"/>
          </a:xfrm>
        </p:spPr>
        <p:txBody>
          <a:bodyPr>
            <a:noAutofit/>
          </a:bodyPr>
          <a:lstStyle>
            <a:lvl1pPr>
              <a:defRPr sz="1650"/>
            </a:lvl1pPr>
            <a:lvl2pPr>
              <a:defRPr sz="1500"/>
            </a:lvl2pPr>
            <a:lvl3pPr>
              <a:defRPr sz="1350"/>
            </a:lvl3pPr>
            <a:lvl4pPr>
              <a:defRPr sz="12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570898" y="1951044"/>
            <a:ext cx="4011084" cy="4373563"/>
          </a:xfrm>
        </p:spPr>
        <p:txBody>
          <a:bodyPr>
            <a:noAutofit/>
          </a:bodyPr>
          <a:lstStyle>
            <a:lvl1pPr marL="0" indent="0">
              <a:buNone/>
              <a:defRPr sz="16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5"/>
          <p:cNvSpPr>
            <a:spLocks noGrp="1"/>
          </p:cNvSpPr>
          <p:nvPr>
            <p:ph type="body" sz="quarter" idx="10" hasCustomPrompt="1"/>
          </p:nvPr>
        </p:nvSpPr>
        <p:spPr>
          <a:xfrm>
            <a:off x="5384800" y="6551618"/>
            <a:ext cx="3651240" cy="192082"/>
          </a:xfrm>
        </p:spPr>
        <p:txBody>
          <a:bodyPr wrap="none" anchor="ctr">
            <a:noAutofit/>
          </a:bodyPr>
          <a:lstStyle>
            <a:lvl1pPr marL="0" indent="0" algn="ctr">
              <a:buNone/>
              <a:defRPr sz="75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55355786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76801"/>
            <a:ext cx="7315200" cy="566738"/>
          </a:xfrm>
        </p:spPr>
        <p:txBody>
          <a:bodyPr anchor="b">
            <a:noAutofit/>
          </a:bodyPr>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2389717" y="1143029"/>
            <a:ext cx="7315200" cy="3660775"/>
          </a:xfrm>
        </p:spPr>
        <p:txBody>
          <a:bodyPr>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2389717" y="5443539"/>
            <a:ext cx="7315200" cy="804862"/>
          </a:xfrm>
        </p:spPr>
        <p:txBody>
          <a:bodyPr>
            <a:no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5"/>
          <p:cNvSpPr>
            <a:spLocks noGrp="1"/>
          </p:cNvSpPr>
          <p:nvPr>
            <p:ph type="body" sz="quarter" idx="10" hasCustomPrompt="1"/>
          </p:nvPr>
        </p:nvSpPr>
        <p:spPr>
          <a:xfrm>
            <a:off x="5384800" y="6551618"/>
            <a:ext cx="3651240" cy="192082"/>
          </a:xfrm>
        </p:spPr>
        <p:txBody>
          <a:bodyPr wrap="none" anchor="ctr">
            <a:noAutofit/>
          </a:bodyPr>
          <a:lstStyle>
            <a:lvl1pPr marL="0" indent="0" algn="ctr">
              <a:buNone/>
              <a:defRPr sz="75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53876521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100"/>
            </a:lvl1pPr>
          </a:lstStyle>
          <a:p>
            <a:r>
              <a:rPr lang="en-US" smtClean="0"/>
              <a:t>Click to edit Master title style</a:t>
            </a:r>
            <a:endParaRPr lang="en-US" dirty="0"/>
          </a:p>
        </p:txBody>
      </p:sp>
      <p:sp>
        <p:nvSpPr>
          <p:cNvPr id="3" name="Table Placeholder 2"/>
          <p:cNvSpPr>
            <a:spLocks noGrp="1"/>
          </p:cNvSpPr>
          <p:nvPr>
            <p:ph type="tbl" idx="1"/>
          </p:nvPr>
        </p:nvSpPr>
        <p:spPr>
          <a:xfrm>
            <a:off x="684405" y="1190625"/>
            <a:ext cx="11161184" cy="1323975"/>
          </a:xfrm>
          <a:ln>
            <a:solidFill>
              <a:schemeClr val="bg1"/>
            </a:solidFill>
          </a:ln>
        </p:spPr>
        <p:txBody>
          <a:bodyPr/>
          <a:lstStyle>
            <a:lvl1pPr>
              <a:buNone/>
              <a:defRPr>
                <a:solidFill>
                  <a:schemeClr val="bg1"/>
                </a:solidFill>
              </a:defRPr>
            </a:lvl1pPr>
          </a:lstStyle>
          <a:p>
            <a:pPr lvl="0"/>
            <a:r>
              <a:rPr lang="en-US" noProof="0" dirty="0" smtClean="0"/>
              <a:t>Click icon to add table</a:t>
            </a:r>
            <a:endParaRPr lang="en-US" noProof="0" dirty="0"/>
          </a:p>
        </p:txBody>
      </p:sp>
      <p:sp>
        <p:nvSpPr>
          <p:cNvPr id="8" name="Text Placeholder 5"/>
          <p:cNvSpPr>
            <a:spLocks noGrp="1"/>
          </p:cNvSpPr>
          <p:nvPr>
            <p:ph type="body" sz="quarter" idx="10" hasCustomPrompt="1"/>
          </p:nvPr>
        </p:nvSpPr>
        <p:spPr>
          <a:xfrm>
            <a:off x="5384800" y="6551618"/>
            <a:ext cx="3651240" cy="192082"/>
          </a:xfrm>
        </p:spPr>
        <p:txBody>
          <a:bodyPr wrap="none" anchor="ctr">
            <a:noAutofit/>
          </a:bodyPr>
          <a:lstStyle>
            <a:lvl1pPr marL="0" indent="0" algn="ctr">
              <a:buNone/>
              <a:defRPr sz="75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67093061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48192" y="1168400"/>
            <a:ext cx="11237408" cy="5156200"/>
          </a:xfrm>
        </p:spPr>
        <p:txBody>
          <a:bodyPr vert="eaVert">
            <a:noAutofit/>
          </a:bodyPr>
          <a:lstStyle>
            <a:lvl3pPr>
              <a:defRPr/>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5"/>
          <p:cNvSpPr>
            <a:spLocks noGrp="1"/>
          </p:cNvSpPr>
          <p:nvPr>
            <p:ph type="body" sz="quarter" idx="10" hasCustomPrompt="1"/>
          </p:nvPr>
        </p:nvSpPr>
        <p:spPr>
          <a:xfrm>
            <a:off x="5384800" y="6551618"/>
            <a:ext cx="3651240" cy="192082"/>
          </a:xfrm>
        </p:spPr>
        <p:txBody>
          <a:bodyPr wrap="none" anchor="ctr">
            <a:noAutofit/>
          </a:bodyPr>
          <a:lstStyle>
            <a:lvl1pPr marL="0" indent="0" algn="ctr">
              <a:buNone/>
              <a:defRPr sz="75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0913538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1424" y="1189042"/>
            <a:ext cx="2743200" cy="5135563"/>
          </a:xfrm>
        </p:spPr>
        <p:txBody>
          <a:bodyPr vert="eaVert">
            <a:normAutofit/>
          </a:bodyPr>
          <a:lstStyle>
            <a:lvl1pPr>
              <a:defRPr>
                <a:solidFill>
                  <a:schemeClr val="tx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51544" y="1189042"/>
            <a:ext cx="8253789" cy="5135563"/>
          </a:xfrm>
        </p:spPr>
        <p:txBody>
          <a:bodyPr vert="eaVert">
            <a:noAutofit/>
          </a:bodyPr>
          <a:lstStyle>
            <a:lvl3pPr>
              <a:defRPr/>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5"/>
          <p:cNvSpPr>
            <a:spLocks noGrp="1"/>
          </p:cNvSpPr>
          <p:nvPr>
            <p:ph type="body" sz="quarter" idx="10" hasCustomPrompt="1"/>
          </p:nvPr>
        </p:nvSpPr>
        <p:spPr>
          <a:xfrm>
            <a:off x="5384800" y="6551618"/>
            <a:ext cx="3651240" cy="192082"/>
          </a:xfrm>
        </p:spPr>
        <p:txBody>
          <a:bodyPr wrap="none" anchor="ctr">
            <a:noAutofit/>
          </a:bodyPr>
          <a:lstStyle>
            <a:lvl1pPr marL="0" indent="0" algn="ctr">
              <a:buNone/>
              <a:defRPr sz="75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9983114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70896" y="1187451"/>
            <a:ext cx="5386917" cy="712787"/>
          </a:xfrm>
        </p:spPr>
        <p:txBody>
          <a:bodyPr anchor="b">
            <a:noAutofit/>
          </a:bodyPr>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0896" y="1916112"/>
            <a:ext cx="5386917" cy="3951288"/>
          </a:xfrm>
        </p:spPr>
        <p:txBody>
          <a:bodyPr>
            <a:noAutofit/>
          </a:bodyPr>
          <a:lstStyle>
            <a:lvl1pPr>
              <a:defRPr sz="2267"/>
            </a:lvl1pPr>
            <a:lvl2pPr>
              <a:defRPr sz="2000"/>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6348185" y="1187451"/>
            <a:ext cx="5389033" cy="712787"/>
          </a:xfrm>
        </p:spPr>
        <p:txBody>
          <a:bodyPr anchor="b">
            <a:noAutofit/>
          </a:bodyPr>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8185" y="1916112"/>
            <a:ext cx="5389033" cy="3951288"/>
          </a:xfrm>
        </p:spPr>
        <p:txBody>
          <a:bodyPr>
            <a:noAutofit/>
          </a:bodyPr>
          <a:lstStyle>
            <a:lvl1pPr>
              <a:defRPr sz="2267"/>
            </a:lvl1pPr>
            <a:lvl2pPr>
              <a:defRPr sz="2000"/>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5"/>
          <p:cNvSpPr>
            <a:spLocks noGrp="1"/>
          </p:cNvSpPr>
          <p:nvPr>
            <p:ph type="body" sz="quarter" idx="10" hasCustomPrompt="1"/>
          </p:nvPr>
        </p:nvSpPr>
        <p:spPr>
          <a:xfrm>
            <a:off x="6306952" y="6518754"/>
            <a:ext cx="37514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523287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812266"/>
            <a:ext cx="12192003" cy="6045734"/>
          </a:xfrm>
          <a:prstGeom prst="rect">
            <a:avLst/>
          </a:prstGeom>
        </p:spPr>
      </p:pic>
      <p:sp>
        <p:nvSpPr>
          <p:cNvPr id="31" name="Freeform 6"/>
          <p:cNvSpPr>
            <a:spLocks noEditPoints="1"/>
          </p:cNvSpPr>
          <p:nvPr userDrawn="1"/>
        </p:nvSpPr>
        <p:spPr bwMode="auto">
          <a:xfrm>
            <a:off x="427208" y="161069"/>
            <a:ext cx="1466639" cy="464508"/>
          </a:xfrm>
          <a:custGeom>
            <a:avLst/>
            <a:gdLst>
              <a:gd name="T0" fmla="*/ 13059 w 16368"/>
              <a:gd name="T1" fmla="*/ 6821 h 6912"/>
              <a:gd name="T2" fmla="*/ 13171 w 16368"/>
              <a:gd name="T3" fmla="*/ 6058 h 6912"/>
              <a:gd name="T4" fmla="*/ 12537 w 16368"/>
              <a:gd name="T5" fmla="*/ 5601 h 6912"/>
              <a:gd name="T6" fmla="*/ 13031 w 16368"/>
              <a:gd name="T7" fmla="*/ 5422 h 6912"/>
              <a:gd name="T8" fmla="*/ 12404 w 16368"/>
              <a:gd name="T9" fmla="*/ 5262 h 6912"/>
              <a:gd name="T10" fmla="*/ 12431 w 16368"/>
              <a:gd name="T11" fmla="*/ 6007 h 6912"/>
              <a:gd name="T12" fmla="*/ 12987 w 16368"/>
              <a:gd name="T13" fmla="*/ 6455 h 6912"/>
              <a:gd name="T14" fmla="*/ 12420 w 16368"/>
              <a:gd name="T15" fmla="*/ 6610 h 6912"/>
              <a:gd name="T16" fmla="*/ 10290 w 16368"/>
              <a:gd name="T17" fmla="*/ 6648 h 6912"/>
              <a:gd name="T18" fmla="*/ 9716 w 16368"/>
              <a:gd name="T19" fmla="*/ 5817 h 6912"/>
              <a:gd name="T20" fmla="*/ 10563 w 16368"/>
              <a:gd name="T21" fmla="*/ 5437 h 6912"/>
              <a:gd name="T22" fmla="*/ 9537 w 16368"/>
              <a:gd name="T23" fmla="*/ 5473 h 6912"/>
              <a:gd name="T24" fmla="*/ 9912 w 16368"/>
              <a:gd name="T25" fmla="*/ 6864 h 6912"/>
              <a:gd name="T26" fmla="*/ 7886 w 16368"/>
              <a:gd name="T27" fmla="*/ 6342 h 6912"/>
              <a:gd name="T28" fmla="*/ 3258 w 16368"/>
              <a:gd name="T29" fmla="*/ 6878 h 6912"/>
              <a:gd name="T30" fmla="*/ 4175 w 16368"/>
              <a:gd name="T31" fmla="*/ 6446 h 6912"/>
              <a:gd name="T32" fmla="*/ 3586 w 16368"/>
              <a:gd name="T33" fmla="*/ 5821 h 6912"/>
              <a:gd name="T34" fmla="*/ 3511 w 16368"/>
              <a:gd name="T35" fmla="*/ 5432 h 6912"/>
              <a:gd name="T36" fmla="*/ 3856 w 16368"/>
              <a:gd name="T37" fmla="*/ 5147 h 6912"/>
              <a:gd name="T38" fmla="*/ 3086 w 16368"/>
              <a:gd name="T39" fmla="*/ 5654 h 6912"/>
              <a:gd name="T40" fmla="*/ 3767 w 16368"/>
              <a:gd name="T41" fmla="*/ 6238 h 6912"/>
              <a:gd name="T42" fmla="*/ 3719 w 16368"/>
              <a:gd name="T43" fmla="*/ 6621 h 6912"/>
              <a:gd name="T44" fmla="*/ 6358 w 16368"/>
              <a:gd name="T45" fmla="*/ 6200 h 6912"/>
              <a:gd name="T46" fmla="*/ 6907 w 16368"/>
              <a:gd name="T47" fmla="*/ 6636 h 6912"/>
              <a:gd name="T48" fmla="*/ 6848 w 16368"/>
              <a:gd name="T49" fmla="*/ 5890 h 6912"/>
              <a:gd name="T50" fmla="*/ 6560 w 16368"/>
              <a:gd name="T51" fmla="*/ 5196 h 6912"/>
              <a:gd name="T52" fmla="*/ 6473 w 16368"/>
              <a:gd name="T53" fmla="*/ 5436 h 6912"/>
              <a:gd name="T54" fmla="*/ 6496 w 16368"/>
              <a:gd name="T55" fmla="*/ 5894 h 6912"/>
              <a:gd name="T56" fmla="*/ 765 w 16368"/>
              <a:gd name="T57" fmla="*/ 4050 h 6912"/>
              <a:gd name="T58" fmla="*/ 414 w 16368"/>
              <a:gd name="T59" fmla="*/ 3090 h 6912"/>
              <a:gd name="T60" fmla="*/ 1311 w 16368"/>
              <a:gd name="T61" fmla="*/ 2618 h 6912"/>
              <a:gd name="T62" fmla="*/ 70 w 16368"/>
              <a:gd name="T63" fmla="*/ 3082 h 6912"/>
              <a:gd name="T64" fmla="*/ 780 w 16368"/>
              <a:gd name="T65" fmla="*/ 4327 h 6912"/>
              <a:gd name="T66" fmla="*/ 2867 w 16368"/>
              <a:gd name="T67" fmla="*/ 4033 h 6912"/>
              <a:gd name="T68" fmla="*/ 2587 w 16368"/>
              <a:gd name="T69" fmla="*/ 2621 h 6912"/>
              <a:gd name="T70" fmla="*/ 1434 w 16368"/>
              <a:gd name="T71" fmla="*/ 3358 h 6912"/>
              <a:gd name="T72" fmla="*/ 2181 w 16368"/>
              <a:gd name="T73" fmla="*/ 4076 h 6912"/>
              <a:gd name="T74" fmla="*/ 1790 w 16368"/>
              <a:gd name="T75" fmla="*/ 3203 h 6912"/>
              <a:gd name="T76" fmla="*/ 2563 w 16368"/>
              <a:gd name="T77" fmla="*/ 2957 h 6912"/>
              <a:gd name="T78" fmla="*/ 2523 w 16368"/>
              <a:gd name="T79" fmla="*/ 3971 h 6912"/>
              <a:gd name="T80" fmla="*/ 3826 w 16368"/>
              <a:gd name="T81" fmla="*/ 3401 h 6912"/>
              <a:gd name="T82" fmla="*/ 5201 w 16368"/>
              <a:gd name="T83" fmla="*/ 4304 h 6912"/>
              <a:gd name="T84" fmla="*/ 6088 w 16368"/>
              <a:gd name="T85" fmla="*/ 3839 h 6912"/>
              <a:gd name="T86" fmla="*/ 5467 w 16368"/>
              <a:gd name="T87" fmla="*/ 3223 h 6912"/>
              <a:gd name="T88" fmla="*/ 5434 w 16368"/>
              <a:gd name="T89" fmla="*/ 2845 h 6912"/>
              <a:gd name="T90" fmla="*/ 5737 w 16368"/>
              <a:gd name="T91" fmla="*/ 2562 h 6912"/>
              <a:gd name="T92" fmla="*/ 4999 w 16368"/>
              <a:gd name="T93" fmla="*/ 3094 h 6912"/>
              <a:gd name="T94" fmla="*/ 5698 w 16368"/>
              <a:gd name="T95" fmla="*/ 3673 h 6912"/>
              <a:gd name="T96" fmla="*/ 5617 w 16368"/>
              <a:gd name="T97" fmla="*/ 4044 h 6912"/>
              <a:gd name="T98" fmla="*/ 6429 w 16368"/>
              <a:gd name="T99" fmla="*/ 3950 h 6912"/>
              <a:gd name="T100" fmla="*/ 7503 w 16368"/>
              <a:gd name="T101" fmla="*/ 4170 h 6912"/>
              <a:gd name="T102" fmla="*/ 7279 w 16368"/>
              <a:gd name="T103" fmla="*/ 3987 h 6912"/>
              <a:gd name="T104" fmla="*/ 6709 w 16368"/>
              <a:gd name="T105" fmla="*/ 3804 h 6912"/>
              <a:gd name="T106" fmla="*/ 10777 w 16368"/>
              <a:gd name="T107" fmla="*/ 3115 h 6912"/>
              <a:gd name="T108" fmla="*/ 12176 w 16368"/>
              <a:gd name="T109" fmla="*/ 3026 h 6912"/>
              <a:gd name="T110" fmla="*/ 14702 w 16368"/>
              <a:gd name="T111" fmla="*/ 4030 h 6912"/>
              <a:gd name="T112" fmla="*/ 13852 w 16368"/>
              <a:gd name="T113" fmla="*/ 3645 h 6912"/>
              <a:gd name="T114" fmla="*/ 14434 w 16368"/>
              <a:gd name="T115" fmla="*/ 2814 h 6912"/>
              <a:gd name="T116" fmla="*/ 14096 w 16368"/>
              <a:gd name="T117" fmla="*/ 2603 h 6912"/>
              <a:gd name="T118" fmla="*/ 13655 w 16368"/>
              <a:gd name="T119" fmla="*/ 4002 h 6912"/>
              <a:gd name="T120" fmla="*/ 15796 w 16368"/>
              <a:gd name="T121" fmla="*/ 3578 h 6912"/>
              <a:gd name="T122" fmla="*/ 8589 w 16368"/>
              <a:gd name="T123" fmla="*/ 495 h 6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68" h="6912">
                <a:moveTo>
                  <a:pt x="6388" y="495"/>
                </a:moveTo>
                <a:lnTo>
                  <a:pt x="6388" y="0"/>
                </a:lnTo>
                <a:lnTo>
                  <a:pt x="4724" y="0"/>
                </a:lnTo>
                <a:lnTo>
                  <a:pt x="4724" y="495"/>
                </a:lnTo>
                <a:lnTo>
                  <a:pt x="5212" y="495"/>
                </a:lnTo>
                <a:lnTo>
                  <a:pt x="5212" y="1721"/>
                </a:lnTo>
                <a:lnTo>
                  <a:pt x="5900" y="1721"/>
                </a:lnTo>
                <a:lnTo>
                  <a:pt x="5900" y="495"/>
                </a:lnTo>
                <a:lnTo>
                  <a:pt x="6388" y="495"/>
                </a:lnTo>
                <a:close/>
                <a:moveTo>
                  <a:pt x="12191" y="6803"/>
                </a:moveTo>
                <a:lnTo>
                  <a:pt x="12210" y="6813"/>
                </a:lnTo>
                <a:lnTo>
                  <a:pt x="12231" y="6823"/>
                </a:lnTo>
                <a:lnTo>
                  <a:pt x="12253" y="6833"/>
                </a:lnTo>
                <a:lnTo>
                  <a:pt x="12278" y="6843"/>
                </a:lnTo>
                <a:lnTo>
                  <a:pt x="12304" y="6853"/>
                </a:lnTo>
                <a:lnTo>
                  <a:pt x="12331" y="6862"/>
                </a:lnTo>
                <a:lnTo>
                  <a:pt x="12361" y="6871"/>
                </a:lnTo>
                <a:lnTo>
                  <a:pt x="12391" y="6878"/>
                </a:lnTo>
                <a:lnTo>
                  <a:pt x="12422" y="6885"/>
                </a:lnTo>
                <a:lnTo>
                  <a:pt x="12454" y="6893"/>
                </a:lnTo>
                <a:lnTo>
                  <a:pt x="12487" y="6898"/>
                </a:lnTo>
                <a:lnTo>
                  <a:pt x="12520" y="6903"/>
                </a:lnTo>
                <a:lnTo>
                  <a:pt x="12554" y="6907"/>
                </a:lnTo>
                <a:lnTo>
                  <a:pt x="12588" y="6910"/>
                </a:lnTo>
                <a:lnTo>
                  <a:pt x="12622" y="6911"/>
                </a:lnTo>
                <a:lnTo>
                  <a:pt x="12657" y="6912"/>
                </a:lnTo>
                <a:lnTo>
                  <a:pt x="12697" y="6911"/>
                </a:lnTo>
                <a:lnTo>
                  <a:pt x="12737" y="6909"/>
                </a:lnTo>
                <a:lnTo>
                  <a:pt x="12775" y="6906"/>
                </a:lnTo>
                <a:lnTo>
                  <a:pt x="12812" y="6901"/>
                </a:lnTo>
                <a:lnTo>
                  <a:pt x="12848" y="6896"/>
                </a:lnTo>
                <a:lnTo>
                  <a:pt x="12882" y="6888"/>
                </a:lnTo>
                <a:lnTo>
                  <a:pt x="12914" y="6879"/>
                </a:lnTo>
                <a:lnTo>
                  <a:pt x="12946" y="6870"/>
                </a:lnTo>
                <a:lnTo>
                  <a:pt x="12976" y="6860"/>
                </a:lnTo>
                <a:lnTo>
                  <a:pt x="13004" y="6848"/>
                </a:lnTo>
                <a:lnTo>
                  <a:pt x="13032" y="6835"/>
                </a:lnTo>
                <a:lnTo>
                  <a:pt x="13059" y="6821"/>
                </a:lnTo>
                <a:lnTo>
                  <a:pt x="13083" y="6807"/>
                </a:lnTo>
                <a:lnTo>
                  <a:pt x="13107" y="6791"/>
                </a:lnTo>
                <a:lnTo>
                  <a:pt x="13129" y="6775"/>
                </a:lnTo>
                <a:lnTo>
                  <a:pt x="13150" y="6758"/>
                </a:lnTo>
                <a:lnTo>
                  <a:pt x="13169" y="6739"/>
                </a:lnTo>
                <a:lnTo>
                  <a:pt x="13187" y="6720"/>
                </a:lnTo>
                <a:lnTo>
                  <a:pt x="13205" y="6700"/>
                </a:lnTo>
                <a:lnTo>
                  <a:pt x="13220" y="6680"/>
                </a:lnTo>
                <a:lnTo>
                  <a:pt x="13235" y="6659"/>
                </a:lnTo>
                <a:lnTo>
                  <a:pt x="13248" y="6637"/>
                </a:lnTo>
                <a:lnTo>
                  <a:pt x="13259" y="6615"/>
                </a:lnTo>
                <a:lnTo>
                  <a:pt x="13270" y="6592"/>
                </a:lnTo>
                <a:lnTo>
                  <a:pt x="13280" y="6568"/>
                </a:lnTo>
                <a:lnTo>
                  <a:pt x="13288" y="6545"/>
                </a:lnTo>
                <a:lnTo>
                  <a:pt x="13294" y="6521"/>
                </a:lnTo>
                <a:lnTo>
                  <a:pt x="13300" y="6496"/>
                </a:lnTo>
                <a:lnTo>
                  <a:pt x="13304" y="6471"/>
                </a:lnTo>
                <a:lnTo>
                  <a:pt x="13307" y="6446"/>
                </a:lnTo>
                <a:lnTo>
                  <a:pt x="13309" y="6420"/>
                </a:lnTo>
                <a:lnTo>
                  <a:pt x="13309" y="6395"/>
                </a:lnTo>
                <a:lnTo>
                  <a:pt x="13309" y="6372"/>
                </a:lnTo>
                <a:lnTo>
                  <a:pt x="13308" y="6350"/>
                </a:lnTo>
                <a:lnTo>
                  <a:pt x="13306" y="6327"/>
                </a:lnTo>
                <a:lnTo>
                  <a:pt x="13303" y="6307"/>
                </a:lnTo>
                <a:lnTo>
                  <a:pt x="13299" y="6285"/>
                </a:lnTo>
                <a:lnTo>
                  <a:pt x="13294" y="6266"/>
                </a:lnTo>
                <a:lnTo>
                  <a:pt x="13289" y="6245"/>
                </a:lnTo>
                <a:lnTo>
                  <a:pt x="13283" y="6226"/>
                </a:lnTo>
                <a:lnTo>
                  <a:pt x="13275" y="6207"/>
                </a:lnTo>
                <a:lnTo>
                  <a:pt x="13267" y="6189"/>
                </a:lnTo>
                <a:lnTo>
                  <a:pt x="13258" y="6172"/>
                </a:lnTo>
                <a:lnTo>
                  <a:pt x="13248" y="6154"/>
                </a:lnTo>
                <a:lnTo>
                  <a:pt x="13238" y="6137"/>
                </a:lnTo>
                <a:lnTo>
                  <a:pt x="13226" y="6120"/>
                </a:lnTo>
                <a:lnTo>
                  <a:pt x="13213" y="6104"/>
                </a:lnTo>
                <a:lnTo>
                  <a:pt x="13200" y="6089"/>
                </a:lnTo>
                <a:lnTo>
                  <a:pt x="13186" y="6073"/>
                </a:lnTo>
                <a:lnTo>
                  <a:pt x="13171" y="6058"/>
                </a:lnTo>
                <a:lnTo>
                  <a:pt x="13155" y="6044"/>
                </a:lnTo>
                <a:lnTo>
                  <a:pt x="13138" y="6029"/>
                </a:lnTo>
                <a:lnTo>
                  <a:pt x="13120" y="6016"/>
                </a:lnTo>
                <a:lnTo>
                  <a:pt x="13102" y="6002"/>
                </a:lnTo>
                <a:lnTo>
                  <a:pt x="13082" y="5989"/>
                </a:lnTo>
                <a:lnTo>
                  <a:pt x="13062" y="5976"/>
                </a:lnTo>
                <a:lnTo>
                  <a:pt x="13041" y="5964"/>
                </a:lnTo>
                <a:lnTo>
                  <a:pt x="13019" y="5952"/>
                </a:lnTo>
                <a:lnTo>
                  <a:pt x="12995" y="5939"/>
                </a:lnTo>
                <a:lnTo>
                  <a:pt x="12972" y="5927"/>
                </a:lnTo>
                <a:lnTo>
                  <a:pt x="12947" y="5916"/>
                </a:lnTo>
                <a:lnTo>
                  <a:pt x="12920" y="5905"/>
                </a:lnTo>
                <a:lnTo>
                  <a:pt x="12894" y="5893"/>
                </a:lnTo>
                <a:lnTo>
                  <a:pt x="12866" y="5883"/>
                </a:lnTo>
                <a:lnTo>
                  <a:pt x="12825" y="5867"/>
                </a:lnTo>
                <a:lnTo>
                  <a:pt x="12786" y="5851"/>
                </a:lnTo>
                <a:lnTo>
                  <a:pt x="12751" y="5835"/>
                </a:lnTo>
                <a:lnTo>
                  <a:pt x="12718" y="5821"/>
                </a:lnTo>
                <a:lnTo>
                  <a:pt x="12688" y="5806"/>
                </a:lnTo>
                <a:lnTo>
                  <a:pt x="12662" y="5790"/>
                </a:lnTo>
                <a:lnTo>
                  <a:pt x="12637" y="5775"/>
                </a:lnTo>
                <a:lnTo>
                  <a:pt x="12616" y="5758"/>
                </a:lnTo>
                <a:lnTo>
                  <a:pt x="12606" y="5750"/>
                </a:lnTo>
                <a:lnTo>
                  <a:pt x="12597" y="5742"/>
                </a:lnTo>
                <a:lnTo>
                  <a:pt x="12589" y="5734"/>
                </a:lnTo>
                <a:lnTo>
                  <a:pt x="12581" y="5725"/>
                </a:lnTo>
                <a:lnTo>
                  <a:pt x="12574" y="5717"/>
                </a:lnTo>
                <a:lnTo>
                  <a:pt x="12568" y="5707"/>
                </a:lnTo>
                <a:lnTo>
                  <a:pt x="12561" y="5698"/>
                </a:lnTo>
                <a:lnTo>
                  <a:pt x="12556" y="5689"/>
                </a:lnTo>
                <a:lnTo>
                  <a:pt x="12552" y="5679"/>
                </a:lnTo>
                <a:lnTo>
                  <a:pt x="12548" y="5668"/>
                </a:lnTo>
                <a:lnTo>
                  <a:pt x="12545" y="5658"/>
                </a:lnTo>
                <a:lnTo>
                  <a:pt x="12542" y="5647"/>
                </a:lnTo>
                <a:lnTo>
                  <a:pt x="12540" y="5637"/>
                </a:lnTo>
                <a:lnTo>
                  <a:pt x="12538" y="5626"/>
                </a:lnTo>
                <a:lnTo>
                  <a:pt x="12538" y="5613"/>
                </a:lnTo>
                <a:lnTo>
                  <a:pt x="12537" y="5601"/>
                </a:lnTo>
                <a:lnTo>
                  <a:pt x="12538" y="5583"/>
                </a:lnTo>
                <a:lnTo>
                  <a:pt x="12541" y="5563"/>
                </a:lnTo>
                <a:lnTo>
                  <a:pt x="12544" y="5554"/>
                </a:lnTo>
                <a:lnTo>
                  <a:pt x="12546" y="5545"/>
                </a:lnTo>
                <a:lnTo>
                  <a:pt x="12550" y="5536"/>
                </a:lnTo>
                <a:lnTo>
                  <a:pt x="12553" y="5526"/>
                </a:lnTo>
                <a:lnTo>
                  <a:pt x="12558" y="5517"/>
                </a:lnTo>
                <a:lnTo>
                  <a:pt x="12563" y="5508"/>
                </a:lnTo>
                <a:lnTo>
                  <a:pt x="12569" y="5500"/>
                </a:lnTo>
                <a:lnTo>
                  <a:pt x="12575" y="5491"/>
                </a:lnTo>
                <a:lnTo>
                  <a:pt x="12581" y="5482"/>
                </a:lnTo>
                <a:lnTo>
                  <a:pt x="12588" y="5475"/>
                </a:lnTo>
                <a:lnTo>
                  <a:pt x="12596" y="5467"/>
                </a:lnTo>
                <a:lnTo>
                  <a:pt x="12604" y="5460"/>
                </a:lnTo>
                <a:lnTo>
                  <a:pt x="12614" y="5453"/>
                </a:lnTo>
                <a:lnTo>
                  <a:pt x="12623" y="5446"/>
                </a:lnTo>
                <a:lnTo>
                  <a:pt x="12633" y="5438"/>
                </a:lnTo>
                <a:lnTo>
                  <a:pt x="12644" y="5432"/>
                </a:lnTo>
                <a:lnTo>
                  <a:pt x="12656" y="5427"/>
                </a:lnTo>
                <a:lnTo>
                  <a:pt x="12667" y="5421"/>
                </a:lnTo>
                <a:lnTo>
                  <a:pt x="12680" y="5417"/>
                </a:lnTo>
                <a:lnTo>
                  <a:pt x="12693" y="5412"/>
                </a:lnTo>
                <a:lnTo>
                  <a:pt x="12707" y="5408"/>
                </a:lnTo>
                <a:lnTo>
                  <a:pt x="12721" y="5405"/>
                </a:lnTo>
                <a:lnTo>
                  <a:pt x="12736" y="5402"/>
                </a:lnTo>
                <a:lnTo>
                  <a:pt x="12752" y="5398"/>
                </a:lnTo>
                <a:lnTo>
                  <a:pt x="12768" y="5396"/>
                </a:lnTo>
                <a:lnTo>
                  <a:pt x="12785" y="5395"/>
                </a:lnTo>
                <a:lnTo>
                  <a:pt x="12803" y="5394"/>
                </a:lnTo>
                <a:lnTo>
                  <a:pt x="12821" y="5393"/>
                </a:lnTo>
                <a:lnTo>
                  <a:pt x="12852" y="5394"/>
                </a:lnTo>
                <a:lnTo>
                  <a:pt x="12881" y="5396"/>
                </a:lnTo>
                <a:lnTo>
                  <a:pt x="12908" y="5398"/>
                </a:lnTo>
                <a:lnTo>
                  <a:pt x="12935" y="5402"/>
                </a:lnTo>
                <a:lnTo>
                  <a:pt x="12960" y="5406"/>
                </a:lnTo>
                <a:lnTo>
                  <a:pt x="12985" y="5411"/>
                </a:lnTo>
                <a:lnTo>
                  <a:pt x="13008" y="5417"/>
                </a:lnTo>
                <a:lnTo>
                  <a:pt x="13031" y="5422"/>
                </a:lnTo>
                <a:lnTo>
                  <a:pt x="13052" y="5429"/>
                </a:lnTo>
                <a:lnTo>
                  <a:pt x="13072" y="5435"/>
                </a:lnTo>
                <a:lnTo>
                  <a:pt x="13091" y="5442"/>
                </a:lnTo>
                <a:lnTo>
                  <a:pt x="13109" y="5449"/>
                </a:lnTo>
                <a:lnTo>
                  <a:pt x="13139" y="5463"/>
                </a:lnTo>
                <a:lnTo>
                  <a:pt x="13166" y="5475"/>
                </a:lnTo>
                <a:lnTo>
                  <a:pt x="13241" y="5222"/>
                </a:lnTo>
                <a:lnTo>
                  <a:pt x="13223" y="5213"/>
                </a:lnTo>
                <a:lnTo>
                  <a:pt x="13205" y="5205"/>
                </a:lnTo>
                <a:lnTo>
                  <a:pt x="13185" y="5197"/>
                </a:lnTo>
                <a:lnTo>
                  <a:pt x="13165" y="5189"/>
                </a:lnTo>
                <a:lnTo>
                  <a:pt x="13142" y="5182"/>
                </a:lnTo>
                <a:lnTo>
                  <a:pt x="13120" y="5175"/>
                </a:lnTo>
                <a:lnTo>
                  <a:pt x="13096" y="5168"/>
                </a:lnTo>
                <a:lnTo>
                  <a:pt x="13071" y="5162"/>
                </a:lnTo>
                <a:lnTo>
                  <a:pt x="13044" y="5157"/>
                </a:lnTo>
                <a:lnTo>
                  <a:pt x="13017" y="5152"/>
                </a:lnTo>
                <a:lnTo>
                  <a:pt x="12988" y="5147"/>
                </a:lnTo>
                <a:lnTo>
                  <a:pt x="12958" y="5144"/>
                </a:lnTo>
                <a:lnTo>
                  <a:pt x="12928" y="5141"/>
                </a:lnTo>
                <a:lnTo>
                  <a:pt x="12896" y="5139"/>
                </a:lnTo>
                <a:lnTo>
                  <a:pt x="12862" y="5137"/>
                </a:lnTo>
                <a:lnTo>
                  <a:pt x="12828" y="5137"/>
                </a:lnTo>
                <a:lnTo>
                  <a:pt x="12794" y="5138"/>
                </a:lnTo>
                <a:lnTo>
                  <a:pt x="12760" y="5139"/>
                </a:lnTo>
                <a:lnTo>
                  <a:pt x="12727" y="5142"/>
                </a:lnTo>
                <a:lnTo>
                  <a:pt x="12694" y="5146"/>
                </a:lnTo>
                <a:lnTo>
                  <a:pt x="12664" y="5152"/>
                </a:lnTo>
                <a:lnTo>
                  <a:pt x="12633" y="5158"/>
                </a:lnTo>
                <a:lnTo>
                  <a:pt x="12603" y="5165"/>
                </a:lnTo>
                <a:lnTo>
                  <a:pt x="12576" y="5175"/>
                </a:lnTo>
                <a:lnTo>
                  <a:pt x="12548" y="5184"/>
                </a:lnTo>
                <a:lnTo>
                  <a:pt x="12522" y="5195"/>
                </a:lnTo>
                <a:lnTo>
                  <a:pt x="12496" y="5206"/>
                </a:lnTo>
                <a:lnTo>
                  <a:pt x="12471" y="5219"/>
                </a:lnTo>
                <a:lnTo>
                  <a:pt x="12448" y="5232"/>
                </a:lnTo>
                <a:lnTo>
                  <a:pt x="12425" y="5247"/>
                </a:lnTo>
                <a:lnTo>
                  <a:pt x="12404" y="5262"/>
                </a:lnTo>
                <a:lnTo>
                  <a:pt x="12383" y="5278"/>
                </a:lnTo>
                <a:lnTo>
                  <a:pt x="12364" y="5295"/>
                </a:lnTo>
                <a:lnTo>
                  <a:pt x="12346" y="5313"/>
                </a:lnTo>
                <a:lnTo>
                  <a:pt x="12329" y="5331"/>
                </a:lnTo>
                <a:lnTo>
                  <a:pt x="12313" y="5350"/>
                </a:lnTo>
                <a:lnTo>
                  <a:pt x="12299" y="5371"/>
                </a:lnTo>
                <a:lnTo>
                  <a:pt x="12285" y="5391"/>
                </a:lnTo>
                <a:lnTo>
                  <a:pt x="12273" y="5413"/>
                </a:lnTo>
                <a:lnTo>
                  <a:pt x="12262" y="5435"/>
                </a:lnTo>
                <a:lnTo>
                  <a:pt x="12251" y="5458"/>
                </a:lnTo>
                <a:lnTo>
                  <a:pt x="12243" y="5480"/>
                </a:lnTo>
                <a:lnTo>
                  <a:pt x="12236" y="5505"/>
                </a:lnTo>
                <a:lnTo>
                  <a:pt x="12230" y="5528"/>
                </a:lnTo>
                <a:lnTo>
                  <a:pt x="12225" y="5554"/>
                </a:lnTo>
                <a:lnTo>
                  <a:pt x="12222" y="5578"/>
                </a:lnTo>
                <a:lnTo>
                  <a:pt x="12220" y="5605"/>
                </a:lnTo>
                <a:lnTo>
                  <a:pt x="12219" y="5631"/>
                </a:lnTo>
                <a:lnTo>
                  <a:pt x="12220" y="5654"/>
                </a:lnTo>
                <a:lnTo>
                  <a:pt x="12221" y="5676"/>
                </a:lnTo>
                <a:lnTo>
                  <a:pt x="12224" y="5698"/>
                </a:lnTo>
                <a:lnTo>
                  <a:pt x="12227" y="5720"/>
                </a:lnTo>
                <a:lnTo>
                  <a:pt x="12232" y="5740"/>
                </a:lnTo>
                <a:lnTo>
                  <a:pt x="12237" y="5761"/>
                </a:lnTo>
                <a:lnTo>
                  <a:pt x="12244" y="5780"/>
                </a:lnTo>
                <a:lnTo>
                  <a:pt x="12251" y="5799"/>
                </a:lnTo>
                <a:lnTo>
                  <a:pt x="12260" y="5818"/>
                </a:lnTo>
                <a:lnTo>
                  <a:pt x="12270" y="5836"/>
                </a:lnTo>
                <a:lnTo>
                  <a:pt x="12280" y="5854"/>
                </a:lnTo>
                <a:lnTo>
                  <a:pt x="12291" y="5871"/>
                </a:lnTo>
                <a:lnTo>
                  <a:pt x="12304" y="5888"/>
                </a:lnTo>
                <a:lnTo>
                  <a:pt x="12317" y="5905"/>
                </a:lnTo>
                <a:lnTo>
                  <a:pt x="12330" y="5920"/>
                </a:lnTo>
                <a:lnTo>
                  <a:pt x="12346" y="5935"/>
                </a:lnTo>
                <a:lnTo>
                  <a:pt x="12361" y="5951"/>
                </a:lnTo>
                <a:lnTo>
                  <a:pt x="12377" y="5965"/>
                </a:lnTo>
                <a:lnTo>
                  <a:pt x="12395" y="5979"/>
                </a:lnTo>
                <a:lnTo>
                  <a:pt x="12412" y="5994"/>
                </a:lnTo>
                <a:lnTo>
                  <a:pt x="12431" y="6007"/>
                </a:lnTo>
                <a:lnTo>
                  <a:pt x="12451" y="6020"/>
                </a:lnTo>
                <a:lnTo>
                  <a:pt x="12471" y="6033"/>
                </a:lnTo>
                <a:lnTo>
                  <a:pt x="12492" y="6045"/>
                </a:lnTo>
                <a:lnTo>
                  <a:pt x="12514" y="6057"/>
                </a:lnTo>
                <a:lnTo>
                  <a:pt x="12536" y="6068"/>
                </a:lnTo>
                <a:lnTo>
                  <a:pt x="12559" y="6080"/>
                </a:lnTo>
                <a:lnTo>
                  <a:pt x="12583" y="6091"/>
                </a:lnTo>
                <a:lnTo>
                  <a:pt x="12607" y="6101"/>
                </a:lnTo>
                <a:lnTo>
                  <a:pt x="12633" y="6111"/>
                </a:lnTo>
                <a:lnTo>
                  <a:pt x="12659" y="6122"/>
                </a:lnTo>
                <a:lnTo>
                  <a:pt x="12685" y="6131"/>
                </a:lnTo>
                <a:lnTo>
                  <a:pt x="12724" y="6146"/>
                </a:lnTo>
                <a:lnTo>
                  <a:pt x="12761" y="6160"/>
                </a:lnTo>
                <a:lnTo>
                  <a:pt x="12794" y="6176"/>
                </a:lnTo>
                <a:lnTo>
                  <a:pt x="12824" y="6191"/>
                </a:lnTo>
                <a:lnTo>
                  <a:pt x="12852" y="6206"/>
                </a:lnTo>
                <a:lnTo>
                  <a:pt x="12877" y="6222"/>
                </a:lnTo>
                <a:lnTo>
                  <a:pt x="12899" y="6238"/>
                </a:lnTo>
                <a:lnTo>
                  <a:pt x="12919" y="6254"/>
                </a:lnTo>
                <a:lnTo>
                  <a:pt x="12928" y="6264"/>
                </a:lnTo>
                <a:lnTo>
                  <a:pt x="12936" y="6272"/>
                </a:lnTo>
                <a:lnTo>
                  <a:pt x="12944" y="6281"/>
                </a:lnTo>
                <a:lnTo>
                  <a:pt x="12951" y="6290"/>
                </a:lnTo>
                <a:lnTo>
                  <a:pt x="12957" y="6299"/>
                </a:lnTo>
                <a:lnTo>
                  <a:pt x="12962" y="6309"/>
                </a:lnTo>
                <a:lnTo>
                  <a:pt x="12969" y="6319"/>
                </a:lnTo>
                <a:lnTo>
                  <a:pt x="12973" y="6328"/>
                </a:lnTo>
                <a:lnTo>
                  <a:pt x="12977" y="6338"/>
                </a:lnTo>
                <a:lnTo>
                  <a:pt x="12980" y="6349"/>
                </a:lnTo>
                <a:lnTo>
                  <a:pt x="12983" y="6360"/>
                </a:lnTo>
                <a:lnTo>
                  <a:pt x="12986" y="6370"/>
                </a:lnTo>
                <a:lnTo>
                  <a:pt x="12987" y="6381"/>
                </a:lnTo>
                <a:lnTo>
                  <a:pt x="12989" y="6393"/>
                </a:lnTo>
                <a:lnTo>
                  <a:pt x="12989" y="6405"/>
                </a:lnTo>
                <a:lnTo>
                  <a:pt x="12990" y="6417"/>
                </a:lnTo>
                <a:lnTo>
                  <a:pt x="12989" y="6429"/>
                </a:lnTo>
                <a:lnTo>
                  <a:pt x="12988" y="6443"/>
                </a:lnTo>
                <a:lnTo>
                  <a:pt x="12987" y="6455"/>
                </a:lnTo>
                <a:lnTo>
                  <a:pt x="12985" y="6467"/>
                </a:lnTo>
                <a:lnTo>
                  <a:pt x="12982" y="6479"/>
                </a:lnTo>
                <a:lnTo>
                  <a:pt x="12978" y="6491"/>
                </a:lnTo>
                <a:lnTo>
                  <a:pt x="12974" y="6502"/>
                </a:lnTo>
                <a:lnTo>
                  <a:pt x="12970" y="6513"/>
                </a:lnTo>
                <a:lnTo>
                  <a:pt x="12963" y="6523"/>
                </a:lnTo>
                <a:lnTo>
                  <a:pt x="12957" y="6534"/>
                </a:lnTo>
                <a:lnTo>
                  <a:pt x="12951" y="6544"/>
                </a:lnTo>
                <a:lnTo>
                  <a:pt x="12944" y="6553"/>
                </a:lnTo>
                <a:lnTo>
                  <a:pt x="12936" y="6562"/>
                </a:lnTo>
                <a:lnTo>
                  <a:pt x="12928" y="6570"/>
                </a:lnTo>
                <a:lnTo>
                  <a:pt x="12918" y="6579"/>
                </a:lnTo>
                <a:lnTo>
                  <a:pt x="12908" y="6587"/>
                </a:lnTo>
                <a:lnTo>
                  <a:pt x="12898" y="6594"/>
                </a:lnTo>
                <a:lnTo>
                  <a:pt x="12888" y="6601"/>
                </a:lnTo>
                <a:lnTo>
                  <a:pt x="12877" y="6608"/>
                </a:lnTo>
                <a:lnTo>
                  <a:pt x="12864" y="6614"/>
                </a:lnTo>
                <a:lnTo>
                  <a:pt x="12852" y="6621"/>
                </a:lnTo>
                <a:lnTo>
                  <a:pt x="12839" y="6626"/>
                </a:lnTo>
                <a:lnTo>
                  <a:pt x="12824" y="6631"/>
                </a:lnTo>
                <a:lnTo>
                  <a:pt x="12810" y="6635"/>
                </a:lnTo>
                <a:lnTo>
                  <a:pt x="12796" y="6639"/>
                </a:lnTo>
                <a:lnTo>
                  <a:pt x="12780" y="6642"/>
                </a:lnTo>
                <a:lnTo>
                  <a:pt x="12764" y="6645"/>
                </a:lnTo>
                <a:lnTo>
                  <a:pt x="12748" y="6647"/>
                </a:lnTo>
                <a:lnTo>
                  <a:pt x="12731" y="6649"/>
                </a:lnTo>
                <a:lnTo>
                  <a:pt x="12714" y="6650"/>
                </a:lnTo>
                <a:lnTo>
                  <a:pt x="12695" y="6651"/>
                </a:lnTo>
                <a:lnTo>
                  <a:pt x="12677" y="6651"/>
                </a:lnTo>
                <a:lnTo>
                  <a:pt x="12647" y="6651"/>
                </a:lnTo>
                <a:lnTo>
                  <a:pt x="12618" y="6649"/>
                </a:lnTo>
                <a:lnTo>
                  <a:pt x="12588" y="6646"/>
                </a:lnTo>
                <a:lnTo>
                  <a:pt x="12558" y="6643"/>
                </a:lnTo>
                <a:lnTo>
                  <a:pt x="12530" y="6638"/>
                </a:lnTo>
                <a:lnTo>
                  <a:pt x="12502" y="6632"/>
                </a:lnTo>
                <a:lnTo>
                  <a:pt x="12473" y="6626"/>
                </a:lnTo>
                <a:lnTo>
                  <a:pt x="12447" y="6619"/>
                </a:lnTo>
                <a:lnTo>
                  <a:pt x="12420" y="6610"/>
                </a:lnTo>
                <a:lnTo>
                  <a:pt x="12395" y="6602"/>
                </a:lnTo>
                <a:lnTo>
                  <a:pt x="12370" y="6593"/>
                </a:lnTo>
                <a:lnTo>
                  <a:pt x="12347" y="6584"/>
                </a:lnTo>
                <a:lnTo>
                  <a:pt x="12323" y="6574"/>
                </a:lnTo>
                <a:lnTo>
                  <a:pt x="12302" y="6563"/>
                </a:lnTo>
                <a:lnTo>
                  <a:pt x="12280" y="6553"/>
                </a:lnTo>
                <a:lnTo>
                  <a:pt x="12261" y="6542"/>
                </a:lnTo>
                <a:lnTo>
                  <a:pt x="12191" y="6803"/>
                </a:lnTo>
                <a:close/>
                <a:moveTo>
                  <a:pt x="11914" y="5865"/>
                </a:moveTo>
                <a:lnTo>
                  <a:pt x="11265" y="5865"/>
                </a:lnTo>
                <a:lnTo>
                  <a:pt x="11265" y="5422"/>
                </a:lnTo>
                <a:lnTo>
                  <a:pt x="11953" y="5422"/>
                </a:lnTo>
                <a:lnTo>
                  <a:pt x="11953" y="5163"/>
                </a:lnTo>
                <a:lnTo>
                  <a:pt x="10951" y="5163"/>
                </a:lnTo>
                <a:lnTo>
                  <a:pt x="10951" y="6884"/>
                </a:lnTo>
                <a:lnTo>
                  <a:pt x="11991" y="6884"/>
                </a:lnTo>
                <a:lnTo>
                  <a:pt x="11991" y="6626"/>
                </a:lnTo>
                <a:lnTo>
                  <a:pt x="11265" y="6626"/>
                </a:lnTo>
                <a:lnTo>
                  <a:pt x="11265" y="6122"/>
                </a:lnTo>
                <a:lnTo>
                  <a:pt x="11914" y="6122"/>
                </a:lnTo>
                <a:lnTo>
                  <a:pt x="11914" y="5865"/>
                </a:lnTo>
                <a:close/>
                <a:moveTo>
                  <a:pt x="10633" y="6586"/>
                </a:moveTo>
                <a:lnTo>
                  <a:pt x="10617" y="6593"/>
                </a:lnTo>
                <a:lnTo>
                  <a:pt x="10600" y="6599"/>
                </a:lnTo>
                <a:lnTo>
                  <a:pt x="10582" y="6605"/>
                </a:lnTo>
                <a:lnTo>
                  <a:pt x="10562" y="6611"/>
                </a:lnTo>
                <a:lnTo>
                  <a:pt x="10542" y="6617"/>
                </a:lnTo>
                <a:lnTo>
                  <a:pt x="10522" y="6623"/>
                </a:lnTo>
                <a:lnTo>
                  <a:pt x="10500" y="6627"/>
                </a:lnTo>
                <a:lnTo>
                  <a:pt x="10479" y="6632"/>
                </a:lnTo>
                <a:lnTo>
                  <a:pt x="10456" y="6635"/>
                </a:lnTo>
                <a:lnTo>
                  <a:pt x="10433" y="6639"/>
                </a:lnTo>
                <a:lnTo>
                  <a:pt x="10409" y="6642"/>
                </a:lnTo>
                <a:lnTo>
                  <a:pt x="10385" y="6644"/>
                </a:lnTo>
                <a:lnTo>
                  <a:pt x="10362" y="6646"/>
                </a:lnTo>
                <a:lnTo>
                  <a:pt x="10338" y="6647"/>
                </a:lnTo>
                <a:lnTo>
                  <a:pt x="10314" y="6648"/>
                </a:lnTo>
                <a:lnTo>
                  <a:pt x="10290" y="6648"/>
                </a:lnTo>
                <a:lnTo>
                  <a:pt x="10255" y="6648"/>
                </a:lnTo>
                <a:lnTo>
                  <a:pt x="10221" y="6646"/>
                </a:lnTo>
                <a:lnTo>
                  <a:pt x="10188" y="6642"/>
                </a:lnTo>
                <a:lnTo>
                  <a:pt x="10155" y="6638"/>
                </a:lnTo>
                <a:lnTo>
                  <a:pt x="10125" y="6632"/>
                </a:lnTo>
                <a:lnTo>
                  <a:pt x="10094" y="6624"/>
                </a:lnTo>
                <a:lnTo>
                  <a:pt x="10065" y="6615"/>
                </a:lnTo>
                <a:lnTo>
                  <a:pt x="10037" y="6605"/>
                </a:lnTo>
                <a:lnTo>
                  <a:pt x="10009" y="6594"/>
                </a:lnTo>
                <a:lnTo>
                  <a:pt x="9983" y="6582"/>
                </a:lnTo>
                <a:lnTo>
                  <a:pt x="9958" y="6567"/>
                </a:lnTo>
                <a:lnTo>
                  <a:pt x="9934" y="6552"/>
                </a:lnTo>
                <a:lnTo>
                  <a:pt x="9911" y="6537"/>
                </a:lnTo>
                <a:lnTo>
                  <a:pt x="9889" y="6519"/>
                </a:lnTo>
                <a:lnTo>
                  <a:pt x="9868" y="6501"/>
                </a:lnTo>
                <a:lnTo>
                  <a:pt x="9848" y="6480"/>
                </a:lnTo>
                <a:lnTo>
                  <a:pt x="9830" y="6460"/>
                </a:lnTo>
                <a:lnTo>
                  <a:pt x="9813" y="6439"/>
                </a:lnTo>
                <a:lnTo>
                  <a:pt x="9795" y="6416"/>
                </a:lnTo>
                <a:lnTo>
                  <a:pt x="9781" y="6391"/>
                </a:lnTo>
                <a:lnTo>
                  <a:pt x="9767" y="6367"/>
                </a:lnTo>
                <a:lnTo>
                  <a:pt x="9753" y="6340"/>
                </a:lnTo>
                <a:lnTo>
                  <a:pt x="9742" y="6314"/>
                </a:lnTo>
                <a:lnTo>
                  <a:pt x="9731" y="6286"/>
                </a:lnTo>
                <a:lnTo>
                  <a:pt x="9722" y="6256"/>
                </a:lnTo>
                <a:lnTo>
                  <a:pt x="9713" y="6227"/>
                </a:lnTo>
                <a:lnTo>
                  <a:pt x="9706" y="6196"/>
                </a:lnTo>
                <a:lnTo>
                  <a:pt x="9701" y="6164"/>
                </a:lnTo>
                <a:lnTo>
                  <a:pt x="9696" y="6132"/>
                </a:lnTo>
                <a:lnTo>
                  <a:pt x="9693" y="6098"/>
                </a:lnTo>
                <a:lnTo>
                  <a:pt x="9691" y="6064"/>
                </a:lnTo>
                <a:lnTo>
                  <a:pt x="9691" y="6028"/>
                </a:lnTo>
                <a:lnTo>
                  <a:pt x="9691" y="5991"/>
                </a:lnTo>
                <a:lnTo>
                  <a:pt x="9694" y="5954"/>
                </a:lnTo>
                <a:lnTo>
                  <a:pt x="9697" y="5918"/>
                </a:lnTo>
                <a:lnTo>
                  <a:pt x="9702" y="5883"/>
                </a:lnTo>
                <a:lnTo>
                  <a:pt x="9708" y="5849"/>
                </a:lnTo>
                <a:lnTo>
                  <a:pt x="9716" y="5817"/>
                </a:lnTo>
                <a:lnTo>
                  <a:pt x="9726" y="5785"/>
                </a:lnTo>
                <a:lnTo>
                  <a:pt x="9736" y="5755"/>
                </a:lnTo>
                <a:lnTo>
                  <a:pt x="9747" y="5727"/>
                </a:lnTo>
                <a:lnTo>
                  <a:pt x="9759" y="5699"/>
                </a:lnTo>
                <a:lnTo>
                  <a:pt x="9774" y="5673"/>
                </a:lnTo>
                <a:lnTo>
                  <a:pt x="9789" y="5647"/>
                </a:lnTo>
                <a:lnTo>
                  <a:pt x="9805" y="5622"/>
                </a:lnTo>
                <a:lnTo>
                  <a:pt x="9823" y="5600"/>
                </a:lnTo>
                <a:lnTo>
                  <a:pt x="9841" y="5577"/>
                </a:lnTo>
                <a:lnTo>
                  <a:pt x="9861" y="5557"/>
                </a:lnTo>
                <a:lnTo>
                  <a:pt x="9881" y="5538"/>
                </a:lnTo>
                <a:lnTo>
                  <a:pt x="9903" y="5520"/>
                </a:lnTo>
                <a:lnTo>
                  <a:pt x="9925" y="5503"/>
                </a:lnTo>
                <a:lnTo>
                  <a:pt x="9949" y="5487"/>
                </a:lnTo>
                <a:lnTo>
                  <a:pt x="9973" y="5473"/>
                </a:lnTo>
                <a:lnTo>
                  <a:pt x="9999" y="5460"/>
                </a:lnTo>
                <a:lnTo>
                  <a:pt x="10024" y="5448"/>
                </a:lnTo>
                <a:lnTo>
                  <a:pt x="10052" y="5436"/>
                </a:lnTo>
                <a:lnTo>
                  <a:pt x="10080" y="5427"/>
                </a:lnTo>
                <a:lnTo>
                  <a:pt x="10108" y="5419"/>
                </a:lnTo>
                <a:lnTo>
                  <a:pt x="10138" y="5412"/>
                </a:lnTo>
                <a:lnTo>
                  <a:pt x="10168" y="5407"/>
                </a:lnTo>
                <a:lnTo>
                  <a:pt x="10198" y="5402"/>
                </a:lnTo>
                <a:lnTo>
                  <a:pt x="10230" y="5398"/>
                </a:lnTo>
                <a:lnTo>
                  <a:pt x="10262" y="5396"/>
                </a:lnTo>
                <a:lnTo>
                  <a:pt x="10294" y="5396"/>
                </a:lnTo>
                <a:lnTo>
                  <a:pt x="10320" y="5396"/>
                </a:lnTo>
                <a:lnTo>
                  <a:pt x="10346" y="5397"/>
                </a:lnTo>
                <a:lnTo>
                  <a:pt x="10370" y="5400"/>
                </a:lnTo>
                <a:lnTo>
                  <a:pt x="10395" y="5402"/>
                </a:lnTo>
                <a:lnTo>
                  <a:pt x="10418" y="5405"/>
                </a:lnTo>
                <a:lnTo>
                  <a:pt x="10441" y="5408"/>
                </a:lnTo>
                <a:lnTo>
                  <a:pt x="10463" y="5412"/>
                </a:lnTo>
                <a:lnTo>
                  <a:pt x="10485" y="5416"/>
                </a:lnTo>
                <a:lnTo>
                  <a:pt x="10505" y="5421"/>
                </a:lnTo>
                <a:lnTo>
                  <a:pt x="10526" y="5426"/>
                </a:lnTo>
                <a:lnTo>
                  <a:pt x="10545" y="5431"/>
                </a:lnTo>
                <a:lnTo>
                  <a:pt x="10563" y="5437"/>
                </a:lnTo>
                <a:lnTo>
                  <a:pt x="10598" y="5450"/>
                </a:lnTo>
                <a:lnTo>
                  <a:pt x="10630" y="5463"/>
                </a:lnTo>
                <a:lnTo>
                  <a:pt x="10699" y="5213"/>
                </a:lnTo>
                <a:lnTo>
                  <a:pt x="10685" y="5206"/>
                </a:lnTo>
                <a:lnTo>
                  <a:pt x="10671" y="5200"/>
                </a:lnTo>
                <a:lnTo>
                  <a:pt x="10654" y="5193"/>
                </a:lnTo>
                <a:lnTo>
                  <a:pt x="10635" y="5187"/>
                </a:lnTo>
                <a:lnTo>
                  <a:pt x="10615" y="5180"/>
                </a:lnTo>
                <a:lnTo>
                  <a:pt x="10593" y="5174"/>
                </a:lnTo>
                <a:lnTo>
                  <a:pt x="10569" y="5167"/>
                </a:lnTo>
                <a:lnTo>
                  <a:pt x="10543" y="5162"/>
                </a:lnTo>
                <a:lnTo>
                  <a:pt x="10516" y="5156"/>
                </a:lnTo>
                <a:lnTo>
                  <a:pt x="10488" y="5152"/>
                </a:lnTo>
                <a:lnTo>
                  <a:pt x="10457" y="5148"/>
                </a:lnTo>
                <a:lnTo>
                  <a:pt x="10424" y="5144"/>
                </a:lnTo>
                <a:lnTo>
                  <a:pt x="10392" y="5141"/>
                </a:lnTo>
                <a:lnTo>
                  <a:pt x="10356" y="5139"/>
                </a:lnTo>
                <a:lnTo>
                  <a:pt x="10319" y="5137"/>
                </a:lnTo>
                <a:lnTo>
                  <a:pt x="10281" y="5137"/>
                </a:lnTo>
                <a:lnTo>
                  <a:pt x="10232" y="5138"/>
                </a:lnTo>
                <a:lnTo>
                  <a:pt x="10184" y="5141"/>
                </a:lnTo>
                <a:lnTo>
                  <a:pt x="10137" y="5146"/>
                </a:lnTo>
                <a:lnTo>
                  <a:pt x="10091" y="5152"/>
                </a:lnTo>
                <a:lnTo>
                  <a:pt x="10045" y="5161"/>
                </a:lnTo>
                <a:lnTo>
                  <a:pt x="10001" y="5172"/>
                </a:lnTo>
                <a:lnTo>
                  <a:pt x="9957" y="5185"/>
                </a:lnTo>
                <a:lnTo>
                  <a:pt x="9915" y="5199"/>
                </a:lnTo>
                <a:lnTo>
                  <a:pt x="9874" y="5215"/>
                </a:lnTo>
                <a:lnTo>
                  <a:pt x="9834" y="5233"/>
                </a:lnTo>
                <a:lnTo>
                  <a:pt x="9795" y="5253"/>
                </a:lnTo>
                <a:lnTo>
                  <a:pt x="9758" y="5275"/>
                </a:lnTo>
                <a:lnTo>
                  <a:pt x="9723" y="5298"/>
                </a:lnTo>
                <a:lnTo>
                  <a:pt x="9688" y="5323"/>
                </a:lnTo>
                <a:lnTo>
                  <a:pt x="9654" y="5349"/>
                </a:lnTo>
                <a:lnTo>
                  <a:pt x="9623" y="5378"/>
                </a:lnTo>
                <a:lnTo>
                  <a:pt x="9593" y="5409"/>
                </a:lnTo>
                <a:lnTo>
                  <a:pt x="9564" y="5440"/>
                </a:lnTo>
                <a:lnTo>
                  <a:pt x="9537" y="5473"/>
                </a:lnTo>
                <a:lnTo>
                  <a:pt x="9512" y="5509"/>
                </a:lnTo>
                <a:lnTo>
                  <a:pt x="9488" y="5545"/>
                </a:lnTo>
                <a:lnTo>
                  <a:pt x="9467" y="5584"/>
                </a:lnTo>
                <a:lnTo>
                  <a:pt x="9447" y="5622"/>
                </a:lnTo>
                <a:lnTo>
                  <a:pt x="9429" y="5664"/>
                </a:lnTo>
                <a:lnTo>
                  <a:pt x="9414" y="5706"/>
                </a:lnTo>
                <a:lnTo>
                  <a:pt x="9399" y="5750"/>
                </a:lnTo>
                <a:lnTo>
                  <a:pt x="9387" y="5796"/>
                </a:lnTo>
                <a:lnTo>
                  <a:pt x="9378" y="5843"/>
                </a:lnTo>
                <a:lnTo>
                  <a:pt x="9370" y="5891"/>
                </a:lnTo>
                <a:lnTo>
                  <a:pt x="9364" y="5942"/>
                </a:lnTo>
                <a:lnTo>
                  <a:pt x="9360" y="5993"/>
                </a:lnTo>
                <a:lnTo>
                  <a:pt x="9359" y="6045"/>
                </a:lnTo>
                <a:lnTo>
                  <a:pt x="9360" y="6093"/>
                </a:lnTo>
                <a:lnTo>
                  <a:pt x="9364" y="6141"/>
                </a:lnTo>
                <a:lnTo>
                  <a:pt x="9368" y="6187"/>
                </a:lnTo>
                <a:lnTo>
                  <a:pt x="9375" y="6232"/>
                </a:lnTo>
                <a:lnTo>
                  <a:pt x="9383" y="6276"/>
                </a:lnTo>
                <a:lnTo>
                  <a:pt x="9393" y="6319"/>
                </a:lnTo>
                <a:lnTo>
                  <a:pt x="9405" y="6361"/>
                </a:lnTo>
                <a:lnTo>
                  <a:pt x="9420" y="6401"/>
                </a:lnTo>
                <a:lnTo>
                  <a:pt x="9436" y="6441"/>
                </a:lnTo>
                <a:lnTo>
                  <a:pt x="9454" y="6478"/>
                </a:lnTo>
                <a:lnTo>
                  <a:pt x="9473" y="6514"/>
                </a:lnTo>
                <a:lnTo>
                  <a:pt x="9493" y="6549"/>
                </a:lnTo>
                <a:lnTo>
                  <a:pt x="9516" y="6583"/>
                </a:lnTo>
                <a:lnTo>
                  <a:pt x="9540" y="6615"/>
                </a:lnTo>
                <a:lnTo>
                  <a:pt x="9566" y="6646"/>
                </a:lnTo>
                <a:lnTo>
                  <a:pt x="9594" y="6675"/>
                </a:lnTo>
                <a:lnTo>
                  <a:pt x="9623" y="6702"/>
                </a:lnTo>
                <a:lnTo>
                  <a:pt x="9654" y="6728"/>
                </a:lnTo>
                <a:lnTo>
                  <a:pt x="9687" y="6752"/>
                </a:lnTo>
                <a:lnTo>
                  <a:pt x="9721" y="6776"/>
                </a:lnTo>
                <a:lnTo>
                  <a:pt x="9755" y="6796"/>
                </a:lnTo>
                <a:lnTo>
                  <a:pt x="9792" y="6816"/>
                </a:lnTo>
                <a:lnTo>
                  <a:pt x="9831" y="6834"/>
                </a:lnTo>
                <a:lnTo>
                  <a:pt x="9871" y="6851"/>
                </a:lnTo>
                <a:lnTo>
                  <a:pt x="9912" y="6864"/>
                </a:lnTo>
                <a:lnTo>
                  <a:pt x="9955" y="6877"/>
                </a:lnTo>
                <a:lnTo>
                  <a:pt x="9999" y="6887"/>
                </a:lnTo>
                <a:lnTo>
                  <a:pt x="10044" y="6897"/>
                </a:lnTo>
                <a:lnTo>
                  <a:pt x="10091" y="6903"/>
                </a:lnTo>
                <a:lnTo>
                  <a:pt x="10139" y="6908"/>
                </a:lnTo>
                <a:lnTo>
                  <a:pt x="10188" y="6911"/>
                </a:lnTo>
                <a:lnTo>
                  <a:pt x="10238" y="6912"/>
                </a:lnTo>
                <a:lnTo>
                  <a:pt x="10277" y="6912"/>
                </a:lnTo>
                <a:lnTo>
                  <a:pt x="10315" y="6910"/>
                </a:lnTo>
                <a:lnTo>
                  <a:pt x="10351" y="6908"/>
                </a:lnTo>
                <a:lnTo>
                  <a:pt x="10385" y="6905"/>
                </a:lnTo>
                <a:lnTo>
                  <a:pt x="10419" y="6902"/>
                </a:lnTo>
                <a:lnTo>
                  <a:pt x="10452" y="6897"/>
                </a:lnTo>
                <a:lnTo>
                  <a:pt x="10483" y="6893"/>
                </a:lnTo>
                <a:lnTo>
                  <a:pt x="10512" y="6886"/>
                </a:lnTo>
                <a:lnTo>
                  <a:pt x="10540" y="6881"/>
                </a:lnTo>
                <a:lnTo>
                  <a:pt x="10566" y="6875"/>
                </a:lnTo>
                <a:lnTo>
                  <a:pt x="10590" y="6868"/>
                </a:lnTo>
                <a:lnTo>
                  <a:pt x="10614" y="6862"/>
                </a:lnTo>
                <a:lnTo>
                  <a:pt x="10634" y="6855"/>
                </a:lnTo>
                <a:lnTo>
                  <a:pt x="10654" y="6848"/>
                </a:lnTo>
                <a:lnTo>
                  <a:pt x="10670" y="6840"/>
                </a:lnTo>
                <a:lnTo>
                  <a:pt x="10685" y="6833"/>
                </a:lnTo>
                <a:lnTo>
                  <a:pt x="10633" y="6586"/>
                </a:lnTo>
                <a:close/>
                <a:moveTo>
                  <a:pt x="8774" y="5163"/>
                </a:moveTo>
                <a:lnTo>
                  <a:pt x="8774" y="6884"/>
                </a:lnTo>
                <a:lnTo>
                  <a:pt x="9089" y="6884"/>
                </a:lnTo>
                <a:lnTo>
                  <a:pt x="9089" y="5163"/>
                </a:lnTo>
                <a:lnTo>
                  <a:pt x="8774" y="5163"/>
                </a:lnTo>
                <a:close/>
                <a:moveTo>
                  <a:pt x="7994" y="6884"/>
                </a:moveTo>
                <a:lnTo>
                  <a:pt x="8589" y="5163"/>
                </a:lnTo>
                <a:lnTo>
                  <a:pt x="8255" y="5163"/>
                </a:lnTo>
                <a:lnTo>
                  <a:pt x="8003" y="5951"/>
                </a:lnTo>
                <a:lnTo>
                  <a:pt x="7978" y="6029"/>
                </a:lnTo>
                <a:lnTo>
                  <a:pt x="7954" y="6108"/>
                </a:lnTo>
                <a:lnTo>
                  <a:pt x="7930" y="6186"/>
                </a:lnTo>
                <a:lnTo>
                  <a:pt x="7908" y="6265"/>
                </a:lnTo>
                <a:lnTo>
                  <a:pt x="7886" y="6342"/>
                </a:lnTo>
                <a:lnTo>
                  <a:pt x="7866" y="6420"/>
                </a:lnTo>
                <a:lnTo>
                  <a:pt x="7846" y="6497"/>
                </a:lnTo>
                <a:lnTo>
                  <a:pt x="7828" y="6574"/>
                </a:lnTo>
                <a:lnTo>
                  <a:pt x="7823" y="6574"/>
                </a:lnTo>
                <a:lnTo>
                  <a:pt x="7805" y="6496"/>
                </a:lnTo>
                <a:lnTo>
                  <a:pt x="7787" y="6418"/>
                </a:lnTo>
                <a:lnTo>
                  <a:pt x="7767" y="6340"/>
                </a:lnTo>
                <a:lnTo>
                  <a:pt x="7746" y="6264"/>
                </a:lnTo>
                <a:lnTo>
                  <a:pt x="7725" y="6185"/>
                </a:lnTo>
                <a:lnTo>
                  <a:pt x="7702" y="6107"/>
                </a:lnTo>
                <a:lnTo>
                  <a:pt x="7679" y="6027"/>
                </a:lnTo>
                <a:lnTo>
                  <a:pt x="7654" y="5947"/>
                </a:lnTo>
                <a:lnTo>
                  <a:pt x="7419" y="5163"/>
                </a:lnTo>
                <a:lnTo>
                  <a:pt x="7076" y="5163"/>
                </a:lnTo>
                <a:lnTo>
                  <a:pt x="7634" y="6884"/>
                </a:lnTo>
                <a:lnTo>
                  <a:pt x="7994" y="6884"/>
                </a:lnTo>
                <a:close/>
                <a:moveTo>
                  <a:pt x="5423" y="5865"/>
                </a:moveTo>
                <a:lnTo>
                  <a:pt x="4774" y="5865"/>
                </a:lnTo>
                <a:lnTo>
                  <a:pt x="4774" y="5422"/>
                </a:lnTo>
                <a:lnTo>
                  <a:pt x="5462" y="5422"/>
                </a:lnTo>
                <a:lnTo>
                  <a:pt x="5462" y="5163"/>
                </a:lnTo>
                <a:lnTo>
                  <a:pt x="4459" y="5163"/>
                </a:lnTo>
                <a:lnTo>
                  <a:pt x="4459" y="6884"/>
                </a:lnTo>
                <a:lnTo>
                  <a:pt x="5500" y="6884"/>
                </a:lnTo>
                <a:lnTo>
                  <a:pt x="5500" y="6626"/>
                </a:lnTo>
                <a:lnTo>
                  <a:pt x="4774" y="6626"/>
                </a:lnTo>
                <a:lnTo>
                  <a:pt x="4774" y="6122"/>
                </a:lnTo>
                <a:lnTo>
                  <a:pt x="5423" y="6122"/>
                </a:lnTo>
                <a:lnTo>
                  <a:pt x="5423" y="5865"/>
                </a:lnTo>
                <a:close/>
                <a:moveTo>
                  <a:pt x="3059" y="6803"/>
                </a:moveTo>
                <a:lnTo>
                  <a:pt x="3077" y="6813"/>
                </a:lnTo>
                <a:lnTo>
                  <a:pt x="3098" y="6823"/>
                </a:lnTo>
                <a:lnTo>
                  <a:pt x="3121" y="6833"/>
                </a:lnTo>
                <a:lnTo>
                  <a:pt x="3146" y="6843"/>
                </a:lnTo>
                <a:lnTo>
                  <a:pt x="3171" y="6853"/>
                </a:lnTo>
                <a:lnTo>
                  <a:pt x="3199" y="6862"/>
                </a:lnTo>
                <a:lnTo>
                  <a:pt x="3228" y="6871"/>
                </a:lnTo>
                <a:lnTo>
                  <a:pt x="3258" y="6878"/>
                </a:lnTo>
                <a:lnTo>
                  <a:pt x="3289" y="6885"/>
                </a:lnTo>
                <a:lnTo>
                  <a:pt x="3322" y="6893"/>
                </a:lnTo>
                <a:lnTo>
                  <a:pt x="3354" y="6898"/>
                </a:lnTo>
                <a:lnTo>
                  <a:pt x="3387" y="6903"/>
                </a:lnTo>
                <a:lnTo>
                  <a:pt x="3421" y="6907"/>
                </a:lnTo>
                <a:lnTo>
                  <a:pt x="3456" y="6910"/>
                </a:lnTo>
                <a:lnTo>
                  <a:pt x="3489" y="6911"/>
                </a:lnTo>
                <a:lnTo>
                  <a:pt x="3524" y="6912"/>
                </a:lnTo>
                <a:lnTo>
                  <a:pt x="3565" y="6911"/>
                </a:lnTo>
                <a:lnTo>
                  <a:pt x="3604" y="6909"/>
                </a:lnTo>
                <a:lnTo>
                  <a:pt x="3643" y="6906"/>
                </a:lnTo>
                <a:lnTo>
                  <a:pt x="3680" y="6901"/>
                </a:lnTo>
                <a:lnTo>
                  <a:pt x="3715" y="6896"/>
                </a:lnTo>
                <a:lnTo>
                  <a:pt x="3749" y="6888"/>
                </a:lnTo>
                <a:lnTo>
                  <a:pt x="3782" y="6879"/>
                </a:lnTo>
                <a:lnTo>
                  <a:pt x="3814" y="6870"/>
                </a:lnTo>
                <a:lnTo>
                  <a:pt x="3843" y="6860"/>
                </a:lnTo>
                <a:lnTo>
                  <a:pt x="3872" y="6848"/>
                </a:lnTo>
                <a:lnTo>
                  <a:pt x="3900" y="6835"/>
                </a:lnTo>
                <a:lnTo>
                  <a:pt x="3926" y="6821"/>
                </a:lnTo>
                <a:lnTo>
                  <a:pt x="3951" y="6807"/>
                </a:lnTo>
                <a:lnTo>
                  <a:pt x="3974" y="6791"/>
                </a:lnTo>
                <a:lnTo>
                  <a:pt x="3996" y="6775"/>
                </a:lnTo>
                <a:lnTo>
                  <a:pt x="4017" y="6758"/>
                </a:lnTo>
                <a:lnTo>
                  <a:pt x="4037" y="6739"/>
                </a:lnTo>
                <a:lnTo>
                  <a:pt x="4055" y="6720"/>
                </a:lnTo>
                <a:lnTo>
                  <a:pt x="4072" y="6700"/>
                </a:lnTo>
                <a:lnTo>
                  <a:pt x="4088" y="6680"/>
                </a:lnTo>
                <a:lnTo>
                  <a:pt x="4102" y="6659"/>
                </a:lnTo>
                <a:lnTo>
                  <a:pt x="4115" y="6637"/>
                </a:lnTo>
                <a:lnTo>
                  <a:pt x="4127" y="6615"/>
                </a:lnTo>
                <a:lnTo>
                  <a:pt x="4137" y="6592"/>
                </a:lnTo>
                <a:lnTo>
                  <a:pt x="4146" y="6568"/>
                </a:lnTo>
                <a:lnTo>
                  <a:pt x="4154" y="6545"/>
                </a:lnTo>
                <a:lnTo>
                  <a:pt x="4162" y="6521"/>
                </a:lnTo>
                <a:lnTo>
                  <a:pt x="4167" y="6496"/>
                </a:lnTo>
                <a:lnTo>
                  <a:pt x="4172" y="6471"/>
                </a:lnTo>
                <a:lnTo>
                  <a:pt x="4175" y="6446"/>
                </a:lnTo>
                <a:lnTo>
                  <a:pt x="4176" y="6420"/>
                </a:lnTo>
                <a:lnTo>
                  <a:pt x="4177" y="6395"/>
                </a:lnTo>
                <a:lnTo>
                  <a:pt x="4177" y="6372"/>
                </a:lnTo>
                <a:lnTo>
                  <a:pt x="4175" y="6350"/>
                </a:lnTo>
                <a:lnTo>
                  <a:pt x="4173" y="6327"/>
                </a:lnTo>
                <a:lnTo>
                  <a:pt x="4170" y="6307"/>
                </a:lnTo>
                <a:lnTo>
                  <a:pt x="4167" y="6285"/>
                </a:lnTo>
                <a:lnTo>
                  <a:pt x="4162" y="6266"/>
                </a:lnTo>
                <a:lnTo>
                  <a:pt x="4156" y="6245"/>
                </a:lnTo>
                <a:lnTo>
                  <a:pt x="4149" y="6226"/>
                </a:lnTo>
                <a:lnTo>
                  <a:pt x="4142" y="6207"/>
                </a:lnTo>
                <a:lnTo>
                  <a:pt x="4134" y="6189"/>
                </a:lnTo>
                <a:lnTo>
                  <a:pt x="4126" y="6172"/>
                </a:lnTo>
                <a:lnTo>
                  <a:pt x="4116" y="6154"/>
                </a:lnTo>
                <a:lnTo>
                  <a:pt x="4105" y="6137"/>
                </a:lnTo>
                <a:lnTo>
                  <a:pt x="4093" y="6120"/>
                </a:lnTo>
                <a:lnTo>
                  <a:pt x="4081" y="6104"/>
                </a:lnTo>
                <a:lnTo>
                  <a:pt x="4067" y="6089"/>
                </a:lnTo>
                <a:lnTo>
                  <a:pt x="4053" y="6073"/>
                </a:lnTo>
                <a:lnTo>
                  <a:pt x="4039" y="6058"/>
                </a:lnTo>
                <a:lnTo>
                  <a:pt x="4022" y="6044"/>
                </a:lnTo>
                <a:lnTo>
                  <a:pt x="4006" y="6029"/>
                </a:lnTo>
                <a:lnTo>
                  <a:pt x="3988" y="6016"/>
                </a:lnTo>
                <a:lnTo>
                  <a:pt x="3969" y="6002"/>
                </a:lnTo>
                <a:lnTo>
                  <a:pt x="3950" y="5989"/>
                </a:lnTo>
                <a:lnTo>
                  <a:pt x="3929" y="5976"/>
                </a:lnTo>
                <a:lnTo>
                  <a:pt x="3908" y="5964"/>
                </a:lnTo>
                <a:lnTo>
                  <a:pt x="3886" y="5952"/>
                </a:lnTo>
                <a:lnTo>
                  <a:pt x="3863" y="5939"/>
                </a:lnTo>
                <a:lnTo>
                  <a:pt x="3839" y="5927"/>
                </a:lnTo>
                <a:lnTo>
                  <a:pt x="3814" y="5916"/>
                </a:lnTo>
                <a:lnTo>
                  <a:pt x="3788" y="5905"/>
                </a:lnTo>
                <a:lnTo>
                  <a:pt x="3762" y="5893"/>
                </a:lnTo>
                <a:lnTo>
                  <a:pt x="3734" y="5883"/>
                </a:lnTo>
                <a:lnTo>
                  <a:pt x="3693" y="5867"/>
                </a:lnTo>
                <a:lnTo>
                  <a:pt x="3654" y="5851"/>
                </a:lnTo>
                <a:lnTo>
                  <a:pt x="3618" y="5835"/>
                </a:lnTo>
                <a:lnTo>
                  <a:pt x="3586" y="5821"/>
                </a:lnTo>
                <a:lnTo>
                  <a:pt x="3556" y="5806"/>
                </a:lnTo>
                <a:lnTo>
                  <a:pt x="3529" y="5790"/>
                </a:lnTo>
                <a:lnTo>
                  <a:pt x="3505" y="5775"/>
                </a:lnTo>
                <a:lnTo>
                  <a:pt x="3483" y="5758"/>
                </a:lnTo>
                <a:lnTo>
                  <a:pt x="3473" y="5750"/>
                </a:lnTo>
                <a:lnTo>
                  <a:pt x="3465" y="5742"/>
                </a:lnTo>
                <a:lnTo>
                  <a:pt x="3456" y="5734"/>
                </a:lnTo>
                <a:lnTo>
                  <a:pt x="3449" y="5725"/>
                </a:lnTo>
                <a:lnTo>
                  <a:pt x="3441" y="5717"/>
                </a:lnTo>
                <a:lnTo>
                  <a:pt x="3435" y="5707"/>
                </a:lnTo>
                <a:lnTo>
                  <a:pt x="3429" y="5698"/>
                </a:lnTo>
                <a:lnTo>
                  <a:pt x="3424" y="5689"/>
                </a:lnTo>
                <a:lnTo>
                  <a:pt x="3419" y="5679"/>
                </a:lnTo>
                <a:lnTo>
                  <a:pt x="3416" y="5668"/>
                </a:lnTo>
                <a:lnTo>
                  <a:pt x="3412" y="5658"/>
                </a:lnTo>
                <a:lnTo>
                  <a:pt x="3410" y="5647"/>
                </a:lnTo>
                <a:lnTo>
                  <a:pt x="3408" y="5637"/>
                </a:lnTo>
                <a:lnTo>
                  <a:pt x="3406" y="5626"/>
                </a:lnTo>
                <a:lnTo>
                  <a:pt x="3405" y="5613"/>
                </a:lnTo>
                <a:lnTo>
                  <a:pt x="3405" y="5601"/>
                </a:lnTo>
                <a:lnTo>
                  <a:pt x="3406" y="5583"/>
                </a:lnTo>
                <a:lnTo>
                  <a:pt x="3409" y="5563"/>
                </a:lnTo>
                <a:lnTo>
                  <a:pt x="3411" y="5554"/>
                </a:lnTo>
                <a:lnTo>
                  <a:pt x="3414" y="5545"/>
                </a:lnTo>
                <a:lnTo>
                  <a:pt x="3417" y="5536"/>
                </a:lnTo>
                <a:lnTo>
                  <a:pt x="3421" y="5526"/>
                </a:lnTo>
                <a:lnTo>
                  <a:pt x="3425" y="5517"/>
                </a:lnTo>
                <a:lnTo>
                  <a:pt x="3430" y="5508"/>
                </a:lnTo>
                <a:lnTo>
                  <a:pt x="3436" y="5500"/>
                </a:lnTo>
                <a:lnTo>
                  <a:pt x="3442" y="5491"/>
                </a:lnTo>
                <a:lnTo>
                  <a:pt x="3449" y="5482"/>
                </a:lnTo>
                <a:lnTo>
                  <a:pt x="3456" y="5475"/>
                </a:lnTo>
                <a:lnTo>
                  <a:pt x="3464" y="5467"/>
                </a:lnTo>
                <a:lnTo>
                  <a:pt x="3472" y="5460"/>
                </a:lnTo>
                <a:lnTo>
                  <a:pt x="3481" y="5453"/>
                </a:lnTo>
                <a:lnTo>
                  <a:pt x="3490" y="5446"/>
                </a:lnTo>
                <a:lnTo>
                  <a:pt x="3501" y="5438"/>
                </a:lnTo>
                <a:lnTo>
                  <a:pt x="3511" y="5432"/>
                </a:lnTo>
                <a:lnTo>
                  <a:pt x="3522" y="5427"/>
                </a:lnTo>
                <a:lnTo>
                  <a:pt x="3534" y="5421"/>
                </a:lnTo>
                <a:lnTo>
                  <a:pt x="3547" y="5417"/>
                </a:lnTo>
                <a:lnTo>
                  <a:pt x="3560" y="5412"/>
                </a:lnTo>
                <a:lnTo>
                  <a:pt x="3574" y="5408"/>
                </a:lnTo>
                <a:lnTo>
                  <a:pt x="3589" y="5405"/>
                </a:lnTo>
                <a:lnTo>
                  <a:pt x="3604" y="5402"/>
                </a:lnTo>
                <a:lnTo>
                  <a:pt x="3619" y="5398"/>
                </a:lnTo>
                <a:lnTo>
                  <a:pt x="3636" y="5396"/>
                </a:lnTo>
                <a:lnTo>
                  <a:pt x="3653" y="5395"/>
                </a:lnTo>
                <a:lnTo>
                  <a:pt x="3671" y="5394"/>
                </a:lnTo>
                <a:lnTo>
                  <a:pt x="3689" y="5393"/>
                </a:lnTo>
                <a:lnTo>
                  <a:pt x="3719" y="5394"/>
                </a:lnTo>
                <a:lnTo>
                  <a:pt x="3747" y="5396"/>
                </a:lnTo>
                <a:lnTo>
                  <a:pt x="3776" y="5398"/>
                </a:lnTo>
                <a:lnTo>
                  <a:pt x="3802" y="5402"/>
                </a:lnTo>
                <a:lnTo>
                  <a:pt x="3828" y="5406"/>
                </a:lnTo>
                <a:lnTo>
                  <a:pt x="3853" y="5411"/>
                </a:lnTo>
                <a:lnTo>
                  <a:pt x="3876" y="5417"/>
                </a:lnTo>
                <a:lnTo>
                  <a:pt x="3899" y="5422"/>
                </a:lnTo>
                <a:lnTo>
                  <a:pt x="3919" y="5429"/>
                </a:lnTo>
                <a:lnTo>
                  <a:pt x="3940" y="5435"/>
                </a:lnTo>
                <a:lnTo>
                  <a:pt x="3958" y="5442"/>
                </a:lnTo>
                <a:lnTo>
                  <a:pt x="3975" y="5449"/>
                </a:lnTo>
                <a:lnTo>
                  <a:pt x="4007" y="5463"/>
                </a:lnTo>
                <a:lnTo>
                  <a:pt x="4033" y="5475"/>
                </a:lnTo>
                <a:lnTo>
                  <a:pt x="4108" y="5222"/>
                </a:lnTo>
                <a:lnTo>
                  <a:pt x="4091" y="5213"/>
                </a:lnTo>
                <a:lnTo>
                  <a:pt x="4073" y="5205"/>
                </a:lnTo>
                <a:lnTo>
                  <a:pt x="4053" y="5197"/>
                </a:lnTo>
                <a:lnTo>
                  <a:pt x="4033" y="5189"/>
                </a:lnTo>
                <a:lnTo>
                  <a:pt x="4010" y="5182"/>
                </a:lnTo>
                <a:lnTo>
                  <a:pt x="3988" y="5175"/>
                </a:lnTo>
                <a:lnTo>
                  <a:pt x="3963" y="5168"/>
                </a:lnTo>
                <a:lnTo>
                  <a:pt x="3939" y="5162"/>
                </a:lnTo>
                <a:lnTo>
                  <a:pt x="3912" y="5157"/>
                </a:lnTo>
                <a:lnTo>
                  <a:pt x="3884" y="5152"/>
                </a:lnTo>
                <a:lnTo>
                  <a:pt x="3856" y="5147"/>
                </a:lnTo>
                <a:lnTo>
                  <a:pt x="3826" y="5144"/>
                </a:lnTo>
                <a:lnTo>
                  <a:pt x="3795" y="5141"/>
                </a:lnTo>
                <a:lnTo>
                  <a:pt x="3763" y="5139"/>
                </a:lnTo>
                <a:lnTo>
                  <a:pt x="3730" y="5137"/>
                </a:lnTo>
                <a:lnTo>
                  <a:pt x="3695" y="5137"/>
                </a:lnTo>
                <a:lnTo>
                  <a:pt x="3661" y="5138"/>
                </a:lnTo>
                <a:lnTo>
                  <a:pt x="3628" y="5139"/>
                </a:lnTo>
                <a:lnTo>
                  <a:pt x="3594" y="5142"/>
                </a:lnTo>
                <a:lnTo>
                  <a:pt x="3562" y="5146"/>
                </a:lnTo>
                <a:lnTo>
                  <a:pt x="3530" y="5152"/>
                </a:lnTo>
                <a:lnTo>
                  <a:pt x="3501" y="5158"/>
                </a:lnTo>
                <a:lnTo>
                  <a:pt x="3471" y="5165"/>
                </a:lnTo>
                <a:lnTo>
                  <a:pt x="3442" y="5175"/>
                </a:lnTo>
                <a:lnTo>
                  <a:pt x="3415" y="5184"/>
                </a:lnTo>
                <a:lnTo>
                  <a:pt x="3388" y="5195"/>
                </a:lnTo>
                <a:lnTo>
                  <a:pt x="3363" y="5206"/>
                </a:lnTo>
                <a:lnTo>
                  <a:pt x="3338" y="5219"/>
                </a:lnTo>
                <a:lnTo>
                  <a:pt x="3315" y="5232"/>
                </a:lnTo>
                <a:lnTo>
                  <a:pt x="3293" y="5247"/>
                </a:lnTo>
                <a:lnTo>
                  <a:pt x="3272" y="5262"/>
                </a:lnTo>
                <a:lnTo>
                  <a:pt x="3251" y="5278"/>
                </a:lnTo>
                <a:lnTo>
                  <a:pt x="3232" y="5295"/>
                </a:lnTo>
                <a:lnTo>
                  <a:pt x="3213" y="5313"/>
                </a:lnTo>
                <a:lnTo>
                  <a:pt x="3196" y="5331"/>
                </a:lnTo>
                <a:lnTo>
                  <a:pt x="3181" y="5350"/>
                </a:lnTo>
                <a:lnTo>
                  <a:pt x="3166" y="5371"/>
                </a:lnTo>
                <a:lnTo>
                  <a:pt x="3152" y="5391"/>
                </a:lnTo>
                <a:lnTo>
                  <a:pt x="3140" y="5413"/>
                </a:lnTo>
                <a:lnTo>
                  <a:pt x="3128" y="5435"/>
                </a:lnTo>
                <a:lnTo>
                  <a:pt x="3119" y="5458"/>
                </a:lnTo>
                <a:lnTo>
                  <a:pt x="3110" y="5480"/>
                </a:lnTo>
                <a:lnTo>
                  <a:pt x="3103" y="5505"/>
                </a:lnTo>
                <a:lnTo>
                  <a:pt x="3097" y="5528"/>
                </a:lnTo>
                <a:lnTo>
                  <a:pt x="3093" y="5554"/>
                </a:lnTo>
                <a:lnTo>
                  <a:pt x="3088" y="5578"/>
                </a:lnTo>
                <a:lnTo>
                  <a:pt x="3086" y="5605"/>
                </a:lnTo>
                <a:lnTo>
                  <a:pt x="3086" y="5631"/>
                </a:lnTo>
                <a:lnTo>
                  <a:pt x="3086" y="5654"/>
                </a:lnTo>
                <a:lnTo>
                  <a:pt x="3088" y="5676"/>
                </a:lnTo>
                <a:lnTo>
                  <a:pt x="3090" y="5698"/>
                </a:lnTo>
                <a:lnTo>
                  <a:pt x="3095" y="5720"/>
                </a:lnTo>
                <a:lnTo>
                  <a:pt x="3099" y="5740"/>
                </a:lnTo>
                <a:lnTo>
                  <a:pt x="3105" y="5761"/>
                </a:lnTo>
                <a:lnTo>
                  <a:pt x="3111" y="5780"/>
                </a:lnTo>
                <a:lnTo>
                  <a:pt x="3119" y="5799"/>
                </a:lnTo>
                <a:lnTo>
                  <a:pt x="3127" y="5818"/>
                </a:lnTo>
                <a:lnTo>
                  <a:pt x="3137" y="5836"/>
                </a:lnTo>
                <a:lnTo>
                  <a:pt x="3148" y="5854"/>
                </a:lnTo>
                <a:lnTo>
                  <a:pt x="3159" y="5871"/>
                </a:lnTo>
                <a:lnTo>
                  <a:pt x="3171" y="5888"/>
                </a:lnTo>
                <a:lnTo>
                  <a:pt x="3184" y="5905"/>
                </a:lnTo>
                <a:lnTo>
                  <a:pt x="3198" y="5920"/>
                </a:lnTo>
                <a:lnTo>
                  <a:pt x="3212" y="5935"/>
                </a:lnTo>
                <a:lnTo>
                  <a:pt x="3229" y="5951"/>
                </a:lnTo>
                <a:lnTo>
                  <a:pt x="3245" y="5965"/>
                </a:lnTo>
                <a:lnTo>
                  <a:pt x="3262" y="5979"/>
                </a:lnTo>
                <a:lnTo>
                  <a:pt x="3280" y="5994"/>
                </a:lnTo>
                <a:lnTo>
                  <a:pt x="3298" y="6007"/>
                </a:lnTo>
                <a:lnTo>
                  <a:pt x="3319" y="6020"/>
                </a:lnTo>
                <a:lnTo>
                  <a:pt x="3338" y="6033"/>
                </a:lnTo>
                <a:lnTo>
                  <a:pt x="3360" y="6045"/>
                </a:lnTo>
                <a:lnTo>
                  <a:pt x="3381" y="6057"/>
                </a:lnTo>
                <a:lnTo>
                  <a:pt x="3404" y="6068"/>
                </a:lnTo>
                <a:lnTo>
                  <a:pt x="3427" y="6080"/>
                </a:lnTo>
                <a:lnTo>
                  <a:pt x="3451" y="6091"/>
                </a:lnTo>
                <a:lnTo>
                  <a:pt x="3475" y="6101"/>
                </a:lnTo>
                <a:lnTo>
                  <a:pt x="3501" y="6111"/>
                </a:lnTo>
                <a:lnTo>
                  <a:pt x="3526" y="6122"/>
                </a:lnTo>
                <a:lnTo>
                  <a:pt x="3552" y="6131"/>
                </a:lnTo>
                <a:lnTo>
                  <a:pt x="3592" y="6146"/>
                </a:lnTo>
                <a:lnTo>
                  <a:pt x="3628" y="6160"/>
                </a:lnTo>
                <a:lnTo>
                  <a:pt x="3661" y="6176"/>
                </a:lnTo>
                <a:lnTo>
                  <a:pt x="3692" y="6191"/>
                </a:lnTo>
                <a:lnTo>
                  <a:pt x="3720" y="6206"/>
                </a:lnTo>
                <a:lnTo>
                  <a:pt x="3744" y="6222"/>
                </a:lnTo>
                <a:lnTo>
                  <a:pt x="3767" y="6238"/>
                </a:lnTo>
                <a:lnTo>
                  <a:pt x="3786" y="6254"/>
                </a:lnTo>
                <a:lnTo>
                  <a:pt x="3795" y="6264"/>
                </a:lnTo>
                <a:lnTo>
                  <a:pt x="3804" y="6272"/>
                </a:lnTo>
                <a:lnTo>
                  <a:pt x="3811" y="6281"/>
                </a:lnTo>
                <a:lnTo>
                  <a:pt x="3818" y="6290"/>
                </a:lnTo>
                <a:lnTo>
                  <a:pt x="3825" y="6299"/>
                </a:lnTo>
                <a:lnTo>
                  <a:pt x="3830" y="6309"/>
                </a:lnTo>
                <a:lnTo>
                  <a:pt x="3835" y="6319"/>
                </a:lnTo>
                <a:lnTo>
                  <a:pt x="3840" y="6328"/>
                </a:lnTo>
                <a:lnTo>
                  <a:pt x="3844" y="6338"/>
                </a:lnTo>
                <a:lnTo>
                  <a:pt x="3848" y="6349"/>
                </a:lnTo>
                <a:lnTo>
                  <a:pt x="3851" y="6360"/>
                </a:lnTo>
                <a:lnTo>
                  <a:pt x="3853" y="6370"/>
                </a:lnTo>
                <a:lnTo>
                  <a:pt x="3855" y="6381"/>
                </a:lnTo>
                <a:lnTo>
                  <a:pt x="3856" y="6393"/>
                </a:lnTo>
                <a:lnTo>
                  <a:pt x="3857" y="6405"/>
                </a:lnTo>
                <a:lnTo>
                  <a:pt x="3858" y="6417"/>
                </a:lnTo>
                <a:lnTo>
                  <a:pt x="3857" y="6429"/>
                </a:lnTo>
                <a:lnTo>
                  <a:pt x="3856" y="6443"/>
                </a:lnTo>
                <a:lnTo>
                  <a:pt x="3855" y="6455"/>
                </a:lnTo>
                <a:lnTo>
                  <a:pt x="3852" y="6467"/>
                </a:lnTo>
                <a:lnTo>
                  <a:pt x="3850" y="6479"/>
                </a:lnTo>
                <a:lnTo>
                  <a:pt x="3845" y="6491"/>
                </a:lnTo>
                <a:lnTo>
                  <a:pt x="3841" y="6502"/>
                </a:lnTo>
                <a:lnTo>
                  <a:pt x="3836" y="6513"/>
                </a:lnTo>
                <a:lnTo>
                  <a:pt x="3831" y="6523"/>
                </a:lnTo>
                <a:lnTo>
                  <a:pt x="3825" y="6534"/>
                </a:lnTo>
                <a:lnTo>
                  <a:pt x="3819" y="6544"/>
                </a:lnTo>
                <a:lnTo>
                  <a:pt x="3811" y="6553"/>
                </a:lnTo>
                <a:lnTo>
                  <a:pt x="3804" y="6562"/>
                </a:lnTo>
                <a:lnTo>
                  <a:pt x="3794" y="6570"/>
                </a:lnTo>
                <a:lnTo>
                  <a:pt x="3786" y="6579"/>
                </a:lnTo>
                <a:lnTo>
                  <a:pt x="3776" y="6587"/>
                </a:lnTo>
                <a:lnTo>
                  <a:pt x="3766" y="6594"/>
                </a:lnTo>
                <a:lnTo>
                  <a:pt x="3754" y="6601"/>
                </a:lnTo>
                <a:lnTo>
                  <a:pt x="3743" y="6608"/>
                </a:lnTo>
                <a:lnTo>
                  <a:pt x="3732" y="6614"/>
                </a:lnTo>
                <a:lnTo>
                  <a:pt x="3719" y="6621"/>
                </a:lnTo>
                <a:lnTo>
                  <a:pt x="3705" y="6626"/>
                </a:lnTo>
                <a:lnTo>
                  <a:pt x="3692" y="6631"/>
                </a:lnTo>
                <a:lnTo>
                  <a:pt x="3678" y="6635"/>
                </a:lnTo>
                <a:lnTo>
                  <a:pt x="3663" y="6639"/>
                </a:lnTo>
                <a:lnTo>
                  <a:pt x="3648" y="6642"/>
                </a:lnTo>
                <a:lnTo>
                  <a:pt x="3632" y="6645"/>
                </a:lnTo>
                <a:lnTo>
                  <a:pt x="3615" y="6647"/>
                </a:lnTo>
                <a:lnTo>
                  <a:pt x="3598" y="6649"/>
                </a:lnTo>
                <a:lnTo>
                  <a:pt x="3581" y="6650"/>
                </a:lnTo>
                <a:lnTo>
                  <a:pt x="3563" y="6651"/>
                </a:lnTo>
                <a:lnTo>
                  <a:pt x="3545" y="6651"/>
                </a:lnTo>
                <a:lnTo>
                  <a:pt x="3514" y="6651"/>
                </a:lnTo>
                <a:lnTo>
                  <a:pt x="3484" y="6649"/>
                </a:lnTo>
                <a:lnTo>
                  <a:pt x="3455" y="6646"/>
                </a:lnTo>
                <a:lnTo>
                  <a:pt x="3426" y="6643"/>
                </a:lnTo>
                <a:lnTo>
                  <a:pt x="3397" y="6638"/>
                </a:lnTo>
                <a:lnTo>
                  <a:pt x="3369" y="6632"/>
                </a:lnTo>
                <a:lnTo>
                  <a:pt x="3341" y="6626"/>
                </a:lnTo>
                <a:lnTo>
                  <a:pt x="3315" y="6619"/>
                </a:lnTo>
                <a:lnTo>
                  <a:pt x="3288" y="6610"/>
                </a:lnTo>
                <a:lnTo>
                  <a:pt x="3262" y="6602"/>
                </a:lnTo>
                <a:lnTo>
                  <a:pt x="3238" y="6593"/>
                </a:lnTo>
                <a:lnTo>
                  <a:pt x="3213" y="6584"/>
                </a:lnTo>
                <a:lnTo>
                  <a:pt x="3191" y="6574"/>
                </a:lnTo>
                <a:lnTo>
                  <a:pt x="3168" y="6563"/>
                </a:lnTo>
                <a:lnTo>
                  <a:pt x="3148" y="6553"/>
                </a:lnTo>
                <a:lnTo>
                  <a:pt x="3128" y="6542"/>
                </a:lnTo>
                <a:lnTo>
                  <a:pt x="3059" y="6803"/>
                </a:lnTo>
                <a:close/>
                <a:moveTo>
                  <a:pt x="5775" y="6884"/>
                </a:moveTo>
                <a:lnTo>
                  <a:pt x="6085" y="6884"/>
                </a:lnTo>
                <a:lnTo>
                  <a:pt x="6085" y="6183"/>
                </a:lnTo>
                <a:lnTo>
                  <a:pt x="6242" y="6183"/>
                </a:lnTo>
                <a:lnTo>
                  <a:pt x="6274" y="6184"/>
                </a:lnTo>
                <a:lnTo>
                  <a:pt x="6304" y="6188"/>
                </a:lnTo>
                <a:lnTo>
                  <a:pt x="6318" y="6190"/>
                </a:lnTo>
                <a:lnTo>
                  <a:pt x="6332" y="6193"/>
                </a:lnTo>
                <a:lnTo>
                  <a:pt x="6345" y="6196"/>
                </a:lnTo>
                <a:lnTo>
                  <a:pt x="6358" y="6200"/>
                </a:lnTo>
                <a:lnTo>
                  <a:pt x="6370" y="6204"/>
                </a:lnTo>
                <a:lnTo>
                  <a:pt x="6381" y="6209"/>
                </a:lnTo>
                <a:lnTo>
                  <a:pt x="6394" y="6215"/>
                </a:lnTo>
                <a:lnTo>
                  <a:pt x="6404" y="6221"/>
                </a:lnTo>
                <a:lnTo>
                  <a:pt x="6414" y="6227"/>
                </a:lnTo>
                <a:lnTo>
                  <a:pt x="6424" y="6234"/>
                </a:lnTo>
                <a:lnTo>
                  <a:pt x="6435" y="6242"/>
                </a:lnTo>
                <a:lnTo>
                  <a:pt x="6444" y="6250"/>
                </a:lnTo>
                <a:lnTo>
                  <a:pt x="6453" y="6260"/>
                </a:lnTo>
                <a:lnTo>
                  <a:pt x="6461" y="6269"/>
                </a:lnTo>
                <a:lnTo>
                  <a:pt x="6469" y="6279"/>
                </a:lnTo>
                <a:lnTo>
                  <a:pt x="6478" y="6290"/>
                </a:lnTo>
                <a:lnTo>
                  <a:pt x="6485" y="6303"/>
                </a:lnTo>
                <a:lnTo>
                  <a:pt x="6492" y="6315"/>
                </a:lnTo>
                <a:lnTo>
                  <a:pt x="6499" y="6328"/>
                </a:lnTo>
                <a:lnTo>
                  <a:pt x="6505" y="6341"/>
                </a:lnTo>
                <a:lnTo>
                  <a:pt x="6512" y="6357"/>
                </a:lnTo>
                <a:lnTo>
                  <a:pt x="6518" y="6372"/>
                </a:lnTo>
                <a:lnTo>
                  <a:pt x="6524" y="6388"/>
                </a:lnTo>
                <a:lnTo>
                  <a:pt x="6530" y="6405"/>
                </a:lnTo>
                <a:lnTo>
                  <a:pt x="6540" y="6442"/>
                </a:lnTo>
                <a:lnTo>
                  <a:pt x="6549" y="6481"/>
                </a:lnTo>
                <a:lnTo>
                  <a:pt x="6567" y="6558"/>
                </a:lnTo>
                <a:lnTo>
                  <a:pt x="6584" y="6627"/>
                </a:lnTo>
                <a:lnTo>
                  <a:pt x="6599" y="6689"/>
                </a:lnTo>
                <a:lnTo>
                  <a:pt x="6615" y="6744"/>
                </a:lnTo>
                <a:lnTo>
                  <a:pt x="6629" y="6791"/>
                </a:lnTo>
                <a:lnTo>
                  <a:pt x="6642" y="6830"/>
                </a:lnTo>
                <a:lnTo>
                  <a:pt x="6654" y="6862"/>
                </a:lnTo>
                <a:lnTo>
                  <a:pt x="6664" y="6884"/>
                </a:lnTo>
                <a:lnTo>
                  <a:pt x="6985" y="6884"/>
                </a:lnTo>
                <a:lnTo>
                  <a:pt x="6978" y="6871"/>
                </a:lnTo>
                <a:lnTo>
                  <a:pt x="6972" y="6854"/>
                </a:lnTo>
                <a:lnTo>
                  <a:pt x="6965" y="6834"/>
                </a:lnTo>
                <a:lnTo>
                  <a:pt x="6956" y="6812"/>
                </a:lnTo>
                <a:lnTo>
                  <a:pt x="6941" y="6761"/>
                </a:lnTo>
                <a:lnTo>
                  <a:pt x="6925" y="6701"/>
                </a:lnTo>
                <a:lnTo>
                  <a:pt x="6907" y="6636"/>
                </a:lnTo>
                <a:lnTo>
                  <a:pt x="6889" y="6563"/>
                </a:lnTo>
                <a:lnTo>
                  <a:pt x="6869" y="6488"/>
                </a:lnTo>
                <a:lnTo>
                  <a:pt x="6850" y="6409"/>
                </a:lnTo>
                <a:lnTo>
                  <a:pt x="6842" y="6378"/>
                </a:lnTo>
                <a:lnTo>
                  <a:pt x="6833" y="6349"/>
                </a:lnTo>
                <a:lnTo>
                  <a:pt x="6822" y="6320"/>
                </a:lnTo>
                <a:lnTo>
                  <a:pt x="6812" y="6293"/>
                </a:lnTo>
                <a:lnTo>
                  <a:pt x="6801" y="6268"/>
                </a:lnTo>
                <a:lnTo>
                  <a:pt x="6789" y="6243"/>
                </a:lnTo>
                <a:lnTo>
                  <a:pt x="6775" y="6221"/>
                </a:lnTo>
                <a:lnTo>
                  <a:pt x="6761" y="6198"/>
                </a:lnTo>
                <a:lnTo>
                  <a:pt x="6747" y="6178"/>
                </a:lnTo>
                <a:lnTo>
                  <a:pt x="6730" y="6159"/>
                </a:lnTo>
                <a:lnTo>
                  <a:pt x="6713" y="6142"/>
                </a:lnTo>
                <a:lnTo>
                  <a:pt x="6696" y="6126"/>
                </a:lnTo>
                <a:lnTo>
                  <a:pt x="6676" y="6111"/>
                </a:lnTo>
                <a:lnTo>
                  <a:pt x="6656" y="6099"/>
                </a:lnTo>
                <a:lnTo>
                  <a:pt x="6634" y="6088"/>
                </a:lnTo>
                <a:lnTo>
                  <a:pt x="6612" y="6078"/>
                </a:lnTo>
                <a:lnTo>
                  <a:pt x="6612" y="6070"/>
                </a:lnTo>
                <a:lnTo>
                  <a:pt x="6627" y="6065"/>
                </a:lnTo>
                <a:lnTo>
                  <a:pt x="6642" y="6059"/>
                </a:lnTo>
                <a:lnTo>
                  <a:pt x="6657" y="6052"/>
                </a:lnTo>
                <a:lnTo>
                  <a:pt x="6671" y="6045"/>
                </a:lnTo>
                <a:lnTo>
                  <a:pt x="6686" y="6038"/>
                </a:lnTo>
                <a:lnTo>
                  <a:pt x="6701" y="6029"/>
                </a:lnTo>
                <a:lnTo>
                  <a:pt x="6714" y="6020"/>
                </a:lnTo>
                <a:lnTo>
                  <a:pt x="6728" y="6011"/>
                </a:lnTo>
                <a:lnTo>
                  <a:pt x="6742" y="6001"/>
                </a:lnTo>
                <a:lnTo>
                  <a:pt x="6755" y="5991"/>
                </a:lnTo>
                <a:lnTo>
                  <a:pt x="6768" y="5980"/>
                </a:lnTo>
                <a:lnTo>
                  <a:pt x="6780" y="5969"/>
                </a:lnTo>
                <a:lnTo>
                  <a:pt x="6793" y="5957"/>
                </a:lnTo>
                <a:lnTo>
                  <a:pt x="6805" y="5945"/>
                </a:lnTo>
                <a:lnTo>
                  <a:pt x="6816" y="5931"/>
                </a:lnTo>
                <a:lnTo>
                  <a:pt x="6828" y="5918"/>
                </a:lnTo>
                <a:lnTo>
                  <a:pt x="6838" y="5905"/>
                </a:lnTo>
                <a:lnTo>
                  <a:pt x="6848" y="5890"/>
                </a:lnTo>
                <a:lnTo>
                  <a:pt x="6857" y="5876"/>
                </a:lnTo>
                <a:lnTo>
                  <a:pt x="6866" y="5861"/>
                </a:lnTo>
                <a:lnTo>
                  <a:pt x="6875" y="5845"/>
                </a:lnTo>
                <a:lnTo>
                  <a:pt x="6883" y="5829"/>
                </a:lnTo>
                <a:lnTo>
                  <a:pt x="6890" y="5813"/>
                </a:lnTo>
                <a:lnTo>
                  <a:pt x="6896" y="5795"/>
                </a:lnTo>
                <a:lnTo>
                  <a:pt x="6902" y="5778"/>
                </a:lnTo>
                <a:lnTo>
                  <a:pt x="6907" y="5761"/>
                </a:lnTo>
                <a:lnTo>
                  <a:pt x="6911" y="5742"/>
                </a:lnTo>
                <a:lnTo>
                  <a:pt x="6915" y="5723"/>
                </a:lnTo>
                <a:lnTo>
                  <a:pt x="6919" y="5704"/>
                </a:lnTo>
                <a:lnTo>
                  <a:pt x="6921" y="5685"/>
                </a:lnTo>
                <a:lnTo>
                  <a:pt x="6922" y="5664"/>
                </a:lnTo>
                <a:lnTo>
                  <a:pt x="6923" y="5644"/>
                </a:lnTo>
                <a:lnTo>
                  <a:pt x="6922" y="5616"/>
                </a:lnTo>
                <a:lnTo>
                  <a:pt x="6920" y="5591"/>
                </a:lnTo>
                <a:lnTo>
                  <a:pt x="6917" y="5564"/>
                </a:lnTo>
                <a:lnTo>
                  <a:pt x="6912" y="5540"/>
                </a:lnTo>
                <a:lnTo>
                  <a:pt x="6907" y="5515"/>
                </a:lnTo>
                <a:lnTo>
                  <a:pt x="6900" y="5492"/>
                </a:lnTo>
                <a:lnTo>
                  <a:pt x="6893" y="5469"/>
                </a:lnTo>
                <a:lnTo>
                  <a:pt x="6884" y="5447"/>
                </a:lnTo>
                <a:lnTo>
                  <a:pt x="6874" y="5426"/>
                </a:lnTo>
                <a:lnTo>
                  <a:pt x="6863" y="5406"/>
                </a:lnTo>
                <a:lnTo>
                  <a:pt x="6851" y="5385"/>
                </a:lnTo>
                <a:lnTo>
                  <a:pt x="6838" y="5367"/>
                </a:lnTo>
                <a:lnTo>
                  <a:pt x="6823" y="5349"/>
                </a:lnTo>
                <a:lnTo>
                  <a:pt x="6808" y="5332"/>
                </a:lnTo>
                <a:lnTo>
                  <a:pt x="6793" y="5317"/>
                </a:lnTo>
                <a:lnTo>
                  <a:pt x="6775" y="5301"/>
                </a:lnTo>
                <a:lnTo>
                  <a:pt x="6753" y="5284"/>
                </a:lnTo>
                <a:lnTo>
                  <a:pt x="6729" y="5268"/>
                </a:lnTo>
                <a:lnTo>
                  <a:pt x="6705" y="5252"/>
                </a:lnTo>
                <a:lnTo>
                  <a:pt x="6679" y="5239"/>
                </a:lnTo>
                <a:lnTo>
                  <a:pt x="6652" y="5227"/>
                </a:lnTo>
                <a:lnTo>
                  <a:pt x="6623" y="5215"/>
                </a:lnTo>
                <a:lnTo>
                  <a:pt x="6592" y="5205"/>
                </a:lnTo>
                <a:lnTo>
                  <a:pt x="6560" y="5196"/>
                </a:lnTo>
                <a:lnTo>
                  <a:pt x="6527" y="5189"/>
                </a:lnTo>
                <a:lnTo>
                  <a:pt x="6492" y="5182"/>
                </a:lnTo>
                <a:lnTo>
                  <a:pt x="6456" y="5176"/>
                </a:lnTo>
                <a:lnTo>
                  <a:pt x="6417" y="5171"/>
                </a:lnTo>
                <a:lnTo>
                  <a:pt x="6378" y="5168"/>
                </a:lnTo>
                <a:lnTo>
                  <a:pt x="6336" y="5165"/>
                </a:lnTo>
                <a:lnTo>
                  <a:pt x="6293" y="5164"/>
                </a:lnTo>
                <a:lnTo>
                  <a:pt x="6248" y="5163"/>
                </a:lnTo>
                <a:lnTo>
                  <a:pt x="6181" y="5164"/>
                </a:lnTo>
                <a:lnTo>
                  <a:pt x="6114" y="5166"/>
                </a:lnTo>
                <a:lnTo>
                  <a:pt x="6050" y="5169"/>
                </a:lnTo>
                <a:lnTo>
                  <a:pt x="5989" y="5174"/>
                </a:lnTo>
                <a:lnTo>
                  <a:pt x="5929" y="5179"/>
                </a:lnTo>
                <a:lnTo>
                  <a:pt x="5874" y="5186"/>
                </a:lnTo>
                <a:lnTo>
                  <a:pt x="5822" y="5193"/>
                </a:lnTo>
                <a:lnTo>
                  <a:pt x="5775" y="5200"/>
                </a:lnTo>
                <a:lnTo>
                  <a:pt x="5775" y="6884"/>
                </a:lnTo>
                <a:close/>
                <a:moveTo>
                  <a:pt x="6085" y="5414"/>
                </a:moveTo>
                <a:lnTo>
                  <a:pt x="6098" y="5411"/>
                </a:lnTo>
                <a:lnTo>
                  <a:pt x="6114" y="5409"/>
                </a:lnTo>
                <a:lnTo>
                  <a:pt x="6134" y="5406"/>
                </a:lnTo>
                <a:lnTo>
                  <a:pt x="6156" y="5404"/>
                </a:lnTo>
                <a:lnTo>
                  <a:pt x="6182" y="5402"/>
                </a:lnTo>
                <a:lnTo>
                  <a:pt x="6211" y="5400"/>
                </a:lnTo>
                <a:lnTo>
                  <a:pt x="6243" y="5398"/>
                </a:lnTo>
                <a:lnTo>
                  <a:pt x="6278" y="5398"/>
                </a:lnTo>
                <a:lnTo>
                  <a:pt x="6298" y="5398"/>
                </a:lnTo>
                <a:lnTo>
                  <a:pt x="6316" y="5400"/>
                </a:lnTo>
                <a:lnTo>
                  <a:pt x="6333" y="5402"/>
                </a:lnTo>
                <a:lnTo>
                  <a:pt x="6351" y="5403"/>
                </a:lnTo>
                <a:lnTo>
                  <a:pt x="6368" y="5406"/>
                </a:lnTo>
                <a:lnTo>
                  <a:pt x="6385" y="5409"/>
                </a:lnTo>
                <a:lnTo>
                  <a:pt x="6400" y="5412"/>
                </a:lnTo>
                <a:lnTo>
                  <a:pt x="6416" y="5416"/>
                </a:lnTo>
                <a:lnTo>
                  <a:pt x="6431" y="5420"/>
                </a:lnTo>
                <a:lnTo>
                  <a:pt x="6445" y="5425"/>
                </a:lnTo>
                <a:lnTo>
                  <a:pt x="6459" y="5430"/>
                </a:lnTo>
                <a:lnTo>
                  <a:pt x="6473" y="5436"/>
                </a:lnTo>
                <a:lnTo>
                  <a:pt x="6486" y="5443"/>
                </a:lnTo>
                <a:lnTo>
                  <a:pt x="6498" y="5451"/>
                </a:lnTo>
                <a:lnTo>
                  <a:pt x="6509" y="5458"/>
                </a:lnTo>
                <a:lnTo>
                  <a:pt x="6521" y="5466"/>
                </a:lnTo>
                <a:lnTo>
                  <a:pt x="6531" y="5475"/>
                </a:lnTo>
                <a:lnTo>
                  <a:pt x="6541" y="5484"/>
                </a:lnTo>
                <a:lnTo>
                  <a:pt x="6550" y="5494"/>
                </a:lnTo>
                <a:lnTo>
                  <a:pt x="6559" y="5504"/>
                </a:lnTo>
                <a:lnTo>
                  <a:pt x="6568" y="5515"/>
                </a:lnTo>
                <a:lnTo>
                  <a:pt x="6575" y="5526"/>
                </a:lnTo>
                <a:lnTo>
                  <a:pt x="6582" y="5539"/>
                </a:lnTo>
                <a:lnTo>
                  <a:pt x="6588" y="5551"/>
                </a:lnTo>
                <a:lnTo>
                  <a:pt x="6593" y="5564"/>
                </a:lnTo>
                <a:lnTo>
                  <a:pt x="6598" y="5578"/>
                </a:lnTo>
                <a:lnTo>
                  <a:pt x="6602" y="5593"/>
                </a:lnTo>
                <a:lnTo>
                  <a:pt x="6606" y="5607"/>
                </a:lnTo>
                <a:lnTo>
                  <a:pt x="6608" y="5622"/>
                </a:lnTo>
                <a:lnTo>
                  <a:pt x="6610" y="5639"/>
                </a:lnTo>
                <a:lnTo>
                  <a:pt x="6611" y="5655"/>
                </a:lnTo>
                <a:lnTo>
                  <a:pt x="6612" y="5673"/>
                </a:lnTo>
                <a:lnTo>
                  <a:pt x="6611" y="5688"/>
                </a:lnTo>
                <a:lnTo>
                  <a:pt x="6610" y="5703"/>
                </a:lnTo>
                <a:lnTo>
                  <a:pt x="6608" y="5719"/>
                </a:lnTo>
                <a:lnTo>
                  <a:pt x="6606" y="5734"/>
                </a:lnTo>
                <a:lnTo>
                  <a:pt x="6602" y="5747"/>
                </a:lnTo>
                <a:lnTo>
                  <a:pt x="6598" y="5762"/>
                </a:lnTo>
                <a:lnTo>
                  <a:pt x="6593" y="5775"/>
                </a:lnTo>
                <a:lnTo>
                  <a:pt x="6588" y="5788"/>
                </a:lnTo>
                <a:lnTo>
                  <a:pt x="6582" y="5800"/>
                </a:lnTo>
                <a:lnTo>
                  <a:pt x="6575" y="5813"/>
                </a:lnTo>
                <a:lnTo>
                  <a:pt x="6568" y="5825"/>
                </a:lnTo>
                <a:lnTo>
                  <a:pt x="6559" y="5836"/>
                </a:lnTo>
                <a:lnTo>
                  <a:pt x="6550" y="5847"/>
                </a:lnTo>
                <a:lnTo>
                  <a:pt x="6541" y="5858"/>
                </a:lnTo>
                <a:lnTo>
                  <a:pt x="6531" y="5868"/>
                </a:lnTo>
                <a:lnTo>
                  <a:pt x="6520" y="5877"/>
                </a:lnTo>
                <a:lnTo>
                  <a:pt x="6508" y="5886"/>
                </a:lnTo>
                <a:lnTo>
                  <a:pt x="6496" y="5894"/>
                </a:lnTo>
                <a:lnTo>
                  <a:pt x="6484" y="5903"/>
                </a:lnTo>
                <a:lnTo>
                  <a:pt x="6470" y="5910"/>
                </a:lnTo>
                <a:lnTo>
                  <a:pt x="6457" y="5916"/>
                </a:lnTo>
                <a:lnTo>
                  <a:pt x="6443" y="5923"/>
                </a:lnTo>
                <a:lnTo>
                  <a:pt x="6428" y="5928"/>
                </a:lnTo>
                <a:lnTo>
                  <a:pt x="6412" y="5933"/>
                </a:lnTo>
                <a:lnTo>
                  <a:pt x="6396" y="5938"/>
                </a:lnTo>
                <a:lnTo>
                  <a:pt x="6379" y="5943"/>
                </a:lnTo>
                <a:lnTo>
                  <a:pt x="6362" y="5946"/>
                </a:lnTo>
                <a:lnTo>
                  <a:pt x="6345" y="5949"/>
                </a:lnTo>
                <a:lnTo>
                  <a:pt x="6326" y="5951"/>
                </a:lnTo>
                <a:lnTo>
                  <a:pt x="6308" y="5953"/>
                </a:lnTo>
                <a:lnTo>
                  <a:pt x="6289" y="5954"/>
                </a:lnTo>
                <a:lnTo>
                  <a:pt x="6269" y="5954"/>
                </a:lnTo>
                <a:lnTo>
                  <a:pt x="6085" y="5954"/>
                </a:lnTo>
                <a:lnTo>
                  <a:pt x="6085" y="5414"/>
                </a:lnTo>
                <a:close/>
                <a:moveTo>
                  <a:pt x="1274" y="4005"/>
                </a:moveTo>
                <a:lnTo>
                  <a:pt x="1257" y="4011"/>
                </a:lnTo>
                <a:lnTo>
                  <a:pt x="1241" y="4018"/>
                </a:lnTo>
                <a:lnTo>
                  <a:pt x="1222" y="4024"/>
                </a:lnTo>
                <a:lnTo>
                  <a:pt x="1203" y="4030"/>
                </a:lnTo>
                <a:lnTo>
                  <a:pt x="1184" y="4035"/>
                </a:lnTo>
                <a:lnTo>
                  <a:pt x="1162" y="4040"/>
                </a:lnTo>
                <a:lnTo>
                  <a:pt x="1141" y="4046"/>
                </a:lnTo>
                <a:lnTo>
                  <a:pt x="1119" y="4050"/>
                </a:lnTo>
                <a:lnTo>
                  <a:pt x="1097" y="4054"/>
                </a:lnTo>
                <a:lnTo>
                  <a:pt x="1073" y="4057"/>
                </a:lnTo>
                <a:lnTo>
                  <a:pt x="1050" y="4060"/>
                </a:lnTo>
                <a:lnTo>
                  <a:pt x="1026" y="4062"/>
                </a:lnTo>
                <a:lnTo>
                  <a:pt x="1003" y="4064"/>
                </a:lnTo>
                <a:lnTo>
                  <a:pt x="979" y="4066"/>
                </a:lnTo>
                <a:lnTo>
                  <a:pt x="954" y="4067"/>
                </a:lnTo>
                <a:lnTo>
                  <a:pt x="931" y="4067"/>
                </a:lnTo>
                <a:lnTo>
                  <a:pt x="896" y="4066"/>
                </a:lnTo>
                <a:lnTo>
                  <a:pt x="861" y="4064"/>
                </a:lnTo>
                <a:lnTo>
                  <a:pt x="829" y="4061"/>
                </a:lnTo>
                <a:lnTo>
                  <a:pt x="796" y="4056"/>
                </a:lnTo>
                <a:lnTo>
                  <a:pt x="765" y="4050"/>
                </a:lnTo>
                <a:lnTo>
                  <a:pt x="735" y="4042"/>
                </a:lnTo>
                <a:lnTo>
                  <a:pt x="706" y="4033"/>
                </a:lnTo>
                <a:lnTo>
                  <a:pt x="677" y="4023"/>
                </a:lnTo>
                <a:lnTo>
                  <a:pt x="651" y="4012"/>
                </a:lnTo>
                <a:lnTo>
                  <a:pt x="624" y="4000"/>
                </a:lnTo>
                <a:lnTo>
                  <a:pt x="598" y="3986"/>
                </a:lnTo>
                <a:lnTo>
                  <a:pt x="575" y="3971"/>
                </a:lnTo>
                <a:lnTo>
                  <a:pt x="551" y="3955"/>
                </a:lnTo>
                <a:lnTo>
                  <a:pt x="530" y="3937"/>
                </a:lnTo>
                <a:lnTo>
                  <a:pt x="508" y="3919"/>
                </a:lnTo>
                <a:lnTo>
                  <a:pt x="489" y="3899"/>
                </a:lnTo>
                <a:lnTo>
                  <a:pt x="471" y="3879"/>
                </a:lnTo>
                <a:lnTo>
                  <a:pt x="453" y="3856"/>
                </a:lnTo>
                <a:lnTo>
                  <a:pt x="437" y="3834"/>
                </a:lnTo>
                <a:lnTo>
                  <a:pt x="421" y="3810"/>
                </a:lnTo>
                <a:lnTo>
                  <a:pt x="407" y="3785"/>
                </a:lnTo>
                <a:lnTo>
                  <a:pt x="394" y="3759"/>
                </a:lnTo>
                <a:lnTo>
                  <a:pt x="383" y="3732"/>
                </a:lnTo>
                <a:lnTo>
                  <a:pt x="371" y="3704"/>
                </a:lnTo>
                <a:lnTo>
                  <a:pt x="362" y="3675"/>
                </a:lnTo>
                <a:lnTo>
                  <a:pt x="354" y="3645"/>
                </a:lnTo>
                <a:lnTo>
                  <a:pt x="347" y="3614"/>
                </a:lnTo>
                <a:lnTo>
                  <a:pt x="342" y="3582"/>
                </a:lnTo>
                <a:lnTo>
                  <a:pt x="337" y="3550"/>
                </a:lnTo>
                <a:lnTo>
                  <a:pt x="333" y="3517"/>
                </a:lnTo>
                <a:lnTo>
                  <a:pt x="331" y="3482"/>
                </a:lnTo>
                <a:lnTo>
                  <a:pt x="331" y="3447"/>
                </a:lnTo>
                <a:lnTo>
                  <a:pt x="332" y="3408"/>
                </a:lnTo>
                <a:lnTo>
                  <a:pt x="335" y="3372"/>
                </a:lnTo>
                <a:lnTo>
                  <a:pt x="338" y="3336"/>
                </a:lnTo>
                <a:lnTo>
                  <a:pt x="343" y="3301"/>
                </a:lnTo>
                <a:lnTo>
                  <a:pt x="349" y="3267"/>
                </a:lnTo>
                <a:lnTo>
                  <a:pt x="357" y="3235"/>
                </a:lnTo>
                <a:lnTo>
                  <a:pt x="366" y="3204"/>
                </a:lnTo>
                <a:lnTo>
                  <a:pt x="376" y="3173"/>
                </a:lnTo>
                <a:lnTo>
                  <a:pt x="388" y="3145"/>
                </a:lnTo>
                <a:lnTo>
                  <a:pt x="401" y="3117"/>
                </a:lnTo>
                <a:lnTo>
                  <a:pt x="414" y="3090"/>
                </a:lnTo>
                <a:lnTo>
                  <a:pt x="430" y="3065"/>
                </a:lnTo>
                <a:lnTo>
                  <a:pt x="446" y="3041"/>
                </a:lnTo>
                <a:lnTo>
                  <a:pt x="463" y="3018"/>
                </a:lnTo>
                <a:lnTo>
                  <a:pt x="482" y="2996"/>
                </a:lnTo>
                <a:lnTo>
                  <a:pt x="501" y="2976"/>
                </a:lnTo>
                <a:lnTo>
                  <a:pt x="522" y="2956"/>
                </a:lnTo>
                <a:lnTo>
                  <a:pt x="543" y="2938"/>
                </a:lnTo>
                <a:lnTo>
                  <a:pt x="566" y="2921"/>
                </a:lnTo>
                <a:lnTo>
                  <a:pt x="589" y="2905"/>
                </a:lnTo>
                <a:lnTo>
                  <a:pt x="614" y="2891"/>
                </a:lnTo>
                <a:lnTo>
                  <a:pt x="639" y="2878"/>
                </a:lnTo>
                <a:lnTo>
                  <a:pt x="665" y="2865"/>
                </a:lnTo>
                <a:lnTo>
                  <a:pt x="693" y="2855"/>
                </a:lnTo>
                <a:lnTo>
                  <a:pt x="720" y="2845"/>
                </a:lnTo>
                <a:lnTo>
                  <a:pt x="749" y="2837"/>
                </a:lnTo>
                <a:lnTo>
                  <a:pt x="779" y="2831"/>
                </a:lnTo>
                <a:lnTo>
                  <a:pt x="808" y="2825"/>
                </a:lnTo>
                <a:lnTo>
                  <a:pt x="839" y="2820"/>
                </a:lnTo>
                <a:lnTo>
                  <a:pt x="871" y="2816"/>
                </a:lnTo>
                <a:lnTo>
                  <a:pt x="902" y="2815"/>
                </a:lnTo>
                <a:lnTo>
                  <a:pt x="935" y="2814"/>
                </a:lnTo>
                <a:lnTo>
                  <a:pt x="961" y="2814"/>
                </a:lnTo>
                <a:lnTo>
                  <a:pt x="986" y="2815"/>
                </a:lnTo>
                <a:lnTo>
                  <a:pt x="1011" y="2817"/>
                </a:lnTo>
                <a:lnTo>
                  <a:pt x="1035" y="2819"/>
                </a:lnTo>
                <a:lnTo>
                  <a:pt x="1059" y="2822"/>
                </a:lnTo>
                <a:lnTo>
                  <a:pt x="1081" y="2826"/>
                </a:lnTo>
                <a:lnTo>
                  <a:pt x="1104" y="2830"/>
                </a:lnTo>
                <a:lnTo>
                  <a:pt x="1125" y="2835"/>
                </a:lnTo>
                <a:lnTo>
                  <a:pt x="1146" y="2839"/>
                </a:lnTo>
                <a:lnTo>
                  <a:pt x="1166" y="2844"/>
                </a:lnTo>
                <a:lnTo>
                  <a:pt x="1186" y="2850"/>
                </a:lnTo>
                <a:lnTo>
                  <a:pt x="1204" y="2855"/>
                </a:lnTo>
                <a:lnTo>
                  <a:pt x="1239" y="2868"/>
                </a:lnTo>
                <a:lnTo>
                  <a:pt x="1271" y="2882"/>
                </a:lnTo>
                <a:lnTo>
                  <a:pt x="1339" y="2631"/>
                </a:lnTo>
                <a:lnTo>
                  <a:pt x="1326" y="2625"/>
                </a:lnTo>
                <a:lnTo>
                  <a:pt x="1311" y="2618"/>
                </a:lnTo>
                <a:lnTo>
                  <a:pt x="1294" y="2612"/>
                </a:lnTo>
                <a:lnTo>
                  <a:pt x="1276" y="2605"/>
                </a:lnTo>
                <a:lnTo>
                  <a:pt x="1255" y="2599"/>
                </a:lnTo>
                <a:lnTo>
                  <a:pt x="1234" y="2592"/>
                </a:lnTo>
                <a:lnTo>
                  <a:pt x="1210" y="2586"/>
                </a:lnTo>
                <a:lnTo>
                  <a:pt x="1185" y="2580"/>
                </a:lnTo>
                <a:lnTo>
                  <a:pt x="1157" y="2575"/>
                </a:lnTo>
                <a:lnTo>
                  <a:pt x="1128" y="2570"/>
                </a:lnTo>
                <a:lnTo>
                  <a:pt x="1098" y="2566"/>
                </a:lnTo>
                <a:lnTo>
                  <a:pt x="1065" y="2562"/>
                </a:lnTo>
                <a:lnTo>
                  <a:pt x="1032" y="2559"/>
                </a:lnTo>
                <a:lnTo>
                  <a:pt x="996" y="2557"/>
                </a:lnTo>
                <a:lnTo>
                  <a:pt x="960" y="2556"/>
                </a:lnTo>
                <a:lnTo>
                  <a:pt x="922" y="2555"/>
                </a:lnTo>
                <a:lnTo>
                  <a:pt x="873" y="2556"/>
                </a:lnTo>
                <a:lnTo>
                  <a:pt x="825" y="2559"/>
                </a:lnTo>
                <a:lnTo>
                  <a:pt x="777" y="2564"/>
                </a:lnTo>
                <a:lnTo>
                  <a:pt x="731" y="2571"/>
                </a:lnTo>
                <a:lnTo>
                  <a:pt x="685" y="2579"/>
                </a:lnTo>
                <a:lnTo>
                  <a:pt x="641" y="2590"/>
                </a:lnTo>
                <a:lnTo>
                  <a:pt x="598" y="2603"/>
                </a:lnTo>
                <a:lnTo>
                  <a:pt x="555" y="2617"/>
                </a:lnTo>
                <a:lnTo>
                  <a:pt x="515" y="2633"/>
                </a:lnTo>
                <a:lnTo>
                  <a:pt x="475" y="2652"/>
                </a:lnTo>
                <a:lnTo>
                  <a:pt x="436" y="2671"/>
                </a:lnTo>
                <a:lnTo>
                  <a:pt x="399" y="2693"/>
                </a:lnTo>
                <a:lnTo>
                  <a:pt x="363" y="2716"/>
                </a:lnTo>
                <a:lnTo>
                  <a:pt x="328" y="2742"/>
                </a:lnTo>
                <a:lnTo>
                  <a:pt x="296" y="2768"/>
                </a:lnTo>
                <a:lnTo>
                  <a:pt x="264" y="2797"/>
                </a:lnTo>
                <a:lnTo>
                  <a:pt x="233" y="2827"/>
                </a:lnTo>
                <a:lnTo>
                  <a:pt x="205" y="2858"/>
                </a:lnTo>
                <a:lnTo>
                  <a:pt x="178" y="2892"/>
                </a:lnTo>
                <a:lnTo>
                  <a:pt x="152" y="2927"/>
                </a:lnTo>
                <a:lnTo>
                  <a:pt x="130" y="2964"/>
                </a:lnTo>
                <a:lnTo>
                  <a:pt x="107" y="3001"/>
                </a:lnTo>
                <a:lnTo>
                  <a:pt x="88" y="3041"/>
                </a:lnTo>
                <a:lnTo>
                  <a:pt x="70" y="3082"/>
                </a:lnTo>
                <a:lnTo>
                  <a:pt x="54" y="3125"/>
                </a:lnTo>
                <a:lnTo>
                  <a:pt x="40" y="3169"/>
                </a:lnTo>
                <a:lnTo>
                  <a:pt x="28" y="3214"/>
                </a:lnTo>
                <a:lnTo>
                  <a:pt x="18" y="3261"/>
                </a:lnTo>
                <a:lnTo>
                  <a:pt x="10" y="3309"/>
                </a:lnTo>
                <a:lnTo>
                  <a:pt x="4" y="3359"/>
                </a:lnTo>
                <a:lnTo>
                  <a:pt x="1" y="3410"/>
                </a:lnTo>
                <a:lnTo>
                  <a:pt x="0" y="3463"/>
                </a:lnTo>
                <a:lnTo>
                  <a:pt x="1" y="3512"/>
                </a:lnTo>
                <a:lnTo>
                  <a:pt x="4" y="3559"/>
                </a:lnTo>
                <a:lnTo>
                  <a:pt x="8" y="3606"/>
                </a:lnTo>
                <a:lnTo>
                  <a:pt x="15" y="3651"/>
                </a:lnTo>
                <a:lnTo>
                  <a:pt x="24" y="3695"/>
                </a:lnTo>
                <a:lnTo>
                  <a:pt x="35" y="3738"/>
                </a:lnTo>
                <a:lnTo>
                  <a:pt x="46" y="3779"/>
                </a:lnTo>
                <a:lnTo>
                  <a:pt x="60" y="3820"/>
                </a:lnTo>
                <a:lnTo>
                  <a:pt x="77" y="3858"/>
                </a:lnTo>
                <a:lnTo>
                  <a:pt x="94" y="3896"/>
                </a:lnTo>
                <a:lnTo>
                  <a:pt x="114" y="3933"/>
                </a:lnTo>
                <a:lnTo>
                  <a:pt x="134" y="3968"/>
                </a:lnTo>
                <a:lnTo>
                  <a:pt x="157" y="4002"/>
                </a:lnTo>
                <a:lnTo>
                  <a:pt x="181" y="4033"/>
                </a:lnTo>
                <a:lnTo>
                  <a:pt x="207" y="4064"/>
                </a:lnTo>
                <a:lnTo>
                  <a:pt x="234" y="4093"/>
                </a:lnTo>
                <a:lnTo>
                  <a:pt x="264" y="4120"/>
                </a:lnTo>
                <a:lnTo>
                  <a:pt x="295" y="4147"/>
                </a:lnTo>
                <a:lnTo>
                  <a:pt x="327" y="4171"/>
                </a:lnTo>
                <a:lnTo>
                  <a:pt x="361" y="4194"/>
                </a:lnTo>
                <a:lnTo>
                  <a:pt x="396" y="4215"/>
                </a:lnTo>
                <a:lnTo>
                  <a:pt x="433" y="4235"/>
                </a:lnTo>
                <a:lnTo>
                  <a:pt x="472" y="4252"/>
                </a:lnTo>
                <a:lnTo>
                  <a:pt x="512" y="4268"/>
                </a:lnTo>
                <a:lnTo>
                  <a:pt x="552" y="4283"/>
                </a:lnTo>
                <a:lnTo>
                  <a:pt x="595" y="4295"/>
                </a:lnTo>
                <a:lnTo>
                  <a:pt x="639" y="4305"/>
                </a:lnTo>
                <a:lnTo>
                  <a:pt x="684" y="4315"/>
                </a:lnTo>
                <a:lnTo>
                  <a:pt x="731" y="4322"/>
                </a:lnTo>
                <a:lnTo>
                  <a:pt x="780" y="4327"/>
                </a:lnTo>
                <a:lnTo>
                  <a:pt x="829" y="4329"/>
                </a:lnTo>
                <a:lnTo>
                  <a:pt x="879" y="4330"/>
                </a:lnTo>
                <a:lnTo>
                  <a:pt x="918" y="4330"/>
                </a:lnTo>
                <a:lnTo>
                  <a:pt x="955" y="4329"/>
                </a:lnTo>
                <a:lnTo>
                  <a:pt x="991" y="4326"/>
                </a:lnTo>
                <a:lnTo>
                  <a:pt x="1026" y="4324"/>
                </a:lnTo>
                <a:lnTo>
                  <a:pt x="1060" y="4320"/>
                </a:lnTo>
                <a:lnTo>
                  <a:pt x="1093" y="4316"/>
                </a:lnTo>
                <a:lnTo>
                  <a:pt x="1123" y="4310"/>
                </a:lnTo>
                <a:lnTo>
                  <a:pt x="1153" y="4305"/>
                </a:lnTo>
                <a:lnTo>
                  <a:pt x="1181" y="4299"/>
                </a:lnTo>
                <a:lnTo>
                  <a:pt x="1207" y="4293"/>
                </a:lnTo>
                <a:lnTo>
                  <a:pt x="1231" y="4287"/>
                </a:lnTo>
                <a:lnTo>
                  <a:pt x="1254" y="4280"/>
                </a:lnTo>
                <a:lnTo>
                  <a:pt x="1275" y="4274"/>
                </a:lnTo>
                <a:lnTo>
                  <a:pt x="1294" y="4266"/>
                </a:lnTo>
                <a:lnTo>
                  <a:pt x="1310" y="4259"/>
                </a:lnTo>
                <a:lnTo>
                  <a:pt x="1326" y="4252"/>
                </a:lnTo>
                <a:lnTo>
                  <a:pt x="1274" y="4005"/>
                </a:lnTo>
                <a:close/>
                <a:moveTo>
                  <a:pt x="2227" y="4332"/>
                </a:moveTo>
                <a:lnTo>
                  <a:pt x="2271" y="4331"/>
                </a:lnTo>
                <a:lnTo>
                  <a:pt x="2314" y="4328"/>
                </a:lnTo>
                <a:lnTo>
                  <a:pt x="2357" y="4323"/>
                </a:lnTo>
                <a:lnTo>
                  <a:pt x="2398" y="4317"/>
                </a:lnTo>
                <a:lnTo>
                  <a:pt x="2439" y="4307"/>
                </a:lnTo>
                <a:lnTo>
                  <a:pt x="2479" y="4297"/>
                </a:lnTo>
                <a:lnTo>
                  <a:pt x="2518" y="4285"/>
                </a:lnTo>
                <a:lnTo>
                  <a:pt x="2554" y="4271"/>
                </a:lnTo>
                <a:lnTo>
                  <a:pt x="2591" y="4255"/>
                </a:lnTo>
                <a:lnTo>
                  <a:pt x="2627" y="4238"/>
                </a:lnTo>
                <a:lnTo>
                  <a:pt x="2662" y="4218"/>
                </a:lnTo>
                <a:lnTo>
                  <a:pt x="2695" y="4197"/>
                </a:lnTo>
                <a:lnTo>
                  <a:pt x="2726" y="4173"/>
                </a:lnTo>
                <a:lnTo>
                  <a:pt x="2758" y="4149"/>
                </a:lnTo>
                <a:lnTo>
                  <a:pt x="2787" y="4122"/>
                </a:lnTo>
                <a:lnTo>
                  <a:pt x="2815" y="4095"/>
                </a:lnTo>
                <a:lnTo>
                  <a:pt x="2842" y="4065"/>
                </a:lnTo>
                <a:lnTo>
                  <a:pt x="2867" y="4033"/>
                </a:lnTo>
                <a:lnTo>
                  <a:pt x="2891" y="4001"/>
                </a:lnTo>
                <a:lnTo>
                  <a:pt x="2914" y="3966"/>
                </a:lnTo>
                <a:lnTo>
                  <a:pt x="2934" y="3929"/>
                </a:lnTo>
                <a:lnTo>
                  <a:pt x="2953" y="3891"/>
                </a:lnTo>
                <a:lnTo>
                  <a:pt x="2971" y="3851"/>
                </a:lnTo>
                <a:lnTo>
                  <a:pt x="2987" y="3810"/>
                </a:lnTo>
                <a:lnTo>
                  <a:pt x="3001" y="3767"/>
                </a:lnTo>
                <a:lnTo>
                  <a:pt x="3014" y="3722"/>
                </a:lnTo>
                <a:lnTo>
                  <a:pt x="3024" y="3677"/>
                </a:lnTo>
                <a:lnTo>
                  <a:pt x="3033" y="3629"/>
                </a:lnTo>
                <a:lnTo>
                  <a:pt x="3040" y="3580"/>
                </a:lnTo>
                <a:lnTo>
                  <a:pt x="3044" y="3530"/>
                </a:lnTo>
                <a:lnTo>
                  <a:pt x="3048" y="3478"/>
                </a:lnTo>
                <a:lnTo>
                  <a:pt x="3049" y="3425"/>
                </a:lnTo>
                <a:lnTo>
                  <a:pt x="3048" y="3379"/>
                </a:lnTo>
                <a:lnTo>
                  <a:pt x="3045" y="3334"/>
                </a:lnTo>
                <a:lnTo>
                  <a:pt x="3041" y="3290"/>
                </a:lnTo>
                <a:lnTo>
                  <a:pt x="3035" y="3246"/>
                </a:lnTo>
                <a:lnTo>
                  <a:pt x="3027" y="3204"/>
                </a:lnTo>
                <a:lnTo>
                  <a:pt x="3018" y="3162"/>
                </a:lnTo>
                <a:lnTo>
                  <a:pt x="3008" y="3121"/>
                </a:lnTo>
                <a:lnTo>
                  <a:pt x="2994" y="3081"/>
                </a:lnTo>
                <a:lnTo>
                  <a:pt x="2981" y="3042"/>
                </a:lnTo>
                <a:lnTo>
                  <a:pt x="2965" y="3005"/>
                </a:lnTo>
                <a:lnTo>
                  <a:pt x="2947" y="2969"/>
                </a:lnTo>
                <a:lnTo>
                  <a:pt x="2929" y="2933"/>
                </a:lnTo>
                <a:lnTo>
                  <a:pt x="2908" y="2899"/>
                </a:lnTo>
                <a:lnTo>
                  <a:pt x="2886" y="2866"/>
                </a:lnTo>
                <a:lnTo>
                  <a:pt x="2863" y="2835"/>
                </a:lnTo>
                <a:lnTo>
                  <a:pt x="2838" y="2805"/>
                </a:lnTo>
                <a:lnTo>
                  <a:pt x="2811" y="2776"/>
                </a:lnTo>
                <a:lnTo>
                  <a:pt x="2784" y="2749"/>
                </a:lnTo>
                <a:lnTo>
                  <a:pt x="2755" y="2723"/>
                </a:lnTo>
                <a:lnTo>
                  <a:pt x="2724" y="2700"/>
                </a:lnTo>
                <a:lnTo>
                  <a:pt x="2692" y="2677"/>
                </a:lnTo>
                <a:lnTo>
                  <a:pt x="2658" y="2657"/>
                </a:lnTo>
                <a:lnTo>
                  <a:pt x="2623" y="2637"/>
                </a:lnTo>
                <a:lnTo>
                  <a:pt x="2587" y="2621"/>
                </a:lnTo>
                <a:lnTo>
                  <a:pt x="2549" y="2606"/>
                </a:lnTo>
                <a:lnTo>
                  <a:pt x="2510" y="2592"/>
                </a:lnTo>
                <a:lnTo>
                  <a:pt x="2471" y="2580"/>
                </a:lnTo>
                <a:lnTo>
                  <a:pt x="2429" y="2571"/>
                </a:lnTo>
                <a:lnTo>
                  <a:pt x="2387" y="2564"/>
                </a:lnTo>
                <a:lnTo>
                  <a:pt x="2343" y="2558"/>
                </a:lnTo>
                <a:lnTo>
                  <a:pt x="2297" y="2555"/>
                </a:lnTo>
                <a:lnTo>
                  <a:pt x="2251" y="2554"/>
                </a:lnTo>
                <a:lnTo>
                  <a:pt x="2206" y="2555"/>
                </a:lnTo>
                <a:lnTo>
                  <a:pt x="2162" y="2558"/>
                </a:lnTo>
                <a:lnTo>
                  <a:pt x="2118" y="2564"/>
                </a:lnTo>
                <a:lnTo>
                  <a:pt x="2076" y="2571"/>
                </a:lnTo>
                <a:lnTo>
                  <a:pt x="2035" y="2580"/>
                </a:lnTo>
                <a:lnTo>
                  <a:pt x="1995" y="2591"/>
                </a:lnTo>
                <a:lnTo>
                  <a:pt x="1955" y="2605"/>
                </a:lnTo>
                <a:lnTo>
                  <a:pt x="1917" y="2620"/>
                </a:lnTo>
                <a:lnTo>
                  <a:pt x="1880" y="2637"/>
                </a:lnTo>
                <a:lnTo>
                  <a:pt x="1844" y="2657"/>
                </a:lnTo>
                <a:lnTo>
                  <a:pt x="1811" y="2677"/>
                </a:lnTo>
                <a:lnTo>
                  <a:pt x="1777" y="2700"/>
                </a:lnTo>
                <a:lnTo>
                  <a:pt x="1745" y="2724"/>
                </a:lnTo>
                <a:lnTo>
                  <a:pt x="1716" y="2750"/>
                </a:lnTo>
                <a:lnTo>
                  <a:pt x="1686" y="2777"/>
                </a:lnTo>
                <a:lnTo>
                  <a:pt x="1658" y="2806"/>
                </a:lnTo>
                <a:lnTo>
                  <a:pt x="1632" y="2837"/>
                </a:lnTo>
                <a:lnTo>
                  <a:pt x="1607" y="2870"/>
                </a:lnTo>
                <a:lnTo>
                  <a:pt x="1584" y="2903"/>
                </a:lnTo>
                <a:lnTo>
                  <a:pt x="1562" y="2938"/>
                </a:lnTo>
                <a:lnTo>
                  <a:pt x="1542" y="2975"/>
                </a:lnTo>
                <a:lnTo>
                  <a:pt x="1523" y="3013"/>
                </a:lnTo>
                <a:lnTo>
                  <a:pt x="1506" y="3052"/>
                </a:lnTo>
                <a:lnTo>
                  <a:pt x="1491" y="3091"/>
                </a:lnTo>
                <a:lnTo>
                  <a:pt x="1476" y="3133"/>
                </a:lnTo>
                <a:lnTo>
                  <a:pt x="1465" y="3176"/>
                </a:lnTo>
                <a:lnTo>
                  <a:pt x="1455" y="3220"/>
                </a:lnTo>
                <a:lnTo>
                  <a:pt x="1445" y="3265"/>
                </a:lnTo>
                <a:lnTo>
                  <a:pt x="1439" y="3311"/>
                </a:lnTo>
                <a:lnTo>
                  <a:pt x="1434" y="3358"/>
                </a:lnTo>
                <a:lnTo>
                  <a:pt x="1431" y="3406"/>
                </a:lnTo>
                <a:lnTo>
                  <a:pt x="1430" y="3455"/>
                </a:lnTo>
                <a:lnTo>
                  <a:pt x="1431" y="3503"/>
                </a:lnTo>
                <a:lnTo>
                  <a:pt x="1434" y="3549"/>
                </a:lnTo>
                <a:lnTo>
                  <a:pt x="1438" y="3594"/>
                </a:lnTo>
                <a:lnTo>
                  <a:pt x="1444" y="3638"/>
                </a:lnTo>
                <a:lnTo>
                  <a:pt x="1453" y="3681"/>
                </a:lnTo>
                <a:lnTo>
                  <a:pt x="1462" y="3723"/>
                </a:lnTo>
                <a:lnTo>
                  <a:pt x="1473" y="3765"/>
                </a:lnTo>
                <a:lnTo>
                  <a:pt x="1486" y="3805"/>
                </a:lnTo>
                <a:lnTo>
                  <a:pt x="1501" y="3844"/>
                </a:lnTo>
                <a:lnTo>
                  <a:pt x="1517" y="3882"/>
                </a:lnTo>
                <a:lnTo>
                  <a:pt x="1535" y="3919"/>
                </a:lnTo>
                <a:lnTo>
                  <a:pt x="1554" y="3955"/>
                </a:lnTo>
                <a:lnTo>
                  <a:pt x="1574" y="3988"/>
                </a:lnTo>
                <a:lnTo>
                  <a:pt x="1597" y="4021"/>
                </a:lnTo>
                <a:lnTo>
                  <a:pt x="1620" y="4053"/>
                </a:lnTo>
                <a:lnTo>
                  <a:pt x="1645" y="4082"/>
                </a:lnTo>
                <a:lnTo>
                  <a:pt x="1672" y="4111"/>
                </a:lnTo>
                <a:lnTo>
                  <a:pt x="1700" y="4138"/>
                </a:lnTo>
                <a:lnTo>
                  <a:pt x="1729" y="4163"/>
                </a:lnTo>
                <a:lnTo>
                  <a:pt x="1760" y="4188"/>
                </a:lnTo>
                <a:lnTo>
                  <a:pt x="1792" y="4209"/>
                </a:lnTo>
                <a:lnTo>
                  <a:pt x="1825" y="4230"/>
                </a:lnTo>
                <a:lnTo>
                  <a:pt x="1860" y="4249"/>
                </a:lnTo>
                <a:lnTo>
                  <a:pt x="1896" y="4265"/>
                </a:lnTo>
                <a:lnTo>
                  <a:pt x="1932" y="4281"/>
                </a:lnTo>
                <a:lnTo>
                  <a:pt x="1971" y="4294"/>
                </a:lnTo>
                <a:lnTo>
                  <a:pt x="2010" y="4305"/>
                </a:lnTo>
                <a:lnTo>
                  <a:pt x="2051" y="4315"/>
                </a:lnTo>
                <a:lnTo>
                  <a:pt x="2093" y="4322"/>
                </a:lnTo>
                <a:lnTo>
                  <a:pt x="2136" y="4327"/>
                </a:lnTo>
                <a:lnTo>
                  <a:pt x="2180" y="4331"/>
                </a:lnTo>
                <a:lnTo>
                  <a:pt x="2225" y="4332"/>
                </a:lnTo>
                <a:lnTo>
                  <a:pt x="2227" y="4332"/>
                </a:lnTo>
                <a:close/>
                <a:moveTo>
                  <a:pt x="2235" y="4079"/>
                </a:moveTo>
                <a:lnTo>
                  <a:pt x="2208" y="4078"/>
                </a:lnTo>
                <a:lnTo>
                  <a:pt x="2181" y="4076"/>
                </a:lnTo>
                <a:lnTo>
                  <a:pt x="2154" y="4072"/>
                </a:lnTo>
                <a:lnTo>
                  <a:pt x="2129" y="4066"/>
                </a:lnTo>
                <a:lnTo>
                  <a:pt x="2104" y="4059"/>
                </a:lnTo>
                <a:lnTo>
                  <a:pt x="2080" y="4051"/>
                </a:lnTo>
                <a:lnTo>
                  <a:pt x="2057" y="4040"/>
                </a:lnTo>
                <a:lnTo>
                  <a:pt x="2035" y="4029"/>
                </a:lnTo>
                <a:lnTo>
                  <a:pt x="2013" y="4016"/>
                </a:lnTo>
                <a:lnTo>
                  <a:pt x="1992" y="4002"/>
                </a:lnTo>
                <a:lnTo>
                  <a:pt x="1972" y="3986"/>
                </a:lnTo>
                <a:lnTo>
                  <a:pt x="1953" y="3970"/>
                </a:lnTo>
                <a:lnTo>
                  <a:pt x="1934" y="3952"/>
                </a:lnTo>
                <a:lnTo>
                  <a:pt x="1917" y="3933"/>
                </a:lnTo>
                <a:lnTo>
                  <a:pt x="1901" y="3914"/>
                </a:lnTo>
                <a:lnTo>
                  <a:pt x="1884" y="3892"/>
                </a:lnTo>
                <a:lnTo>
                  <a:pt x="1870" y="3870"/>
                </a:lnTo>
                <a:lnTo>
                  <a:pt x="1856" y="3847"/>
                </a:lnTo>
                <a:lnTo>
                  <a:pt x="1843" y="3823"/>
                </a:lnTo>
                <a:lnTo>
                  <a:pt x="1831" y="3798"/>
                </a:lnTo>
                <a:lnTo>
                  <a:pt x="1820" y="3773"/>
                </a:lnTo>
                <a:lnTo>
                  <a:pt x="1810" y="3746"/>
                </a:lnTo>
                <a:lnTo>
                  <a:pt x="1800" y="3719"/>
                </a:lnTo>
                <a:lnTo>
                  <a:pt x="1791" y="3691"/>
                </a:lnTo>
                <a:lnTo>
                  <a:pt x="1784" y="3662"/>
                </a:lnTo>
                <a:lnTo>
                  <a:pt x="1778" y="3633"/>
                </a:lnTo>
                <a:lnTo>
                  <a:pt x="1773" y="3604"/>
                </a:lnTo>
                <a:lnTo>
                  <a:pt x="1768" y="3573"/>
                </a:lnTo>
                <a:lnTo>
                  <a:pt x="1765" y="3542"/>
                </a:lnTo>
                <a:lnTo>
                  <a:pt x="1762" y="3512"/>
                </a:lnTo>
                <a:lnTo>
                  <a:pt x="1761" y="3480"/>
                </a:lnTo>
                <a:lnTo>
                  <a:pt x="1761" y="3448"/>
                </a:lnTo>
                <a:lnTo>
                  <a:pt x="1761" y="3416"/>
                </a:lnTo>
                <a:lnTo>
                  <a:pt x="1762" y="3384"/>
                </a:lnTo>
                <a:lnTo>
                  <a:pt x="1765" y="3353"/>
                </a:lnTo>
                <a:lnTo>
                  <a:pt x="1768" y="3322"/>
                </a:lnTo>
                <a:lnTo>
                  <a:pt x="1772" y="3291"/>
                </a:lnTo>
                <a:lnTo>
                  <a:pt x="1777" y="3261"/>
                </a:lnTo>
                <a:lnTo>
                  <a:pt x="1783" y="3232"/>
                </a:lnTo>
                <a:lnTo>
                  <a:pt x="1790" y="3203"/>
                </a:lnTo>
                <a:lnTo>
                  <a:pt x="1798" y="3174"/>
                </a:lnTo>
                <a:lnTo>
                  <a:pt x="1808" y="3147"/>
                </a:lnTo>
                <a:lnTo>
                  <a:pt x="1818" y="3120"/>
                </a:lnTo>
                <a:lnTo>
                  <a:pt x="1829" y="3093"/>
                </a:lnTo>
                <a:lnTo>
                  <a:pt x="1840" y="3069"/>
                </a:lnTo>
                <a:lnTo>
                  <a:pt x="1854" y="3044"/>
                </a:lnTo>
                <a:lnTo>
                  <a:pt x="1867" y="3021"/>
                </a:lnTo>
                <a:lnTo>
                  <a:pt x="1881" y="2998"/>
                </a:lnTo>
                <a:lnTo>
                  <a:pt x="1898" y="2977"/>
                </a:lnTo>
                <a:lnTo>
                  <a:pt x="1914" y="2955"/>
                </a:lnTo>
                <a:lnTo>
                  <a:pt x="1931" y="2936"/>
                </a:lnTo>
                <a:lnTo>
                  <a:pt x="1950" y="2919"/>
                </a:lnTo>
                <a:lnTo>
                  <a:pt x="1968" y="2901"/>
                </a:lnTo>
                <a:lnTo>
                  <a:pt x="1989" y="2885"/>
                </a:lnTo>
                <a:lnTo>
                  <a:pt x="2010" y="2871"/>
                </a:lnTo>
                <a:lnTo>
                  <a:pt x="2032" y="2857"/>
                </a:lnTo>
                <a:lnTo>
                  <a:pt x="2054" y="2846"/>
                </a:lnTo>
                <a:lnTo>
                  <a:pt x="2079" y="2835"/>
                </a:lnTo>
                <a:lnTo>
                  <a:pt x="2103" y="2827"/>
                </a:lnTo>
                <a:lnTo>
                  <a:pt x="2129" y="2818"/>
                </a:lnTo>
                <a:lnTo>
                  <a:pt x="2154" y="2813"/>
                </a:lnTo>
                <a:lnTo>
                  <a:pt x="2182" y="2809"/>
                </a:lnTo>
                <a:lnTo>
                  <a:pt x="2210" y="2806"/>
                </a:lnTo>
                <a:lnTo>
                  <a:pt x="2239" y="2805"/>
                </a:lnTo>
                <a:lnTo>
                  <a:pt x="2268" y="2806"/>
                </a:lnTo>
                <a:lnTo>
                  <a:pt x="2296" y="2809"/>
                </a:lnTo>
                <a:lnTo>
                  <a:pt x="2323" y="2813"/>
                </a:lnTo>
                <a:lnTo>
                  <a:pt x="2350" y="2819"/>
                </a:lnTo>
                <a:lnTo>
                  <a:pt x="2375" y="2827"/>
                </a:lnTo>
                <a:lnTo>
                  <a:pt x="2399" y="2836"/>
                </a:lnTo>
                <a:lnTo>
                  <a:pt x="2423" y="2846"/>
                </a:lnTo>
                <a:lnTo>
                  <a:pt x="2446" y="2858"/>
                </a:lnTo>
                <a:lnTo>
                  <a:pt x="2467" y="2872"/>
                </a:lnTo>
                <a:lnTo>
                  <a:pt x="2488" y="2886"/>
                </a:lnTo>
                <a:lnTo>
                  <a:pt x="2508" y="2902"/>
                </a:lnTo>
                <a:lnTo>
                  <a:pt x="2527" y="2920"/>
                </a:lnTo>
                <a:lnTo>
                  <a:pt x="2545" y="2938"/>
                </a:lnTo>
                <a:lnTo>
                  <a:pt x="2563" y="2957"/>
                </a:lnTo>
                <a:lnTo>
                  <a:pt x="2579" y="2978"/>
                </a:lnTo>
                <a:lnTo>
                  <a:pt x="2594" y="2999"/>
                </a:lnTo>
                <a:lnTo>
                  <a:pt x="2609" y="3022"/>
                </a:lnTo>
                <a:lnTo>
                  <a:pt x="2622" y="3045"/>
                </a:lnTo>
                <a:lnTo>
                  <a:pt x="2635" y="3069"/>
                </a:lnTo>
                <a:lnTo>
                  <a:pt x="2647" y="3094"/>
                </a:lnTo>
                <a:lnTo>
                  <a:pt x="2658" y="3120"/>
                </a:lnTo>
                <a:lnTo>
                  <a:pt x="2667" y="3147"/>
                </a:lnTo>
                <a:lnTo>
                  <a:pt x="2676" y="3173"/>
                </a:lnTo>
                <a:lnTo>
                  <a:pt x="2684" y="3201"/>
                </a:lnTo>
                <a:lnTo>
                  <a:pt x="2692" y="3229"/>
                </a:lnTo>
                <a:lnTo>
                  <a:pt x="2698" y="3258"/>
                </a:lnTo>
                <a:lnTo>
                  <a:pt x="2703" y="3287"/>
                </a:lnTo>
                <a:lnTo>
                  <a:pt x="2707" y="3316"/>
                </a:lnTo>
                <a:lnTo>
                  <a:pt x="2710" y="3346"/>
                </a:lnTo>
                <a:lnTo>
                  <a:pt x="2712" y="3377"/>
                </a:lnTo>
                <a:lnTo>
                  <a:pt x="2714" y="3406"/>
                </a:lnTo>
                <a:lnTo>
                  <a:pt x="2714" y="3437"/>
                </a:lnTo>
                <a:lnTo>
                  <a:pt x="2714" y="3471"/>
                </a:lnTo>
                <a:lnTo>
                  <a:pt x="2712" y="3504"/>
                </a:lnTo>
                <a:lnTo>
                  <a:pt x="2710" y="3536"/>
                </a:lnTo>
                <a:lnTo>
                  <a:pt x="2706" y="3568"/>
                </a:lnTo>
                <a:lnTo>
                  <a:pt x="2702" y="3600"/>
                </a:lnTo>
                <a:lnTo>
                  <a:pt x="2697" y="3630"/>
                </a:lnTo>
                <a:lnTo>
                  <a:pt x="2689" y="3660"/>
                </a:lnTo>
                <a:lnTo>
                  <a:pt x="2682" y="3690"/>
                </a:lnTo>
                <a:lnTo>
                  <a:pt x="2674" y="3717"/>
                </a:lnTo>
                <a:lnTo>
                  <a:pt x="2665" y="3746"/>
                </a:lnTo>
                <a:lnTo>
                  <a:pt x="2655" y="3773"/>
                </a:lnTo>
                <a:lnTo>
                  <a:pt x="2643" y="3798"/>
                </a:lnTo>
                <a:lnTo>
                  <a:pt x="2632" y="3824"/>
                </a:lnTo>
                <a:lnTo>
                  <a:pt x="2619" y="3848"/>
                </a:lnTo>
                <a:lnTo>
                  <a:pt x="2605" y="3871"/>
                </a:lnTo>
                <a:lnTo>
                  <a:pt x="2590" y="3893"/>
                </a:lnTo>
                <a:lnTo>
                  <a:pt x="2575" y="3915"/>
                </a:lnTo>
                <a:lnTo>
                  <a:pt x="2559" y="3934"/>
                </a:lnTo>
                <a:lnTo>
                  <a:pt x="2541" y="3954"/>
                </a:lnTo>
                <a:lnTo>
                  <a:pt x="2523" y="3971"/>
                </a:lnTo>
                <a:lnTo>
                  <a:pt x="2503" y="3987"/>
                </a:lnTo>
                <a:lnTo>
                  <a:pt x="2483" y="4003"/>
                </a:lnTo>
                <a:lnTo>
                  <a:pt x="2462" y="4017"/>
                </a:lnTo>
                <a:lnTo>
                  <a:pt x="2441" y="4030"/>
                </a:lnTo>
                <a:lnTo>
                  <a:pt x="2418" y="4041"/>
                </a:lnTo>
                <a:lnTo>
                  <a:pt x="2395" y="4051"/>
                </a:lnTo>
                <a:lnTo>
                  <a:pt x="2371" y="4060"/>
                </a:lnTo>
                <a:lnTo>
                  <a:pt x="2346" y="4067"/>
                </a:lnTo>
                <a:lnTo>
                  <a:pt x="2320" y="4072"/>
                </a:lnTo>
                <a:lnTo>
                  <a:pt x="2294" y="4076"/>
                </a:lnTo>
                <a:lnTo>
                  <a:pt x="2266" y="4078"/>
                </a:lnTo>
                <a:lnTo>
                  <a:pt x="2238" y="4079"/>
                </a:lnTo>
                <a:lnTo>
                  <a:pt x="2235" y="4079"/>
                </a:lnTo>
                <a:close/>
                <a:moveTo>
                  <a:pt x="3609" y="4303"/>
                </a:moveTo>
                <a:lnTo>
                  <a:pt x="3609" y="3688"/>
                </a:lnTo>
                <a:lnTo>
                  <a:pt x="3609" y="3634"/>
                </a:lnTo>
                <a:lnTo>
                  <a:pt x="3609" y="3583"/>
                </a:lnTo>
                <a:lnTo>
                  <a:pt x="3609" y="3533"/>
                </a:lnTo>
                <a:lnTo>
                  <a:pt x="3608" y="3485"/>
                </a:lnTo>
                <a:lnTo>
                  <a:pt x="3608" y="3437"/>
                </a:lnTo>
                <a:lnTo>
                  <a:pt x="3607" y="3390"/>
                </a:lnTo>
                <a:lnTo>
                  <a:pt x="3606" y="3344"/>
                </a:lnTo>
                <a:lnTo>
                  <a:pt x="3605" y="3298"/>
                </a:lnTo>
                <a:lnTo>
                  <a:pt x="3604" y="3254"/>
                </a:lnTo>
                <a:lnTo>
                  <a:pt x="3603" y="3210"/>
                </a:lnTo>
                <a:lnTo>
                  <a:pt x="3602" y="3166"/>
                </a:lnTo>
                <a:lnTo>
                  <a:pt x="3600" y="3123"/>
                </a:lnTo>
                <a:lnTo>
                  <a:pt x="3599" y="3080"/>
                </a:lnTo>
                <a:lnTo>
                  <a:pt x="3597" y="3038"/>
                </a:lnTo>
                <a:lnTo>
                  <a:pt x="3595" y="2995"/>
                </a:lnTo>
                <a:lnTo>
                  <a:pt x="3593" y="2953"/>
                </a:lnTo>
                <a:lnTo>
                  <a:pt x="3601" y="2952"/>
                </a:lnTo>
                <a:lnTo>
                  <a:pt x="3634" y="3026"/>
                </a:lnTo>
                <a:lnTo>
                  <a:pt x="3668" y="3101"/>
                </a:lnTo>
                <a:lnTo>
                  <a:pt x="3706" y="3176"/>
                </a:lnTo>
                <a:lnTo>
                  <a:pt x="3745" y="3252"/>
                </a:lnTo>
                <a:lnTo>
                  <a:pt x="3785" y="3327"/>
                </a:lnTo>
                <a:lnTo>
                  <a:pt x="3826" y="3401"/>
                </a:lnTo>
                <a:lnTo>
                  <a:pt x="3868" y="3474"/>
                </a:lnTo>
                <a:lnTo>
                  <a:pt x="3909" y="3545"/>
                </a:lnTo>
                <a:lnTo>
                  <a:pt x="4359" y="4303"/>
                </a:lnTo>
                <a:lnTo>
                  <a:pt x="4684" y="4303"/>
                </a:lnTo>
                <a:lnTo>
                  <a:pt x="4684" y="2582"/>
                </a:lnTo>
                <a:lnTo>
                  <a:pt x="4394" y="2582"/>
                </a:lnTo>
                <a:lnTo>
                  <a:pt x="4394" y="3182"/>
                </a:lnTo>
                <a:lnTo>
                  <a:pt x="4394" y="3280"/>
                </a:lnTo>
                <a:lnTo>
                  <a:pt x="4395" y="3373"/>
                </a:lnTo>
                <a:lnTo>
                  <a:pt x="4397" y="3464"/>
                </a:lnTo>
                <a:lnTo>
                  <a:pt x="4400" y="3552"/>
                </a:lnTo>
                <a:lnTo>
                  <a:pt x="4403" y="3639"/>
                </a:lnTo>
                <a:lnTo>
                  <a:pt x="4408" y="3724"/>
                </a:lnTo>
                <a:lnTo>
                  <a:pt x="4414" y="3810"/>
                </a:lnTo>
                <a:lnTo>
                  <a:pt x="4422" y="3896"/>
                </a:lnTo>
                <a:lnTo>
                  <a:pt x="4416" y="3897"/>
                </a:lnTo>
                <a:lnTo>
                  <a:pt x="4386" y="3827"/>
                </a:lnTo>
                <a:lnTo>
                  <a:pt x="4353" y="3755"/>
                </a:lnTo>
                <a:lnTo>
                  <a:pt x="4318" y="3683"/>
                </a:lnTo>
                <a:lnTo>
                  <a:pt x="4282" y="3610"/>
                </a:lnTo>
                <a:lnTo>
                  <a:pt x="4244" y="3537"/>
                </a:lnTo>
                <a:lnTo>
                  <a:pt x="4206" y="3465"/>
                </a:lnTo>
                <a:lnTo>
                  <a:pt x="4165" y="3392"/>
                </a:lnTo>
                <a:lnTo>
                  <a:pt x="4123" y="3321"/>
                </a:lnTo>
                <a:lnTo>
                  <a:pt x="3678" y="2582"/>
                </a:lnTo>
                <a:lnTo>
                  <a:pt x="3319" y="2582"/>
                </a:lnTo>
                <a:lnTo>
                  <a:pt x="3319" y="4303"/>
                </a:lnTo>
                <a:lnTo>
                  <a:pt x="3609" y="4303"/>
                </a:lnTo>
                <a:close/>
                <a:moveTo>
                  <a:pt x="4970" y="4220"/>
                </a:moveTo>
                <a:lnTo>
                  <a:pt x="4988" y="4232"/>
                </a:lnTo>
                <a:lnTo>
                  <a:pt x="5010" y="4242"/>
                </a:lnTo>
                <a:lnTo>
                  <a:pt x="5032" y="4252"/>
                </a:lnTo>
                <a:lnTo>
                  <a:pt x="5057" y="4262"/>
                </a:lnTo>
                <a:lnTo>
                  <a:pt x="5083" y="4272"/>
                </a:lnTo>
                <a:lnTo>
                  <a:pt x="5111" y="4281"/>
                </a:lnTo>
                <a:lnTo>
                  <a:pt x="5140" y="4289"/>
                </a:lnTo>
                <a:lnTo>
                  <a:pt x="5169" y="4297"/>
                </a:lnTo>
                <a:lnTo>
                  <a:pt x="5201" y="4304"/>
                </a:lnTo>
                <a:lnTo>
                  <a:pt x="5233" y="4310"/>
                </a:lnTo>
                <a:lnTo>
                  <a:pt x="5265" y="4317"/>
                </a:lnTo>
                <a:lnTo>
                  <a:pt x="5299" y="4322"/>
                </a:lnTo>
                <a:lnTo>
                  <a:pt x="5333" y="4325"/>
                </a:lnTo>
                <a:lnTo>
                  <a:pt x="5367" y="4328"/>
                </a:lnTo>
                <a:lnTo>
                  <a:pt x="5401" y="4330"/>
                </a:lnTo>
                <a:lnTo>
                  <a:pt x="5435" y="4330"/>
                </a:lnTo>
                <a:lnTo>
                  <a:pt x="5476" y="4330"/>
                </a:lnTo>
                <a:lnTo>
                  <a:pt x="5516" y="4328"/>
                </a:lnTo>
                <a:lnTo>
                  <a:pt x="5554" y="4324"/>
                </a:lnTo>
                <a:lnTo>
                  <a:pt x="5591" y="4320"/>
                </a:lnTo>
                <a:lnTo>
                  <a:pt x="5627" y="4313"/>
                </a:lnTo>
                <a:lnTo>
                  <a:pt x="5660" y="4306"/>
                </a:lnTo>
                <a:lnTo>
                  <a:pt x="5693" y="4298"/>
                </a:lnTo>
                <a:lnTo>
                  <a:pt x="5725" y="4288"/>
                </a:lnTo>
                <a:lnTo>
                  <a:pt x="5755" y="4278"/>
                </a:lnTo>
                <a:lnTo>
                  <a:pt x="5784" y="4266"/>
                </a:lnTo>
                <a:lnTo>
                  <a:pt x="5811" y="4253"/>
                </a:lnTo>
                <a:lnTo>
                  <a:pt x="5837" y="4240"/>
                </a:lnTo>
                <a:lnTo>
                  <a:pt x="5862" y="4225"/>
                </a:lnTo>
                <a:lnTo>
                  <a:pt x="5885" y="4209"/>
                </a:lnTo>
                <a:lnTo>
                  <a:pt x="5908" y="4193"/>
                </a:lnTo>
                <a:lnTo>
                  <a:pt x="5928" y="4175"/>
                </a:lnTo>
                <a:lnTo>
                  <a:pt x="5948" y="4157"/>
                </a:lnTo>
                <a:lnTo>
                  <a:pt x="5966" y="4139"/>
                </a:lnTo>
                <a:lnTo>
                  <a:pt x="5984" y="4118"/>
                </a:lnTo>
                <a:lnTo>
                  <a:pt x="5999" y="4099"/>
                </a:lnTo>
                <a:lnTo>
                  <a:pt x="6013" y="4077"/>
                </a:lnTo>
                <a:lnTo>
                  <a:pt x="6026" y="4056"/>
                </a:lnTo>
                <a:lnTo>
                  <a:pt x="6039" y="4033"/>
                </a:lnTo>
                <a:lnTo>
                  <a:pt x="6049" y="4011"/>
                </a:lnTo>
                <a:lnTo>
                  <a:pt x="6058" y="3987"/>
                </a:lnTo>
                <a:lnTo>
                  <a:pt x="6066" y="3964"/>
                </a:lnTo>
                <a:lnTo>
                  <a:pt x="6073" y="3939"/>
                </a:lnTo>
                <a:lnTo>
                  <a:pt x="6079" y="3915"/>
                </a:lnTo>
                <a:lnTo>
                  <a:pt x="6083" y="3889"/>
                </a:lnTo>
                <a:lnTo>
                  <a:pt x="6086" y="3865"/>
                </a:lnTo>
                <a:lnTo>
                  <a:pt x="6088" y="3839"/>
                </a:lnTo>
                <a:lnTo>
                  <a:pt x="6088" y="3812"/>
                </a:lnTo>
                <a:lnTo>
                  <a:pt x="6088" y="3790"/>
                </a:lnTo>
                <a:lnTo>
                  <a:pt x="6087" y="3767"/>
                </a:lnTo>
                <a:lnTo>
                  <a:pt x="6085" y="3746"/>
                </a:lnTo>
                <a:lnTo>
                  <a:pt x="6082" y="3724"/>
                </a:lnTo>
                <a:lnTo>
                  <a:pt x="6078" y="3704"/>
                </a:lnTo>
                <a:lnTo>
                  <a:pt x="6074" y="3684"/>
                </a:lnTo>
                <a:lnTo>
                  <a:pt x="6067" y="3664"/>
                </a:lnTo>
                <a:lnTo>
                  <a:pt x="6061" y="3645"/>
                </a:lnTo>
                <a:lnTo>
                  <a:pt x="6054" y="3626"/>
                </a:lnTo>
                <a:lnTo>
                  <a:pt x="6046" y="3608"/>
                </a:lnTo>
                <a:lnTo>
                  <a:pt x="6037" y="3589"/>
                </a:lnTo>
                <a:lnTo>
                  <a:pt x="6028" y="3572"/>
                </a:lnTo>
                <a:lnTo>
                  <a:pt x="6016" y="3556"/>
                </a:lnTo>
                <a:lnTo>
                  <a:pt x="6005" y="3538"/>
                </a:lnTo>
                <a:lnTo>
                  <a:pt x="5993" y="3523"/>
                </a:lnTo>
                <a:lnTo>
                  <a:pt x="5979" y="3507"/>
                </a:lnTo>
                <a:lnTo>
                  <a:pt x="5965" y="3491"/>
                </a:lnTo>
                <a:lnTo>
                  <a:pt x="5950" y="3477"/>
                </a:lnTo>
                <a:lnTo>
                  <a:pt x="5933" y="3463"/>
                </a:lnTo>
                <a:lnTo>
                  <a:pt x="5917" y="3448"/>
                </a:lnTo>
                <a:lnTo>
                  <a:pt x="5900" y="3434"/>
                </a:lnTo>
                <a:lnTo>
                  <a:pt x="5881" y="3421"/>
                </a:lnTo>
                <a:lnTo>
                  <a:pt x="5861" y="3407"/>
                </a:lnTo>
                <a:lnTo>
                  <a:pt x="5841" y="3394"/>
                </a:lnTo>
                <a:lnTo>
                  <a:pt x="5820" y="3382"/>
                </a:lnTo>
                <a:lnTo>
                  <a:pt x="5797" y="3370"/>
                </a:lnTo>
                <a:lnTo>
                  <a:pt x="5775" y="3357"/>
                </a:lnTo>
                <a:lnTo>
                  <a:pt x="5750" y="3346"/>
                </a:lnTo>
                <a:lnTo>
                  <a:pt x="5726" y="3334"/>
                </a:lnTo>
                <a:lnTo>
                  <a:pt x="5700" y="3323"/>
                </a:lnTo>
                <a:lnTo>
                  <a:pt x="5674" y="3312"/>
                </a:lnTo>
                <a:lnTo>
                  <a:pt x="5646" y="3301"/>
                </a:lnTo>
                <a:lnTo>
                  <a:pt x="5604" y="3285"/>
                </a:lnTo>
                <a:lnTo>
                  <a:pt x="5565" y="3269"/>
                </a:lnTo>
                <a:lnTo>
                  <a:pt x="5529" y="3254"/>
                </a:lnTo>
                <a:lnTo>
                  <a:pt x="5498" y="3239"/>
                </a:lnTo>
                <a:lnTo>
                  <a:pt x="5467" y="3223"/>
                </a:lnTo>
                <a:lnTo>
                  <a:pt x="5440" y="3208"/>
                </a:lnTo>
                <a:lnTo>
                  <a:pt x="5416" y="3193"/>
                </a:lnTo>
                <a:lnTo>
                  <a:pt x="5394" y="3177"/>
                </a:lnTo>
                <a:lnTo>
                  <a:pt x="5385" y="3169"/>
                </a:lnTo>
                <a:lnTo>
                  <a:pt x="5376" y="3160"/>
                </a:lnTo>
                <a:lnTo>
                  <a:pt x="5368" y="3152"/>
                </a:lnTo>
                <a:lnTo>
                  <a:pt x="5359" y="3144"/>
                </a:lnTo>
                <a:lnTo>
                  <a:pt x="5352" y="3134"/>
                </a:lnTo>
                <a:lnTo>
                  <a:pt x="5346" y="3125"/>
                </a:lnTo>
                <a:lnTo>
                  <a:pt x="5340" y="3116"/>
                </a:lnTo>
                <a:lnTo>
                  <a:pt x="5335" y="3107"/>
                </a:lnTo>
                <a:lnTo>
                  <a:pt x="5331" y="3097"/>
                </a:lnTo>
                <a:lnTo>
                  <a:pt x="5327" y="3087"/>
                </a:lnTo>
                <a:lnTo>
                  <a:pt x="5324" y="3076"/>
                </a:lnTo>
                <a:lnTo>
                  <a:pt x="5321" y="3066"/>
                </a:lnTo>
                <a:lnTo>
                  <a:pt x="5319" y="3055"/>
                </a:lnTo>
                <a:lnTo>
                  <a:pt x="5318" y="3043"/>
                </a:lnTo>
                <a:lnTo>
                  <a:pt x="5317" y="3031"/>
                </a:lnTo>
                <a:lnTo>
                  <a:pt x="5317" y="3020"/>
                </a:lnTo>
                <a:lnTo>
                  <a:pt x="5318" y="3000"/>
                </a:lnTo>
                <a:lnTo>
                  <a:pt x="5320" y="2981"/>
                </a:lnTo>
                <a:lnTo>
                  <a:pt x="5323" y="2972"/>
                </a:lnTo>
                <a:lnTo>
                  <a:pt x="5325" y="2963"/>
                </a:lnTo>
                <a:lnTo>
                  <a:pt x="5329" y="2953"/>
                </a:lnTo>
                <a:lnTo>
                  <a:pt x="5333" y="2944"/>
                </a:lnTo>
                <a:lnTo>
                  <a:pt x="5337" y="2935"/>
                </a:lnTo>
                <a:lnTo>
                  <a:pt x="5342" y="2927"/>
                </a:lnTo>
                <a:lnTo>
                  <a:pt x="5347" y="2918"/>
                </a:lnTo>
                <a:lnTo>
                  <a:pt x="5353" y="2909"/>
                </a:lnTo>
                <a:lnTo>
                  <a:pt x="5361" y="2901"/>
                </a:lnTo>
                <a:lnTo>
                  <a:pt x="5368" y="2893"/>
                </a:lnTo>
                <a:lnTo>
                  <a:pt x="5375" y="2885"/>
                </a:lnTo>
                <a:lnTo>
                  <a:pt x="5383" y="2878"/>
                </a:lnTo>
                <a:lnTo>
                  <a:pt x="5392" y="2871"/>
                </a:lnTo>
                <a:lnTo>
                  <a:pt x="5401" y="2863"/>
                </a:lnTo>
                <a:lnTo>
                  <a:pt x="5412" y="2857"/>
                </a:lnTo>
                <a:lnTo>
                  <a:pt x="5423" y="2851"/>
                </a:lnTo>
                <a:lnTo>
                  <a:pt x="5434" y="2845"/>
                </a:lnTo>
                <a:lnTo>
                  <a:pt x="5446" y="2840"/>
                </a:lnTo>
                <a:lnTo>
                  <a:pt x="5459" y="2835"/>
                </a:lnTo>
                <a:lnTo>
                  <a:pt x="5472" y="2831"/>
                </a:lnTo>
                <a:lnTo>
                  <a:pt x="5485" y="2827"/>
                </a:lnTo>
                <a:lnTo>
                  <a:pt x="5500" y="2822"/>
                </a:lnTo>
                <a:lnTo>
                  <a:pt x="5515" y="2819"/>
                </a:lnTo>
                <a:lnTo>
                  <a:pt x="5531" y="2816"/>
                </a:lnTo>
                <a:lnTo>
                  <a:pt x="5548" y="2814"/>
                </a:lnTo>
                <a:lnTo>
                  <a:pt x="5564" y="2813"/>
                </a:lnTo>
                <a:lnTo>
                  <a:pt x="5583" y="2812"/>
                </a:lnTo>
                <a:lnTo>
                  <a:pt x="5601" y="2812"/>
                </a:lnTo>
                <a:lnTo>
                  <a:pt x="5631" y="2812"/>
                </a:lnTo>
                <a:lnTo>
                  <a:pt x="5659" y="2814"/>
                </a:lnTo>
                <a:lnTo>
                  <a:pt x="5687" y="2816"/>
                </a:lnTo>
                <a:lnTo>
                  <a:pt x="5713" y="2820"/>
                </a:lnTo>
                <a:lnTo>
                  <a:pt x="5739" y="2825"/>
                </a:lnTo>
                <a:lnTo>
                  <a:pt x="5764" y="2830"/>
                </a:lnTo>
                <a:lnTo>
                  <a:pt x="5787" y="2835"/>
                </a:lnTo>
                <a:lnTo>
                  <a:pt x="5810" y="2841"/>
                </a:lnTo>
                <a:lnTo>
                  <a:pt x="5831" y="2847"/>
                </a:lnTo>
                <a:lnTo>
                  <a:pt x="5851" y="2853"/>
                </a:lnTo>
                <a:lnTo>
                  <a:pt x="5870" y="2860"/>
                </a:lnTo>
                <a:lnTo>
                  <a:pt x="5887" y="2867"/>
                </a:lnTo>
                <a:lnTo>
                  <a:pt x="5918" y="2881"/>
                </a:lnTo>
                <a:lnTo>
                  <a:pt x="5945" y="2894"/>
                </a:lnTo>
                <a:lnTo>
                  <a:pt x="6020" y="2640"/>
                </a:lnTo>
                <a:lnTo>
                  <a:pt x="6003" y="2631"/>
                </a:lnTo>
                <a:lnTo>
                  <a:pt x="5984" y="2623"/>
                </a:lnTo>
                <a:lnTo>
                  <a:pt x="5964" y="2615"/>
                </a:lnTo>
                <a:lnTo>
                  <a:pt x="5944" y="2608"/>
                </a:lnTo>
                <a:lnTo>
                  <a:pt x="5922" y="2601"/>
                </a:lnTo>
                <a:lnTo>
                  <a:pt x="5899" y="2593"/>
                </a:lnTo>
                <a:lnTo>
                  <a:pt x="5875" y="2586"/>
                </a:lnTo>
                <a:lnTo>
                  <a:pt x="5850" y="2580"/>
                </a:lnTo>
                <a:lnTo>
                  <a:pt x="5823" y="2575"/>
                </a:lnTo>
                <a:lnTo>
                  <a:pt x="5795" y="2570"/>
                </a:lnTo>
                <a:lnTo>
                  <a:pt x="5768" y="2566"/>
                </a:lnTo>
                <a:lnTo>
                  <a:pt x="5737" y="2562"/>
                </a:lnTo>
                <a:lnTo>
                  <a:pt x="5706" y="2559"/>
                </a:lnTo>
                <a:lnTo>
                  <a:pt x="5675" y="2557"/>
                </a:lnTo>
                <a:lnTo>
                  <a:pt x="5641" y="2556"/>
                </a:lnTo>
                <a:lnTo>
                  <a:pt x="5607" y="2555"/>
                </a:lnTo>
                <a:lnTo>
                  <a:pt x="5572" y="2556"/>
                </a:lnTo>
                <a:lnTo>
                  <a:pt x="5539" y="2558"/>
                </a:lnTo>
                <a:lnTo>
                  <a:pt x="5506" y="2561"/>
                </a:lnTo>
                <a:lnTo>
                  <a:pt x="5473" y="2565"/>
                </a:lnTo>
                <a:lnTo>
                  <a:pt x="5442" y="2570"/>
                </a:lnTo>
                <a:lnTo>
                  <a:pt x="5412" y="2576"/>
                </a:lnTo>
                <a:lnTo>
                  <a:pt x="5383" y="2584"/>
                </a:lnTo>
                <a:lnTo>
                  <a:pt x="5354" y="2592"/>
                </a:lnTo>
                <a:lnTo>
                  <a:pt x="5327" y="2603"/>
                </a:lnTo>
                <a:lnTo>
                  <a:pt x="5300" y="2613"/>
                </a:lnTo>
                <a:lnTo>
                  <a:pt x="5275" y="2624"/>
                </a:lnTo>
                <a:lnTo>
                  <a:pt x="5250" y="2637"/>
                </a:lnTo>
                <a:lnTo>
                  <a:pt x="5227" y="2651"/>
                </a:lnTo>
                <a:lnTo>
                  <a:pt x="5204" y="2665"/>
                </a:lnTo>
                <a:lnTo>
                  <a:pt x="5183" y="2680"/>
                </a:lnTo>
                <a:lnTo>
                  <a:pt x="5162" y="2697"/>
                </a:lnTo>
                <a:lnTo>
                  <a:pt x="5143" y="2713"/>
                </a:lnTo>
                <a:lnTo>
                  <a:pt x="5125" y="2731"/>
                </a:lnTo>
                <a:lnTo>
                  <a:pt x="5108" y="2750"/>
                </a:lnTo>
                <a:lnTo>
                  <a:pt x="5091" y="2769"/>
                </a:lnTo>
                <a:lnTo>
                  <a:pt x="5077" y="2789"/>
                </a:lnTo>
                <a:lnTo>
                  <a:pt x="5064" y="2810"/>
                </a:lnTo>
                <a:lnTo>
                  <a:pt x="5052" y="2831"/>
                </a:lnTo>
                <a:lnTo>
                  <a:pt x="5040" y="2853"/>
                </a:lnTo>
                <a:lnTo>
                  <a:pt x="5030" y="2876"/>
                </a:lnTo>
                <a:lnTo>
                  <a:pt x="5022" y="2899"/>
                </a:lnTo>
                <a:lnTo>
                  <a:pt x="5015" y="2923"/>
                </a:lnTo>
                <a:lnTo>
                  <a:pt x="5009" y="2947"/>
                </a:lnTo>
                <a:lnTo>
                  <a:pt x="5003" y="2972"/>
                </a:lnTo>
                <a:lnTo>
                  <a:pt x="5000" y="2997"/>
                </a:lnTo>
                <a:lnTo>
                  <a:pt x="4998" y="3023"/>
                </a:lnTo>
                <a:lnTo>
                  <a:pt x="4997" y="3050"/>
                </a:lnTo>
                <a:lnTo>
                  <a:pt x="4998" y="3072"/>
                </a:lnTo>
                <a:lnTo>
                  <a:pt x="4999" y="3094"/>
                </a:lnTo>
                <a:lnTo>
                  <a:pt x="5002" y="3116"/>
                </a:lnTo>
                <a:lnTo>
                  <a:pt x="5006" y="3137"/>
                </a:lnTo>
                <a:lnTo>
                  <a:pt x="5011" y="3158"/>
                </a:lnTo>
                <a:lnTo>
                  <a:pt x="5016" y="3178"/>
                </a:lnTo>
                <a:lnTo>
                  <a:pt x="5023" y="3198"/>
                </a:lnTo>
                <a:lnTo>
                  <a:pt x="5030" y="3217"/>
                </a:lnTo>
                <a:lnTo>
                  <a:pt x="5039" y="3236"/>
                </a:lnTo>
                <a:lnTo>
                  <a:pt x="5049" y="3254"/>
                </a:lnTo>
                <a:lnTo>
                  <a:pt x="5059" y="3272"/>
                </a:lnTo>
                <a:lnTo>
                  <a:pt x="5070" y="3289"/>
                </a:lnTo>
                <a:lnTo>
                  <a:pt x="5082" y="3306"/>
                </a:lnTo>
                <a:lnTo>
                  <a:pt x="5096" y="3323"/>
                </a:lnTo>
                <a:lnTo>
                  <a:pt x="5109" y="3339"/>
                </a:lnTo>
                <a:lnTo>
                  <a:pt x="5124" y="3354"/>
                </a:lnTo>
                <a:lnTo>
                  <a:pt x="5140" y="3369"/>
                </a:lnTo>
                <a:lnTo>
                  <a:pt x="5156" y="3384"/>
                </a:lnTo>
                <a:lnTo>
                  <a:pt x="5173" y="3398"/>
                </a:lnTo>
                <a:lnTo>
                  <a:pt x="5192" y="3412"/>
                </a:lnTo>
                <a:lnTo>
                  <a:pt x="5210" y="3425"/>
                </a:lnTo>
                <a:lnTo>
                  <a:pt x="5230" y="3438"/>
                </a:lnTo>
                <a:lnTo>
                  <a:pt x="5250" y="3451"/>
                </a:lnTo>
                <a:lnTo>
                  <a:pt x="5270" y="3464"/>
                </a:lnTo>
                <a:lnTo>
                  <a:pt x="5293" y="3475"/>
                </a:lnTo>
                <a:lnTo>
                  <a:pt x="5316" y="3487"/>
                </a:lnTo>
                <a:lnTo>
                  <a:pt x="5338" y="3498"/>
                </a:lnTo>
                <a:lnTo>
                  <a:pt x="5363" y="3509"/>
                </a:lnTo>
                <a:lnTo>
                  <a:pt x="5386" y="3520"/>
                </a:lnTo>
                <a:lnTo>
                  <a:pt x="5412" y="3530"/>
                </a:lnTo>
                <a:lnTo>
                  <a:pt x="5437" y="3539"/>
                </a:lnTo>
                <a:lnTo>
                  <a:pt x="5464" y="3550"/>
                </a:lnTo>
                <a:lnTo>
                  <a:pt x="5503" y="3564"/>
                </a:lnTo>
                <a:lnTo>
                  <a:pt x="5540" y="3579"/>
                </a:lnTo>
                <a:lnTo>
                  <a:pt x="5572" y="3594"/>
                </a:lnTo>
                <a:lnTo>
                  <a:pt x="5603" y="3609"/>
                </a:lnTo>
                <a:lnTo>
                  <a:pt x="5631" y="3624"/>
                </a:lnTo>
                <a:lnTo>
                  <a:pt x="5656" y="3641"/>
                </a:lnTo>
                <a:lnTo>
                  <a:pt x="5678" y="3656"/>
                </a:lnTo>
                <a:lnTo>
                  <a:pt x="5698" y="3673"/>
                </a:lnTo>
                <a:lnTo>
                  <a:pt x="5706" y="3681"/>
                </a:lnTo>
                <a:lnTo>
                  <a:pt x="5714" y="3691"/>
                </a:lnTo>
                <a:lnTo>
                  <a:pt x="5723" y="3699"/>
                </a:lnTo>
                <a:lnTo>
                  <a:pt x="5730" y="3708"/>
                </a:lnTo>
                <a:lnTo>
                  <a:pt x="5736" y="3717"/>
                </a:lnTo>
                <a:lnTo>
                  <a:pt x="5742" y="3728"/>
                </a:lnTo>
                <a:lnTo>
                  <a:pt x="5747" y="3737"/>
                </a:lnTo>
                <a:lnTo>
                  <a:pt x="5751" y="3747"/>
                </a:lnTo>
                <a:lnTo>
                  <a:pt x="5755" y="3757"/>
                </a:lnTo>
                <a:lnTo>
                  <a:pt x="5759" y="3767"/>
                </a:lnTo>
                <a:lnTo>
                  <a:pt x="5763" y="3778"/>
                </a:lnTo>
                <a:lnTo>
                  <a:pt x="5765" y="3789"/>
                </a:lnTo>
                <a:lnTo>
                  <a:pt x="5767" y="3800"/>
                </a:lnTo>
                <a:lnTo>
                  <a:pt x="5768" y="3811"/>
                </a:lnTo>
                <a:lnTo>
                  <a:pt x="5769" y="3823"/>
                </a:lnTo>
                <a:lnTo>
                  <a:pt x="5769" y="3835"/>
                </a:lnTo>
                <a:lnTo>
                  <a:pt x="5769" y="3848"/>
                </a:lnTo>
                <a:lnTo>
                  <a:pt x="5768" y="3860"/>
                </a:lnTo>
                <a:lnTo>
                  <a:pt x="5766" y="3873"/>
                </a:lnTo>
                <a:lnTo>
                  <a:pt x="5764" y="3885"/>
                </a:lnTo>
                <a:lnTo>
                  <a:pt x="5761" y="3897"/>
                </a:lnTo>
                <a:lnTo>
                  <a:pt x="5757" y="3909"/>
                </a:lnTo>
                <a:lnTo>
                  <a:pt x="5752" y="3920"/>
                </a:lnTo>
                <a:lnTo>
                  <a:pt x="5748" y="3931"/>
                </a:lnTo>
                <a:lnTo>
                  <a:pt x="5742" y="3941"/>
                </a:lnTo>
                <a:lnTo>
                  <a:pt x="5736" y="3951"/>
                </a:lnTo>
                <a:lnTo>
                  <a:pt x="5730" y="3962"/>
                </a:lnTo>
                <a:lnTo>
                  <a:pt x="5723" y="3971"/>
                </a:lnTo>
                <a:lnTo>
                  <a:pt x="5714" y="3980"/>
                </a:lnTo>
                <a:lnTo>
                  <a:pt x="5706" y="3989"/>
                </a:lnTo>
                <a:lnTo>
                  <a:pt x="5697" y="3997"/>
                </a:lnTo>
                <a:lnTo>
                  <a:pt x="5688" y="4006"/>
                </a:lnTo>
                <a:lnTo>
                  <a:pt x="5677" y="4013"/>
                </a:lnTo>
                <a:lnTo>
                  <a:pt x="5666" y="4020"/>
                </a:lnTo>
                <a:lnTo>
                  <a:pt x="5655" y="4026"/>
                </a:lnTo>
                <a:lnTo>
                  <a:pt x="5643" y="4032"/>
                </a:lnTo>
                <a:lnTo>
                  <a:pt x="5631" y="4038"/>
                </a:lnTo>
                <a:lnTo>
                  <a:pt x="5617" y="4044"/>
                </a:lnTo>
                <a:lnTo>
                  <a:pt x="5603" y="4049"/>
                </a:lnTo>
                <a:lnTo>
                  <a:pt x="5590" y="4053"/>
                </a:lnTo>
                <a:lnTo>
                  <a:pt x="5574" y="4057"/>
                </a:lnTo>
                <a:lnTo>
                  <a:pt x="5559" y="4060"/>
                </a:lnTo>
                <a:lnTo>
                  <a:pt x="5544" y="4063"/>
                </a:lnTo>
                <a:lnTo>
                  <a:pt x="5526" y="4066"/>
                </a:lnTo>
                <a:lnTo>
                  <a:pt x="5510" y="4067"/>
                </a:lnTo>
                <a:lnTo>
                  <a:pt x="5492" y="4069"/>
                </a:lnTo>
                <a:lnTo>
                  <a:pt x="5474" y="4069"/>
                </a:lnTo>
                <a:lnTo>
                  <a:pt x="5456" y="4070"/>
                </a:lnTo>
                <a:lnTo>
                  <a:pt x="5426" y="4069"/>
                </a:lnTo>
                <a:lnTo>
                  <a:pt x="5396" y="4067"/>
                </a:lnTo>
                <a:lnTo>
                  <a:pt x="5367" y="4065"/>
                </a:lnTo>
                <a:lnTo>
                  <a:pt x="5337" y="4061"/>
                </a:lnTo>
                <a:lnTo>
                  <a:pt x="5308" y="4056"/>
                </a:lnTo>
                <a:lnTo>
                  <a:pt x="5281" y="4051"/>
                </a:lnTo>
                <a:lnTo>
                  <a:pt x="5253" y="4045"/>
                </a:lnTo>
                <a:lnTo>
                  <a:pt x="5225" y="4037"/>
                </a:lnTo>
                <a:lnTo>
                  <a:pt x="5199" y="4029"/>
                </a:lnTo>
                <a:lnTo>
                  <a:pt x="5173" y="4021"/>
                </a:lnTo>
                <a:lnTo>
                  <a:pt x="5149" y="4012"/>
                </a:lnTo>
                <a:lnTo>
                  <a:pt x="5125" y="4002"/>
                </a:lnTo>
                <a:lnTo>
                  <a:pt x="5102" y="3992"/>
                </a:lnTo>
                <a:lnTo>
                  <a:pt x="5080" y="3981"/>
                </a:lnTo>
                <a:lnTo>
                  <a:pt x="5060" y="3971"/>
                </a:lnTo>
                <a:lnTo>
                  <a:pt x="5039" y="3960"/>
                </a:lnTo>
                <a:lnTo>
                  <a:pt x="4970" y="4220"/>
                </a:lnTo>
                <a:close/>
                <a:moveTo>
                  <a:pt x="6369" y="2582"/>
                </a:moveTo>
                <a:lnTo>
                  <a:pt x="6369" y="3567"/>
                </a:lnTo>
                <a:lnTo>
                  <a:pt x="6370" y="3616"/>
                </a:lnTo>
                <a:lnTo>
                  <a:pt x="6372" y="3664"/>
                </a:lnTo>
                <a:lnTo>
                  <a:pt x="6376" y="3711"/>
                </a:lnTo>
                <a:lnTo>
                  <a:pt x="6381" y="3755"/>
                </a:lnTo>
                <a:lnTo>
                  <a:pt x="6388" y="3797"/>
                </a:lnTo>
                <a:lnTo>
                  <a:pt x="6396" y="3838"/>
                </a:lnTo>
                <a:lnTo>
                  <a:pt x="6405" y="3877"/>
                </a:lnTo>
                <a:lnTo>
                  <a:pt x="6416" y="3915"/>
                </a:lnTo>
                <a:lnTo>
                  <a:pt x="6429" y="3950"/>
                </a:lnTo>
                <a:lnTo>
                  <a:pt x="6442" y="3984"/>
                </a:lnTo>
                <a:lnTo>
                  <a:pt x="6456" y="4016"/>
                </a:lnTo>
                <a:lnTo>
                  <a:pt x="6473" y="4047"/>
                </a:lnTo>
                <a:lnTo>
                  <a:pt x="6490" y="4075"/>
                </a:lnTo>
                <a:lnTo>
                  <a:pt x="6508" y="4103"/>
                </a:lnTo>
                <a:lnTo>
                  <a:pt x="6528" y="4128"/>
                </a:lnTo>
                <a:lnTo>
                  <a:pt x="6548" y="4152"/>
                </a:lnTo>
                <a:lnTo>
                  <a:pt x="6571" y="4174"/>
                </a:lnTo>
                <a:lnTo>
                  <a:pt x="6593" y="4195"/>
                </a:lnTo>
                <a:lnTo>
                  <a:pt x="6618" y="4214"/>
                </a:lnTo>
                <a:lnTo>
                  <a:pt x="6643" y="4233"/>
                </a:lnTo>
                <a:lnTo>
                  <a:pt x="6670" y="4248"/>
                </a:lnTo>
                <a:lnTo>
                  <a:pt x="6698" y="4263"/>
                </a:lnTo>
                <a:lnTo>
                  <a:pt x="6726" y="4277"/>
                </a:lnTo>
                <a:lnTo>
                  <a:pt x="6756" y="4288"/>
                </a:lnTo>
                <a:lnTo>
                  <a:pt x="6786" y="4298"/>
                </a:lnTo>
                <a:lnTo>
                  <a:pt x="6817" y="4307"/>
                </a:lnTo>
                <a:lnTo>
                  <a:pt x="6850" y="4315"/>
                </a:lnTo>
                <a:lnTo>
                  <a:pt x="6883" y="4321"/>
                </a:lnTo>
                <a:lnTo>
                  <a:pt x="6918" y="4326"/>
                </a:lnTo>
                <a:lnTo>
                  <a:pt x="6952" y="4329"/>
                </a:lnTo>
                <a:lnTo>
                  <a:pt x="6989" y="4331"/>
                </a:lnTo>
                <a:lnTo>
                  <a:pt x="7026" y="4332"/>
                </a:lnTo>
                <a:lnTo>
                  <a:pt x="7064" y="4331"/>
                </a:lnTo>
                <a:lnTo>
                  <a:pt x="7102" y="4329"/>
                </a:lnTo>
                <a:lnTo>
                  <a:pt x="7138" y="4326"/>
                </a:lnTo>
                <a:lnTo>
                  <a:pt x="7174" y="4321"/>
                </a:lnTo>
                <a:lnTo>
                  <a:pt x="7209" y="4315"/>
                </a:lnTo>
                <a:lnTo>
                  <a:pt x="7244" y="4306"/>
                </a:lnTo>
                <a:lnTo>
                  <a:pt x="7277" y="4297"/>
                </a:lnTo>
                <a:lnTo>
                  <a:pt x="7308" y="4286"/>
                </a:lnTo>
                <a:lnTo>
                  <a:pt x="7340" y="4275"/>
                </a:lnTo>
                <a:lnTo>
                  <a:pt x="7370" y="4260"/>
                </a:lnTo>
                <a:lnTo>
                  <a:pt x="7398" y="4245"/>
                </a:lnTo>
                <a:lnTo>
                  <a:pt x="7426" y="4229"/>
                </a:lnTo>
                <a:lnTo>
                  <a:pt x="7453" y="4211"/>
                </a:lnTo>
                <a:lnTo>
                  <a:pt x="7478" y="4191"/>
                </a:lnTo>
                <a:lnTo>
                  <a:pt x="7503" y="4170"/>
                </a:lnTo>
                <a:lnTo>
                  <a:pt x="7526" y="4147"/>
                </a:lnTo>
                <a:lnTo>
                  <a:pt x="7548" y="4123"/>
                </a:lnTo>
                <a:lnTo>
                  <a:pt x="7568" y="4097"/>
                </a:lnTo>
                <a:lnTo>
                  <a:pt x="7588" y="4070"/>
                </a:lnTo>
                <a:lnTo>
                  <a:pt x="7606" y="4040"/>
                </a:lnTo>
                <a:lnTo>
                  <a:pt x="7623" y="4010"/>
                </a:lnTo>
                <a:lnTo>
                  <a:pt x="7639" y="3978"/>
                </a:lnTo>
                <a:lnTo>
                  <a:pt x="7652" y="3944"/>
                </a:lnTo>
                <a:lnTo>
                  <a:pt x="7665" y="3909"/>
                </a:lnTo>
                <a:lnTo>
                  <a:pt x="7677" y="3872"/>
                </a:lnTo>
                <a:lnTo>
                  <a:pt x="7687" y="3833"/>
                </a:lnTo>
                <a:lnTo>
                  <a:pt x="7695" y="3792"/>
                </a:lnTo>
                <a:lnTo>
                  <a:pt x="7702" y="3750"/>
                </a:lnTo>
                <a:lnTo>
                  <a:pt x="7707" y="3706"/>
                </a:lnTo>
                <a:lnTo>
                  <a:pt x="7711" y="3661"/>
                </a:lnTo>
                <a:lnTo>
                  <a:pt x="7713" y="3614"/>
                </a:lnTo>
                <a:lnTo>
                  <a:pt x="7714" y="3565"/>
                </a:lnTo>
                <a:lnTo>
                  <a:pt x="7714" y="2582"/>
                </a:lnTo>
                <a:lnTo>
                  <a:pt x="7399" y="2582"/>
                </a:lnTo>
                <a:lnTo>
                  <a:pt x="7399" y="3585"/>
                </a:lnTo>
                <a:lnTo>
                  <a:pt x="7399" y="3616"/>
                </a:lnTo>
                <a:lnTo>
                  <a:pt x="7398" y="3647"/>
                </a:lnTo>
                <a:lnTo>
                  <a:pt x="7396" y="3675"/>
                </a:lnTo>
                <a:lnTo>
                  <a:pt x="7393" y="3704"/>
                </a:lnTo>
                <a:lnTo>
                  <a:pt x="7390" y="3731"/>
                </a:lnTo>
                <a:lnTo>
                  <a:pt x="7386" y="3756"/>
                </a:lnTo>
                <a:lnTo>
                  <a:pt x="7381" y="3781"/>
                </a:lnTo>
                <a:lnTo>
                  <a:pt x="7375" y="3805"/>
                </a:lnTo>
                <a:lnTo>
                  <a:pt x="7369" y="3828"/>
                </a:lnTo>
                <a:lnTo>
                  <a:pt x="7362" y="3849"/>
                </a:lnTo>
                <a:lnTo>
                  <a:pt x="7353" y="3870"/>
                </a:lnTo>
                <a:lnTo>
                  <a:pt x="7345" y="3890"/>
                </a:lnTo>
                <a:lnTo>
                  <a:pt x="7335" y="3909"/>
                </a:lnTo>
                <a:lnTo>
                  <a:pt x="7326" y="3926"/>
                </a:lnTo>
                <a:lnTo>
                  <a:pt x="7314" y="3942"/>
                </a:lnTo>
                <a:lnTo>
                  <a:pt x="7303" y="3959"/>
                </a:lnTo>
                <a:lnTo>
                  <a:pt x="7291" y="3973"/>
                </a:lnTo>
                <a:lnTo>
                  <a:pt x="7279" y="3987"/>
                </a:lnTo>
                <a:lnTo>
                  <a:pt x="7265" y="4000"/>
                </a:lnTo>
                <a:lnTo>
                  <a:pt x="7251" y="4012"/>
                </a:lnTo>
                <a:lnTo>
                  <a:pt x="7237" y="4022"/>
                </a:lnTo>
                <a:lnTo>
                  <a:pt x="7221" y="4032"/>
                </a:lnTo>
                <a:lnTo>
                  <a:pt x="7206" y="4040"/>
                </a:lnTo>
                <a:lnTo>
                  <a:pt x="7190" y="4049"/>
                </a:lnTo>
                <a:lnTo>
                  <a:pt x="7172" y="4056"/>
                </a:lnTo>
                <a:lnTo>
                  <a:pt x="7155" y="4062"/>
                </a:lnTo>
                <a:lnTo>
                  <a:pt x="7136" y="4067"/>
                </a:lnTo>
                <a:lnTo>
                  <a:pt x="7118" y="4071"/>
                </a:lnTo>
                <a:lnTo>
                  <a:pt x="7099" y="4074"/>
                </a:lnTo>
                <a:lnTo>
                  <a:pt x="7078" y="4076"/>
                </a:lnTo>
                <a:lnTo>
                  <a:pt x="7058" y="4078"/>
                </a:lnTo>
                <a:lnTo>
                  <a:pt x="7037" y="4078"/>
                </a:lnTo>
                <a:lnTo>
                  <a:pt x="7017" y="4078"/>
                </a:lnTo>
                <a:lnTo>
                  <a:pt x="6998" y="4076"/>
                </a:lnTo>
                <a:lnTo>
                  <a:pt x="6979" y="4074"/>
                </a:lnTo>
                <a:lnTo>
                  <a:pt x="6960" y="4071"/>
                </a:lnTo>
                <a:lnTo>
                  <a:pt x="6943" y="4067"/>
                </a:lnTo>
                <a:lnTo>
                  <a:pt x="6926" y="4062"/>
                </a:lnTo>
                <a:lnTo>
                  <a:pt x="6908" y="4056"/>
                </a:lnTo>
                <a:lnTo>
                  <a:pt x="6892" y="4049"/>
                </a:lnTo>
                <a:lnTo>
                  <a:pt x="6876" y="4040"/>
                </a:lnTo>
                <a:lnTo>
                  <a:pt x="6860" y="4031"/>
                </a:lnTo>
                <a:lnTo>
                  <a:pt x="6846" y="4022"/>
                </a:lnTo>
                <a:lnTo>
                  <a:pt x="6832" y="4011"/>
                </a:lnTo>
                <a:lnTo>
                  <a:pt x="6818" y="4000"/>
                </a:lnTo>
                <a:lnTo>
                  <a:pt x="6805" y="3986"/>
                </a:lnTo>
                <a:lnTo>
                  <a:pt x="6793" y="3973"/>
                </a:lnTo>
                <a:lnTo>
                  <a:pt x="6780" y="3958"/>
                </a:lnTo>
                <a:lnTo>
                  <a:pt x="6769" y="3942"/>
                </a:lnTo>
                <a:lnTo>
                  <a:pt x="6759" y="3926"/>
                </a:lnTo>
                <a:lnTo>
                  <a:pt x="6749" y="3907"/>
                </a:lnTo>
                <a:lnTo>
                  <a:pt x="6740" y="3889"/>
                </a:lnTo>
                <a:lnTo>
                  <a:pt x="6731" y="3870"/>
                </a:lnTo>
                <a:lnTo>
                  <a:pt x="6723" y="3849"/>
                </a:lnTo>
                <a:lnTo>
                  <a:pt x="6716" y="3827"/>
                </a:lnTo>
                <a:lnTo>
                  <a:pt x="6709" y="3804"/>
                </a:lnTo>
                <a:lnTo>
                  <a:pt x="6704" y="3781"/>
                </a:lnTo>
                <a:lnTo>
                  <a:pt x="6699" y="3756"/>
                </a:lnTo>
                <a:lnTo>
                  <a:pt x="6693" y="3730"/>
                </a:lnTo>
                <a:lnTo>
                  <a:pt x="6690" y="3703"/>
                </a:lnTo>
                <a:lnTo>
                  <a:pt x="6687" y="3675"/>
                </a:lnTo>
                <a:lnTo>
                  <a:pt x="6685" y="3647"/>
                </a:lnTo>
                <a:lnTo>
                  <a:pt x="6684" y="3616"/>
                </a:lnTo>
                <a:lnTo>
                  <a:pt x="6684" y="3585"/>
                </a:lnTo>
                <a:lnTo>
                  <a:pt x="6684" y="2582"/>
                </a:lnTo>
                <a:lnTo>
                  <a:pt x="6369" y="2582"/>
                </a:lnTo>
                <a:close/>
                <a:moveTo>
                  <a:pt x="8072" y="4303"/>
                </a:moveTo>
                <a:lnTo>
                  <a:pt x="9095" y="4303"/>
                </a:lnTo>
                <a:lnTo>
                  <a:pt x="9095" y="4039"/>
                </a:lnTo>
                <a:lnTo>
                  <a:pt x="8388" y="4039"/>
                </a:lnTo>
                <a:lnTo>
                  <a:pt x="8388" y="2582"/>
                </a:lnTo>
                <a:lnTo>
                  <a:pt x="8072" y="2582"/>
                </a:lnTo>
                <a:lnTo>
                  <a:pt x="8072" y="4303"/>
                </a:lnTo>
                <a:close/>
                <a:moveTo>
                  <a:pt x="9413" y="4303"/>
                </a:moveTo>
                <a:lnTo>
                  <a:pt x="9727" y="4303"/>
                </a:lnTo>
                <a:lnTo>
                  <a:pt x="9727" y="2846"/>
                </a:lnTo>
                <a:lnTo>
                  <a:pt x="10224" y="2846"/>
                </a:lnTo>
                <a:lnTo>
                  <a:pt x="10224" y="2582"/>
                </a:lnTo>
                <a:lnTo>
                  <a:pt x="8921" y="2582"/>
                </a:lnTo>
                <a:lnTo>
                  <a:pt x="8921" y="2846"/>
                </a:lnTo>
                <a:lnTo>
                  <a:pt x="9413" y="2846"/>
                </a:lnTo>
                <a:lnTo>
                  <a:pt x="9413" y="4303"/>
                </a:lnTo>
                <a:close/>
                <a:moveTo>
                  <a:pt x="11128" y="3816"/>
                </a:moveTo>
                <a:lnTo>
                  <a:pt x="11285" y="4303"/>
                </a:lnTo>
                <a:lnTo>
                  <a:pt x="11622" y="4303"/>
                </a:lnTo>
                <a:lnTo>
                  <a:pt x="11063" y="2582"/>
                </a:lnTo>
                <a:lnTo>
                  <a:pt x="10663" y="2582"/>
                </a:lnTo>
                <a:lnTo>
                  <a:pt x="10109" y="4303"/>
                </a:lnTo>
                <a:lnTo>
                  <a:pt x="10435" y="4303"/>
                </a:lnTo>
                <a:lnTo>
                  <a:pt x="10582" y="3816"/>
                </a:lnTo>
                <a:lnTo>
                  <a:pt x="11128" y="3816"/>
                </a:lnTo>
                <a:close/>
                <a:moveTo>
                  <a:pt x="10633" y="3579"/>
                </a:moveTo>
                <a:lnTo>
                  <a:pt x="10766" y="3154"/>
                </a:lnTo>
                <a:lnTo>
                  <a:pt x="10777" y="3115"/>
                </a:lnTo>
                <a:lnTo>
                  <a:pt x="10789" y="3074"/>
                </a:lnTo>
                <a:lnTo>
                  <a:pt x="10799" y="3033"/>
                </a:lnTo>
                <a:lnTo>
                  <a:pt x="10809" y="2992"/>
                </a:lnTo>
                <a:lnTo>
                  <a:pt x="10819" y="2950"/>
                </a:lnTo>
                <a:lnTo>
                  <a:pt x="10828" y="2909"/>
                </a:lnTo>
                <a:lnTo>
                  <a:pt x="10839" y="2870"/>
                </a:lnTo>
                <a:lnTo>
                  <a:pt x="10848" y="2832"/>
                </a:lnTo>
                <a:lnTo>
                  <a:pt x="10854" y="2832"/>
                </a:lnTo>
                <a:lnTo>
                  <a:pt x="10863" y="2870"/>
                </a:lnTo>
                <a:lnTo>
                  <a:pt x="10873" y="2908"/>
                </a:lnTo>
                <a:lnTo>
                  <a:pt x="10884" y="2949"/>
                </a:lnTo>
                <a:lnTo>
                  <a:pt x="10895" y="2990"/>
                </a:lnTo>
                <a:lnTo>
                  <a:pt x="10905" y="3032"/>
                </a:lnTo>
                <a:lnTo>
                  <a:pt x="10917" y="3073"/>
                </a:lnTo>
                <a:lnTo>
                  <a:pt x="10929" y="3114"/>
                </a:lnTo>
                <a:lnTo>
                  <a:pt x="10941" y="3155"/>
                </a:lnTo>
                <a:lnTo>
                  <a:pt x="11077" y="3579"/>
                </a:lnTo>
                <a:lnTo>
                  <a:pt x="10633" y="3579"/>
                </a:lnTo>
                <a:close/>
                <a:moveTo>
                  <a:pt x="12151" y="4303"/>
                </a:moveTo>
                <a:lnTo>
                  <a:pt x="12151" y="3688"/>
                </a:lnTo>
                <a:lnTo>
                  <a:pt x="12151" y="3634"/>
                </a:lnTo>
                <a:lnTo>
                  <a:pt x="12151" y="3583"/>
                </a:lnTo>
                <a:lnTo>
                  <a:pt x="12151" y="3533"/>
                </a:lnTo>
                <a:lnTo>
                  <a:pt x="12151" y="3485"/>
                </a:lnTo>
                <a:lnTo>
                  <a:pt x="12150" y="3437"/>
                </a:lnTo>
                <a:lnTo>
                  <a:pt x="12150" y="3390"/>
                </a:lnTo>
                <a:lnTo>
                  <a:pt x="12149" y="3344"/>
                </a:lnTo>
                <a:lnTo>
                  <a:pt x="12148" y="3298"/>
                </a:lnTo>
                <a:lnTo>
                  <a:pt x="12147" y="3254"/>
                </a:lnTo>
                <a:lnTo>
                  <a:pt x="12146" y="3210"/>
                </a:lnTo>
                <a:lnTo>
                  <a:pt x="12144" y="3166"/>
                </a:lnTo>
                <a:lnTo>
                  <a:pt x="12143" y="3123"/>
                </a:lnTo>
                <a:lnTo>
                  <a:pt x="12141" y="3080"/>
                </a:lnTo>
                <a:lnTo>
                  <a:pt x="12139" y="3038"/>
                </a:lnTo>
                <a:lnTo>
                  <a:pt x="12137" y="2995"/>
                </a:lnTo>
                <a:lnTo>
                  <a:pt x="12135" y="2953"/>
                </a:lnTo>
                <a:lnTo>
                  <a:pt x="12143" y="2952"/>
                </a:lnTo>
                <a:lnTo>
                  <a:pt x="12176" y="3026"/>
                </a:lnTo>
                <a:lnTo>
                  <a:pt x="12212" y="3101"/>
                </a:lnTo>
                <a:lnTo>
                  <a:pt x="12248" y="3176"/>
                </a:lnTo>
                <a:lnTo>
                  <a:pt x="12287" y="3252"/>
                </a:lnTo>
                <a:lnTo>
                  <a:pt x="12327" y="3327"/>
                </a:lnTo>
                <a:lnTo>
                  <a:pt x="12368" y="3401"/>
                </a:lnTo>
                <a:lnTo>
                  <a:pt x="12410" y="3474"/>
                </a:lnTo>
                <a:lnTo>
                  <a:pt x="12452" y="3545"/>
                </a:lnTo>
                <a:lnTo>
                  <a:pt x="12901" y="4303"/>
                </a:lnTo>
                <a:lnTo>
                  <a:pt x="13227" y="4303"/>
                </a:lnTo>
                <a:lnTo>
                  <a:pt x="13227" y="2582"/>
                </a:lnTo>
                <a:lnTo>
                  <a:pt x="12937" y="2582"/>
                </a:lnTo>
                <a:lnTo>
                  <a:pt x="12937" y="3182"/>
                </a:lnTo>
                <a:lnTo>
                  <a:pt x="12937" y="3280"/>
                </a:lnTo>
                <a:lnTo>
                  <a:pt x="12938" y="3373"/>
                </a:lnTo>
                <a:lnTo>
                  <a:pt x="12939" y="3464"/>
                </a:lnTo>
                <a:lnTo>
                  <a:pt x="12942" y="3552"/>
                </a:lnTo>
                <a:lnTo>
                  <a:pt x="12946" y="3639"/>
                </a:lnTo>
                <a:lnTo>
                  <a:pt x="12951" y="3724"/>
                </a:lnTo>
                <a:lnTo>
                  <a:pt x="12957" y="3810"/>
                </a:lnTo>
                <a:lnTo>
                  <a:pt x="12964" y="3896"/>
                </a:lnTo>
                <a:lnTo>
                  <a:pt x="12958" y="3897"/>
                </a:lnTo>
                <a:lnTo>
                  <a:pt x="12928" y="3827"/>
                </a:lnTo>
                <a:lnTo>
                  <a:pt x="12895" y="3755"/>
                </a:lnTo>
                <a:lnTo>
                  <a:pt x="12861" y="3683"/>
                </a:lnTo>
                <a:lnTo>
                  <a:pt x="12824" y="3610"/>
                </a:lnTo>
                <a:lnTo>
                  <a:pt x="12788" y="3537"/>
                </a:lnTo>
                <a:lnTo>
                  <a:pt x="12748" y="3465"/>
                </a:lnTo>
                <a:lnTo>
                  <a:pt x="12708" y="3392"/>
                </a:lnTo>
                <a:lnTo>
                  <a:pt x="12665" y="3321"/>
                </a:lnTo>
                <a:lnTo>
                  <a:pt x="12220" y="2582"/>
                </a:lnTo>
                <a:lnTo>
                  <a:pt x="11861" y="2582"/>
                </a:lnTo>
                <a:lnTo>
                  <a:pt x="11861" y="4303"/>
                </a:lnTo>
                <a:lnTo>
                  <a:pt x="12151" y="4303"/>
                </a:lnTo>
                <a:close/>
                <a:moveTo>
                  <a:pt x="14772" y="4005"/>
                </a:moveTo>
                <a:lnTo>
                  <a:pt x="14756" y="4011"/>
                </a:lnTo>
                <a:lnTo>
                  <a:pt x="14739" y="4018"/>
                </a:lnTo>
                <a:lnTo>
                  <a:pt x="14721" y="4024"/>
                </a:lnTo>
                <a:lnTo>
                  <a:pt x="14702" y="4030"/>
                </a:lnTo>
                <a:lnTo>
                  <a:pt x="14681" y="4035"/>
                </a:lnTo>
                <a:lnTo>
                  <a:pt x="14661" y="4040"/>
                </a:lnTo>
                <a:lnTo>
                  <a:pt x="14639" y="4046"/>
                </a:lnTo>
                <a:lnTo>
                  <a:pt x="14618" y="4050"/>
                </a:lnTo>
                <a:lnTo>
                  <a:pt x="14595" y="4054"/>
                </a:lnTo>
                <a:lnTo>
                  <a:pt x="14572" y="4057"/>
                </a:lnTo>
                <a:lnTo>
                  <a:pt x="14548" y="4060"/>
                </a:lnTo>
                <a:lnTo>
                  <a:pt x="14525" y="4062"/>
                </a:lnTo>
                <a:lnTo>
                  <a:pt x="14501" y="4064"/>
                </a:lnTo>
                <a:lnTo>
                  <a:pt x="14476" y="4066"/>
                </a:lnTo>
                <a:lnTo>
                  <a:pt x="14453" y="4067"/>
                </a:lnTo>
                <a:lnTo>
                  <a:pt x="14429" y="4067"/>
                </a:lnTo>
                <a:lnTo>
                  <a:pt x="14394" y="4066"/>
                </a:lnTo>
                <a:lnTo>
                  <a:pt x="14360" y="4064"/>
                </a:lnTo>
                <a:lnTo>
                  <a:pt x="14327" y="4061"/>
                </a:lnTo>
                <a:lnTo>
                  <a:pt x="14294" y="4056"/>
                </a:lnTo>
                <a:lnTo>
                  <a:pt x="14264" y="4050"/>
                </a:lnTo>
                <a:lnTo>
                  <a:pt x="14233" y="4042"/>
                </a:lnTo>
                <a:lnTo>
                  <a:pt x="14204" y="4033"/>
                </a:lnTo>
                <a:lnTo>
                  <a:pt x="14176" y="4023"/>
                </a:lnTo>
                <a:lnTo>
                  <a:pt x="14148" y="4012"/>
                </a:lnTo>
                <a:lnTo>
                  <a:pt x="14123" y="4000"/>
                </a:lnTo>
                <a:lnTo>
                  <a:pt x="14097" y="3986"/>
                </a:lnTo>
                <a:lnTo>
                  <a:pt x="14073" y="3971"/>
                </a:lnTo>
                <a:lnTo>
                  <a:pt x="14050" y="3955"/>
                </a:lnTo>
                <a:lnTo>
                  <a:pt x="14028" y="3937"/>
                </a:lnTo>
                <a:lnTo>
                  <a:pt x="14007" y="3919"/>
                </a:lnTo>
                <a:lnTo>
                  <a:pt x="13987" y="3899"/>
                </a:lnTo>
                <a:lnTo>
                  <a:pt x="13969" y="3879"/>
                </a:lnTo>
                <a:lnTo>
                  <a:pt x="13952" y="3856"/>
                </a:lnTo>
                <a:lnTo>
                  <a:pt x="13934" y="3834"/>
                </a:lnTo>
                <a:lnTo>
                  <a:pt x="13920" y="3810"/>
                </a:lnTo>
                <a:lnTo>
                  <a:pt x="13906" y="3785"/>
                </a:lnTo>
                <a:lnTo>
                  <a:pt x="13892" y="3759"/>
                </a:lnTo>
                <a:lnTo>
                  <a:pt x="13881" y="3732"/>
                </a:lnTo>
                <a:lnTo>
                  <a:pt x="13870" y="3704"/>
                </a:lnTo>
                <a:lnTo>
                  <a:pt x="13861" y="3675"/>
                </a:lnTo>
                <a:lnTo>
                  <a:pt x="13852" y="3645"/>
                </a:lnTo>
                <a:lnTo>
                  <a:pt x="13845" y="3614"/>
                </a:lnTo>
                <a:lnTo>
                  <a:pt x="13840" y="3582"/>
                </a:lnTo>
                <a:lnTo>
                  <a:pt x="13835" y="3550"/>
                </a:lnTo>
                <a:lnTo>
                  <a:pt x="13832" y="3517"/>
                </a:lnTo>
                <a:lnTo>
                  <a:pt x="13830" y="3482"/>
                </a:lnTo>
                <a:lnTo>
                  <a:pt x="13830" y="3447"/>
                </a:lnTo>
                <a:lnTo>
                  <a:pt x="13830" y="3408"/>
                </a:lnTo>
                <a:lnTo>
                  <a:pt x="13833" y="3372"/>
                </a:lnTo>
                <a:lnTo>
                  <a:pt x="13836" y="3336"/>
                </a:lnTo>
                <a:lnTo>
                  <a:pt x="13841" y="3301"/>
                </a:lnTo>
                <a:lnTo>
                  <a:pt x="13847" y="3267"/>
                </a:lnTo>
                <a:lnTo>
                  <a:pt x="13856" y="3235"/>
                </a:lnTo>
                <a:lnTo>
                  <a:pt x="13865" y="3204"/>
                </a:lnTo>
                <a:lnTo>
                  <a:pt x="13875" y="3173"/>
                </a:lnTo>
                <a:lnTo>
                  <a:pt x="13886" y="3145"/>
                </a:lnTo>
                <a:lnTo>
                  <a:pt x="13898" y="3117"/>
                </a:lnTo>
                <a:lnTo>
                  <a:pt x="13913" y="3090"/>
                </a:lnTo>
                <a:lnTo>
                  <a:pt x="13928" y="3065"/>
                </a:lnTo>
                <a:lnTo>
                  <a:pt x="13945" y="3041"/>
                </a:lnTo>
                <a:lnTo>
                  <a:pt x="13962" y="3018"/>
                </a:lnTo>
                <a:lnTo>
                  <a:pt x="13980" y="2996"/>
                </a:lnTo>
                <a:lnTo>
                  <a:pt x="14000" y="2976"/>
                </a:lnTo>
                <a:lnTo>
                  <a:pt x="14020" y="2956"/>
                </a:lnTo>
                <a:lnTo>
                  <a:pt x="14042" y="2938"/>
                </a:lnTo>
                <a:lnTo>
                  <a:pt x="14064" y="2921"/>
                </a:lnTo>
                <a:lnTo>
                  <a:pt x="14088" y="2905"/>
                </a:lnTo>
                <a:lnTo>
                  <a:pt x="14112" y="2891"/>
                </a:lnTo>
                <a:lnTo>
                  <a:pt x="14138" y="2878"/>
                </a:lnTo>
                <a:lnTo>
                  <a:pt x="14163" y="2865"/>
                </a:lnTo>
                <a:lnTo>
                  <a:pt x="14191" y="2855"/>
                </a:lnTo>
                <a:lnTo>
                  <a:pt x="14219" y="2845"/>
                </a:lnTo>
                <a:lnTo>
                  <a:pt x="14247" y="2837"/>
                </a:lnTo>
                <a:lnTo>
                  <a:pt x="14277" y="2831"/>
                </a:lnTo>
                <a:lnTo>
                  <a:pt x="14307" y="2825"/>
                </a:lnTo>
                <a:lnTo>
                  <a:pt x="14337" y="2820"/>
                </a:lnTo>
                <a:lnTo>
                  <a:pt x="14369" y="2816"/>
                </a:lnTo>
                <a:lnTo>
                  <a:pt x="14401" y="2815"/>
                </a:lnTo>
                <a:lnTo>
                  <a:pt x="14434" y="2814"/>
                </a:lnTo>
                <a:lnTo>
                  <a:pt x="14459" y="2814"/>
                </a:lnTo>
                <a:lnTo>
                  <a:pt x="14485" y="2815"/>
                </a:lnTo>
                <a:lnTo>
                  <a:pt x="14509" y="2817"/>
                </a:lnTo>
                <a:lnTo>
                  <a:pt x="14534" y="2819"/>
                </a:lnTo>
                <a:lnTo>
                  <a:pt x="14557" y="2822"/>
                </a:lnTo>
                <a:lnTo>
                  <a:pt x="14580" y="2826"/>
                </a:lnTo>
                <a:lnTo>
                  <a:pt x="14602" y="2830"/>
                </a:lnTo>
                <a:lnTo>
                  <a:pt x="14624" y="2835"/>
                </a:lnTo>
                <a:lnTo>
                  <a:pt x="14644" y="2839"/>
                </a:lnTo>
                <a:lnTo>
                  <a:pt x="14665" y="2844"/>
                </a:lnTo>
                <a:lnTo>
                  <a:pt x="14684" y="2850"/>
                </a:lnTo>
                <a:lnTo>
                  <a:pt x="14703" y="2855"/>
                </a:lnTo>
                <a:lnTo>
                  <a:pt x="14737" y="2868"/>
                </a:lnTo>
                <a:lnTo>
                  <a:pt x="14769" y="2882"/>
                </a:lnTo>
                <a:lnTo>
                  <a:pt x="14838" y="2631"/>
                </a:lnTo>
                <a:lnTo>
                  <a:pt x="14824" y="2625"/>
                </a:lnTo>
                <a:lnTo>
                  <a:pt x="14810" y="2618"/>
                </a:lnTo>
                <a:lnTo>
                  <a:pt x="14793" y="2612"/>
                </a:lnTo>
                <a:lnTo>
                  <a:pt x="14774" y="2605"/>
                </a:lnTo>
                <a:lnTo>
                  <a:pt x="14754" y="2599"/>
                </a:lnTo>
                <a:lnTo>
                  <a:pt x="14732" y="2592"/>
                </a:lnTo>
                <a:lnTo>
                  <a:pt x="14708" y="2586"/>
                </a:lnTo>
                <a:lnTo>
                  <a:pt x="14682" y="2580"/>
                </a:lnTo>
                <a:lnTo>
                  <a:pt x="14655" y="2575"/>
                </a:lnTo>
                <a:lnTo>
                  <a:pt x="14627" y="2570"/>
                </a:lnTo>
                <a:lnTo>
                  <a:pt x="14596" y="2566"/>
                </a:lnTo>
                <a:lnTo>
                  <a:pt x="14563" y="2562"/>
                </a:lnTo>
                <a:lnTo>
                  <a:pt x="14530" y="2559"/>
                </a:lnTo>
                <a:lnTo>
                  <a:pt x="14495" y="2557"/>
                </a:lnTo>
                <a:lnTo>
                  <a:pt x="14458" y="2556"/>
                </a:lnTo>
                <a:lnTo>
                  <a:pt x="14420" y="2555"/>
                </a:lnTo>
                <a:lnTo>
                  <a:pt x="14371" y="2556"/>
                </a:lnTo>
                <a:lnTo>
                  <a:pt x="14323" y="2559"/>
                </a:lnTo>
                <a:lnTo>
                  <a:pt x="14276" y="2564"/>
                </a:lnTo>
                <a:lnTo>
                  <a:pt x="14230" y="2571"/>
                </a:lnTo>
                <a:lnTo>
                  <a:pt x="14184" y="2579"/>
                </a:lnTo>
                <a:lnTo>
                  <a:pt x="14140" y="2590"/>
                </a:lnTo>
                <a:lnTo>
                  <a:pt x="14096" y="2603"/>
                </a:lnTo>
                <a:lnTo>
                  <a:pt x="14054" y="2617"/>
                </a:lnTo>
                <a:lnTo>
                  <a:pt x="14013" y="2633"/>
                </a:lnTo>
                <a:lnTo>
                  <a:pt x="13973" y="2652"/>
                </a:lnTo>
                <a:lnTo>
                  <a:pt x="13934" y="2671"/>
                </a:lnTo>
                <a:lnTo>
                  <a:pt x="13897" y="2693"/>
                </a:lnTo>
                <a:lnTo>
                  <a:pt x="13862" y="2716"/>
                </a:lnTo>
                <a:lnTo>
                  <a:pt x="13827" y="2742"/>
                </a:lnTo>
                <a:lnTo>
                  <a:pt x="13793" y="2768"/>
                </a:lnTo>
                <a:lnTo>
                  <a:pt x="13762" y="2797"/>
                </a:lnTo>
                <a:lnTo>
                  <a:pt x="13732" y="2827"/>
                </a:lnTo>
                <a:lnTo>
                  <a:pt x="13703" y="2858"/>
                </a:lnTo>
                <a:lnTo>
                  <a:pt x="13676" y="2892"/>
                </a:lnTo>
                <a:lnTo>
                  <a:pt x="13651" y="2927"/>
                </a:lnTo>
                <a:lnTo>
                  <a:pt x="13627" y="2964"/>
                </a:lnTo>
                <a:lnTo>
                  <a:pt x="13606" y="3001"/>
                </a:lnTo>
                <a:lnTo>
                  <a:pt x="13586" y="3041"/>
                </a:lnTo>
                <a:lnTo>
                  <a:pt x="13568" y="3082"/>
                </a:lnTo>
                <a:lnTo>
                  <a:pt x="13553" y="3125"/>
                </a:lnTo>
                <a:lnTo>
                  <a:pt x="13538" y="3169"/>
                </a:lnTo>
                <a:lnTo>
                  <a:pt x="13526" y="3214"/>
                </a:lnTo>
                <a:lnTo>
                  <a:pt x="13517" y="3261"/>
                </a:lnTo>
                <a:lnTo>
                  <a:pt x="13509" y="3309"/>
                </a:lnTo>
                <a:lnTo>
                  <a:pt x="13503" y="3359"/>
                </a:lnTo>
                <a:lnTo>
                  <a:pt x="13500" y="3410"/>
                </a:lnTo>
                <a:lnTo>
                  <a:pt x="13498" y="3463"/>
                </a:lnTo>
                <a:lnTo>
                  <a:pt x="13500" y="3512"/>
                </a:lnTo>
                <a:lnTo>
                  <a:pt x="13503" y="3559"/>
                </a:lnTo>
                <a:lnTo>
                  <a:pt x="13507" y="3606"/>
                </a:lnTo>
                <a:lnTo>
                  <a:pt x="13514" y="3651"/>
                </a:lnTo>
                <a:lnTo>
                  <a:pt x="13522" y="3695"/>
                </a:lnTo>
                <a:lnTo>
                  <a:pt x="13532" y="3738"/>
                </a:lnTo>
                <a:lnTo>
                  <a:pt x="13545" y="3779"/>
                </a:lnTo>
                <a:lnTo>
                  <a:pt x="13559" y="3820"/>
                </a:lnTo>
                <a:lnTo>
                  <a:pt x="13575" y="3858"/>
                </a:lnTo>
                <a:lnTo>
                  <a:pt x="13593" y="3896"/>
                </a:lnTo>
                <a:lnTo>
                  <a:pt x="13611" y="3933"/>
                </a:lnTo>
                <a:lnTo>
                  <a:pt x="13632" y="3968"/>
                </a:lnTo>
                <a:lnTo>
                  <a:pt x="13655" y="4002"/>
                </a:lnTo>
                <a:lnTo>
                  <a:pt x="13680" y="4033"/>
                </a:lnTo>
                <a:lnTo>
                  <a:pt x="13705" y="4064"/>
                </a:lnTo>
                <a:lnTo>
                  <a:pt x="13733" y="4093"/>
                </a:lnTo>
                <a:lnTo>
                  <a:pt x="13762" y="4120"/>
                </a:lnTo>
                <a:lnTo>
                  <a:pt x="13793" y="4147"/>
                </a:lnTo>
                <a:lnTo>
                  <a:pt x="13826" y="4171"/>
                </a:lnTo>
                <a:lnTo>
                  <a:pt x="13860" y="4194"/>
                </a:lnTo>
                <a:lnTo>
                  <a:pt x="13894" y="4215"/>
                </a:lnTo>
                <a:lnTo>
                  <a:pt x="13931" y="4235"/>
                </a:lnTo>
                <a:lnTo>
                  <a:pt x="13970" y="4252"/>
                </a:lnTo>
                <a:lnTo>
                  <a:pt x="14010" y="4268"/>
                </a:lnTo>
                <a:lnTo>
                  <a:pt x="14051" y="4283"/>
                </a:lnTo>
                <a:lnTo>
                  <a:pt x="14094" y="4295"/>
                </a:lnTo>
                <a:lnTo>
                  <a:pt x="14138" y="4305"/>
                </a:lnTo>
                <a:lnTo>
                  <a:pt x="14183" y="4315"/>
                </a:lnTo>
                <a:lnTo>
                  <a:pt x="14230" y="4322"/>
                </a:lnTo>
                <a:lnTo>
                  <a:pt x="14278" y="4327"/>
                </a:lnTo>
                <a:lnTo>
                  <a:pt x="14327" y="4329"/>
                </a:lnTo>
                <a:lnTo>
                  <a:pt x="14377" y="4330"/>
                </a:lnTo>
                <a:lnTo>
                  <a:pt x="14416" y="4330"/>
                </a:lnTo>
                <a:lnTo>
                  <a:pt x="14454" y="4329"/>
                </a:lnTo>
                <a:lnTo>
                  <a:pt x="14490" y="4326"/>
                </a:lnTo>
                <a:lnTo>
                  <a:pt x="14525" y="4324"/>
                </a:lnTo>
                <a:lnTo>
                  <a:pt x="14558" y="4320"/>
                </a:lnTo>
                <a:lnTo>
                  <a:pt x="14591" y="4316"/>
                </a:lnTo>
                <a:lnTo>
                  <a:pt x="14622" y="4310"/>
                </a:lnTo>
                <a:lnTo>
                  <a:pt x="14651" y="4305"/>
                </a:lnTo>
                <a:lnTo>
                  <a:pt x="14679" y="4299"/>
                </a:lnTo>
                <a:lnTo>
                  <a:pt x="14705" y="4293"/>
                </a:lnTo>
                <a:lnTo>
                  <a:pt x="14729" y="4287"/>
                </a:lnTo>
                <a:lnTo>
                  <a:pt x="14753" y="4280"/>
                </a:lnTo>
                <a:lnTo>
                  <a:pt x="14773" y="4274"/>
                </a:lnTo>
                <a:lnTo>
                  <a:pt x="14793" y="4266"/>
                </a:lnTo>
                <a:lnTo>
                  <a:pt x="14809" y="4259"/>
                </a:lnTo>
                <a:lnTo>
                  <a:pt x="14824" y="4252"/>
                </a:lnTo>
                <a:lnTo>
                  <a:pt x="14772" y="4005"/>
                </a:lnTo>
                <a:close/>
                <a:moveTo>
                  <a:pt x="15796" y="4303"/>
                </a:moveTo>
                <a:lnTo>
                  <a:pt x="15796" y="3578"/>
                </a:lnTo>
                <a:lnTo>
                  <a:pt x="16368" y="2582"/>
                </a:lnTo>
                <a:lnTo>
                  <a:pt x="16013" y="2582"/>
                </a:lnTo>
                <a:lnTo>
                  <a:pt x="15806" y="3023"/>
                </a:lnTo>
                <a:lnTo>
                  <a:pt x="15785" y="3069"/>
                </a:lnTo>
                <a:lnTo>
                  <a:pt x="15763" y="3114"/>
                </a:lnTo>
                <a:lnTo>
                  <a:pt x="15744" y="3157"/>
                </a:lnTo>
                <a:lnTo>
                  <a:pt x="15726" y="3199"/>
                </a:lnTo>
                <a:lnTo>
                  <a:pt x="15707" y="3241"/>
                </a:lnTo>
                <a:lnTo>
                  <a:pt x="15690" y="3283"/>
                </a:lnTo>
                <a:lnTo>
                  <a:pt x="15673" y="3324"/>
                </a:lnTo>
                <a:lnTo>
                  <a:pt x="15657" y="3364"/>
                </a:lnTo>
                <a:lnTo>
                  <a:pt x="15652" y="3364"/>
                </a:lnTo>
                <a:lnTo>
                  <a:pt x="15635" y="3322"/>
                </a:lnTo>
                <a:lnTo>
                  <a:pt x="15617" y="3280"/>
                </a:lnTo>
                <a:lnTo>
                  <a:pt x="15599" y="3239"/>
                </a:lnTo>
                <a:lnTo>
                  <a:pt x="15581" y="3198"/>
                </a:lnTo>
                <a:lnTo>
                  <a:pt x="15563" y="3156"/>
                </a:lnTo>
                <a:lnTo>
                  <a:pt x="15543" y="3114"/>
                </a:lnTo>
                <a:lnTo>
                  <a:pt x="15523" y="3070"/>
                </a:lnTo>
                <a:lnTo>
                  <a:pt x="15502" y="3024"/>
                </a:lnTo>
                <a:lnTo>
                  <a:pt x="15297" y="2582"/>
                </a:lnTo>
                <a:lnTo>
                  <a:pt x="14937" y="2582"/>
                </a:lnTo>
                <a:lnTo>
                  <a:pt x="15481" y="3586"/>
                </a:lnTo>
                <a:lnTo>
                  <a:pt x="15481" y="4303"/>
                </a:lnTo>
                <a:lnTo>
                  <a:pt x="15796" y="4303"/>
                </a:lnTo>
                <a:close/>
                <a:moveTo>
                  <a:pt x="7244" y="692"/>
                </a:moveTo>
                <a:lnTo>
                  <a:pt x="6894" y="1721"/>
                </a:lnTo>
                <a:lnTo>
                  <a:pt x="6222" y="1721"/>
                </a:lnTo>
                <a:lnTo>
                  <a:pt x="6881" y="0"/>
                </a:lnTo>
                <a:lnTo>
                  <a:pt x="7608" y="0"/>
                </a:lnTo>
                <a:lnTo>
                  <a:pt x="8267" y="1721"/>
                </a:lnTo>
                <a:lnTo>
                  <a:pt x="7595" y="1721"/>
                </a:lnTo>
                <a:lnTo>
                  <a:pt x="7244" y="692"/>
                </a:lnTo>
                <a:close/>
                <a:moveTo>
                  <a:pt x="9765" y="495"/>
                </a:moveTo>
                <a:lnTo>
                  <a:pt x="9765" y="0"/>
                </a:lnTo>
                <a:lnTo>
                  <a:pt x="8101" y="0"/>
                </a:lnTo>
                <a:lnTo>
                  <a:pt x="8101" y="495"/>
                </a:lnTo>
                <a:lnTo>
                  <a:pt x="8589" y="495"/>
                </a:lnTo>
                <a:lnTo>
                  <a:pt x="8589" y="1721"/>
                </a:lnTo>
                <a:lnTo>
                  <a:pt x="9277" y="1721"/>
                </a:lnTo>
                <a:lnTo>
                  <a:pt x="9277" y="495"/>
                </a:lnTo>
                <a:lnTo>
                  <a:pt x="9765" y="495"/>
                </a:lnTo>
                <a:close/>
                <a:moveTo>
                  <a:pt x="10621" y="692"/>
                </a:moveTo>
                <a:lnTo>
                  <a:pt x="10271" y="1721"/>
                </a:lnTo>
                <a:lnTo>
                  <a:pt x="9599" y="1721"/>
                </a:lnTo>
                <a:lnTo>
                  <a:pt x="10258" y="0"/>
                </a:lnTo>
                <a:lnTo>
                  <a:pt x="10985" y="0"/>
                </a:lnTo>
                <a:lnTo>
                  <a:pt x="11644" y="1721"/>
                </a:lnTo>
                <a:lnTo>
                  <a:pt x="10972" y="1721"/>
                </a:lnTo>
                <a:lnTo>
                  <a:pt x="10621" y="69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u="sng" dirty="0">
              <a:solidFill>
                <a:srgbClr val="000000"/>
              </a:solidFill>
              <a:latin typeface="Myriad Pro"/>
            </a:endParaRPr>
          </a:p>
        </p:txBody>
      </p:sp>
      <p:cxnSp>
        <p:nvCxnSpPr>
          <p:cNvPr id="32" name="Straight Connector 31"/>
          <p:cNvCxnSpPr/>
          <p:nvPr userDrawn="1"/>
        </p:nvCxnSpPr>
        <p:spPr>
          <a:xfrm>
            <a:off x="2035453" y="75302"/>
            <a:ext cx="0" cy="63607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Freeform 9"/>
          <p:cNvSpPr>
            <a:spLocks noEditPoints="1"/>
          </p:cNvSpPr>
          <p:nvPr userDrawn="1"/>
        </p:nvSpPr>
        <p:spPr bwMode="auto">
          <a:xfrm>
            <a:off x="11154396" y="170039"/>
            <a:ext cx="647277"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 name="Freeform 34"/>
          <p:cNvSpPr>
            <a:spLocks noEditPoints="1"/>
          </p:cNvSpPr>
          <p:nvPr userDrawn="1"/>
        </p:nvSpPr>
        <p:spPr bwMode="auto">
          <a:xfrm>
            <a:off x="427208" y="161069"/>
            <a:ext cx="1466639" cy="464508"/>
          </a:xfrm>
          <a:custGeom>
            <a:avLst/>
            <a:gdLst>
              <a:gd name="T0" fmla="*/ 13059 w 16368"/>
              <a:gd name="T1" fmla="*/ 6821 h 6912"/>
              <a:gd name="T2" fmla="*/ 13171 w 16368"/>
              <a:gd name="T3" fmla="*/ 6058 h 6912"/>
              <a:gd name="T4" fmla="*/ 12537 w 16368"/>
              <a:gd name="T5" fmla="*/ 5601 h 6912"/>
              <a:gd name="T6" fmla="*/ 13031 w 16368"/>
              <a:gd name="T7" fmla="*/ 5422 h 6912"/>
              <a:gd name="T8" fmla="*/ 12404 w 16368"/>
              <a:gd name="T9" fmla="*/ 5262 h 6912"/>
              <a:gd name="T10" fmla="*/ 12431 w 16368"/>
              <a:gd name="T11" fmla="*/ 6007 h 6912"/>
              <a:gd name="T12" fmla="*/ 12987 w 16368"/>
              <a:gd name="T13" fmla="*/ 6455 h 6912"/>
              <a:gd name="T14" fmla="*/ 12420 w 16368"/>
              <a:gd name="T15" fmla="*/ 6610 h 6912"/>
              <a:gd name="T16" fmla="*/ 10290 w 16368"/>
              <a:gd name="T17" fmla="*/ 6648 h 6912"/>
              <a:gd name="T18" fmla="*/ 9716 w 16368"/>
              <a:gd name="T19" fmla="*/ 5817 h 6912"/>
              <a:gd name="T20" fmla="*/ 10563 w 16368"/>
              <a:gd name="T21" fmla="*/ 5437 h 6912"/>
              <a:gd name="T22" fmla="*/ 9537 w 16368"/>
              <a:gd name="T23" fmla="*/ 5473 h 6912"/>
              <a:gd name="T24" fmla="*/ 9912 w 16368"/>
              <a:gd name="T25" fmla="*/ 6864 h 6912"/>
              <a:gd name="T26" fmla="*/ 7886 w 16368"/>
              <a:gd name="T27" fmla="*/ 6342 h 6912"/>
              <a:gd name="T28" fmla="*/ 3258 w 16368"/>
              <a:gd name="T29" fmla="*/ 6878 h 6912"/>
              <a:gd name="T30" fmla="*/ 4175 w 16368"/>
              <a:gd name="T31" fmla="*/ 6446 h 6912"/>
              <a:gd name="T32" fmla="*/ 3586 w 16368"/>
              <a:gd name="T33" fmla="*/ 5821 h 6912"/>
              <a:gd name="T34" fmla="*/ 3511 w 16368"/>
              <a:gd name="T35" fmla="*/ 5432 h 6912"/>
              <a:gd name="T36" fmla="*/ 3856 w 16368"/>
              <a:gd name="T37" fmla="*/ 5147 h 6912"/>
              <a:gd name="T38" fmla="*/ 3086 w 16368"/>
              <a:gd name="T39" fmla="*/ 5654 h 6912"/>
              <a:gd name="T40" fmla="*/ 3767 w 16368"/>
              <a:gd name="T41" fmla="*/ 6238 h 6912"/>
              <a:gd name="T42" fmla="*/ 3719 w 16368"/>
              <a:gd name="T43" fmla="*/ 6621 h 6912"/>
              <a:gd name="T44" fmla="*/ 6358 w 16368"/>
              <a:gd name="T45" fmla="*/ 6200 h 6912"/>
              <a:gd name="T46" fmla="*/ 6907 w 16368"/>
              <a:gd name="T47" fmla="*/ 6636 h 6912"/>
              <a:gd name="T48" fmla="*/ 6848 w 16368"/>
              <a:gd name="T49" fmla="*/ 5890 h 6912"/>
              <a:gd name="T50" fmla="*/ 6560 w 16368"/>
              <a:gd name="T51" fmla="*/ 5196 h 6912"/>
              <a:gd name="T52" fmla="*/ 6473 w 16368"/>
              <a:gd name="T53" fmla="*/ 5436 h 6912"/>
              <a:gd name="T54" fmla="*/ 6496 w 16368"/>
              <a:gd name="T55" fmla="*/ 5894 h 6912"/>
              <a:gd name="T56" fmla="*/ 765 w 16368"/>
              <a:gd name="T57" fmla="*/ 4050 h 6912"/>
              <a:gd name="T58" fmla="*/ 414 w 16368"/>
              <a:gd name="T59" fmla="*/ 3090 h 6912"/>
              <a:gd name="T60" fmla="*/ 1311 w 16368"/>
              <a:gd name="T61" fmla="*/ 2618 h 6912"/>
              <a:gd name="T62" fmla="*/ 70 w 16368"/>
              <a:gd name="T63" fmla="*/ 3082 h 6912"/>
              <a:gd name="T64" fmla="*/ 780 w 16368"/>
              <a:gd name="T65" fmla="*/ 4327 h 6912"/>
              <a:gd name="T66" fmla="*/ 2867 w 16368"/>
              <a:gd name="T67" fmla="*/ 4033 h 6912"/>
              <a:gd name="T68" fmla="*/ 2587 w 16368"/>
              <a:gd name="T69" fmla="*/ 2621 h 6912"/>
              <a:gd name="T70" fmla="*/ 1434 w 16368"/>
              <a:gd name="T71" fmla="*/ 3358 h 6912"/>
              <a:gd name="T72" fmla="*/ 2181 w 16368"/>
              <a:gd name="T73" fmla="*/ 4076 h 6912"/>
              <a:gd name="T74" fmla="*/ 1790 w 16368"/>
              <a:gd name="T75" fmla="*/ 3203 h 6912"/>
              <a:gd name="T76" fmla="*/ 2563 w 16368"/>
              <a:gd name="T77" fmla="*/ 2957 h 6912"/>
              <a:gd name="T78" fmla="*/ 2523 w 16368"/>
              <a:gd name="T79" fmla="*/ 3971 h 6912"/>
              <a:gd name="T80" fmla="*/ 3826 w 16368"/>
              <a:gd name="T81" fmla="*/ 3401 h 6912"/>
              <a:gd name="T82" fmla="*/ 5201 w 16368"/>
              <a:gd name="T83" fmla="*/ 4304 h 6912"/>
              <a:gd name="T84" fmla="*/ 6088 w 16368"/>
              <a:gd name="T85" fmla="*/ 3839 h 6912"/>
              <a:gd name="T86" fmla="*/ 5467 w 16368"/>
              <a:gd name="T87" fmla="*/ 3223 h 6912"/>
              <a:gd name="T88" fmla="*/ 5434 w 16368"/>
              <a:gd name="T89" fmla="*/ 2845 h 6912"/>
              <a:gd name="T90" fmla="*/ 5737 w 16368"/>
              <a:gd name="T91" fmla="*/ 2562 h 6912"/>
              <a:gd name="T92" fmla="*/ 4999 w 16368"/>
              <a:gd name="T93" fmla="*/ 3094 h 6912"/>
              <a:gd name="T94" fmla="*/ 5698 w 16368"/>
              <a:gd name="T95" fmla="*/ 3673 h 6912"/>
              <a:gd name="T96" fmla="*/ 5617 w 16368"/>
              <a:gd name="T97" fmla="*/ 4044 h 6912"/>
              <a:gd name="T98" fmla="*/ 6429 w 16368"/>
              <a:gd name="T99" fmla="*/ 3950 h 6912"/>
              <a:gd name="T100" fmla="*/ 7503 w 16368"/>
              <a:gd name="T101" fmla="*/ 4170 h 6912"/>
              <a:gd name="T102" fmla="*/ 7279 w 16368"/>
              <a:gd name="T103" fmla="*/ 3987 h 6912"/>
              <a:gd name="T104" fmla="*/ 6709 w 16368"/>
              <a:gd name="T105" fmla="*/ 3804 h 6912"/>
              <a:gd name="T106" fmla="*/ 10777 w 16368"/>
              <a:gd name="T107" fmla="*/ 3115 h 6912"/>
              <a:gd name="T108" fmla="*/ 12176 w 16368"/>
              <a:gd name="T109" fmla="*/ 3026 h 6912"/>
              <a:gd name="T110" fmla="*/ 14702 w 16368"/>
              <a:gd name="T111" fmla="*/ 4030 h 6912"/>
              <a:gd name="T112" fmla="*/ 13852 w 16368"/>
              <a:gd name="T113" fmla="*/ 3645 h 6912"/>
              <a:gd name="T114" fmla="*/ 14434 w 16368"/>
              <a:gd name="T115" fmla="*/ 2814 h 6912"/>
              <a:gd name="T116" fmla="*/ 14096 w 16368"/>
              <a:gd name="T117" fmla="*/ 2603 h 6912"/>
              <a:gd name="T118" fmla="*/ 13655 w 16368"/>
              <a:gd name="T119" fmla="*/ 4002 h 6912"/>
              <a:gd name="T120" fmla="*/ 15796 w 16368"/>
              <a:gd name="T121" fmla="*/ 3578 h 6912"/>
              <a:gd name="T122" fmla="*/ 8589 w 16368"/>
              <a:gd name="T123" fmla="*/ 495 h 6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68" h="6912">
                <a:moveTo>
                  <a:pt x="6388" y="495"/>
                </a:moveTo>
                <a:lnTo>
                  <a:pt x="6388" y="0"/>
                </a:lnTo>
                <a:lnTo>
                  <a:pt x="4724" y="0"/>
                </a:lnTo>
                <a:lnTo>
                  <a:pt x="4724" y="495"/>
                </a:lnTo>
                <a:lnTo>
                  <a:pt x="5212" y="495"/>
                </a:lnTo>
                <a:lnTo>
                  <a:pt x="5212" y="1721"/>
                </a:lnTo>
                <a:lnTo>
                  <a:pt x="5900" y="1721"/>
                </a:lnTo>
                <a:lnTo>
                  <a:pt x="5900" y="495"/>
                </a:lnTo>
                <a:lnTo>
                  <a:pt x="6388" y="495"/>
                </a:lnTo>
                <a:close/>
                <a:moveTo>
                  <a:pt x="12191" y="6803"/>
                </a:moveTo>
                <a:lnTo>
                  <a:pt x="12210" y="6813"/>
                </a:lnTo>
                <a:lnTo>
                  <a:pt x="12231" y="6823"/>
                </a:lnTo>
                <a:lnTo>
                  <a:pt x="12253" y="6833"/>
                </a:lnTo>
                <a:lnTo>
                  <a:pt x="12278" y="6843"/>
                </a:lnTo>
                <a:lnTo>
                  <a:pt x="12304" y="6853"/>
                </a:lnTo>
                <a:lnTo>
                  <a:pt x="12331" y="6862"/>
                </a:lnTo>
                <a:lnTo>
                  <a:pt x="12361" y="6871"/>
                </a:lnTo>
                <a:lnTo>
                  <a:pt x="12391" y="6878"/>
                </a:lnTo>
                <a:lnTo>
                  <a:pt x="12422" y="6885"/>
                </a:lnTo>
                <a:lnTo>
                  <a:pt x="12454" y="6893"/>
                </a:lnTo>
                <a:lnTo>
                  <a:pt x="12487" y="6898"/>
                </a:lnTo>
                <a:lnTo>
                  <a:pt x="12520" y="6903"/>
                </a:lnTo>
                <a:lnTo>
                  <a:pt x="12554" y="6907"/>
                </a:lnTo>
                <a:lnTo>
                  <a:pt x="12588" y="6910"/>
                </a:lnTo>
                <a:lnTo>
                  <a:pt x="12622" y="6911"/>
                </a:lnTo>
                <a:lnTo>
                  <a:pt x="12657" y="6912"/>
                </a:lnTo>
                <a:lnTo>
                  <a:pt x="12697" y="6911"/>
                </a:lnTo>
                <a:lnTo>
                  <a:pt x="12737" y="6909"/>
                </a:lnTo>
                <a:lnTo>
                  <a:pt x="12775" y="6906"/>
                </a:lnTo>
                <a:lnTo>
                  <a:pt x="12812" y="6901"/>
                </a:lnTo>
                <a:lnTo>
                  <a:pt x="12848" y="6896"/>
                </a:lnTo>
                <a:lnTo>
                  <a:pt x="12882" y="6888"/>
                </a:lnTo>
                <a:lnTo>
                  <a:pt x="12914" y="6879"/>
                </a:lnTo>
                <a:lnTo>
                  <a:pt x="12946" y="6870"/>
                </a:lnTo>
                <a:lnTo>
                  <a:pt x="12976" y="6860"/>
                </a:lnTo>
                <a:lnTo>
                  <a:pt x="13004" y="6848"/>
                </a:lnTo>
                <a:lnTo>
                  <a:pt x="13032" y="6835"/>
                </a:lnTo>
                <a:lnTo>
                  <a:pt x="13059" y="6821"/>
                </a:lnTo>
                <a:lnTo>
                  <a:pt x="13083" y="6807"/>
                </a:lnTo>
                <a:lnTo>
                  <a:pt x="13107" y="6791"/>
                </a:lnTo>
                <a:lnTo>
                  <a:pt x="13129" y="6775"/>
                </a:lnTo>
                <a:lnTo>
                  <a:pt x="13150" y="6758"/>
                </a:lnTo>
                <a:lnTo>
                  <a:pt x="13169" y="6739"/>
                </a:lnTo>
                <a:lnTo>
                  <a:pt x="13187" y="6720"/>
                </a:lnTo>
                <a:lnTo>
                  <a:pt x="13205" y="6700"/>
                </a:lnTo>
                <a:lnTo>
                  <a:pt x="13220" y="6680"/>
                </a:lnTo>
                <a:lnTo>
                  <a:pt x="13235" y="6659"/>
                </a:lnTo>
                <a:lnTo>
                  <a:pt x="13248" y="6637"/>
                </a:lnTo>
                <a:lnTo>
                  <a:pt x="13259" y="6615"/>
                </a:lnTo>
                <a:lnTo>
                  <a:pt x="13270" y="6592"/>
                </a:lnTo>
                <a:lnTo>
                  <a:pt x="13280" y="6568"/>
                </a:lnTo>
                <a:lnTo>
                  <a:pt x="13288" y="6545"/>
                </a:lnTo>
                <a:lnTo>
                  <a:pt x="13294" y="6521"/>
                </a:lnTo>
                <a:lnTo>
                  <a:pt x="13300" y="6496"/>
                </a:lnTo>
                <a:lnTo>
                  <a:pt x="13304" y="6471"/>
                </a:lnTo>
                <a:lnTo>
                  <a:pt x="13307" y="6446"/>
                </a:lnTo>
                <a:lnTo>
                  <a:pt x="13309" y="6420"/>
                </a:lnTo>
                <a:lnTo>
                  <a:pt x="13309" y="6395"/>
                </a:lnTo>
                <a:lnTo>
                  <a:pt x="13309" y="6372"/>
                </a:lnTo>
                <a:lnTo>
                  <a:pt x="13308" y="6350"/>
                </a:lnTo>
                <a:lnTo>
                  <a:pt x="13306" y="6327"/>
                </a:lnTo>
                <a:lnTo>
                  <a:pt x="13303" y="6307"/>
                </a:lnTo>
                <a:lnTo>
                  <a:pt x="13299" y="6285"/>
                </a:lnTo>
                <a:lnTo>
                  <a:pt x="13294" y="6266"/>
                </a:lnTo>
                <a:lnTo>
                  <a:pt x="13289" y="6245"/>
                </a:lnTo>
                <a:lnTo>
                  <a:pt x="13283" y="6226"/>
                </a:lnTo>
                <a:lnTo>
                  <a:pt x="13275" y="6207"/>
                </a:lnTo>
                <a:lnTo>
                  <a:pt x="13267" y="6189"/>
                </a:lnTo>
                <a:lnTo>
                  <a:pt x="13258" y="6172"/>
                </a:lnTo>
                <a:lnTo>
                  <a:pt x="13248" y="6154"/>
                </a:lnTo>
                <a:lnTo>
                  <a:pt x="13238" y="6137"/>
                </a:lnTo>
                <a:lnTo>
                  <a:pt x="13226" y="6120"/>
                </a:lnTo>
                <a:lnTo>
                  <a:pt x="13213" y="6104"/>
                </a:lnTo>
                <a:lnTo>
                  <a:pt x="13200" y="6089"/>
                </a:lnTo>
                <a:lnTo>
                  <a:pt x="13186" y="6073"/>
                </a:lnTo>
                <a:lnTo>
                  <a:pt x="13171" y="6058"/>
                </a:lnTo>
                <a:lnTo>
                  <a:pt x="13155" y="6044"/>
                </a:lnTo>
                <a:lnTo>
                  <a:pt x="13138" y="6029"/>
                </a:lnTo>
                <a:lnTo>
                  <a:pt x="13120" y="6016"/>
                </a:lnTo>
                <a:lnTo>
                  <a:pt x="13102" y="6002"/>
                </a:lnTo>
                <a:lnTo>
                  <a:pt x="13082" y="5989"/>
                </a:lnTo>
                <a:lnTo>
                  <a:pt x="13062" y="5976"/>
                </a:lnTo>
                <a:lnTo>
                  <a:pt x="13041" y="5964"/>
                </a:lnTo>
                <a:lnTo>
                  <a:pt x="13019" y="5952"/>
                </a:lnTo>
                <a:lnTo>
                  <a:pt x="12995" y="5939"/>
                </a:lnTo>
                <a:lnTo>
                  <a:pt x="12972" y="5927"/>
                </a:lnTo>
                <a:lnTo>
                  <a:pt x="12947" y="5916"/>
                </a:lnTo>
                <a:lnTo>
                  <a:pt x="12920" y="5905"/>
                </a:lnTo>
                <a:lnTo>
                  <a:pt x="12894" y="5893"/>
                </a:lnTo>
                <a:lnTo>
                  <a:pt x="12866" y="5883"/>
                </a:lnTo>
                <a:lnTo>
                  <a:pt x="12825" y="5867"/>
                </a:lnTo>
                <a:lnTo>
                  <a:pt x="12786" y="5851"/>
                </a:lnTo>
                <a:lnTo>
                  <a:pt x="12751" y="5835"/>
                </a:lnTo>
                <a:lnTo>
                  <a:pt x="12718" y="5821"/>
                </a:lnTo>
                <a:lnTo>
                  <a:pt x="12688" y="5806"/>
                </a:lnTo>
                <a:lnTo>
                  <a:pt x="12662" y="5790"/>
                </a:lnTo>
                <a:lnTo>
                  <a:pt x="12637" y="5775"/>
                </a:lnTo>
                <a:lnTo>
                  <a:pt x="12616" y="5758"/>
                </a:lnTo>
                <a:lnTo>
                  <a:pt x="12606" y="5750"/>
                </a:lnTo>
                <a:lnTo>
                  <a:pt x="12597" y="5742"/>
                </a:lnTo>
                <a:lnTo>
                  <a:pt x="12589" y="5734"/>
                </a:lnTo>
                <a:lnTo>
                  <a:pt x="12581" y="5725"/>
                </a:lnTo>
                <a:lnTo>
                  <a:pt x="12574" y="5717"/>
                </a:lnTo>
                <a:lnTo>
                  <a:pt x="12568" y="5707"/>
                </a:lnTo>
                <a:lnTo>
                  <a:pt x="12561" y="5698"/>
                </a:lnTo>
                <a:lnTo>
                  <a:pt x="12556" y="5689"/>
                </a:lnTo>
                <a:lnTo>
                  <a:pt x="12552" y="5679"/>
                </a:lnTo>
                <a:lnTo>
                  <a:pt x="12548" y="5668"/>
                </a:lnTo>
                <a:lnTo>
                  <a:pt x="12545" y="5658"/>
                </a:lnTo>
                <a:lnTo>
                  <a:pt x="12542" y="5647"/>
                </a:lnTo>
                <a:lnTo>
                  <a:pt x="12540" y="5637"/>
                </a:lnTo>
                <a:lnTo>
                  <a:pt x="12538" y="5626"/>
                </a:lnTo>
                <a:lnTo>
                  <a:pt x="12538" y="5613"/>
                </a:lnTo>
                <a:lnTo>
                  <a:pt x="12537" y="5601"/>
                </a:lnTo>
                <a:lnTo>
                  <a:pt x="12538" y="5583"/>
                </a:lnTo>
                <a:lnTo>
                  <a:pt x="12541" y="5563"/>
                </a:lnTo>
                <a:lnTo>
                  <a:pt x="12544" y="5554"/>
                </a:lnTo>
                <a:lnTo>
                  <a:pt x="12546" y="5545"/>
                </a:lnTo>
                <a:lnTo>
                  <a:pt x="12550" y="5536"/>
                </a:lnTo>
                <a:lnTo>
                  <a:pt x="12553" y="5526"/>
                </a:lnTo>
                <a:lnTo>
                  <a:pt x="12558" y="5517"/>
                </a:lnTo>
                <a:lnTo>
                  <a:pt x="12563" y="5508"/>
                </a:lnTo>
                <a:lnTo>
                  <a:pt x="12569" y="5500"/>
                </a:lnTo>
                <a:lnTo>
                  <a:pt x="12575" y="5491"/>
                </a:lnTo>
                <a:lnTo>
                  <a:pt x="12581" y="5482"/>
                </a:lnTo>
                <a:lnTo>
                  <a:pt x="12588" y="5475"/>
                </a:lnTo>
                <a:lnTo>
                  <a:pt x="12596" y="5467"/>
                </a:lnTo>
                <a:lnTo>
                  <a:pt x="12604" y="5460"/>
                </a:lnTo>
                <a:lnTo>
                  <a:pt x="12614" y="5453"/>
                </a:lnTo>
                <a:lnTo>
                  <a:pt x="12623" y="5446"/>
                </a:lnTo>
                <a:lnTo>
                  <a:pt x="12633" y="5438"/>
                </a:lnTo>
                <a:lnTo>
                  <a:pt x="12644" y="5432"/>
                </a:lnTo>
                <a:lnTo>
                  <a:pt x="12656" y="5427"/>
                </a:lnTo>
                <a:lnTo>
                  <a:pt x="12667" y="5421"/>
                </a:lnTo>
                <a:lnTo>
                  <a:pt x="12680" y="5417"/>
                </a:lnTo>
                <a:lnTo>
                  <a:pt x="12693" y="5412"/>
                </a:lnTo>
                <a:lnTo>
                  <a:pt x="12707" y="5408"/>
                </a:lnTo>
                <a:lnTo>
                  <a:pt x="12721" y="5405"/>
                </a:lnTo>
                <a:lnTo>
                  <a:pt x="12736" y="5402"/>
                </a:lnTo>
                <a:lnTo>
                  <a:pt x="12752" y="5398"/>
                </a:lnTo>
                <a:lnTo>
                  <a:pt x="12768" y="5396"/>
                </a:lnTo>
                <a:lnTo>
                  <a:pt x="12785" y="5395"/>
                </a:lnTo>
                <a:lnTo>
                  <a:pt x="12803" y="5394"/>
                </a:lnTo>
                <a:lnTo>
                  <a:pt x="12821" y="5393"/>
                </a:lnTo>
                <a:lnTo>
                  <a:pt x="12852" y="5394"/>
                </a:lnTo>
                <a:lnTo>
                  <a:pt x="12881" y="5396"/>
                </a:lnTo>
                <a:lnTo>
                  <a:pt x="12908" y="5398"/>
                </a:lnTo>
                <a:lnTo>
                  <a:pt x="12935" y="5402"/>
                </a:lnTo>
                <a:lnTo>
                  <a:pt x="12960" y="5406"/>
                </a:lnTo>
                <a:lnTo>
                  <a:pt x="12985" y="5411"/>
                </a:lnTo>
                <a:lnTo>
                  <a:pt x="13008" y="5417"/>
                </a:lnTo>
                <a:lnTo>
                  <a:pt x="13031" y="5422"/>
                </a:lnTo>
                <a:lnTo>
                  <a:pt x="13052" y="5429"/>
                </a:lnTo>
                <a:lnTo>
                  <a:pt x="13072" y="5435"/>
                </a:lnTo>
                <a:lnTo>
                  <a:pt x="13091" y="5442"/>
                </a:lnTo>
                <a:lnTo>
                  <a:pt x="13109" y="5449"/>
                </a:lnTo>
                <a:lnTo>
                  <a:pt x="13139" y="5463"/>
                </a:lnTo>
                <a:lnTo>
                  <a:pt x="13166" y="5475"/>
                </a:lnTo>
                <a:lnTo>
                  <a:pt x="13241" y="5222"/>
                </a:lnTo>
                <a:lnTo>
                  <a:pt x="13223" y="5213"/>
                </a:lnTo>
                <a:lnTo>
                  <a:pt x="13205" y="5205"/>
                </a:lnTo>
                <a:lnTo>
                  <a:pt x="13185" y="5197"/>
                </a:lnTo>
                <a:lnTo>
                  <a:pt x="13165" y="5189"/>
                </a:lnTo>
                <a:lnTo>
                  <a:pt x="13142" y="5182"/>
                </a:lnTo>
                <a:lnTo>
                  <a:pt x="13120" y="5175"/>
                </a:lnTo>
                <a:lnTo>
                  <a:pt x="13096" y="5168"/>
                </a:lnTo>
                <a:lnTo>
                  <a:pt x="13071" y="5162"/>
                </a:lnTo>
                <a:lnTo>
                  <a:pt x="13044" y="5157"/>
                </a:lnTo>
                <a:lnTo>
                  <a:pt x="13017" y="5152"/>
                </a:lnTo>
                <a:lnTo>
                  <a:pt x="12988" y="5147"/>
                </a:lnTo>
                <a:lnTo>
                  <a:pt x="12958" y="5144"/>
                </a:lnTo>
                <a:lnTo>
                  <a:pt x="12928" y="5141"/>
                </a:lnTo>
                <a:lnTo>
                  <a:pt x="12896" y="5139"/>
                </a:lnTo>
                <a:lnTo>
                  <a:pt x="12862" y="5137"/>
                </a:lnTo>
                <a:lnTo>
                  <a:pt x="12828" y="5137"/>
                </a:lnTo>
                <a:lnTo>
                  <a:pt x="12794" y="5138"/>
                </a:lnTo>
                <a:lnTo>
                  <a:pt x="12760" y="5139"/>
                </a:lnTo>
                <a:lnTo>
                  <a:pt x="12727" y="5142"/>
                </a:lnTo>
                <a:lnTo>
                  <a:pt x="12694" y="5146"/>
                </a:lnTo>
                <a:lnTo>
                  <a:pt x="12664" y="5152"/>
                </a:lnTo>
                <a:lnTo>
                  <a:pt x="12633" y="5158"/>
                </a:lnTo>
                <a:lnTo>
                  <a:pt x="12603" y="5165"/>
                </a:lnTo>
                <a:lnTo>
                  <a:pt x="12576" y="5175"/>
                </a:lnTo>
                <a:lnTo>
                  <a:pt x="12548" y="5184"/>
                </a:lnTo>
                <a:lnTo>
                  <a:pt x="12522" y="5195"/>
                </a:lnTo>
                <a:lnTo>
                  <a:pt x="12496" y="5206"/>
                </a:lnTo>
                <a:lnTo>
                  <a:pt x="12471" y="5219"/>
                </a:lnTo>
                <a:lnTo>
                  <a:pt x="12448" y="5232"/>
                </a:lnTo>
                <a:lnTo>
                  <a:pt x="12425" y="5247"/>
                </a:lnTo>
                <a:lnTo>
                  <a:pt x="12404" y="5262"/>
                </a:lnTo>
                <a:lnTo>
                  <a:pt x="12383" y="5278"/>
                </a:lnTo>
                <a:lnTo>
                  <a:pt x="12364" y="5295"/>
                </a:lnTo>
                <a:lnTo>
                  <a:pt x="12346" y="5313"/>
                </a:lnTo>
                <a:lnTo>
                  <a:pt x="12329" y="5331"/>
                </a:lnTo>
                <a:lnTo>
                  <a:pt x="12313" y="5350"/>
                </a:lnTo>
                <a:lnTo>
                  <a:pt x="12299" y="5371"/>
                </a:lnTo>
                <a:lnTo>
                  <a:pt x="12285" y="5391"/>
                </a:lnTo>
                <a:lnTo>
                  <a:pt x="12273" y="5413"/>
                </a:lnTo>
                <a:lnTo>
                  <a:pt x="12262" y="5435"/>
                </a:lnTo>
                <a:lnTo>
                  <a:pt x="12251" y="5458"/>
                </a:lnTo>
                <a:lnTo>
                  <a:pt x="12243" y="5480"/>
                </a:lnTo>
                <a:lnTo>
                  <a:pt x="12236" y="5505"/>
                </a:lnTo>
                <a:lnTo>
                  <a:pt x="12230" y="5528"/>
                </a:lnTo>
                <a:lnTo>
                  <a:pt x="12225" y="5554"/>
                </a:lnTo>
                <a:lnTo>
                  <a:pt x="12222" y="5578"/>
                </a:lnTo>
                <a:lnTo>
                  <a:pt x="12220" y="5605"/>
                </a:lnTo>
                <a:lnTo>
                  <a:pt x="12219" y="5631"/>
                </a:lnTo>
                <a:lnTo>
                  <a:pt x="12220" y="5654"/>
                </a:lnTo>
                <a:lnTo>
                  <a:pt x="12221" y="5676"/>
                </a:lnTo>
                <a:lnTo>
                  <a:pt x="12224" y="5698"/>
                </a:lnTo>
                <a:lnTo>
                  <a:pt x="12227" y="5720"/>
                </a:lnTo>
                <a:lnTo>
                  <a:pt x="12232" y="5740"/>
                </a:lnTo>
                <a:lnTo>
                  <a:pt x="12237" y="5761"/>
                </a:lnTo>
                <a:lnTo>
                  <a:pt x="12244" y="5780"/>
                </a:lnTo>
                <a:lnTo>
                  <a:pt x="12251" y="5799"/>
                </a:lnTo>
                <a:lnTo>
                  <a:pt x="12260" y="5818"/>
                </a:lnTo>
                <a:lnTo>
                  <a:pt x="12270" y="5836"/>
                </a:lnTo>
                <a:lnTo>
                  <a:pt x="12280" y="5854"/>
                </a:lnTo>
                <a:lnTo>
                  <a:pt x="12291" y="5871"/>
                </a:lnTo>
                <a:lnTo>
                  <a:pt x="12304" y="5888"/>
                </a:lnTo>
                <a:lnTo>
                  <a:pt x="12317" y="5905"/>
                </a:lnTo>
                <a:lnTo>
                  <a:pt x="12330" y="5920"/>
                </a:lnTo>
                <a:lnTo>
                  <a:pt x="12346" y="5935"/>
                </a:lnTo>
                <a:lnTo>
                  <a:pt x="12361" y="5951"/>
                </a:lnTo>
                <a:lnTo>
                  <a:pt x="12377" y="5965"/>
                </a:lnTo>
                <a:lnTo>
                  <a:pt x="12395" y="5979"/>
                </a:lnTo>
                <a:lnTo>
                  <a:pt x="12412" y="5994"/>
                </a:lnTo>
                <a:lnTo>
                  <a:pt x="12431" y="6007"/>
                </a:lnTo>
                <a:lnTo>
                  <a:pt x="12451" y="6020"/>
                </a:lnTo>
                <a:lnTo>
                  <a:pt x="12471" y="6033"/>
                </a:lnTo>
                <a:lnTo>
                  <a:pt x="12492" y="6045"/>
                </a:lnTo>
                <a:lnTo>
                  <a:pt x="12514" y="6057"/>
                </a:lnTo>
                <a:lnTo>
                  <a:pt x="12536" y="6068"/>
                </a:lnTo>
                <a:lnTo>
                  <a:pt x="12559" y="6080"/>
                </a:lnTo>
                <a:lnTo>
                  <a:pt x="12583" y="6091"/>
                </a:lnTo>
                <a:lnTo>
                  <a:pt x="12607" y="6101"/>
                </a:lnTo>
                <a:lnTo>
                  <a:pt x="12633" y="6111"/>
                </a:lnTo>
                <a:lnTo>
                  <a:pt x="12659" y="6122"/>
                </a:lnTo>
                <a:lnTo>
                  <a:pt x="12685" y="6131"/>
                </a:lnTo>
                <a:lnTo>
                  <a:pt x="12724" y="6146"/>
                </a:lnTo>
                <a:lnTo>
                  <a:pt x="12761" y="6160"/>
                </a:lnTo>
                <a:lnTo>
                  <a:pt x="12794" y="6176"/>
                </a:lnTo>
                <a:lnTo>
                  <a:pt x="12824" y="6191"/>
                </a:lnTo>
                <a:lnTo>
                  <a:pt x="12852" y="6206"/>
                </a:lnTo>
                <a:lnTo>
                  <a:pt x="12877" y="6222"/>
                </a:lnTo>
                <a:lnTo>
                  <a:pt x="12899" y="6238"/>
                </a:lnTo>
                <a:lnTo>
                  <a:pt x="12919" y="6254"/>
                </a:lnTo>
                <a:lnTo>
                  <a:pt x="12928" y="6264"/>
                </a:lnTo>
                <a:lnTo>
                  <a:pt x="12936" y="6272"/>
                </a:lnTo>
                <a:lnTo>
                  <a:pt x="12944" y="6281"/>
                </a:lnTo>
                <a:lnTo>
                  <a:pt x="12951" y="6290"/>
                </a:lnTo>
                <a:lnTo>
                  <a:pt x="12957" y="6299"/>
                </a:lnTo>
                <a:lnTo>
                  <a:pt x="12962" y="6309"/>
                </a:lnTo>
                <a:lnTo>
                  <a:pt x="12969" y="6319"/>
                </a:lnTo>
                <a:lnTo>
                  <a:pt x="12973" y="6328"/>
                </a:lnTo>
                <a:lnTo>
                  <a:pt x="12977" y="6338"/>
                </a:lnTo>
                <a:lnTo>
                  <a:pt x="12980" y="6349"/>
                </a:lnTo>
                <a:lnTo>
                  <a:pt x="12983" y="6360"/>
                </a:lnTo>
                <a:lnTo>
                  <a:pt x="12986" y="6370"/>
                </a:lnTo>
                <a:lnTo>
                  <a:pt x="12987" y="6381"/>
                </a:lnTo>
                <a:lnTo>
                  <a:pt x="12989" y="6393"/>
                </a:lnTo>
                <a:lnTo>
                  <a:pt x="12989" y="6405"/>
                </a:lnTo>
                <a:lnTo>
                  <a:pt x="12990" y="6417"/>
                </a:lnTo>
                <a:lnTo>
                  <a:pt x="12989" y="6429"/>
                </a:lnTo>
                <a:lnTo>
                  <a:pt x="12988" y="6443"/>
                </a:lnTo>
                <a:lnTo>
                  <a:pt x="12987" y="6455"/>
                </a:lnTo>
                <a:lnTo>
                  <a:pt x="12985" y="6467"/>
                </a:lnTo>
                <a:lnTo>
                  <a:pt x="12982" y="6479"/>
                </a:lnTo>
                <a:lnTo>
                  <a:pt x="12978" y="6491"/>
                </a:lnTo>
                <a:lnTo>
                  <a:pt x="12974" y="6502"/>
                </a:lnTo>
                <a:lnTo>
                  <a:pt x="12970" y="6513"/>
                </a:lnTo>
                <a:lnTo>
                  <a:pt x="12963" y="6523"/>
                </a:lnTo>
                <a:lnTo>
                  <a:pt x="12957" y="6534"/>
                </a:lnTo>
                <a:lnTo>
                  <a:pt x="12951" y="6544"/>
                </a:lnTo>
                <a:lnTo>
                  <a:pt x="12944" y="6553"/>
                </a:lnTo>
                <a:lnTo>
                  <a:pt x="12936" y="6562"/>
                </a:lnTo>
                <a:lnTo>
                  <a:pt x="12928" y="6570"/>
                </a:lnTo>
                <a:lnTo>
                  <a:pt x="12918" y="6579"/>
                </a:lnTo>
                <a:lnTo>
                  <a:pt x="12908" y="6587"/>
                </a:lnTo>
                <a:lnTo>
                  <a:pt x="12898" y="6594"/>
                </a:lnTo>
                <a:lnTo>
                  <a:pt x="12888" y="6601"/>
                </a:lnTo>
                <a:lnTo>
                  <a:pt x="12877" y="6608"/>
                </a:lnTo>
                <a:lnTo>
                  <a:pt x="12864" y="6614"/>
                </a:lnTo>
                <a:lnTo>
                  <a:pt x="12852" y="6621"/>
                </a:lnTo>
                <a:lnTo>
                  <a:pt x="12839" y="6626"/>
                </a:lnTo>
                <a:lnTo>
                  <a:pt x="12824" y="6631"/>
                </a:lnTo>
                <a:lnTo>
                  <a:pt x="12810" y="6635"/>
                </a:lnTo>
                <a:lnTo>
                  <a:pt x="12796" y="6639"/>
                </a:lnTo>
                <a:lnTo>
                  <a:pt x="12780" y="6642"/>
                </a:lnTo>
                <a:lnTo>
                  <a:pt x="12764" y="6645"/>
                </a:lnTo>
                <a:lnTo>
                  <a:pt x="12748" y="6647"/>
                </a:lnTo>
                <a:lnTo>
                  <a:pt x="12731" y="6649"/>
                </a:lnTo>
                <a:lnTo>
                  <a:pt x="12714" y="6650"/>
                </a:lnTo>
                <a:lnTo>
                  <a:pt x="12695" y="6651"/>
                </a:lnTo>
                <a:lnTo>
                  <a:pt x="12677" y="6651"/>
                </a:lnTo>
                <a:lnTo>
                  <a:pt x="12647" y="6651"/>
                </a:lnTo>
                <a:lnTo>
                  <a:pt x="12618" y="6649"/>
                </a:lnTo>
                <a:lnTo>
                  <a:pt x="12588" y="6646"/>
                </a:lnTo>
                <a:lnTo>
                  <a:pt x="12558" y="6643"/>
                </a:lnTo>
                <a:lnTo>
                  <a:pt x="12530" y="6638"/>
                </a:lnTo>
                <a:lnTo>
                  <a:pt x="12502" y="6632"/>
                </a:lnTo>
                <a:lnTo>
                  <a:pt x="12473" y="6626"/>
                </a:lnTo>
                <a:lnTo>
                  <a:pt x="12447" y="6619"/>
                </a:lnTo>
                <a:lnTo>
                  <a:pt x="12420" y="6610"/>
                </a:lnTo>
                <a:lnTo>
                  <a:pt x="12395" y="6602"/>
                </a:lnTo>
                <a:lnTo>
                  <a:pt x="12370" y="6593"/>
                </a:lnTo>
                <a:lnTo>
                  <a:pt x="12347" y="6584"/>
                </a:lnTo>
                <a:lnTo>
                  <a:pt x="12323" y="6574"/>
                </a:lnTo>
                <a:lnTo>
                  <a:pt x="12302" y="6563"/>
                </a:lnTo>
                <a:lnTo>
                  <a:pt x="12280" y="6553"/>
                </a:lnTo>
                <a:lnTo>
                  <a:pt x="12261" y="6542"/>
                </a:lnTo>
                <a:lnTo>
                  <a:pt x="12191" y="6803"/>
                </a:lnTo>
                <a:close/>
                <a:moveTo>
                  <a:pt x="11914" y="5865"/>
                </a:moveTo>
                <a:lnTo>
                  <a:pt x="11265" y="5865"/>
                </a:lnTo>
                <a:lnTo>
                  <a:pt x="11265" y="5422"/>
                </a:lnTo>
                <a:lnTo>
                  <a:pt x="11953" y="5422"/>
                </a:lnTo>
                <a:lnTo>
                  <a:pt x="11953" y="5163"/>
                </a:lnTo>
                <a:lnTo>
                  <a:pt x="10951" y="5163"/>
                </a:lnTo>
                <a:lnTo>
                  <a:pt x="10951" y="6884"/>
                </a:lnTo>
                <a:lnTo>
                  <a:pt x="11991" y="6884"/>
                </a:lnTo>
                <a:lnTo>
                  <a:pt x="11991" y="6626"/>
                </a:lnTo>
                <a:lnTo>
                  <a:pt x="11265" y="6626"/>
                </a:lnTo>
                <a:lnTo>
                  <a:pt x="11265" y="6122"/>
                </a:lnTo>
                <a:lnTo>
                  <a:pt x="11914" y="6122"/>
                </a:lnTo>
                <a:lnTo>
                  <a:pt x="11914" y="5865"/>
                </a:lnTo>
                <a:close/>
                <a:moveTo>
                  <a:pt x="10633" y="6586"/>
                </a:moveTo>
                <a:lnTo>
                  <a:pt x="10617" y="6593"/>
                </a:lnTo>
                <a:lnTo>
                  <a:pt x="10600" y="6599"/>
                </a:lnTo>
                <a:lnTo>
                  <a:pt x="10582" y="6605"/>
                </a:lnTo>
                <a:lnTo>
                  <a:pt x="10562" y="6611"/>
                </a:lnTo>
                <a:lnTo>
                  <a:pt x="10542" y="6617"/>
                </a:lnTo>
                <a:lnTo>
                  <a:pt x="10522" y="6623"/>
                </a:lnTo>
                <a:lnTo>
                  <a:pt x="10500" y="6627"/>
                </a:lnTo>
                <a:lnTo>
                  <a:pt x="10479" y="6632"/>
                </a:lnTo>
                <a:lnTo>
                  <a:pt x="10456" y="6635"/>
                </a:lnTo>
                <a:lnTo>
                  <a:pt x="10433" y="6639"/>
                </a:lnTo>
                <a:lnTo>
                  <a:pt x="10409" y="6642"/>
                </a:lnTo>
                <a:lnTo>
                  <a:pt x="10385" y="6644"/>
                </a:lnTo>
                <a:lnTo>
                  <a:pt x="10362" y="6646"/>
                </a:lnTo>
                <a:lnTo>
                  <a:pt x="10338" y="6647"/>
                </a:lnTo>
                <a:lnTo>
                  <a:pt x="10314" y="6648"/>
                </a:lnTo>
                <a:lnTo>
                  <a:pt x="10290" y="6648"/>
                </a:lnTo>
                <a:lnTo>
                  <a:pt x="10255" y="6648"/>
                </a:lnTo>
                <a:lnTo>
                  <a:pt x="10221" y="6646"/>
                </a:lnTo>
                <a:lnTo>
                  <a:pt x="10188" y="6642"/>
                </a:lnTo>
                <a:lnTo>
                  <a:pt x="10155" y="6638"/>
                </a:lnTo>
                <a:lnTo>
                  <a:pt x="10125" y="6632"/>
                </a:lnTo>
                <a:lnTo>
                  <a:pt x="10094" y="6624"/>
                </a:lnTo>
                <a:lnTo>
                  <a:pt x="10065" y="6615"/>
                </a:lnTo>
                <a:lnTo>
                  <a:pt x="10037" y="6605"/>
                </a:lnTo>
                <a:lnTo>
                  <a:pt x="10009" y="6594"/>
                </a:lnTo>
                <a:lnTo>
                  <a:pt x="9983" y="6582"/>
                </a:lnTo>
                <a:lnTo>
                  <a:pt x="9958" y="6567"/>
                </a:lnTo>
                <a:lnTo>
                  <a:pt x="9934" y="6552"/>
                </a:lnTo>
                <a:lnTo>
                  <a:pt x="9911" y="6537"/>
                </a:lnTo>
                <a:lnTo>
                  <a:pt x="9889" y="6519"/>
                </a:lnTo>
                <a:lnTo>
                  <a:pt x="9868" y="6501"/>
                </a:lnTo>
                <a:lnTo>
                  <a:pt x="9848" y="6480"/>
                </a:lnTo>
                <a:lnTo>
                  <a:pt x="9830" y="6460"/>
                </a:lnTo>
                <a:lnTo>
                  <a:pt x="9813" y="6439"/>
                </a:lnTo>
                <a:lnTo>
                  <a:pt x="9795" y="6416"/>
                </a:lnTo>
                <a:lnTo>
                  <a:pt x="9781" y="6391"/>
                </a:lnTo>
                <a:lnTo>
                  <a:pt x="9767" y="6367"/>
                </a:lnTo>
                <a:lnTo>
                  <a:pt x="9753" y="6340"/>
                </a:lnTo>
                <a:lnTo>
                  <a:pt x="9742" y="6314"/>
                </a:lnTo>
                <a:lnTo>
                  <a:pt x="9731" y="6286"/>
                </a:lnTo>
                <a:lnTo>
                  <a:pt x="9722" y="6256"/>
                </a:lnTo>
                <a:lnTo>
                  <a:pt x="9713" y="6227"/>
                </a:lnTo>
                <a:lnTo>
                  <a:pt x="9706" y="6196"/>
                </a:lnTo>
                <a:lnTo>
                  <a:pt x="9701" y="6164"/>
                </a:lnTo>
                <a:lnTo>
                  <a:pt x="9696" y="6132"/>
                </a:lnTo>
                <a:lnTo>
                  <a:pt x="9693" y="6098"/>
                </a:lnTo>
                <a:lnTo>
                  <a:pt x="9691" y="6064"/>
                </a:lnTo>
                <a:lnTo>
                  <a:pt x="9691" y="6028"/>
                </a:lnTo>
                <a:lnTo>
                  <a:pt x="9691" y="5991"/>
                </a:lnTo>
                <a:lnTo>
                  <a:pt x="9694" y="5954"/>
                </a:lnTo>
                <a:lnTo>
                  <a:pt x="9697" y="5918"/>
                </a:lnTo>
                <a:lnTo>
                  <a:pt x="9702" y="5883"/>
                </a:lnTo>
                <a:lnTo>
                  <a:pt x="9708" y="5849"/>
                </a:lnTo>
                <a:lnTo>
                  <a:pt x="9716" y="5817"/>
                </a:lnTo>
                <a:lnTo>
                  <a:pt x="9726" y="5785"/>
                </a:lnTo>
                <a:lnTo>
                  <a:pt x="9736" y="5755"/>
                </a:lnTo>
                <a:lnTo>
                  <a:pt x="9747" y="5727"/>
                </a:lnTo>
                <a:lnTo>
                  <a:pt x="9759" y="5699"/>
                </a:lnTo>
                <a:lnTo>
                  <a:pt x="9774" y="5673"/>
                </a:lnTo>
                <a:lnTo>
                  <a:pt x="9789" y="5647"/>
                </a:lnTo>
                <a:lnTo>
                  <a:pt x="9805" y="5622"/>
                </a:lnTo>
                <a:lnTo>
                  <a:pt x="9823" y="5600"/>
                </a:lnTo>
                <a:lnTo>
                  <a:pt x="9841" y="5577"/>
                </a:lnTo>
                <a:lnTo>
                  <a:pt x="9861" y="5557"/>
                </a:lnTo>
                <a:lnTo>
                  <a:pt x="9881" y="5538"/>
                </a:lnTo>
                <a:lnTo>
                  <a:pt x="9903" y="5520"/>
                </a:lnTo>
                <a:lnTo>
                  <a:pt x="9925" y="5503"/>
                </a:lnTo>
                <a:lnTo>
                  <a:pt x="9949" y="5487"/>
                </a:lnTo>
                <a:lnTo>
                  <a:pt x="9973" y="5473"/>
                </a:lnTo>
                <a:lnTo>
                  <a:pt x="9999" y="5460"/>
                </a:lnTo>
                <a:lnTo>
                  <a:pt x="10024" y="5448"/>
                </a:lnTo>
                <a:lnTo>
                  <a:pt x="10052" y="5436"/>
                </a:lnTo>
                <a:lnTo>
                  <a:pt x="10080" y="5427"/>
                </a:lnTo>
                <a:lnTo>
                  <a:pt x="10108" y="5419"/>
                </a:lnTo>
                <a:lnTo>
                  <a:pt x="10138" y="5412"/>
                </a:lnTo>
                <a:lnTo>
                  <a:pt x="10168" y="5407"/>
                </a:lnTo>
                <a:lnTo>
                  <a:pt x="10198" y="5402"/>
                </a:lnTo>
                <a:lnTo>
                  <a:pt x="10230" y="5398"/>
                </a:lnTo>
                <a:lnTo>
                  <a:pt x="10262" y="5396"/>
                </a:lnTo>
                <a:lnTo>
                  <a:pt x="10294" y="5396"/>
                </a:lnTo>
                <a:lnTo>
                  <a:pt x="10320" y="5396"/>
                </a:lnTo>
                <a:lnTo>
                  <a:pt x="10346" y="5397"/>
                </a:lnTo>
                <a:lnTo>
                  <a:pt x="10370" y="5400"/>
                </a:lnTo>
                <a:lnTo>
                  <a:pt x="10395" y="5402"/>
                </a:lnTo>
                <a:lnTo>
                  <a:pt x="10418" y="5405"/>
                </a:lnTo>
                <a:lnTo>
                  <a:pt x="10441" y="5408"/>
                </a:lnTo>
                <a:lnTo>
                  <a:pt x="10463" y="5412"/>
                </a:lnTo>
                <a:lnTo>
                  <a:pt x="10485" y="5416"/>
                </a:lnTo>
                <a:lnTo>
                  <a:pt x="10505" y="5421"/>
                </a:lnTo>
                <a:lnTo>
                  <a:pt x="10526" y="5426"/>
                </a:lnTo>
                <a:lnTo>
                  <a:pt x="10545" y="5431"/>
                </a:lnTo>
                <a:lnTo>
                  <a:pt x="10563" y="5437"/>
                </a:lnTo>
                <a:lnTo>
                  <a:pt x="10598" y="5450"/>
                </a:lnTo>
                <a:lnTo>
                  <a:pt x="10630" y="5463"/>
                </a:lnTo>
                <a:lnTo>
                  <a:pt x="10699" y="5213"/>
                </a:lnTo>
                <a:lnTo>
                  <a:pt x="10685" y="5206"/>
                </a:lnTo>
                <a:lnTo>
                  <a:pt x="10671" y="5200"/>
                </a:lnTo>
                <a:lnTo>
                  <a:pt x="10654" y="5193"/>
                </a:lnTo>
                <a:lnTo>
                  <a:pt x="10635" y="5187"/>
                </a:lnTo>
                <a:lnTo>
                  <a:pt x="10615" y="5180"/>
                </a:lnTo>
                <a:lnTo>
                  <a:pt x="10593" y="5174"/>
                </a:lnTo>
                <a:lnTo>
                  <a:pt x="10569" y="5167"/>
                </a:lnTo>
                <a:lnTo>
                  <a:pt x="10543" y="5162"/>
                </a:lnTo>
                <a:lnTo>
                  <a:pt x="10516" y="5156"/>
                </a:lnTo>
                <a:lnTo>
                  <a:pt x="10488" y="5152"/>
                </a:lnTo>
                <a:lnTo>
                  <a:pt x="10457" y="5148"/>
                </a:lnTo>
                <a:lnTo>
                  <a:pt x="10424" y="5144"/>
                </a:lnTo>
                <a:lnTo>
                  <a:pt x="10392" y="5141"/>
                </a:lnTo>
                <a:lnTo>
                  <a:pt x="10356" y="5139"/>
                </a:lnTo>
                <a:lnTo>
                  <a:pt x="10319" y="5137"/>
                </a:lnTo>
                <a:lnTo>
                  <a:pt x="10281" y="5137"/>
                </a:lnTo>
                <a:lnTo>
                  <a:pt x="10232" y="5138"/>
                </a:lnTo>
                <a:lnTo>
                  <a:pt x="10184" y="5141"/>
                </a:lnTo>
                <a:lnTo>
                  <a:pt x="10137" y="5146"/>
                </a:lnTo>
                <a:lnTo>
                  <a:pt x="10091" y="5152"/>
                </a:lnTo>
                <a:lnTo>
                  <a:pt x="10045" y="5161"/>
                </a:lnTo>
                <a:lnTo>
                  <a:pt x="10001" y="5172"/>
                </a:lnTo>
                <a:lnTo>
                  <a:pt x="9957" y="5185"/>
                </a:lnTo>
                <a:lnTo>
                  <a:pt x="9915" y="5199"/>
                </a:lnTo>
                <a:lnTo>
                  <a:pt x="9874" y="5215"/>
                </a:lnTo>
                <a:lnTo>
                  <a:pt x="9834" y="5233"/>
                </a:lnTo>
                <a:lnTo>
                  <a:pt x="9795" y="5253"/>
                </a:lnTo>
                <a:lnTo>
                  <a:pt x="9758" y="5275"/>
                </a:lnTo>
                <a:lnTo>
                  <a:pt x="9723" y="5298"/>
                </a:lnTo>
                <a:lnTo>
                  <a:pt x="9688" y="5323"/>
                </a:lnTo>
                <a:lnTo>
                  <a:pt x="9654" y="5349"/>
                </a:lnTo>
                <a:lnTo>
                  <a:pt x="9623" y="5378"/>
                </a:lnTo>
                <a:lnTo>
                  <a:pt x="9593" y="5409"/>
                </a:lnTo>
                <a:lnTo>
                  <a:pt x="9564" y="5440"/>
                </a:lnTo>
                <a:lnTo>
                  <a:pt x="9537" y="5473"/>
                </a:lnTo>
                <a:lnTo>
                  <a:pt x="9512" y="5509"/>
                </a:lnTo>
                <a:lnTo>
                  <a:pt x="9488" y="5545"/>
                </a:lnTo>
                <a:lnTo>
                  <a:pt x="9467" y="5584"/>
                </a:lnTo>
                <a:lnTo>
                  <a:pt x="9447" y="5622"/>
                </a:lnTo>
                <a:lnTo>
                  <a:pt x="9429" y="5664"/>
                </a:lnTo>
                <a:lnTo>
                  <a:pt x="9414" y="5706"/>
                </a:lnTo>
                <a:lnTo>
                  <a:pt x="9399" y="5750"/>
                </a:lnTo>
                <a:lnTo>
                  <a:pt x="9387" y="5796"/>
                </a:lnTo>
                <a:lnTo>
                  <a:pt x="9378" y="5843"/>
                </a:lnTo>
                <a:lnTo>
                  <a:pt x="9370" y="5891"/>
                </a:lnTo>
                <a:lnTo>
                  <a:pt x="9364" y="5942"/>
                </a:lnTo>
                <a:lnTo>
                  <a:pt x="9360" y="5993"/>
                </a:lnTo>
                <a:lnTo>
                  <a:pt x="9359" y="6045"/>
                </a:lnTo>
                <a:lnTo>
                  <a:pt x="9360" y="6093"/>
                </a:lnTo>
                <a:lnTo>
                  <a:pt x="9364" y="6141"/>
                </a:lnTo>
                <a:lnTo>
                  <a:pt x="9368" y="6187"/>
                </a:lnTo>
                <a:lnTo>
                  <a:pt x="9375" y="6232"/>
                </a:lnTo>
                <a:lnTo>
                  <a:pt x="9383" y="6276"/>
                </a:lnTo>
                <a:lnTo>
                  <a:pt x="9393" y="6319"/>
                </a:lnTo>
                <a:lnTo>
                  <a:pt x="9405" y="6361"/>
                </a:lnTo>
                <a:lnTo>
                  <a:pt x="9420" y="6401"/>
                </a:lnTo>
                <a:lnTo>
                  <a:pt x="9436" y="6441"/>
                </a:lnTo>
                <a:lnTo>
                  <a:pt x="9454" y="6478"/>
                </a:lnTo>
                <a:lnTo>
                  <a:pt x="9473" y="6514"/>
                </a:lnTo>
                <a:lnTo>
                  <a:pt x="9493" y="6549"/>
                </a:lnTo>
                <a:lnTo>
                  <a:pt x="9516" y="6583"/>
                </a:lnTo>
                <a:lnTo>
                  <a:pt x="9540" y="6615"/>
                </a:lnTo>
                <a:lnTo>
                  <a:pt x="9566" y="6646"/>
                </a:lnTo>
                <a:lnTo>
                  <a:pt x="9594" y="6675"/>
                </a:lnTo>
                <a:lnTo>
                  <a:pt x="9623" y="6702"/>
                </a:lnTo>
                <a:lnTo>
                  <a:pt x="9654" y="6728"/>
                </a:lnTo>
                <a:lnTo>
                  <a:pt x="9687" y="6752"/>
                </a:lnTo>
                <a:lnTo>
                  <a:pt x="9721" y="6776"/>
                </a:lnTo>
                <a:lnTo>
                  <a:pt x="9755" y="6796"/>
                </a:lnTo>
                <a:lnTo>
                  <a:pt x="9792" y="6816"/>
                </a:lnTo>
                <a:lnTo>
                  <a:pt x="9831" y="6834"/>
                </a:lnTo>
                <a:lnTo>
                  <a:pt x="9871" y="6851"/>
                </a:lnTo>
                <a:lnTo>
                  <a:pt x="9912" y="6864"/>
                </a:lnTo>
                <a:lnTo>
                  <a:pt x="9955" y="6877"/>
                </a:lnTo>
                <a:lnTo>
                  <a:pt x="9999" y="6887"/>
                </a:lnTo>
                <a:lnTo>
                  <a:pt x="10044" y="6897"/>
                </a:lnTo>
                <a:lnTo>
                  <a:pt x="10091" y="6903"/>
                </a:lnTo>
                <a:lnTo>
                  <a:pt x="10139" y="6908"/>
                </a:lnTo>
                <a:lnTo>
                  <a:pt x="10188" y="6911"/>
                </a:lnTo>
                <a:lnTo>
                  <a:pt x="10238" y="6912"/>
                </a:lnTo>
                <a:lnTo>
                  <a:pt x="10277" y="6912"/>
                </a:lnTo>
                <a:lnTo>
                  <a:pt x="10315" y="6910"/>
                </a:lnTo>
                <a:lnTo>
                  <a:pt x="10351" y="6908"/>
                </a:lnTo>
                <a:lnTo>
                  <a:pt x="10385" y="6905"/>
                </a:lnTo>
                <a:lnTo>
                  <a:pt x="10419" y="6902"/>
                </a:lnTo>
                <a:lnTo>
                  <a:pt x="10452" y="6897"/>
                </a:lnTo>
                <a:lnTo>
                  <a:pt x="10483" y="6893"/>
                </a:lnTo>
                <a:lnTo>
                  <a:pt x="10512" y="6886"/>
                </a:lnTo>
                <a:lnTo>
                  <a:pt x="10540" y="6881"/>
                </a:lnTo>
                <a:lnTo>
                  <a:pt x="10566" y="6875"/>
                </a:lnTo>
                <a:lnTo>
                  <a:pt x="10590" y="6868"/>
                </a:lnTo>
                <a:lnTo>
                  <a:pt x="10614" y="6862"/>
                </a:lnTo>
                <a:lnTo>
                  <a:pt x="10634" y="6855"/>
                </a:lnTo>
                <a:lnTo>
                  <a:pt x="10654" y="6848"/>
                </a:lnTo>
                <a:lnTo>
                  <a:pt x="10670" y="6840"/>
                </a:lnTo>
                <a:lnTo>
                  <a:pt x="10685" y="6833"/>
                </a:lnTo>
                <a:lnTo>
                  <a:pt x="10633" y="6586"/>
                </a:lnTo>
                <a:close/>
                <a:moveTo>
                  <a:pt x="8774" y="5163"/>
                </a:moveTo>
                <a:lnTo>
                  <a:pt x="8774" y="6884"/>
                </a:lnTo>
                <a:lnTo>
                  <a:pt x="9089" y="6884"/>
                </a:lnTo>
                <a:lnTo>
                  <a:pt x="9089" y="5163"/>
                </a:lnTo>
                <a:lnTo>
                  <a:pt x="8774" y="5163"/>
                </a:lnTo>
                <a:close/>
                <a:moveTo>
                  <a:pt x="7994" y="6884"/>
                </a:moveTo>
                <a:lnTo>
                  <a:pt x="8589" y="5163"/>
                </a:lnTo>
                <a:lnTo>
                  <a:pt x="8255" y="5163"/>
                </a:lnTo>
                <a:lnTo>
                  <a:pt x="8003" y="5951"/>
                </a:lnTo>
                <a:lnTo>
                  <a:pt x="7978" y="6029"/>
                </a:lnTo>
                <a:lnTo>
                  <a:pt x="7954" y="6108"/>
                </a:lnTo>
                <a:lnTo>
                  <a:pt x="7930" y="6186"/>
                </a:lnTo>
                <a:lnTo>
                  <a:pt x="7908" y="6265"/>
                </a:lnTo>
                <a:lnTo>
                  <a:pt x="7886" y="6342"/>
                </a:lnTo>
                <a:lnTo>
                  <a:pt x="7866" y="6420"/>
                </a:lnTo>
                <a:lnTo>
                  <a:pt x="7846" y="6497"/>
                </a:lnTo>
                <a:lnTo>
                  <a:pt x="7828" y="6574"/>
                </a:lnTo>
                <a:lnTo>
                  <a:pt x="7823" y="6574"/>
                </a:lnTo>
                <a:lnTo>
                  <a:pt x="7805" y="6496"/>
                </a:lnTo>
                <a:lnTo>
                  <a:pt x="7787" y="6418"/>
                </a:lnTo>
                <a:lnTo>
                  <a:pt x="7767" y="6340"/>
                </a:lnTo>
                <a:lnTo>
                  <a:pt x="7746" y="6264"/>
                </a:lnTo>
                <a:lnTo>
                  <a:pt x="7725" y="6185"/>
                </a:lnTo>
                <a:lnTo>
                  <a:pt x="7702" y="6107"/>
                </a:lnTo>
                <a:lnTo>
                  <a:pt x="7679" y="6027"/>
                </a:lnTo>
                <a:lnTo>
                  <a:pt x="7654" y="5947"/>
                </a:lnTo>
                <a:lnTo>
                  <a:pt x="7419" y="5163"/>
                </a:lnTo>
                <a:lnTo>
                  <a:pt x="7076" y="5163"/>
                </a:lnTo>
                <a:lnTo>
                  <a:pt x="7634" y="6884"/>
                </a:lnTo>
                <a:lnTo>
                  <a:pt x="7994" y="6884"/>
                </a:lnTo>
                <a:close/>
                <a:moveTo>
                  <a:pt x="5423" y="5865"/>
                </a:moveTo>
                <a:lnTo>
                  <a:pt x="4774" y="5865"/>
                </a:lnTo>
                <a:lnTo>
                  <a:pt x="4774" y="5422"/>
                </a:lnTo>
                <a:lnTo>
                  <a:pt x="5462" y="5422"/>
                </a:lnTo>
                <a:lnTo>
                  <a:pt x="5462" y="5163"/>
                </a:lnTo>
                <a:lnTo>
                  <a:pt x="4459" y="5163"/>
                </a:lnTo>
                <a:lnTo>
                  <a:pt x="4459" y="6884"/>
                </a:lnTo>
                <a:lnTo>
                  <a:pt x="5500" y="6884"/>
                </a:lnTo>
                <a:lnTo>
                  <a:pt x="5500" y="6626"/>
                </a:lnTo>
                <a:lnTo>
                  <a:pt x="4774" y="6626"/>
                </a:lnTo>
                <a:lnTo>
                  <a:pt x="4774" y="6122"/>
                </a:lnTo>
                <a:lnTo>
                  <a:pt x="5423" y="6122"/>
                </a:lnTo>
                <a:lnTo>
                  <a:pt x="5423" y="5865"/>
                </a:lnTo>
                <a:close/>
                <a:moveTo>
                  <a:pt x="3059" y="6803"/>
                </a:moveTo>
                <a:lnTo>
                  <a:pt x="3077" y="6813"/>
                </a:lnTo>
                <a:lnTo>
                  <a:pt x="3098" y="6823"/>
                </a:lnTo>
                <a:lnTo>
                  <a:pt x="3121" y="6833"/>
                </a:lnTo>
                <a:lnTo>
                  <a:pt x="3146" y="6843"/>
                </a:lnTo>
                <a:lnTo>
                  <a:pt x="3171" y="6853"/>
                </a:lnTo>
                <a:lnTo>
                  <a:pt x="3199" y="6862"/>
                </a:lnTo>
                <a:lnTo>
                  <a:pt x="3228" y="6871"/>
                </a:lnTo>
                <a:lnTo>
                  <a:pt x="3258" y="6878"/>
                </a:lnTo>
                <a:lnTo>
                  <a:pt x="3289" y="6885"/>
                </a:lnTo>
                <a:lnTo>
                  <a:pt x="3322" y="6893"/>
                </a:lnTo>
                <a:lnTo>
                  <a:pt x="3354" y="6898"/>
                </a:lnTo>
                <a:lnTo>
                  <a:pt x="3387" y="6903"/>
                </a:lnTo>
                <a:lnTo>
                  <a:pt x="3421" y="6907"/>
                </a:lnTo>
                <a:lnTo>
                  <a:pt x="3456" y="6910"/>
                </a:lnTo>
                <a:lnTo>
                  <a:pt x="3489" y="6911"/>
                </a:lnTo>
                <a:lnTo>
                  <a:pt x="3524" y="6912"/>
                </a:lnTo>
                <a:lnTo>
                  <a:pt x="3565" y="6911"/>
                </a:lnTo>
                <a:lnTo>
                  <a:pt x="3604" y="6909"/>
                </a:lnTo>
                <a:lnTo>
                  <a:pt x="3643" y="6906"/>
                </a:lnTo>
                <a:lnTo>
                  <a:pt x="3680" y="6901"/>
                </a:lnTo>
                <a:lnTo>
                  <a:pt x="3715" y="6896"/>
                </a:lnTo>
                <a:lnTo>
                  <a:pt x="3749" y="6888"/>
                </a:lnTo>
                <a:lnTo>
                  <a:pt x="3782" y="6879"/>
                </a:lnTo>
                <a:lnTo>
                  <a:pt x="3814" y="6870"/>
                </a:lnTo>
                <a:lnTo>
                  <a:pt x="3843" y="6860"/>
                </a:lnTo>
                <a:lnTo>
                  <a:pt x="3872" y="6848"/>
                </a:lnTo>
                <a:lnTo>
                  <a:pt x="3900" y="6835"/>
                </a:lnTo>
                <a:lnTo>
                  <a:pt x="3926" y="6821"/>
                </a:lnTo>
                <a:lnTo>
                  <a:pt x="3951" y="6807"/>
                </a:lnTo>
                <a:lnTo>
                  <a:pt x="3974" y="6791"/>
                </a:lnTo>
                <a:lnTo>
                  <a:pt x="3996" y="6775"/>
                </a:lnTo>
                <a:lnTo>
                  <a:pt x="4017" y="6758"/>
                </a:lnTo>
                <a:lnTo>
                  <a:pt x="4037" y="6739"/>
                </a:lnTo>
                <a:lnTo>
                  <a:pt x="4055" y="6720"/>
                </a:lnTo>
                <a:lnTo>
                  <a:pt x="4072" y="6700"/>
                </a:lnTo>
                <a:lnTo>
                  <a:pt x="4088" y="6680"/>
                </a:lnTo>
                <a:lnTo>
                  <a:pt x="4102" y="6659"/>
                </a:lnTo>
                <a:lnTo>
                  <a:pt x="4115" y="6637"/>
                </a:lnTo>
                <a:lnTo>
                  <a:pt x="4127" y="6615"/>
                </a:lnTo>
                <a:lnTo>
                  <a:pt x="4137" y="6592"/>
                </a:lnTo>
                <a:lnTo>
                  <a:pt x="4146" y="6568"/>
                </a:lnTo>
                <a:lnTo>
                  <a:pt x="4154" y="6545"/>
                </a:lnTo>
                <a:lnTo>
                  <a:pt x="4162" y="6521"/>
                </a:lnTo>
                <a:lnTo>
                  <a:pt x="4167" y="6496"/>
                </a:lnTo>
                <a:lnTo>
                  <a:pt x="4172" y="6471"/>
                </a:lnTo>
                <a:lnTo>
                  <a:pt x="4175" y="6446"/>
                </a:lnTo>
                <a:lnTo>
                  <a:pt x="4176" y="6420"/>
                </a:lnTo>
                <a:lnTo>
                  <a:pt x="4177" y="6395"/>
                </a:lnTo>
                <a:lnTo>
                  <a:pt x="4177" y="6372"/>
                </a:lnTo>
                <a:lnTo>
                  <a:pt x="4175" y="6350"/>
                </a:lnTo>
                <a:lnTo>
                  <a:pt x="4173" y="6327"/>
                </a:lnTo>
                <a:lnTo>
                  <a:pt x="4170" y="6307"/>
                </a:lnTo>
                <a:lnTo>
                  <a:pt x="4167" y="6285"/>
                </a:lnTo>
                <a:lnTo>
                  <a:pt x="4162" y="6266"/>
                </a:lnTo>
                <a:lnTo>
                  <a:pt x="4156" y="6245"/>
                </a:lnTo>
                <a:lnTo>
                  <a:pt x="4149" y="6226"/>
                </a:lnTo>
                <a:lnTo>
                  <a:pt x="4142" y="6207"/>
                </a:lnTo>
                <a:lnTo>
                  <a:pt x="4134" y="6189"/>
                </a:lnTo>
                <a:lnTo>
                  <a:pt x="4126" y="6172"/>
                </a:lnTo>
                <a:lnTo>
                  <a:pt x="4116" y="6154"/>
                </a:lnTo>
                <a:lnTo>
                  <a:pt x="4105" y="6137"/>
                </a:lnTo>
                <a:lnTo>
                  <a:pt x="4093" y="6120"/>
                </a:lnTo>
                <a:lnTo>
                  <a:pt x="4081" y="6104"/>
                </a:lnTo>
                <a:lnTo>
                  <a:pt x="4067" y="6089"/>
                </a:lnTo>
                <a:lnTo>
                  <a:pt x="4053" y="6073"/>
                </a:lnTo>
                <a:lnTo>
                  <a:pt x="4039" y="6058"/>
                </a:lnTo>
                <a:lnTo>
                  <a:pt x="4022" y="6044"/>
                </a:lnTo>
                <a:lnTo>
                  <a:pt x="4006" y="6029"/>
                </a:lnTo>
                <a:lnTo>
                  <a:pt x="3988" y="6016"/>
                </a:lnTo>
                <a:lnTo>
                  <a:pt x="3969" y="6002"/>
                </a:lnTo>
                <a:lnTo>
                  <a:pt x="3950" y="5989"/>
                </a:lnTo>
                <a:lnTo>
                  <a:pt x="3929" y="5976"/>
                </a:lnTo>
                <a:lnTo>
                  <a:pt x="3908" y="5964"/>
                </a:lnTo>
                <a:lnTo>
                  <a:pt x="3886" y="5952"/>
                </a:lnTo>
                <a:lnTo>
                  <a:pt x="3863" y="5939"/>
                </a:lnTo>
                <a:lnTo>
                  <a:pt x="3839" y="5927"/>
                </a:lnTo>
                <a:lnTo>
                  <a:pt x="3814" y="5916"/>
                </a:lnTo>
                <a:lnTo>
                  <a:pt x="3788" y="5905"/>
                </a:lnTo>
                <a:lnTo>
                  <a:pt x="3762" y="5893"/>
                </a:lnTo>
                <a:lnTo>
                  <a:pt x="3734" y="5883"/>
                </a:lnTo>
                <a:lnTo>
                  <a:pt x="3693" y="5867"/>
                </a:lnTo>
                <a:lnTo>
                  <a:pt x="3654" y="5851"/>
                </a:lnTo>
                <a:lnTo>
                  <a:pt x="3618" y="5835"/>
                </a:lnTo>
                <a:lnTo>
                  <a:pt x="3586" y="5821"/>
                </a:lnTo>
                <a:lnTo>
                  <a:pt x="3556" y="5806"/>
                </a:lnTo>
                <a:lnTo>
                  <a:pt x="3529" y="5790"/>
                </a:lnTo>
                <a:lnTo>
                  <a:pt x="3505" y="5775"/>
                </a:lnTo>
                <a:lnTo>
                  <a:pt x="3483" y="5758"/>
                </a:lnTo>
                <a:lnTo>
                  <a:pt x="3473" y="5750"/>
                </a:lnTo>
                <a:lnTo>
                  <a:pt x="3465" y="5742"/>
                </a:lnTo>
                <a:lnTo>
                  <a:pt x="3456" y="5734"/>
                </a:lnTo>
                <a:lnTo>
                  <a:pt x="3449" y="5725"/>
                </a:lnTo>
                <a:lnTo>
                  <a:pt x="3441" y="5717"/>
                </a:lnTo>
                <a:lnTo>
                  <a:pt x="3435" y="5707"/>
                </a:lnTo>
                <a:lnTo>
                  <a:pt x="3429" y="5698"/>
                </a:lnTo>
                <a:lnTo>
                  <a:pt x="3424" y="5689"/>
                </a:lnTo>
                <a:lnTo>
                  <a:pt x="3419" y="5679"/>
                </a:lnTo>
                <a:lnTo>
                  <a:pt x="3416" y="5668"/>
                </a:lnTo>
                <a:lnTo>
                  <a:pt x="3412" y="5658"/>
                </a:lnTo>
                <a:lnTo>
                  <a:pt x="3410" y="5647"/>
                </a:lnTo>
                <a:lnTo>
                  <a:pt x="3408" y="5637"/>
                </a:lnTo>
                <a:lnTo>
                  <a:pt x="3406" y="5626"/>
                </a:lnTo>
                <a:lnTo>
                  <a:pt x="3405" y="5613"/>
                </a:lnTo>
                <a:lnTo>
                  <a:pt x="3405" y="5601"/>
                </a:lnTo>
                <a:lnTo>
                  <a:pt x="3406" y="5583"/>
                </a:lnTo>
                <a:lnTo>
                  <a:pt x="3409" y="5563"/>
                </a:lnTo>
                <a:lnTo>
                  <a:pt x="3411" y="5554"/>
                </a:lnTo>
                <a:lnTo>
                  <a:pt x="3414" y="5545"/>
                </a:lnTo>
                <a:lnTo>
                  <a:pt x="3417" y="5536"/>
                </a:lnTo>
                <a:lnTo>
                  <a:pt x="3421" y="5526"/>
                </a:lnTo>
                <a:lnTo>
                  <a:pt x="3425" y="5517"/>
                </a:lnTo>
                <a:lnTo>
                  <a:pt x="3430" y="5508"/>
                </a:lnTo>
                <a:lnTo>
                  <a:pt x="3436" y="5500"/>
                </a:lnTo>
                <a:lnTo>
                  <a:pt x="3442" y="5491"/>
                </a:lnTo>
                <a:lnTo>
                  <a:pt x="3449" y="5482"/>
                </a:lnTo>
                <a:lnTo>
                  <a:pt x="3456" y="5475"/>
                </a:lnTo>
                <a:lnTo>
                  <a:pt x="3464" y="5467"/>
                </a:lnTo>
                <a:lnTo>
                  <a:pt x="3472" y="5460"/>
                </a:lnTo>
                <a:lnTo>
                  <a:pt x="3481" y="5453"/>
                </a:lnTo>
                <a:lnTo>
                  <a:pt x="3490" y="5446"/>
                </a:lnTo>
                <a:lnTo>
                  <a:pt x="3501" y="5438"/>
                </a:lnTo>
                <a:lnTo>
                  <a:pt x="3511" y="5432"/>
                </a:lnTo>
                <a:lnTo>
                  <a:pt x="3522" y="5427"/>
                </a:lnTo>
                <a:lnTo>
                  <a:pt x="3534" y="5421"/>
                </a:lnTo>
                <a:lnTo>
                  <a:pt x="3547" y="5417"/>
                </a:lnTo>
                <a:lnTo>
                  <a:pt x="3560" y="5412"/>
                </a:lnTo>
                <a:lnTo>
                  <a:pt x="3574" y="5408"/>
                </a:lnTo>
                <a:lnTo>
                  <a:pt x="3589" y="5405"/>
                </a:lnTo>
                <a:lnTo>
                  <a:pt x="3604" y="5402"/>
                </a:lnTo>
                <a:lnTo>
                  <a:pt x="3619" y="5398"/>
                </a:lnTo>
                <a:lnTo>
                  <a:pt x="3636" y="5396"/>
                </a:lnTo>
                <a:lnTo>
                  <a:pt x="3653" y="5395"/>
                </a:lnTo>
                <a:lnTo>
                  <a:pt x="3671" y="5394"/>
                </a:lnTo>
                <a:lnTo>
                  <a:pt x="3689" y="5393"/>
                </a:lnTo>
                <a:lnTo>
                  <a:pt x="3719" y="5394"/>
                </a:lnTo>
                <a:lnTo>
                  <a:pt x="3747" y="5396"/>
                </a:lnTo>
                <a:lnTo>
                  <a:pt x="3776" y="5398"/>
                </a:lnTo>
                <a:lnTo>
                  <a:pt x="3802" y="5402"/>
                </a:lnTo>
                <a:lnTo>
                  <a:pt x="3828" y="5406"/>
                </a:lnTo>
                <a:lnTo>
                  <a:pt x="3853" y="5411"/>
                </a:lnTo>
                <a:lnTo>
                  <a:pt x="3876" y="5417"/>
                </a:lnTo>
                <a:lnTo>
                  <a:pt x="3899" y="5422"/>
                </a:lnTo>
                <a:lnTo>
                  <a:pt x="3919" y="5429"/>
                </a:lnTo>
                <a:lnTo>
                  <a:pt x="3940" y="5435"/>
                </a:lnTo>
                <a:lnTo>
                  <a:pt x="3958" y="5442"/>
                </a:lnTo>
                <a:lnTo>
                  <a:pt x="3975" y="5449"/>
                </a:lnTo>
                <a:lnTo>
                  <a:pt x="4007" y="5463"/>
                </a:lnTo>
                <a:lnTo>
                  <a:pt x="4033" y="5475"/>
                </a:lnTo>
                <a:lnTo>
                  <a:pt x="4108" y="5222"/>
                </a:lnTo>
                <a:lnTo>
                  <a:pt x="4091" y="5213"/>
                </a:lnTo>
                <a:lnTo>
                  <a:pt x="4073" y="5205"/>
                </a:lnTo>
                <a:lnTo>
                  <a:pt x="4053" y="5197"/>
                </a:lnTo>
                <a:lnTo>
                  <a:pt x="4033" y="5189"/>
                </a:lnTo>
                <a:lnTo>
                  <a:pt x="4010" y="5182"/>
                </a:lnTo>
                <a:lnTo>
                  <a:pt x="3988" y="5175"/>
                </a:lnTo>
                <a:lnTo>
                  <a:pt x="3963" y="5168"/>
                </a:lnTo>
                <a:lnTo>
                  <a:pt x="3939" y="5162"/>
                </a:lnTo>
                <a:lnTo>
                  <a:pt x="3912" y="5157"/>
                </a:lnTo>
                <a:lnTo>
                  <a:pt x="3884" y="5152"/>
                </a:lnTo>
                <a:lnTo>
                  <a:pt x="3856" y="5147"/>
                </a:lnTo>
                <a:lnTo>
                  <a:pt x="3826" y="5144"/>
                </a:lnTo>
                <a:lnTo>
                  <a:pt x="3795" y="5141"/>
                </a:lnTo>
                <a:lnTo>
                  <a:pt x="3763" y="5139"/>
                </a:lnTo>
                <a:lnTo>
                  <a:pt x="3730" y="5137"/>
                </a:lnTo>
                <a:lnTo>
                  <a:pt x="3695" y="5137"/>
                </a:lnTo>
                <a:lnTo>
                  <a:pt x="3661" y="5138"/>
                </a:lnTo>
                <a:lnTo>
                  <a:pt x="3628" y="5139"/>
                </a:lnTo>
                <a:lnTo>
                  <a:pt x="3594" y="5142"/>
                </a:lnTo>
                <a:lnTo>
                  <a:pt x="3562" y="5146"/>
                </a:lnTo>
                <a:lnTo>
                  <a:pt x="3530" y="5152"/>
                </a:lnTo>
                <a:lnTo>
                  <a:pt x="3501" y="5158"/>
                </a:lnTo>
                <a:lnTo>
                  <a:pt x="3471" y="5165"/>
                </a:lnTo>
                <a:lnTo>
                  <a:pt x="3442" y="5175"/>
                </a:lnTo>
                <a:lnTo>
                  <a:pt x="3415" y="5184"/>
                </a:lnTo>
                <a:lnTo>
                  <a:pt x="3388" y="5195"/>
                </a:lnTo>
                <a:lnTo>
                  <a:pt x="3363" y="5206"/>
                </a:lnTo>
                <a:lnTo>
                  <a:pt x="3338" y="5219"/>
                </a:lnTo>
                <a:lnTo>
                  <a:pt x="3315" y="5232"/>
                </a:lnTo>
                <a:lnTo>
                  <a:pt x="3293" y="5247"/>
                </a:lnTo>
                <a:lnTo>
                  <a:pt x="3272" y="5262"/>
                </a:lnTo>
                <a:lnTo>
                  <a:pt x="3251" y="5278"/>
                </a:lnTo>
                <a:lnTo>
                  <a:pt x="3232" y="5295"/>
                </a:lnTo>
                <a:lnTo>
                  <a:pt x="3213" y="5313"/>
                </a:lnTo>
                <a:lnTo>
                  <a:pt x="3196" y="5331"/>
                </a:lnTo>
                <a:lnTo>
                  <a:pt x="3181" y="5350"/>
                </a:lnTo>
                <a:lnTo>
                  <a:pt x="3166" y="5371"/>
                </a:lnTo>
                <a:lnTo>
                  <a:pt x="3152" y="5391"/>
                </a:lnTo>
                <a:lnTo>
                  <a:pt x="3140" y="5413"/>
                </a:lnTo>
                <a:lnTo>
                  <a:pt x="3128" y="5435"/>
                </a:lnTo>
                <a:lnTo>
                  <a:pt x="3119" y="5458"/>
                </a:lnTo>
                <a:lnTo>
                  <a:pt x="3110" y="5480"/>
                </a:lnTo>
                <a:lnTo>
                  <a:pt x="3103" y="5505"/>
                </a:lnTo>
                <a:lnTo>
                  <a:pt x="3097" y="5528"/>
                </a:lnTo>
                <a:lnTo>
                  <a:pt x="3093" y="5554"/>
                </a:lnTo>
                <a:lnTo>
                  <a:pt x="3088" y="5578"/>
                </a:lnTo>
                <a:lnTo>
                  <a:pt x="3086" y="5605"/>
                </a:lnTo>
                <a:lnTo>
                  <a:pt x="3086" y="5631"/>
                </a:lnTo>
                <a:lnTo>
                  <a:pt x="3086" y="5654"/>
                </a:lnTo>
                <a:lnTo>
                  <a:pt x="3088" y="5676"/>
                </a:lnTo>
                <a:lnTo>
                  <a:pt x="3090" y="5698"/>
                </a:lnTo>
                <a:lnTo>
                  <a:pt x="3095" y="5720"/>
                </a:lnTo>
                <a:lnTo>
                  <a:pt x="3099" y="5740"/>
                </a:lnTo>
                <a:lnTo>
                  <a:pt x="3105" y="5761"/>
                </a:lnTo>
                <a:lnTo>
                  <a:pt x="3111" y="5780"/>
                </a:lnTo>
                <a:lnTo>
                  <a:pt x="3119" y="5799"/>
                </a:lnTo>
                <a:lnTo>
                  <a:pt x="3127" y="5818"/>
                </a:lnTo>
                <a:lnTo>
                  <a:pt x="3137" y="5836"/>
                </a:lnTo>
                <a:lnTo>
                  <a:pt x="3148" y="5854"/>
                </a:lnTo>
                <a:lnTo>
                  <a:pt x="3159" y="5871"/>
                </a:lnTo>
                <a:lnTo>
                  <a:pt x="3171" y="5888"/>
                </a:lnTo>
                <a:lnTo>
                  <a:pt x="3184" y="5905"/>
                </a:lnTo>
                <a:lnTo>
                  <a:pt x="3198" y="5920"/>
                </a:lnTo>
                <a:lnTo>
                  <a:pt x="3212" y="5935"/>
                </a:lnTo>
                <a:lnTo>
                  <a:pt x="3229" y="5951"/>
                </a:lnTo>
                <a:lnTo>
                  <a:pt x="3245" y="5965"/>
                </a:lnTo>
                <a:lnTo>
                  <a:pt x="3262" y="5979"/>
                </a:lnTo>
                <a:lnTo>
                  <a:pt x="3280" y="5994"/>
                </a:lnTo>
                <a:lnTo>
                  <a:pt x="3298" y="6007"/>
                </a:lnTo>
                <a:lnTo>
                  <a:pt x="3319" y="6020"/>
                </a:lnTo>
                <a:lnTo>
                  <a:pt x="3338" y="6033"/>
                </a:lnTo>
                <a:lnTo>
                  <a:pt x="3360" y="6045"/>
                </a:lnTo>
                <a:lnTo>
                  <a:pt x="3381" y="6057"/>
                </a:lnTo>
                <a:lnTo>
                  <a:pt x="3404" y="6068"/>
                </a:lnTo>
                <a:lnTo>
                  <a:pt x="3427" y="6080"/>
                </a:lnTo>
                <a:lnTo>
                  <a:pt x="3451" y="6091"/>
                </a:lnTo>
                <a:lnTo>
                  <a:pt x="3475" y="6101"/>
                </a:lnTo>
                <a:lnTo>
                  <a:pt x="3501" y="6111"/>
                </a:lnTo>
                <a:lnTo>
                  <a:pt x="3526" y="6122"/>
                </a:lnTo>
                <a:lnTo>
                  <a:pt x="3552" y="6131"/>
                </a:lnTo>
                <a:lnTo>
                  <a:pt x="3592" y="6146"/>
                </a:lnTo>
                <a:lnTo>
                  <a:pt x="3628" y="6160"/>
                </a:lnTo>
                <a:lnTo>
                  <a:pt x="3661" y="6176"/>
                </a:lnTo>
                <a:lnTo>
                  <a:pt x="3692" y="6191"/>
                </a:lnTo>
                <a:lnTo>
                  <a:pt x="3720" y="6206"/>
                </a:lnTo>
                <a:lnTo>
                  <a:pt x="3744" y="6222"/>
                </a:lnTo>
                <a:lnTo>
                  <a:pt x="3767" y="6238"/>
                </a:lnTo>
                <a:lnTo>
                  <a:pt x="3786" y="6254"/>
                </a:lnTo>
                <a:lnTo>
                  <a:pt x="3795" y="6264"/>
                </a:lnTo>
                <a:lnTo>
                  <a:pt x="3804" y="6272"/>
                </a:lnTo>
                <a:lnTo>
                  <a:pt x="3811" y="6281"/>
                </a:lnTo>
                <a:lnTo>
                  <a:pt x="3818" y="6290"/>
                </a:lnTo>
                <a:lnTo>
                  <a:pt x="3825" y="6299"/>
                </a:lnTo>
                <a:lnTo>
                  <a:pt x="3830" y="6309"/>
                </a:lnTo>
                <a:lnTo>
                  <a:pt x="3835" y="6319"/>
                </a:lnTo>
                <a:lnTo>
                  <a:pt x="3840" y="6328"/>
                </a:lnTo>
                <a:lnTo>
                  <a:pt x="3844" y="6338"/>
                </a:lnTo>
                <a:lnTo>
                  <a:pt x="3848" y="6349"/>
                </a:lnTo>
                <a:lnTo>
                  <a:pt x="3851" y="6360"/>
                </a:lnTo>
                <a:lnTo>
                  <a:pt x="3853" y="6370"/>
                </a:lnTo>
                <a:lnTo>
                  <a:pt x="3855" y="6381"/>
                </a:lnTo>
                <a:lnTo>
                  <a:pt x="3856" y="6393"/>
                </a:lnTo>
                <a:lnTo>
                  <a:pt x="3857" y="6405"/>
                </a:lnTo>
                <a:lnTo>
                  <a:pt x="3858" y="6417"/>
                </a:lnTo>
                <a:lnTo>
                  <a:pt x="3857" y="6429"/>
                </a:lnTo>
                <a:lnTo>
                  <a:pt x="3856" y="6443"/>
                </a:lnTo>
                <a:lnTo>
                  <a:pt x="3855" y="6455"/>
                </a:lnTo>
                <a:lnTo>
                  <a:pt x="3852" y="6467"/>
                </a:lnTo>
                <a:lnTo>
                  <a:pt x="3850" y="6479"/>
                </a:lnTo>
                <a:lnTo>
                  <a:pt x="3845" y="6491"/>
                </a:lnTo>
                <a:lnTo>
                  <a:pt x="3841" y="6502"/>
                </a:lnTo>
                <a:lnTo>
                  <a:pt x="3836" y="6513"/>
                </a:lnTo>
                <a:lnTo>
                  <a:pt x="3831" y="6523"/>
                </a:lnTo>
                <a:lnTo>
                  <a:pt x="3825" y="6534"/>
                </a:lnTo>
                <a:lnTo>
                  <a:pt x="3819" y="6544"/>
                </a:lnTo>
                <a:lnTo>
                  <a:pt x="3811" y="6553"/>
                </a:lnTo>
                <a:lnTo>
                  <a:pt x="3804" y="6562"/>
                </a:lnTo>
                <a:lnTo>
                  <a:pt x="3794" y="6570"/>
                </a:lnTo>
                <a:lnTo>
                  <a:pt x="3786" y="6579"/>
                </a:lnTo>
                <a:lnTo>
                  <a:pt x="3776" y="6587"/>
                </a:lnTo>
                <a:lnTo>
                  <a:pt x="3766" y="6594"/>
                </a:lnTo>
                <a:lnTo>
                  <a:pt x="3754" y="6601"/>
                </a:lnTo>
                <a:lnTo>
                  <a:pt x="3743" y="6608"/>
                </a:lnTo>
                <a:lnTo>
                  <a:pt x="3732" y="6614"/>
                </a:lnTo>
                <a:lnTo>
                  <a:pt x="3719" y="6621"/>
                </a:lnTo>
                <a:lnTo>
                  <a:pt x="3705" y="6626"/>
                </a:lnTo>
                <a:lnTo>
                  <a:pt x="3692" y="6631"/>
                </a:lnTo>
                <a:lnTo>
                  <a:pt x="3678" y="6635"/>
                </a:lnTo>
                <a:lnTo>
                  <a:pt x="3663" y="6639"/>
                </a:lnTo>
                <a:lnTo>
                  <a:pt x="3648" y="6642"/>
                </a:lnTo>
                <a:lnTo>
                  <a:pt x="3632" y="6645"/>
                </a:lnTo>
                <a:lnTo>
                  <a:pt x="3615" y="6647"/>
                </a:lnTo>
                <a:lnTo>
                  <a:pt x="3598" y="6649"/>
                </a:lnTo>
                <a:lnTo>
                  <a:pt x="3581" y="6650"/>
                </a:lnTo>
                <a:lnTo>
                  <a:pt x="3563" y="6651"/>
                </a:lnTo>
                <a:lnTo>
                  <a:pt x="3545" y="6651"/>
                </a:lnTo>
                <a:lnTo>
                  <a:pt x="3514" y="6651"/>
                </a:lnTo>
                <a:lnTo>
                  <a:pt x="3484" y="6649"/>
                </a:lnTo>
                <a:lnTo>
                  <a:pt x="3455" y="6646"/>
                </a:lnTo>
                <a:lnTo>
                  <a:pt x="3426" y="6643"/>
                </a:lnTo>
                <a:lnTo>
                  <a:pt x="3397" y="6638"/>
                </a:lnTo>
                <a:lnTo>
                  <a:pt x="3369" y="6632"/>
                </a:lnTo>
                <a:lnTo>
                  <a:pt x="3341" y="6626"/>
                </a:lnTo>
                <a:lnTo>
                  <a:pt x="3315" y="6619"/>
                </a:lnTo>
                <a:lnTo>
                  <a:pt x="3288" y="6610"/>
                </a:lnTo>
                <a:lnTo>
                  <a:pt x="3262" y="6602"/>
                </a:lnTo>
                <a:lnTo>
                  <a:pt x="3238" y="6593"/>
                </a:lnTo>
                <a:lnTo>
                  <a:pt x="3213" y="6584"/>
                </a:lnTo>
                <a:lnTo>
                  <a:pt x="3191" y="6574"/>
                </a:lnTo>
                <a:lnTo>
                  <a:pt x="3168" y="6563"/>
                </a:lnTo>
                <a:lnTo>
                  <a:pt x="3148" y="6553"/>
                </a:lnTo>
                <a:lnTo>
                  <a:pt x="3128" y="6542"/>
                </a:lnTo>
                <a:lnTo>
                  <a:pt x="3059" y="6803"/>
                </a:lnTo>
                <a:close/>
                <a:moveTo>
                  <a:pt x="5775" y="6884"/>
                </a:moveTo>
                <a:lnTo>
                  <a:pt x="6085" y="6884"/>
                </a:lnTo>
                <a:lnTo>
                  <a:pt x="6085" y="6183"/>
                </a:lnTo>
                <a:lnTo>
                  <a:pt x="6242" y="6183"/>
                </a:lnTo>
                <a:lnTo>
                  <a:pt x="6274" y="6184"/>
                </a:lnTo>
                <a:lnTo>
                  <a:pt x="6304" y="6188"/>
                </a:lnTo>
                <a:lnTo>
                  <a:pt x="6318" y="6190"/>
                </a:lnTo>
                <a:lnTo>
                  <a:pt x="6332" y="6193"/>
                </a:lnTo>
                <a:lnTo>
                  <a:pt x="6345" y="6196"/>
                </a:lnTo>
                <a:lnTo>
                  <a:pt x="6358" y="6200"/>
                </a:lnTo>
                <a:lnTo>
                  <a:pt x="6370" y="6204"/>
                </a:lnTo>
                <a:lnTo>
                  <a:pt x="6381" y="6209"/>
                </a:lnTo>
                <a:lnTo>
                  <a:pt x="6394" y="6215"/>
                </a:lnTo>
                <a:lnTo>
                  <a:pt x="6404" y="6221"/>
                </a:lnTo>
                <a:lnTo>
                  <a:pt x="6414" y="6227"/>
                </a:lnTo>
                <a:lnTo>
                  <a:pt x="6424" y="6234"/>
                </a:lnTo>
                <a:lnTo>
                  <a:pt x="6435" y="6242"/>
                </a:lnTo>
                <a:lnTo>
                  <a:pt x="6444" y="6250"/>
                </a:lnTo>
                <a:lnTo>
                  <a:pt x="6453" y="6260"/>
                </a:lnTo>
                <a:lnTo>
                  <a:pt x="6461" y="6269"/>
                </a:lnTo>
                <a:lnTo>
                  <a:pt x="6469" y="6279"/>
                </a:lnTo>
                <a:lnTo>
                  <a:pt x="6478" y="6290"/>
                </a:lnTo>
                <a:lnTo>
                  <a:pt x="6485" y="6303"/>
                </a:lnTo>
                <a:lnTo>
                  <a:pt x="6492" y="6315"/>
                </a:lnTo>
                <a:lnTo>
                  <a:pt x="6499" y="6328"/>
                </a:lnTo>
                <a:lnTo>
                  <a:pt x="6505" y="6341"/>
                </a:lnTo>
                <a:lnTo>
                  <a:pt x="6512" y="6357"/>
                </a:lnTo>
                <a:lnTo>
                  <a:pt x="6518" y="6372"/>
                </a:lnTo>
                <a:lnTo>
                  <a:pt x="6524" y="6388"/>
                </a:lnTo>
                <a:lnTo>
                  <a:pt x="6530" y="6405"/>
                </a:lnTo>
                <a:lnTo>
                  <a:pt x="6540" y="6442"/>
                </a:lnTo>
                <a:lnTo>
                  <a:pt x="6549" y="6481"/>
                </a:lnTo>
                <a:lnTo>
                  <a:pt x="6567" y="6558"/>
                </a:lnTo>
                <a:lnTo>
                  <a:pt x="6584" y="6627"/>
                </a:lnTo>
                <a:lnTo>
                  <a:pt x="6599" y="6689"/>
                </a:lnTo>
                <a:lnTo>
                  <a:pt x="6615" y="6744"/>
                </a:lnTo>
                <a:lnTo>
                  <a:pt x="6629" y="6791"/>
                </a:lnTo>
                <a:lnTo>
                  <a:pt x="6642" y="6830"/>
                </a:lnTo>
                <a:lnTo>
                  <a:pt x="6654" y="6862"/>
                </a:lnTo>
                <a:lnTo>
                  <a:pt x="6664" y="6884"/>
                </a:lnTo>
                <a:lnTo>
                  <a:pt x="6985" y="6884"/>
                </a:lnTo>
                <a:lnTo>
                  <a:pt x="6978" y="6871"/>
                </a:lnTo>
                <a:lnTo>
                  <a:pt x="6972" y="6854"/>
                </a:lnTo>
                <a:lnTo>
                  <a:pt x="6965" y="6834"/>
                </a:lnTo>
                <a:lnTo>
                  <a:pt x="6956" y="6812"/>
                </a:lnTo>
                <a:lnTo>
                  <a:pt x="6941" y="6761"/>
                </a:lnTo>
                <a:lnTo>
                  <a:pt x="6925" y="6701"/>
                </a:lnTo>
                <a:lnTo>
                  <a:pt x="6907" y="6636"/>
                </a:lnTo>
                <a:lnTo>
                  <a:pt x="6889" y="6563"/>
                </a:lnTo>
                <a:lnTo>
                  <a:pt x="6869" y="6488"/>
                </a:lnTo>
                <a:lnTo>
                  <a:pt x="6850" y="6409"/>
                </a:lnTo>
                <a:lnTo>
                  <a:pt x="6842" y="6378"/>
                </a:lnTo>
                <a:lnTo>
                  <a:pt x="6833" y="6349"/>
                </a:lnTo>
                <a:lnTo>
                  <a:pt x="6822" y="6320"/>
                </a:lnTo>
                <a:lnTo>
                  <a:pt x="6812" y="6293"/>
                </a:lnTo>
                <a:lnTo>
                  <a:pt x="6801" y="6268"/>
                </a:lnTo>
                <a:lnTo>
                  <a:pt x="6789" y="6243"/>
                </a:lnTo>
                <a:lnTo>
                  <a:pt x="6775" y="6221"/>
                </a:lnTo>
                <a:lnTo>
                  <a:pt x="6761" y="6198"/>
                </a:lnTo>
                <a:lnTo>
                  <a:pt x="6747" y="6178"/>
                </a:lnTo>
                <a:lnTo>
                  <a:pt x="6730" y="6159"/>
                </a:lnTo>
                <a:lnTo>
                  <a:pt x="6713" y="6142"/>
                </a:lnTo>
                <a:lnTo>
                  <a:pt x="6696" y="6126"/>
                </a:lnTo>
                <a:lnTo>
                  <a:pt x="6676" y="6111"/>
                </a:lnTo>
                <a:lnTo>
                  <a:pt x="6656" y="6099"/>
                </a:lnTo>
                <a:lnTo>
                  <a:pt x="6634" y="6088"/>
                </a:lnTo>
                <a:lnTo>
                  <a:pt x="6612" y="6078"/>
                </a:lnTo>
                <a:lnTo>
                  <a:pt x="6612" y="6070"/>
                </a:lnTo>
                <a:lnTo>
                  <a:pt x="6627" y="6065"/>
                </a:lnTo>
                <a:lnTo>
                  <a:pt x="6642" y="6059"/>
                </a:lnTo>
                <a:lnTo>
                  <a:pt x="6657" y="6052"/>
                </a:lnTo>
                <a:lnTo>
                  <a:pt x="6671" y="6045"/>
                </a:lnTo>
                <a:lnTo>
                  <a:pt x="6686" y="6038"/>
                </a:lnTo>
                <a:lnTo>
                  <a:pt x="6701" y="6029"/>
                </a:lnTo>
                <a:lnTo>
                  <a:pt x="6714" y="6020"/>
                </a:lnTo>
                <a:lnTo>
                  <a:pt x="6728" y="6011"/>
                </a:lnTo>
                <a:lnTo>
                  <a:pt x="6742" y="6001"/>
                </a:lnTo>
                <a:lnTo>
                  <a:pt x="6755" y="5991"/>
                </a:lnTo>
                <a:lnTo>
                  <a:pt x="6768" y="5980"/>
                </a:lnTo>
                <a:lnTo>
                  <a:pt x="6780" y="5969"/>
                </a:lnTo>
                <a:lnTo>
                  <a:pt x="6793" y="5957"/>
                </a:lnTo>
                <a:lnTo>
                  <a:pt x="6805" y="5945"/>
                </a:lnTo>
                <a:lnTo>
                  <a:pt x="6816" y="5931"/>
                </a:lnTo>
                <a:lnTo>
                  <a:pt x="6828" y="5918"/>
                </a:lnTo>
                <a:lnTo>
                  <a:pt x="6838" y="5905"/>
                </a:lnTo>
                <a:lnTo>
                  <a:pt x="6848" y="5890"/>
                </a:lnTo>
                <a:lnTo>
                  <a:pt x="6857" y="5876"/>
                </a:lnTo>
                <a:lnTo>
                  <a:pt x="6866" y="5861"/>
                </a:lnTo>
                <a:lnTo>
                  <a:pt x="6875" y="5845"/>
                </a:lnTo>
                <a:lnTo>
                  <a:pt x="6883" y="5829"/>
                </a:lnTo>
                <a:lnTo>
                  <a:pt x="6890" y="5813"/>
                </a:lnTo>
                <a:lnTo>
                  <a:pt x="6896" y="5795"/>
                </a:lnTo>
                <a:lnTo>
                  <a:pt x="6902" y="5778"/>
                </a:lnTo>
                <a:lnTo>
                  <a:pt x="6907" y="5761"/>
                </a:lnTo>
                <a:lnTo>
                  <a:pt x="6911" y="5742"/>
                </a:lnTo>
                <a:lnTo>
                  <a:pt x="6915" y="5723"/>
                </a:lnTo>
                <a:lnTo>
                  <a:pt x="6919" y="5704"/>
                </a:lnTo>
                <a:lnTo>
                  <a:pt x="6921" y="5685"/>
                </a:lnTo>
                <a:lnTo>
                  <a:pt x="6922" y="5664"/>
                </a:lnTo>
                <a:lnTo>
                  <a:pt x="6923" y="5644"/>
                </a:lnTo>
                <a:lnTo>
                  <a:pt x="6922" y="5616"/>
                </a:lnTo>
                <a:lnTo>
                  <a:pt x="6920" y="5591"/>
                </a:lnTo>
                <a:lnTo>
                  <a:pt x="6917" y="5564"/>
                </a:lnTo>
                <a:lnTo>
                  <a:pt x="6912" y="5540"/>
                </a:lnTo>
                <a:lnTo>
                  <a:pt x="6907" y="5515"/>
                </a:lnTo>
                <a:lnTo>
                  <a:pt x="6900" y="5492"/>
                </a:lnTo>
                <a:lnTo>
                  <a:pt x="6893" y="5469"/>
                </a:lnTo>
                <a:lnTo>
                  <a:pt x="6884" y="5447"/>
                </a:lnTo>
                <a:lnTo>
                  <a:pt x="6874" y="5426"/>
                </a:lnTo>
                <a:lnTo>
                  <a:pt x="6863" y="5406"/>
                </a:lnTo>
                <a:lnTo>
                  <a:pt x="6851" y="5385"/>
                </a:lnTo>
                <a:lnTo>
                  <a:pt x="6838" y="5367"/>
                </a:lnTo>
                <a:lnTo>
                  <a:pt x="6823" y="5349"/>
                </a:lnTo>
                <a:lnTo>
                  <a:pt x="6808" y="5332"/>
                </a:lnTo>
                <a:lnTo>
                  <a:pt x="6793" y="5317"/>
                </a:lnTo>
                <a:lnTo>
                  <a:pt x="6775" y="5301"/>
                </a:lnTo>
                <a:lnTo>
                  <a:pt x="6753" y="5284"/>
                </a:lnTo>
                <a:lnTo>
                  <a:pt x="6729" y="5268"/>
                </a:lnTo>
                <a:lnTo>
                  <a:pt x="6705" y="5252"/>
                </a:lnTo>
                <a:lnTo>
                  <a:pt x="6679" y="5239"/>
                </a:lnTo>
                <a:lnTo>
                  <a:pt x="6652" y="5227"/>
                </a:lnTo>
                <a:lnTo>
                  <a:pt x="6623" y="5215"/>
                </a:lnTo>
                <a:lnTo>
                  <a:pt x="6592" y="5205"/>
                </a:lnTo>
                <a:lnTo>
                  <a:pt x="6560" y="5196"/>
                </a:lnTo>
                <a:lnTo>
                  <a:pt x="6527" y="5189"/>
                </a:lnTo>
                <a:lnTo>
                  <a:pt x="6492" y="5182"/>
                </a:lnTo>
                <a:lnTo>
                  <a:pt x="6456" y="5176"/>
                </a:lnTo>
                <a:lnTo>
                  <a:pt x="6417" y="5171"/>
                </a:lnTo>
                <a:lnTo>
                  <a:pt x="6378" y="5168"/>
                </a:lnTo>
                <a:lnTo>
                  <a:pt x="6336" y="5165"/>
                </a:lnTo>
                <a:lnTo>
                  <a:pt x="6293" y="5164"/>
                </a:lnTo>
                <a:lnTo>
                  <a:pt x="6248" y="5163"/>
                </a:lnTo>
                <a:lnTo>
                  <a:pt x="6181" y="5164"/>
                </a:lnTo>
                <a:lnTo>
                  <a:pt x="6114" y="5166"/>
                </a:lnTo>
                <a:lnTo>
                  <a:pt x="6050" y="5169"/>
                </a:lnTo>
                <a:lnTo>
                  <a:pt x="5989" y="5174"/>
                </a:lnTo>
                <a:lnTo>
                  <a:pt x="5929" y="5179"/>
                </a:lnTo>
                <a:lnTo>
                  <a:pt x="5874" y="5186"/>
                </a:lnTo>
                <a:lnTo>
                  <a:pt x="5822" y="5193"/>
                </a:lnTo>
                <a:lnTo>
                  <a:pt x="5775" y="5200"/>
                </a:lnTo>
                <a:lnTo>
                  <a:pt x="5775" y="6884"/>
                </a:lnTo>
                <a:close/>
                <a:moveTo>
                  <a:pt x="6085" y="5414"/>
                </a:moveTo>
                <a:lnTo>
                  <a:pt x="6098" y="5411"/>
                </a:lnTo>
                <a:lnTo>
                  <a:pt x="6114" y="5409"/>
                </a:lnTo>
                <a:lnTo>
                  <a:pt x="6134" y="5406"/>
                </a:lnTo>
                <a:lnTo>
                  <a:pt x="6156" y="5404"/>
                </a:lnTo>
                <a:lnTo>
                  <a:pt x="6182" y="5402"/>
                </a:lnTo>
                <a:lnTo>
                  <a:pt x="6211" y="5400"/>
                </a:lnTo>
                <a:lnTo>
                  <a:pt x="6243" y="5398"/>
                </a:lnTo>
                <a:lnTo>
                  <a:pt x="6278" y="5398"/>
                </a:lnTo>
                <a:lnTo>
                  <a:pt x="6298" y="5398"/>
                </a:lnTo>
                <a:lnTo>
                  <a:pt x="6316" y="5400"/>
                </a:lnTo>
                <a:lnTo>
                  <a:pt x="6333" y="5402"/>
                </a:lnTo>
                <a:lnTo>
                  <a:pt x="6351" y="5403"/>
                </a:lnTo>
                <a:lnTo>
                  <a:pt x="6368" y="5406"/>
                </a:lnTo>
                <a:lnTo>
                  <a:pt x="6385" y="5409"/>
                </a:lnTo>
                <a:lnTo>
                  <a:pt x="6400" y="5412"/>
                </a:lnTo>
                <a:lnTo>
                  <a:pt x="6416" y="5416"/>
                </a:lnTo>
                <a:lnTo>
                  <a:pt x="6431" y="5420"/>
                </a:lnTo>
                <a:lnTo>
                  <a:pt x="6445" y="5425"/>
                </a:lnTo>
                <a:lnTo>
                  <a:pt x="6459" y="5430"/>
                </a:lnTo>
                <a:lnTo>
                  <a:pt x="6473" y="5436"/>
                </a:lnTo>
                <a:lnTo>
                  <a:pt x="6486" y="5443"/>
                </a:lnTo>
                <a:lnTo>
                  <a:pt x="6498" y="5451"/>
                </a:lnTo>
                <a:lnTo>
                  <a:pt x="6509" y="5458"/>
                </a:lnTo>
                <a:lnTo>
                  <a:pt x="6521" y="5466"/>
                </a:lnTo>
                <a:lnTo>
                  <a:pt x="6531" y="5475"/>
                </a:lnTo>
                <a:lnTo>
                  <a:pt x="6541" y="5484"/>
                </a:lnTo>
                <a:lnTo>
                  <a:pt x="6550" y="5494"/>
                </a:lnTo>
                <a:lnTo>
                  <a:pt x="6559" y="5504"/>
                </a:lnTo>
                <a:lnTo>
                  <a:pt x="6568" y="5515"/>
                </a:lnTo>
                <a:lnTo>
                  <a:pt x="6575" y="5526"/>
                </a:lnTo>
                <a:lnTo>
                  <a:pt x="6582" y="5539"/>
                </a:lnTo>
                <a:lnTo>
                  <a:pt x="6588" y="5551"/>
                </a:lnTo>
                <a:lnTo>
                  <a:pt x="6593" y="5564"/>
                </a:lnTo>
                <a:lnTo>
                  <a:pt x="6598" y="5578"/>
                </a:lnTo>
                <a:lnTo>
                  <a:pt x="6602" y="5593"/>
                </a:lnTo>
                <a:lnTo>
                  <a:pt x="6606" y="5607"/>
                </a:lnTo>
                <a:lnTo>
                  <a:pt x="6608" y="5622"/>
                </a:lnTo>
                <a:lnTo>
                  <a:pt x="6610" y="5639"/>
                </a:lnTo>
                <a:lnTo>
                  <a:pt x="6611" y="5655"/>
                </a:lnTo>
                <a:lnTo>
                  <a:pt x="6612" y="5673"/>
                </a:lnTo>
                <a:lnTo>
                  <a:pt x="6611" y="5688"/>
                </a:lnTo>
                <a:lnTo>
                  <a:pt x="6610" y="5703"/>
                </a:lnTo>
                <a:lnTo>
                  <a:pt x="6608" y="5719"/>
                </a:lnTo>
                <a:lnTo>
                  <a:pt x="6606" y="5734"/>
                </a:lnTo>
                <a:lnTo>
                  <a:pt x="6602" y="5747"/>
                </a:lnTo>
                <a:lnTo>
                  <a:pt x="6598" y="5762"/>
                </a:lnTo>
                <a:lnTo>
                  <a:pt x="6593" y="5775"/>
                </a:lnTo>
                <a:lnTo>
                  <a:pt x="6588" y="5788"/>
                </a:lnTo>
                <a:lnTo>
                  <a:pt x="6582" y="5800"/>
                </a:lnTo>
                <a:lnTo>
                  <a:pt x="6575" y="5813"/>
                </a:lnTo>
                <a:lnTo>
                  <a:pt x="6568" y="5825"/>
                </a:lnTo>
                <a:lnTo>
                  <a:pt x="6559" y="5836"/>
                </a:lnTo>
                <a:lnTo>
                  <a:pt x="6550" y="5847"/>
                </a:lnTo>
                <a:lnTo>
                  <a:pt x="6541" y="5858"/>
                </a:lnTo>
                <a:lnTo>
                  <a:pt x="6531" y="5868"/>
                </a:lnTo>
                <a:lnTo>
                  <a:pt x="6520" y="5877"/>
                </a:lnTo>
                <a:lnTo>
                  <a:pt x="6508" y="5886"/>
                </a:lnTo>
                <a:lnTo>
                  <a:pt x="6496" y="5894"/>
                </a:lnTo>
                <a:lnTo>
                  <a:pt x="6484" y="5903"/>
                </a:lnTo>
                <a:lnTo>
                  <a:pt x="6470" y="5910"/>
                </a:lnTo>
                <a:lnTo>
                  <a:pt x="6457" y="5916"/>
                </a:lnTo>
                <a:lnTo>
                  <a:pt x="6443" y="5923"/>
                </a:lnTo>
                <a:lnTo>
                  <a:pt x="6428" y="5928"/>
                </a:lnTo>
                <a:lnTo>
                  <a:pt x="6412" y="5933"/>
                </a:lnTo>
                <a:lnTo>
                  <a:pt x="6396" y="5938"/>
                </a:lnTo>
                <a:lnTo>
                  <a:pt x="6379" y="5943"/>
                </a:lnTo>
                <a:lnTo>
                  <a:pt x="6362" y="5946"/>
                </a:lnTo>
                <a:lnTo>
                  <a:pt x="6345" y="5949"/>
                </a:lnTo>
                <a:lnTo>
                  <a:pt x="6326" y="5951"/>
                </a:lnTo>
                <a:lnTo>
                  <a:pt x="6308" y="5953"/>
                </a:lnTo>
                <a:lnTo>
                  <a:pt x="6289" y="5954"/>
                </a:lnTo>
                <a:lnTo>
                  <a:pt x="6269" y="5954"/>
                </a:lnTo>
                <a:lnTo>
                  <a:pt x="6085" y="5954"/>
                </a:lnTo>
                <a:lnTo>
                  <a:pt x="6085" y="5414"/>
                </a:lnTo>
                <a:close/>
                <a:moveTo>
                  <a:pt x="1274" y="4005"/>
                </a:moveTo>
                <a:lnTo>
                  <a:pt x="1257" y="4011"/>
                </a:lnTo>
                <a:lnTo>
                  <a:pt x="1241" y="4018"/>
                </a:lnTo>
                <a:lnTo>
                  <a:pt x="1222" y="4024"/>
                </a:lnTo>
                <a:lnTo>
                  <a:pt x="1203" y="4030"/>
                </a:lnTo>
                <a:lnTo>
                  <a:pt x="1184" y="4035"/>
                </a:lnTo>
                <a:lnTo>
                  <a:pt x="1162" y="4040"/>
                </a:lnTo>
                <a:lnTo>
                  <a:pt x="1141" y="4046"/>
                </a:lnTo>
                <a:lnTo>
                  <a:pt x="1119" y="4050"/>
                </a:lnTo>
                <a:lnTo>
                  <a:pt x="1097" y="4054"/>
                </a:lnTo>
                <a:lnTo>
                  <a:pt x="1073" y="4057"/>
                </a:lnTo>
                <a:lnTo>
                  <a:pt x="1050" y="4060"/>
                </a:lnTo>
                <a:lnTo>
                  <a:pt x="1026" y="4062"/>
                </a:lnTo>
                <a:lnTo>
                  <a:pt x="1003" y="4064"/>
                </a:lnTo>
                <a:lnTo>
                  <a:pt x="979" y="4066"/>
                </a:lnTo>
                <a:lnTo>
                  <a:pt x="954" y="4067"/>
                </a:lnTo>
                <a:lnTo>
                  <a:pt x="931" y="4067"/>
                </a:lnTo>
                <a:lnTo>
                  <a:pt x="896" y="4066"/>
                </a:lnTo>
                <a:lnTo>
                  <a:pt x="861" y="4064"/>
                </a:lnTo>
                <a:lnTo>
                  <a:pt x="829" y="4061"/>
                </a:lnTo>
                <a:lnTo>
                  <a:pt x="796" y="4056"/>
                </a:lnTo>
                <a:lnTo>
                  <a:pt x="765" y="4050"/>
                </a:lnTo>
                <a:lnTo>
                  <a:pt x="735" y="4042"/>
                </a:lnTo>
                <a:lnTo>
                  <a:pt x="706" y="4033"/>
                </a:lnTo>
                <a:lnTo>
                  <a:pt x="677" y="4023"/>
                </a:lnTo>
                <a:lnTo>
                  <a:pt x="651" y="4012"/>
                </a:lnTo>
                <a:lnTo>
                  <a:pt x="624" y="4000"/>
                </a:lnTo>
                <a:lnTo>
                  <a:pt x="598" y="3986"/>
                </a:lnTo>
                <a:lnTo>
                  <a:pt x="575" y="3971"/>
                </a:lnTo>
                <a:lnTo>
                  <a:pt x="551" y="3955"/>
                </a:lnTo>
                <a:lnTo>
                  <a:pt x="530" y="3937"/>
                </a:lnTo>
                <a:lnTo>
                  <a:pt x="508" y="3919"/>
                </a:lnTo>
                <a:lnTo>
                  <a:pt x="489" y="3899"/>
                </a:lnTo>
                <a:lnTo>
                  <a:pt x="471" y="3879"/>
                </a:lnTo>
                <a:lnTo>
                  <a:pt x="453" y="3856"/>
                </a:lnTo>
                <a:lnTo>
                  <a:pt x="437" y="3834"/>
                </a:lnTo>
                <a:lnTo>
                  <a:pt x="421" y="3810"/>
                </a:lnTo>
                <a:lnTo>
                  <a:pt x="407" y="3785"/>
                </a:lnTo>
                <a:lnTo>
                  <a:pt x="394" y="3759"/>
                </a:lnTo>
                <a:lnTo>
                  <a:pt x="383" y="3732"/>
                </a:lnTo>
                <a:lnTo>
                  <a:pt x="371" y="3704"/>
                </a:lnTo>
                <a:lnTo>
                  <a:pt x="362" y="3675"/>
                </a:lnTo>
                <a:lnTo>
                  <a:pt x="354" y="3645"/>
                </a:lnTo>
                <a:lnTo>
                  <a:pt x="347" y="3614"/>
                </a:lnTo>
                <a:lnTo>
                  <a:pt x="342" y="3582"/>
                </a:lnTo>
                <a:lnTo>
                  <a:pt x="337" y="3550"/>
                </a:lnTo>
                <a:lnTo>
                  <a:pt x="333" y="3517"/>
                </a:lnTo>
                <a:lnTo>
                  <a:pt x="331" y="3482"/>
                </a:lnTo>
                <a:lnTo>
                  <a:pt x="331" y="3447"/>
                </a:lnTo>
                <a:lnTo>
                  <a:pt x="332" y="3408"/>
                </a:lnTo>
                <a:lnTo>
                  <a:pt x="335" y="3372"/>
                </a:lnTo>
                <a:lnTo>
                  <a:pt x="338" y="3336"/>
                </a:lnTo>
                <a:lnTo>
                  <a:pt x="343" y="3301"/>
                </a:lnTo>
                <a:lnTo>
                  <a:pt x="349" y="3267"/>
                </a:lnTo>
                <a:lnTo>
                  <a:pt x="357" y="3235"/>
                </a:lnTo>
                <a:lnTo>
                  <a:pt x="366" y="3204"/>
                </a:lnTo>
                <a:lnTo>
                  <a:pt x="376" y="3173"/>
                </a:lnTo>
                <a:lnTo>
                  <a:pt x="388" y="3145"/>
                </a:lnTo>
                <a:lnTo>
                  <a:pt x="401" y="3117"/>
                </a:lnTo>
                <a:lnTo>
                  <a:pt x="414" y="3090"/>
                </a:lnTo>
                <a:lnTo>
                  <a:pt x="430" y="3065"/>
                </a:lnTo>
                <a:lnTo>
                  <a:pt x="446" y="3041"/>
                </a:lnTo>
                <a:lnTo>
                  <a:pt x="463" y="3018"/>
                </a:lnTo>
                <a:lnTo>
                  <a:pt x="482" y="2996"/>
                </a:lnTo>
                <a:lnTo>
                  <a:pt x="501" y="2976"/>
                </a:lnTo>
                <a:lnTo>
                  <a:pt x="522" y="2956"/>
                </a:lnTo>
                <a:lnTo>
                  <a:pt x="543" y="2938"/>
                </a:lnTo>
                <a:lnTo>
                  <a:pt x="566" y="2921"/>
                </a:lnTo>
                <a:lnTo>
                  <a:pt x="589" y="2905"/>
                </a:lnTo>
                <a:lnTo>
                  <a:pt x="614" y="2891"/>
                </a:lnTo>
                <a:lnTo>
                  <a:pt x="639" y="2878"/>
                </a:lnTo>
                <a:lnTo>
                  <a:pt x="665" y="2865"/>
                </a:lnTo>
                <a:lnTo>
                  <a:pt x="693" y="2855"/>
                </a:lnTo>
                <a:lnTo>
                  <a:pt x="720" y="2845"/>
                </a:lnTo>
                <a:lnTo>
                  <a:pt x="749" y="2837"/>
                </a:lnTo>
                <a:lnTo>
                  <a:pt x="779" y="2831"/>
                </a:lnTo>
                <a:lnTo>
                  <a:pt x="808" y="2825"/>
                </a:lnTo>
                <a:lnTo>
                  <a:pt x="839" y="2820"/>
                </a:lnTo>
                <a:lnTo>
                  <a:pt x="871" y="2816"/>
                </a:lnTo>
                <a:lnTo>
                  <a:pt x="902" y="2815"/>
                </a:lnTo>
                <a:lnTo>
                  <a:pt x="935" y="2814"/>
                </a:lnTo>
                <a:lnTo>
                  <a:pt x="961" y="2814"/>
                </a:lnTo>
                <a:lnTo>
                  <a:pt x="986" y="2815"/>
                </a:lnTo>
                <a:lnTo>
                  <a:pt x="1011" y="2817"/>
                </a:lnTo>
                <a:lnTo>
                  <a:pt x="1035" y="2819"/>
                </a:lnTo>
                <a:lnTo>
                  <a:pt x="1059" y="2822"/>
                </a:lnTo>
                <a:lnTo>
                  <a:pt x="1081" y="2826"/>
                </a:lnTo>
                <a:lnTo>
                  <a:pt x="1104" y="2830"/>
                </a:lnTo>
                <a:lnTo>
                  <a:pt x="1125" y="2835"/>
                </a:lnTo>
                <a:lnTo>
                  <a:pt x="1146" y="2839"/>
                </a:lnTo>
                <a:lnTo>
                  <a:pt x="1166" y="2844"/>
                </a:lnTo>
                <a:lnTo>
                  <a:pt x="1186" y="2850"/>
                </a:lnTo>
                <a:lnTo>
                  <a:pt x="1204" y="2855"/>
                </a:lnTo>
                <a:lnTo>
                  <a:pt x="1239" y="2868"/>
                </a:lnTo>
                <a:lnTo>
                  <a:pt x="1271" y="2882"/>
                </a:lnTo>
                <a:lnTo>
                  <a:pt x="1339" y="2631"/>
                </a:lnTo>
                <a:lnTo>
                  <a:pt x="1326" y="2625"/>
                </a:lnTo>
                <a:lnTo>
                  <a:pt x="1311" y="2618"/>
                </a:lnTo>
                <a:lnTo>
                  <a:pt x="1294" y="2612"/>
                </a:lnTo>
                <a:lnTo>
                  <a:pt x="1276" y="2605"/>
                </a:lnTo>
                <a:lnTo>
                  <a:pt x="1255" y="2599"/>
                </a:lnTo>
                <a:lnTo>
                  <a:pt x="1234" y="2592"/>
                </a:lnTo>
                <a:lnTo>
                  <a:pt x="1210" y="2586"/>
                </a:lnTo>
                <a:lnTo>
                  <a:pt x="1185" y="2580"/>
                </a:lnTo>
                <a:lnTo>
                  <a:pt x="1157" y="2575"/>
                </a:lnTo>
                <a:lnTo>
                  <a:pt x="1128" y="2570"/>
                </a:lnTo>
                <a:lnTo>
                  <a:pt x="1098" y="2566"/>
                </a:lnTo>
                <a:lnTo>
                  <a:pt x="1065" y="2562"/>
                </a:lnTo>
                <a:lnTo>
                  <a:pt x="1032" y="2559"/>
                </a:lnTo>
                <a:lnTo>
                  <a:pt x="996" y="2557"/>
                </a:lnTo>
                <a:lnTo>
                  <a:pt x="960" y="2556"/>
                </a:lnTo>
                <a:lnTo>
                  <a:pt x="922" y="2555"/>
                </a:lnTo>
                <a:lnTo>
                  <a:pt x="873" y="2556"/>
                </a:lnTo>
                <a:lnTo>
                  <a:pt x="825" y="2559"/>
                </a:lnTo>
                <a:lnTo>
                  <a:pt x="777" y="2564"/>
                </a:lnTo>
                <a:lnTo>
                  <a:pt x="731" y="2571"/>
                </a:lnTo>
                <a:lnTo>
                  <a:pt x="685" y="2579"/>
                </a:lnTo>
                <a:lnTo>
                  <a:pt x="641" y="2590"/>
                </a:lnTo>
                <a:lnTo>
                  <a:pt x="598" y="2603"/>
                </a:lnTo>
                <a:lnTo>
                  <a:pt x="555" y="2617"/>
                </a:lnTo>
                <a:lnTo>
                  <a:pt x="515" y="2633"/>
                </a:lnTo>
                <a:lnTo>
                  <a:pt x="475" y="2652"/>
                </a:lnTo>
                <a:lnTo>
                  <a:pt x="436" y="2671"/>
                </a:lnTo>
                <a:lnTo>
                  <a:pt x="399" y="2693"/>
                </a:lnTo>
                <a:lnTo>
                  <a:pt x="363" y="2716"/>
                </a:lnTo>
                <a:lnTo>
                  <a:pt x="328" y="2742"/>
                </a:lnTo>
                <a:lnTo>
                  <a:pt x="296" y="2768"/>
                </a:lnTo>
                <a:lnTo>
                  <a:pt x="264" y="2797"/>
                </a:lnTo>
                <a:lnTo>
                  <a:pt x="233" y="2827"/>
                </a:lnTo>
                <a:lnTo>
                  <a:pt x="205" y="2858"/>
                </a:lnTo>
                <a:lnTo>
                  <a:pt x="178" y="2892"/>
                </a:lnTo>
                <a:lnTo>
                  <a:pt x="152" y="2927"/>
                </a:lnTo>
                <a:lnTo>
                  <a:pt x="130" y="2964"/>
                </a:lnTo>
                <a:lnTo>
                  <a:pt x="107" y="3001"/>
                </a:lnTo>
                <a:lnTo>
                  <a:pt x="88" y="3041"/>
                </a:lnTo>
                <a:lnTo>
                  <a:pt x="70" y="3082"/>
                </a:lnTo>
                <a:lnTo>
                  <a:pt x="54" y="3125"/>
                </a:lnTo>
                <a:lnTo>
                  <a:pt x="40" y="3169"/>
                </a:lnTo>
                <a:lnTo>
                  <a:pt x="28" y="3214"/>
                </a:lnTo>
                <a:lnTo>
                  <a:pt x="18" y="3261"/>
                </a:lnTo>
                <a:lnTo>
                  <a:pt x="10" y="3309"/>
                </a:lnTo>
                <a:lnTo>
                  <a:pt x="4" y="3359"/>
                </a:lnTo>
                <a:lnTo>
                  <a:pt x="1" y="3410"/>
                </a:lnTo>
                <a:lnTo>
                  <a:pt x="0" y="3463"/>
                </a:lnTo>
                <a:lnTo>
                  <a:pt x="1" y="3512"/>
                </a:lnTo>
                <a:lnTo>
                  <a:pt x="4" y="3559"/>
                </a:lnTo>
                <a:lnTo>
                  <a:pt x="8" y="3606"/>
                </a:lnTo>
                <a:lnTo>
                  <a:pt x="15" y="3651"/>
                </a:lnTo>
                <a:lnTo>
                  <a:pt x="24" y="3695"/>
                </a:lnTo>
                <a:lnTo>
                  <a:pt x="35" y="3738"/>
                </a:lnTo>
                <a:lnTo>
                  <a:pt x="46" y="3779"/>
                </a:lnTo>
                <a:lnTo>
                  <a:pt x="60" y="3820"/>
                </a:lnTo>
                <a:lnTo>
                  <a:pt x="77" y="3858"/>
                </a:lnTo>
                <a:lnTo>
                  <a:pt x="94" y="3896"/>
                </a:lnTo>
                <a:lnTo>
                  <a:pt x="114" y="3933"/>
                </a:lnTo>
                <a:lnTo>
                  <a:pt x="134" y="3968"/>
                </a:lnTo>
                <a:lnTo>
                  <a:pt x="157" y="4002"/>
                </a:lnTo>
                <a:lnTo>
                  <a:pt x="181" y="4033"/>
                </a:lnTo>
                <a:lnTo>
                  <a:pt x="207" y="4064"/>
                </a:lnTo>
                <a:lnTo>
                  <a:pt x="234" y="4093"/>
                </a:lnTo>
                <a:lnTo>
                  <a:pt x="264" y="4120"/>
                </a:lnTo>
                <a:lnTo>
                  <a:pt x="295" y="4147"/>
                </a:lnTo>
                <a:lnTo>
                  <a:pt x="327" y="4171"/>
                </a:lnTo>
                <a:lnTo>
                  <a:pt x="361" y="4194"/>
                </a:lnTo>
                <a:lnTo>
                  <a:pt x="396" y="4215"/>
                </a:lnTo>
                <a:lnTo>
                  <a:pt x="433" y="4235"/>
                </a:lnTo>
                <a:lnTo>
                  <a:pt x="472" y="4252"/>
                </a:lnTo>
                <a:lnTo>
                  <a:pt x="512" y="4268"/>
                </a:lnTo>
                <a:lnTo>
                  <a:pt x="552" y="4283"/>
                </a:lnTo>
                <a:lnTo>
                  <a:pt x="595" y="4295"/>
                </a:lnTo>
                <a:lnTo>
                  <a:pt x="639" y="4305"/>
                </a:lnTo>
                <a:lnTo>
                  <a:pt x="684" y="4315"/>
                </a:lnTo>
                <a:lnTo>
                  <a:pt x="731" y="4322"/>
                </a:lnTo>
                <a:lnTo>
                  <a:pt x="780" y="4327"/>
                </a:lnTo>
                <a:lnTo>
                  <a:pt x="829" y="4329"/>
                </a:lnTo>
                <a:lnTo>
                  <a:pt x="879" y="4330"/>
                </a:lnTo>
                <a:lnTo>
                  <a:pt x="918" y="4330"/>
                </a:lnTo>
                <a:lnTo>
                  <a:pt x="955" y="4329"/>
                </a:lnTo>
                <a:lnTo>
                  <a:pt x="991" y="4326"/>
                </a:lnTo>
                <a:lnTo>
                  <a:pt x="1026" y="4324"/>
                </a:lnTo>
                <a:lnTo>
                  <a:pt x="1060" y="4320"/>
                </a:lnTo>
                <a:lnTo>
                  <a:pt x="1093" y="4316"/>
                </a:lnTo>
                <a:lnTo>
                  <a:pt x="1123" y="4310"/>
                </a:lnTo>
                <a:lnTo>
                  <a:pt x="1153" y="4305"/>
                </a:lnTo>
                <a:lnTo>
                  <a:pt x="1181" y="4299"/>
                </a:lnTo>
                <a:lnTo>
                  <a:pt x="1207" y="4293"/>
                </a:lnTo>
                <a:lnTo>
                  <a:pt x="1231" y="4287"/>
                </a:lnTo>
                <a:lnTo>
                  <a:pt x="1254" y="4280"/>
                </a:lnTo>
                <a:lnTo>
                  <a:pt x="1275" y="4274"/>
                </a:lnTo>
                <a:lnTo>
                  <a:pt x="1294" y="4266"/>
                </a:lnTo>
                <a:lnTo>
                  <a:pt x="1310" y="4259"/>
                </a:lnTo>
                <a:lnTo>
                  <a:pt x="1326" y="4252"/>
                </a:lnTo>
                <a:lnTo>
                  <a:pt x="1274" y="4005"/>
                </a:lnTo>
                <a:close/>
                <a:moveTo>
                  <a:pt x="2227" y="4332"/>
                </a:moveTo>
                <a:lnTo>
                  <a:pt x="2271" y="4331"/>
                </a:lnTo>
                <a:lnTo>
                  <a:pt x="2314" y="4328"/>
                </a:lnTo>
                <a:lnTo>
                  <a:pt x="2357" y="4323"/>
                </a:lnTo>
                <a:lnTo>
                  <a:pt x="2398" y="4317"/>
                </a:lnTo>
                <a:lnTo>
                  <a:pt x="2439" y="4307"/>
                </a:lnTo>
                <a:lnTo>
                  <a:pt x="2479" y="4297"/>
                </a:lnTo>
                <a:lnTo>
                  <a:pt x="2518" y="4285"/>
                </a:lnTo>
                <a:lnTo>
                  <a:pt x="2554" y="4271"/>
                </a:lnTo>
                <a:lnTo>
                  <a:pt x="2591" y="4255"/>
                </a:lnTo>
                <a:lnTo>
                  <a:pt x="2627" y="4238"/>
                </a:lnTo>
                <a:lnTo>
                  <a:pt x="2662" y="4218"/>
                </a:lnTo>
                <a:lnTo>
                  <a:pt x="2695" y="4197"/>
                </a:lnTo>
                <a:lnTo>
                  <a:pt x="2726" y="4173"/>
                </a:lnTo>
                <a:lnTo>
                  <a:pt x="2758" y="4149"/>
                </a:lnTo>
                <a:lnTo>
                  <a:pt x="2787" y="4122"/>
                </a:lnTo>
                <a:lnTo>
                  <a:pt x="2815" y="4095"/>
                </a:lnTo>
                <a:lnTo>
                  <a:pt x="2842" y="4065"/>
                </a:lnTo>
                <a:lnTo>
                  <a:pt x="2867" y="4033"/>
                </a:lnTo>
                <a:lnTo>
                  <a:pt x="2891" y="4001"/>
                </a:lnTo>
                <a:lnTo>
                  <a:pt x="2914" y="3966"/>
                </a:lnTo>
                <a:lnTo>
                  <a:pt x="2934" y="3929"/>
                </a:lnTo>
                <a:lnTo>
                  <a:pt x="2953" y="3891"/>
                </a:lnTo>
                <a:lnTo>
                  <a:pt x="2971" y="3851"/>
                </a:lnTo>
                <a:lnTo>
                  <a:pt x="2987" y="3810"/>
                </a:lnTo>
                <a:lnTo>
                  <a:pt x="3001" y="3767"/>
                </a:lnTo>
                <a:lnTo>
                  <a:pt x="3014" y="3722"/>
                </a:lnTo>
                <a:lnTo>
                  <a:pt x="3024" y="3677"/>
                </a:lnTo>
                <a:lnTo>
                  <a:pt x="3033" y="3629"/>
                </a:lnTo>
                <a:lnTo>
                  <a:pt x="3040" y="3580"/>
                </a:lnTo>
                <a:lnTo>
                  <a:pt x="3044" y="3530"/>
                </a:lnTo>
                <a:lnTo>
                  <a:pt x="3048" y="3478"/>
                </a:lnTo>
                <a:lnTo>
                  <a:pt x="3049" y="3425"/>
                </a:lnTo>
                <a:lnTo>
                  <a:pt x="3048" y="3379"/>
                </a:lnTo>
                <a:lnTo>
                  <a:pt x="3045" y="3334"/>
                </a:lnTo>
                <a:lnTo>
                  <a:pt x="3041" y="3290"/>
                </a:lnTo>
                <a:lnTo>
                  <a:pt x="3035" y="3246"/>
                </a:lnTo>
                <a:lnTo>
                  <a:pt x="3027" y="3204"/>
                </a:lnTo>
                <a:lnTo>
                  <a:pt x="3018" y="3162"/>
                </a:lnTo>
                <a:lnTo>
                  <a:pt x="3008" y="3121"/>
                </a:lnTo>
                <a:lnTo>
                  <a:pt x="2994" y="3081"/>
                </a:lnTo>
                <a:lnTo>
                  <a:pt x="2981" y="3042"/>
                </a:lnTo>
                <a:lnTo>
                  <a:pt x="2965" y="3005"/>
                </a:lnTo>
                <a:lnTo>
                  <a:pt x="2947" y="2969"/>
                </a:lnTo>
                <a:lnTo>
                  <a:pt x="2929" y="2933"/>
                </a:lnTo>
                <a:lnTo>
                  <a:pt x="2908" y="2899"/>
                </a:lnTo>
                <a:lnTo>
                  <a:pt x="2886" y="2866"/>
                </a:lnTo>
                <a:lnTo>
                  <a:pt x="2863" y="2835"/>
                </a:lnTo>
                <a:lnTo>
                  <a:pt x="2838" y="2805"/>
                </a:lnTo>
                <a:lnTo>
                  <a:pt x="2811" y="2776"/>
                </a:lnTo>
                <a:lnTo>
                  <a:pt x="2784" y="2749"/>
                </a:lnTo>
                <a:lnTo>
                  <a:pt x="2755" y="2723"/>
                </a:lnTo>
                <a:lnTo>
                  <a:pt x="2724" y="2700"/>
                </a:lnTo>
                <a:lnTo>
                  <a:pt x="2692" y="2677"/>
                </a:lnTo>
                <a:lnTo>
                  <a:pt x="2658" y="2657"/>
                </a:lnTo>
                <a:lnTo>
                  <a:pt x="2623" y="2637"/>
                </a:lnTo>
                <a:lnTo>
                  <a:pt x="2587" y="2621"/>
                </a:lnTo>
                <a:lnTo>
                  <a:pt x="2549" y="2606"/>
                </a:lnTo>
                <a:lnTo>
                  <a:pt x="2510" y="2592"/>
                </a:lnTo>
                <a:lnTo>
                  <a:pt x="2471" y="2580"/>
                </a:lnTo>
                <a:lnTo>
                  <a:pt x="2429" y="2571"/>
                </a:lnTo>
                <a:lnTo>
                  <a:pt x="2387" y="2564"/>
                </a:lnTo>
                <a:lnTo>
                  <a:pt x="2343" y="2558"/>
                </a:lnTo>
                <a:lnTo>
                  <a:pt x="2297" y="2555"/>
                </a:lnTo>
                <a:lnTo>
                  <a:pt x="2251" y="2554"/>
                </a:lnTo>
                <a:lnTo>
                  <a:pt x="2206" y="2555"/>
                </a:lnTo>
                <a:lnTo>
                  <a:pt x="2162" y="2558"/>
                </a:lnTo>
                <a:lnTo>
                  <a:pt x="2118" y="2564"/>
                </a:lnTo>
                <a:lnTo>
                  <a:pt x="2076" y="2571"/>
                </a:lnTo>
                <a:lnTo>
                  <a:pt x="2035" y="2580"/>
                </a:lnTo>
                <a:lnTo>
                  <a:pt x="1995" y="2591"/>
                </a:lnTo>
                <a:lnTo>
                  <a:pt x="1955" y="2605"/>
                </a:lnTo>
                <a:lnTo>
                  <a:pt x="1917" y="2620"/>
                </a:lnTo>
                <a:lnTo>
                  <a:pt x="1880" y="2637"/>
                </a:lnTo>
                <a:lnTo>
                  <a:pt x="1844" y="2657"/>
                </a:lnTo>
                <a:lnTo>
                  <a:pt x="1811" y="2677"/>
                </a:lnTo>
                <a:lnTo>
                  <a:pt x="1777" y="2700"/>
                </a:lnTo>
                <a:lnTo>
                  <a:pt x="1745" y="2724"/>
                </a:lnTo>
                <a:lnTo>
                  <a:pt x="1716" y="2750"/>
                </a:lnTo>
                <a:lnTo>
                  <a:pt x="1686" y="2777"/>
                </a:lnTo>
                <a:lnTo>
                  <a:pt x="1658" y="2806"/>
                </a:lnTo>
                <a:lnTo>
                  <a:pt x="1632" y="2837"/>
                </a:lnTo>
                <a:lnTo>
                  <a:pt x="1607" y="2870"/>
                </a:lnTo>
                <a:lnTo>
                  <a:pt x="1584" y="2903"/>
                </a:lnTo>
                <a:lnTo>
                  <a:pt x="1562" y="2938"/>
                </a:lnTo>
                <a:lnTo>
                  <a:pt x="1542" y="2975"/>
                </a:lnTo>
                <a:lnTo>
                  <a:pt x="1523" y="3013"/>
                </a:lnTo>
                <a:lnTo>
                  <a:pt x="1506" y="3052"/>
                </a:lnTo>
                <a:lnTo>
                  <a:pt x="1491" y="3091"/>
                </a:lnTo>
                <a:lnTo>
                  <a:pt x="1476" y="3133"/>
                </a:lnTo>
                <a:lnTo>
                  <a:pt x="1465" y="3176"/>
                </a:lnTo>
                <a:lnTo>
                  <a:pt x="1455" y="3220"/>
                </a:lnTo>
                <a:lnTo>
                  <a:pt x="1445" y="3265"/>
                </a:lnTo>
                <a:lnTo>
                  <a:pt x="1439" y="3311"/>
                </a:lnTo>
                <a:lnTo>
                  <a:pt x="1434" y="3358"/>
                </a:lnTo>
                <a:lnTo>
                  <a:pt x="1431" y="3406"/>
                </a:lnTo>
                <a:lnTo>
                  <a:pt x="1430" y="3455"/>
                </a:lnTo>
                <a:lnTo>
                  <a:pt x="1431" y="3503"/>
                </a:lnTo>
                <a:lnTo>
                  <a:pt x="1434" y="3549"/>
                </a:lnTo>
                <a:lnTo>
                  <a:pt x="1438" y="3594"/>
                </a:lnTo>
                <a:lnTo>
                  <a:pt x="1444" y="3638"/>
                </a:lnTo>
                <a:lnTo>
                  <a:pt x="1453" y="3681"/>
                </a:lnTo>
                <a:lnTo>
                  <a:pt x="1462" y="3723"/>
                </a:lnTo>
                <a:lnTo>
                  <a:pt x="1473" y="3765"/>
                </a:lnTo>
                <a:lnTo>
                  <a:pt x="1486" y="3805"/>
                </a:lnTo>
                <a:lnTo>
                  <a:pt x="1501" y="3844"/>
                </a:lnTo>
                <a:lnTo>
                  <a:pt x="1517" y="3882"/>
                </a:lnTo>
                <a:lnTo>
                  <a:pt x="1535" y="3919"/>
                </a:lnTo>
                <a:lnTo>
                  <a:pt x="1554" y="3955"/>
                </a:lnTo>
                <a:lnTo>
                  <a:pt x="1574" y="3988"/>
                </a:lnTo>
                <a:lnTo>
                  <a:pt x="1597" y="4021"/>
                </a:lnTo>
                <a:lnTo>
                  <a:pt x="1620" y="4053"/>
                </a:lnTo>
                <a:lnTo>
                  <a:pt x="1645" y="4082"/>
                </a:lnTo>
                <a:lnTo>
                  <a:pt x="1672" y="4111"/>
                </a:lnTo>
                <a:lnTo>
                  <a:pt x="1700" y="4138"/>
                </a:lnTo>
                <a:lnTo>
                  <a:pt x="1729" y="4163"/>
                </a:lnTo>
                <a:lnTo>
                  <a:pt x="1760" y="4188"/>
                </a:lnTo>
                <a:lnTo>
                  <a:pt x="1792" y="4209"/>
                </a:lnTo>
                <a:lnTo>
                  <a:pt x="1825" y="4230"/>
                </a:lnTo>
                <a:lnTo>
                  <a:pt x="1860" y="4249"/>
                </a:lnTo>
                <a:lnTo>
                  <a:pt x="1896" y="4265"/>
                </a:lnTo>
                <a:lnTo>
                  <a:pt x="1932" y="4281"/>
                </a:lnTo>
                <a:lnTo>
                  <a:pt x="1971" y="4294"/>
                </a:lnTo>
                <a:lnTo>
                  <a:pt x="2010" y="4305"/>
                </a:lnTo>
                <a:lnTo>
                  <a:pt x="2051" y="4315"/>
                </a:lnTo>
                <a:lnTo>
                  <a:pt x="2093" y="4322"/>
                </a:lnTo>
                <a:lnTo>
                  <a:pt x="2136" y="4327"/>
                </a:lnTo>
                <a:lnTo>
                  <a:pt x="2180" y="4331"/>
                </a:lnTo>
                <a:lnTo>
                  <a:pt x="2225" y="4332"/>
                </a:lnTo>
                <a:lnTo>
                  <a:pt x="2227" y="4332"/>
                </a:lnTo>
                <a:close/>
                <a:moveTo>
                  <a:pt x="2235" y="4079"/>
                </a:moveTo>
                <a:lnTo>
                  <a:pt x="2208" y="4078"/>
                </a:lnTo>
                <a:lnTo>
                  <a:pt x="2181" y="4076"/>
                </a:lnTo>
                <a:lnTo>
                  <a:pt x="2154" y="4072"/>
                </a:lnTo>
                <a:lnTo>
                  <a:pt x="2129" y="4066"/>
                </a:lnTo>
                <a:lnTo>
                  <a:pt x="2104" y="4059"/>
                </a:lnTo>
                <a:lnTo>
                  <a:pt x="2080" y="4051"/>
                </a:lnTo>
                <a:lnTo>
                  <a:pt x="2057" y="4040"/>
                </a:lnTo>
                <a:lnTo>
                  <a:pt x="2035" y="4029"/>
                </a:lnTo>
                <a:lnTo>
                  <a:pt x="2013" y="4016"/>
                </a:lnTo>
                <a:lnTo>
                  <a:pt x="1992" y="4002"/>
                </a:lnTo>
                <a:lnTo>
                  <a:pt x="1972" y="3986"/>
                </a:lnTo>
                <a:lnTo>
                  <a:pt x="1953" y="3970"/>
                </a:lnTo>
                <a:lnTo>
                  <a:pt x="1934" y="3952"/>
                </a:lnTo>
                <a:lnTo>
                  <a:pt x="1917" y="3933"/>
                </a:lnTo>
                <a:lnTo>
                  <a:pt x="1901" y="3914"/>
                </a:lnTo>
                <a:lnTo>
                  <a:pt x="1884" y="3892"/>
                </a:lnTo>
                <a:lnTo>
                  <a:pt x="1870" y="3870"/>
                </a:lnTo>
                <a:lnTo>
                  <a:pt x="1856" y="3847"/>
                </a:lnTo>
                <a:lnTo>
                  <a:pt x="1843" y="3823"/>
                </a:lnTo>
                <a:lnTo>
                  <a:pt x="1831" y="3798"/>
                </a:lnTo>
                <a:lnTo>
                  <a:pt x="1820" y="3773"/>
                </a:lnTo>
                <a:lnTo>
                  <a:pt x="1810" y="3746"/>
                </a:lnTo>
                <a:lnTo>
                  <a:pt x="1800" y="3719"/>
                </a:lnTo>
                <a:lnTo>
                  <a:pt x="1791" y="3691"/>
                </a:lnTo>
                <a:lnTo>
                  <a:pt x="1784" y="3662"/>
                </a:lnTo>
                <a:lnTo>
                  <a:pt x="1778" y="3633"/>
                </a:lnTo>
                <a:lnTo>
                  <a:pt x="1773" y="3604"/>
                </a:lnTo>
                <a:lnTo>
                  <a:pt x="1768" y="3573"/>
                </a:lnTo>
                <a:lnTo>
                  <a:pt x="1765" y="3542"/>
                </a:lnTo>
                <a:lnTo>
                  <a:pt x="1762" y="3512"/>
                </a:lnTo>
                <a:lnTo>
                  <a:pt x="1761" y="3480"/>
                </a:lnTo>
                <a:lnTo>
                  <a:pt x="1761" y="3448"/>
                </a:lnTo>
                <a:lnTo>
                  <a:pt x="1761" y="3416"/>
                </a:lnTo>
                <a:lnTo>
                  <a:pt x="1762" y="3384"/>
                </a:lnTo>
                <a:lnTo>
                  <a:pt x="1765" y="3353"/>
                </a:lnTo>
                <a:lnTo>
                  <a:pt x="1768" y="3322"/>
                </a:lnTo>
                <a:lnTo>
                  <a:pt x="1772" y="3291"/>
                </a:lnTo>
                <a:lnTo>
                  <a:pt x="1777" y="3261"/>
                </a:lnTo>
                <a:lnTo>
                  <a:pt x="1783" y="3232"/>
                </a:lnTo>
                <a:lnTo>
                  <a:pt x="1790" y="3203"/>
                </a:lnTo>
                <a:lnTo>
                  <a:pt x="1798" y="3174"/>
                </a:lnTo>
                <a:lnTo>
                  <a:pt x="1808" y="3147"/>
                </a:lnTo>
                <a:lnTo>
                  <a:pt x="1818" y="3120"/>
                </a:lnTo>
                <a:lnTo>
                  <a:pt x="1829" y="3093"/>
                </a:lnTo>
                <a:lnTo>
                  <a:pt x="1840" y="3069"/>
                </a:lnTo>
                <a:lnTo>
                  <a:pt x="1854" y="3044"/>
                </a:lnTo>
                <a:lnTo>
                  <a:pt x="1867" y="3021"/>
                </a:lnTo>
                <a:lnTo>
                  <a:pt x="1881" y="2998"/>
                </a:lnTo>
                <a:lnTo>
                  <a:pt x="1898" y="2977"/>
                </a:lnTo>
                <a:lnTo>
                  <a:pt x="1914" y="2955"/>
                </a:lnTo>
                <a:lnTo>
                  <a:pt x="1931" y="2936"/>
                </a:lnTo>
                <a:lnTo>
                  <a:pt x="1950" y="2919"/>
                </a:lnTo>
                <a:lnTo>
                  <a:pt x="1968" y="2901"/>
                </a:lnTo>
                <a:lnTo>
                  <a:pt x="1989" y="2885"/>
                </a:lnTo>
                <a:lnTo>
                  <a:pt x="2010" y="2871"/>
                </a:lnTo>
                <a:lnTo>
                  <a:pt x="2032" y="2857"/>
                </a:lnTo>
                <a:lnTo>
                  <a:pt x="2054" y="2846"/>
                </a:lnTo>
                <a:lnTo>
                  <a:pt x="2079" y="2835"/>
                </a:lnTo>
                <a:lnTo>
                  <a:pt x="2103" y="2827"/>
                </a:lnTo>
                <a:lnTo>
                  <a:pt x="2129" y="2818"/>
                </a:lnTo>
                <a:lnTo>
                  <a:pt x="2154" y="2813"/>
                </a:lnTo>
                <a:lnTo>
                  <a:pt x="2182" y="2809"/>
                </a:lnTo>
                <a:lnTo>
                  <a:pt x="2210" y="2806"/>
                </a:lnTo>
                <a:lnTo>
                  <a:pt x="2239" y="2805"/>
                </a:lnTo>
                <a:lnTo>
                  <a:pt x="2268" y="2806"/>
                </a:lnTo>
                <a:lnTo>
                  <a:pt x="2296" y="2809"/>
                </a:lnTo>
                <a:lnTo>
                  <a:pt x="2323" y="2813"/>
                </a:lnTo>
                <a:lnTo>
                  <a:pt x="2350" y="2819"/>
                </a:lnTo>
                <a:lnTo>
                  <a:pt x="2375" y="2827"/>
                </a:lnTo>
                <a:lnTo>
                  <a:pt x="2399" y="2836"/>
                </a:lnTo>
                <a:lnTo>
                  <a:pt x="2423" y="2846"/>
                </a:lnTo>
                <a:lnTo>
                  <a:pt x="2446" y="2858"/>
                </a:lnTo>
                <a:lnTo>
                  <a:pt x="2467" y="2872"/>
                </a:lnTo>
                <a:lnTo>
                  <a:pt x="2488" y="2886"/>
                </a:lnTo>
                <a:lnTo>
                  <a:pt x="2508" y="2902"/>
                </a:lnTo>
                <a:lnTo>
                  <a:pt x="2527" y="2920"/>
                </a:lnTo>
                <a:lnTo>
                  <a:pt x="2545" y="2938"/>
                </a:lnTo>
                <a:lnTo>
                  <a:pt x="2563" y="2957"/>
                </a:lnTo>
                <a:lnTo>
                  <a:pt x="2579" y="2978"/>
                </a:lnTo>
                <a:lnTo>
                  <a:pt x="2594" y="2999"/>
                </a:lnTo>
                <a:lnTo>
                  <a:pt x="2609" y="3022"/>
                </a:lnTo>
                <a:lnTo>
                  <a:pt x="2622" y="3045"/>
                </a:lnTo>
                <a:lnTo>
                  <a:pt x="2635" y="3069"/>
                </a:lnTo>
                <a:lnTo>
                  <a:pt x="2647" y="3094"/>
                </a:lnTo>
                <a:lnTo>
                  <a:pt x="2658" y="3120"/>
                </a:lnTo>
                <a:lnTo>
                  <a:pt x="2667" y="3147"/>
                </a:lnTo>
                <a:lnTo>
                  <a:pt x="2676" y="3173"/>
                </a:lnTo>
                <a:lnTo>
                  <a:pt x="2684" y="3201"/>
                </a:lnTo>
                <a:lnTo>
                  <a:pt x="2692" y="3229"/>
                </a:lnTo>
                <a:lnTo>
                  <a:pt x="2698" y="3258"/>
                </a:lnTo>
                <a:lnTo>
                  <a:pt x="2703" y="3287"/>
                </a:lnTo>
                <a:lnTo>
                  <a:pt x="2707" y="3316"/>
                </a:lnTo>
                <a:lnTo>
                  <a:pt x="2710" y="3346"/>
                </a:lnTo>
                <a:lnTo>
                  <a:pt x="2712" y="3377"/>
                </a:lnTo>
                <a:lnTo>
                  <a:pt x="2714" y="3406"/>
                </a:lnTo>
                <a:lnTo>
                  <a:pt x="2714" y="3437"/>
                </a:lnTo>
                <a:lnTo>
                  <a:pt x="2714" y="3471"/>
                </a:lnTo>
                <a:lnTo>
                  <a:pt x="2712" y="3504"/>
                </a:lnTo>
                <a:lnTo>
                  <a:pt x="2710" y="3536"/>
                </a:lnTo>
                <a:lnTo>
                  <a:pt x="2706" y="3568"/>
                </a:lnTo>
                <a:lnTo>
                  <a:pt x="2702" y="3600"/>
                </a:lnTo>
                <a:lnTo>
                  <a:pt x="2697" y="3630"/>
                </a:lnTo>
                <a:lnTo>
                  <a:pt x="2689" y="3660"/>
                </a:lnTo>
                <a:lnTo>
                  <a:pt x="2682" y="3690"/>
                </a:lnTo>
                <a:lnTo>
                  <a:pt x="2674" y="3717"/>
                </a:lnTo>
                <a:lnTo>
                  <a:pt x="2665" y="3746"/>
                </a:lnTo>
                <a:lnTo>
                  <a:pt x="2655" y="3773"/>
                </a:lnTo>
                <a:lnTo>
                  <a:pt x="2643" y="3798"/>
                </a:lnTo>
                <a:lnTo>
                  <a:pt x="2632" y="3824"/>
                </a:lnTo>
                <a:lnTo>
                  <a:pt x="2619" y="3848"/>
                </a:lnTo>
                <a:lnTo>
                  <a:pt x="2605" y="3871"/>
                </a:lnTo>
                <a:lnTo>
                  <a:pt x="2590" y="3893"/>
                </a:lnTo>
                <a:lnTo>
                  <a:pt x="2575" y="3915"/>
                </a:lnTo>
                <a:lnTo>
                  <a:pt x="2559" y="3934"/>
                </a:lnTo>
                <a:lnTo>
                  <a:pt x="2541" y="3954"/>
                </a:lnTo>
                <a:lnTo>
                  <a:pt x="2523" y="3971"/>
                </a:lnTo>
                <a:lnTo>
                  <a:pt x="2503" y="3987"/>
                </a:lnTo>
                <a:lnTo>
                  <a:pt x="2483" y="4003"/>
                </a:lnTo>
                <a:lnTo>
                  <a:pt x="2462" y="4017"/>
                </a:lnTo>
                <a:lnTo>
                  <a:pt x="2441" y="4030"/>
                </a:lnTo>
                <a:lnTo>
                  <a:pt x="2418" y="4041"/>
                </a:lnTo>
                <a:lnTo>
                  <a:pt x="2395" y="4051"/>
                </a:lnTo>
                <a:lnTo>
                  <a:pt x="2371" y="4060"/>
                </a:lnTo>
                <a:lnTo>
                  <a:pt x="2346" y="4067"/>
                </a:lnTo>
                <a:lnTo>
                  <a:pt x="2320" y="4072"/>
                </a:lnTo>
                <a:lnTo>
                  <a:pt x="2294" y="4076"/>
                </a:lnTo>
                <a:lnTo>
                  <a:pt x="2266" y="4078"/>
                </a:lnTo>
                <a:lnTo>
                  <a:pt x="2238" y="4079"/>
                </a:lnTo>
                <a:lnTo>
                  <a:pt x="2235" y="4079"/>
                </a:lnTo>
                <a:close/>
                <a:moveTo>
                  <a:pt x="3609" y="4303"/>
                </a:moveTo>
                <a:lnTo>
                  <a:pt x="3609" y="3688"/>
                </a:lnTo>
                <a:lnTo>
                  <a:pt x="3609" y="3634"/>
                </a:lnTo>
                <a:lnTo>
                  <a:pt x="3609" y="3583"/>
                </a:lnTo>
                <a:lnTo>
                  <a:pt x="3609" y="3533"/>
                </a:lnTo>
                <a:lnTo>
                  <a:pt x="3608" y="3485"/>
                </a:lnTo>
                <a:lnTo>
                  <a:pt x="3608" y="3437"/>
                </a:lnTo>
                <a:lnTo>
                  <a:pt x="3607" y="3390"/>
                </a:lnTo>
                <a:lnTo>
                  <a:pt x="3606" y="3344"/>
                </a:lnTo>
                <a:lnTo>
                  <a:pt x="3605" y="3298"/>
                </a:lnTo>
                <a:lnTo>
                  <a:pt x="3604" y="3254"/>
                </a:lnTo>
                <a:lnTo>
                  <a:pt x="3603" y="3210"/>
                </a:lnTo>
                <a:lnTo>
                  <a:pt x="3602" y="3166"/>
                </a:lnTo>
                <a:lnTo>
                  <a:pt x="3600" y="3123"/>
                </a:lnTo>
                <a:lnTo>
                  <a:pt x="3599" y="3080"/>
                </a:lnTo>
                <a:lnTo>
                  <a:pt x="3597" y="3038"/>
                </a:lnTo>
                <a:lnTo>
                  <a:pt x="3595" y="2995"/>
                </a:lnTo>
                <a:lnTo>
                  <a:pt x="3593" y="2953"/>
                </a:lnTo>
                <a:lnTo>
                  <a:pt x="3601" y="2952"/>
                </a:lnTo>
                <a:lnTo>
                  <a:pt x="3634" y="3026"/>
                </a:lnTo>
                <a:lnTo>
                  <a:pt x="3668" y="3101"/>
                </a:lnTo>
                <a:lnTo>
                  <a:pt x="3706" y="3176"/>
                </a:lnTo>
                <a:lnTo>
                  <a:pt x="3745" y="3252"/>
                </a:lnTo>
                <a:lnTo>
                  <a:pt x="3785" y="3327"/>
                </a:lnTo>
                <a:lnTo>
                  <a:pt x="3826" y="3401"/>
                </a:lnTo>
                <a:lnTo>
                  <a:pt x="3868" y="3474"/>
                </a:lnTo>
                <a:lnTo>
                  <a:pt x="3909" y="3545"/>
                </a:lnTo>
                <a:lnTo>
                  <a:pt x="4359" y="4303"/>
                </a:lnTo>
                <a:lnTo>
                  <a:pt x="4684" y="4303"/>
                </a:lnTo>
                <a:lnTo>
                  <a:pt x="4684" y="2582"/>
                </a:lnTo>
                <a:lnTo>
                  <a:pt x="4394" y="2582"/>
                </a:lnTo>
                <a:lnTo>
                  <a:pt x="4394" y="3182"/>
                </a:lnTo>
                <a:lnTo>
                  <a:pt x="4394" y="3280"/>
                </a:lnTo>
                <a:lnTo>
                  <a:pt x="4395" y="3373"/>
                </a:lnTo>
                <a:lnTo>
                  <a:pt x="4397" y="3464"/>
                </a:lnTo>
                <a:lnTo>
                  <a:pt x="4400" y="3552"/>
                </a:lnTo>
                <a:lnTo>
                  <a:pt x="4403" y="3639"/>
                </a:lnTo>
                <a:lnTo>
                  <a:pt x="4408" y="3724"/>
                </a:lnTo>
                <a:lnTo>
                  <a:pt x="4414" y="3810"/>
                </a:lnTo>
                <a:lnTo>
                  <a:pt x="4422" y="3896"/>
                </a:lnTo>
                <a:lnTo>
                  <a:pt x="4416" y="3897"/>
                </a:lnTo>
                <a:lnTo>
                  <a:pt x="4386" y="3827"/>
                </a:lnTo>
                <a:lnTo>
                  <a:pt x="4353" y="3755"/>
                </a:lnTo>
                <a:lnTo>
                  <a:pt x="4318" y="3683"/>
                </a:lnTo>
                <a:lnTo>
                  <a:pt x="4282" y="3610"/>
                </a:lnTo>
                <a:lnTo>
                  <a:pt x="4244" y="3537"/>
                </a:lnTo>
                <a:lnTo>
                  <a:pt x="4206" y="3465"/>
                </a:lnTo>
                <a:lnTo>
                  <a:pt x="4165" y="3392"/>
                </a:lnTo>
                <a:lnTo>
                  <a:pt x="4123" y="3321"/>
                </a:lnTo>
                <a:lnTo>
                  <a:pt x="3678" y="2582"/>
                </a:lnTo>
                <a:lnTo>
                  <a:pt x="3319" y="2582"/>
                </a:lnTo>
                <a:lnTo>
                  <a:pt x="3319" y="4303"/>
                </a:lnTo>
                <a:lnTo>
                  <a:pt x="3609" y="4303"/>
                </a:lnTo>
                <a:close/>
                <a:moveTo>
                  <a:pt x="4970" y="4220"/>
                </a:moveTo>
                <a:lnTo>
                  <a:pt x="4988" y="4232"/>
                </a:lnTo>
                <a:lnTo>
                  <a:pt x="5010" y="4242"/>
                </a:lnTo>
                <a:lnTo>
                  <a:pt x="5032" y="4252"/>
                </a:lnTo>
                <a:lnTo>
                  <a:pt x="5057" y="4262"/>
                </a:lnTo>
                <a:lnTo>
                  <a:pt x="5083" y="4272"/>
                </a:lnTo>
                <a:lnTo>
                  <a:pt x="5111" y="4281"/>
                </a:lnTo>
                <a:lnTo>
                  <a:pt x="5140" y="4289"/>
                </a:lnTo>
                <a:lnTo>
                  <a:pt x="5169" y="4297"/>
                </a:lnTo>
                <a:lnTo>
                  <a:pt x="5201" y="4304"/>
                </a:lnTo>
                <a:lnTo>
                  <a:pt x="5233" y="4310"/>
                </a:lnTo>
                <a:lnTo>
                  <a:pt x="5265" y="4317"/>
                </a:lnTo>
                <a:lnTo>
                  <a:pt x="5299" y="4322"/>
                </a:lnTo>
                <a:lnTo>
                  <a:pt x="5333" y="4325"/>
                </a:lnTo>
                <a:lnTo>
                  <a:pt x="5367" y="4328"/>
                </a:lnTo>
                <a:lnTo>
                  <a:pt x="5401" y="4330"/>
                </a:lnTo>
                <a:lnTo>
                  <a:pt x="5435" y="4330"/>
                </a:lnTo>
                <a:lnTo>
                  <a:pt x="5476" y="4330"/>
                </a:lnTo>
                <a:lnTo>
                  <a:pt x="5516" y="4328"/>
                </a:lnTo>
                <a:lnTo>
                  <a:pt x="5554" y="4324"/>
                </a:lnTo>
                <a:lnTo>
                  <a:pt x="5591" y="4320"/>
                </a:lnTo>
                <a:lnTo>
                  <a:pt x="5627" y="4313"/>
                </a:lnTo>
                <a:lnTo>
                  <a:pt x="5660" y="4306"/>
                </a:lnTo>
                <a:lnTo>
                  <a:pt x="5693" y="4298"/>
                </a:lnTo>
                <a:lnTo>
                  <a:pt x="5725" y="4288"/>
                </a:lnTo>
                <a:lnTo>
                  <a:pt x="5755" y="4278"/>
                </a:lnTo>
                <a:lnTo>
                  <a:pt x="5784" y="4266"/>
                </a:lnTo>
                <a:lnTo>
                  <a:pt x="5811" y="4253"/>
                </a:lnTo>
                <a:lnTo>
                  <a:pt x="5837" y="4240"/>
                </a:lnTo>
                <a:lnTo>
                  <a:pt x="5862" y="4225"/>
                </a:lnTo>
                <a:lnTo>
                  <a:pt x="5885" y="4209"/>
                </a:lnTo>
                <a:lnTo>
                  <a:pt x="5908" y="4193"/>
                </a:lnTo>
                <a:lnTo>
                  <a:pt x="5928" y="4175"/>
                </a:lnTo>
                <a:lnTo>
                  <a:pt x="5948" y="4157"/>
                </a:lnTo>
                <a:lnTo>
                  <a:pt x="5966" y="4139"/>
                </a:lnTo>
                <a:lnTo>
                  <a:pt x="5984" y="4118"/>
                </a:lnTo>
                <a:lnTo>
                  <a:pt x="5999" y="4099"/>
                </a:lnTo>
                <a:lnTo>
                  <a:pt x="6013" y="4077"/>
                </a:lnTo>
                <a:lnTo>
                  <a:pt x="6026" y="4056"/>
                </a:lnTo>
                <a:lnTo>
                  <a:pt x="6039" y="4033"/>
                </a:lnTo>
                <a:lnTo>
                  <a:pt x="6049" y="4011"/>
                </a:lnTo>
                <a:lnTo>
                  <a:pt x="6058" y="3987"/>
                </a:lnTo>
                <a:lnTo>
                  <a:pt x="6066" y="3964"/>
                </a:lnTo>
                <a:lnTo>
                  <a:pt x="6073" y="3939"/>
                </a:lnTo>
                <a:lnTo>
                  <a:pt x="6079" y="3915"/>
                </a:lnTo>
                <a:lnTo>
                  <a:pt x="6083" y="3889"/>
                </a:lnTo>
                <a:lnTo>
                  <a:pt x="6086" y="3865"/>
                </a:lnTo>
                <a:lnTo>
                  <a:pt x="6088" y="3839"/>
                </a:lnTo>
                <a:lnTo>
                  <a:pt x="6088" y="3812"/>
                </a:lnTo>
                <a:lnTo>
                  <a:pt x="6088" y="3790"/>
                </a:lnTo>
                <a:lnTo>
                  <a:pt x="6087" y="3767"/>
                </a:lnTo>
                <a:lnTo>
                  <a:pt x="6085" y="3746"/>
                </a:lnTo>
                <a:lnTo>
                  <a:pt x="6082" y="3724"/>
                </a:lnTo>
                <a:lnTo>
                  <a:pt x="6078" y="3704"/>
                </a:lnTo>
                <a:lnTo>
                  <a:pt x="6074" y="3684"/>
                </a:lnTo>
                <a:lnTo>
                  <a:pt x="6067" y="3664"/>
                </a:lnTo>
                <a:lnTo>
                  <a:pt x="6061" y="3645"/>
                </a:lnTo>
                <a:lnTo>
                  <a:pt x="6054" y="3626"/>
                </a:lnTo>
                <a:lnTo>
                  <a:pt x="6046" y="3608"/>
                </a:lnTo>
                <a:lnTo>
                  <a:pt x="6037" y="3589"/>
                </a:lnTo>
                <a:lnTo>
                  <a:pt x="6028" y="3572"/>
                </a:lnTo>
                <a:lnTo>
                  <a:pt x="6016" y="3556"/>
                </a:lnTo>
                <a:lnTo>
                  <a:pt x="6005" y="3538"/>
                </a:lnTo>
                <a:lnTo>
                  <a:pt x="5993" y="3523"/>
                </a:lnTo>
                <a:lnTo>
                  <a:pt x="5979" y="3507"/>
                </a:lnTo>
                <a:lnTo>
                  <a:pt x="5965" y="3491"/>
                </a:lnTo>
                <a:lnTo>
                  <a:pt x="5950" y="3477"/>
                </a:lnTo>
                <a:lnTo>
                  <a:pt x="5933" y="3463"/>
                </a:lnTo>
                <a:lnTo>
                  <a:pt x="5917" y="3448"/>
                </a:lnTo>
                <a:lnTo>
                  <a:pt x="5900" y="3434"/>
                </a:lnTo>
                <a:lnTo>
                  <a:pt x="5881" y="3421"/>
                </a:lnTo>
                <a:lnTo>
                  <a:pt x="5861" y="3407"/>
                </a:lnTo>
                <a:lnTo>
                  <a:pt x="5841" y="3394"/>
                </a:lnTo>
                <a:lnTo>
                  <a:pt x="5820" y="3382"/>
                </a:lnTo>
                <a:lnTo>
                  <a:pt x="5797" y="3370"/>
                </a:lnTo>
                <a:lnTo>
                  <a:pt x="5775" y="3357"/>
                </a:lnTo>
                <a:lnTo>
                  <a:pt x="5750" y="3346"/>
                </a:lnTo>
                <a:lnTo>
                  <a:pt x="5726" y="3334"/>
                </a:lnTo>
                <a:lnTo>
                  <a:pt x="5700" y="3323"/>
                </a:lnTo>
                <a:lnTo>
                  <a:pt x="5674" y="3312"/>
                </a:lnTo>
                <a:lnTo>
                  <a:pt x="5646" y="3301"/>
                </a:lnTo>
                <a:lnTo>
                  <a:pt x="5604" y="3285"/>
                </a:lnTo>
                <a:lnTo>
                  <a:pt x="5565" y="3269"/>
                </a:lnTo>
                <a:lnTo>
                  <a:pt x="5529" y="3254"/>
                </a:lnTo>
                <a:lnTo>
                  <a:pt x="5498" y="3239"/>
                </a:lnTo>
                <a:lnTo>
                  <a:pt x="5467" y="3223"/>
                </a:lnTo>
                <a:lnTo>
                  <a:pt x="5440" y="3208"/>
                </a:lnTo>
                <a:lnTo>
                  <a:pt x="5416" y="3193"/>
                </a:lnTo>
                <a:lnTo>
                  <a:pt x="5394" y="3177"/>
                </a:lnTo>
                <a:lnTo>
                  <a:pt x="5385" y="3169"/>
                </a:lnTo>
                <a:lnTo>
                  <a:pt x="5376" y="3160"/>
                </a:lnTo>
                <a:lnTo>
                  <a:pt x="5368" y="3152"/>
                </a:lnTo>
                <a:lnTo>
                  <a:pt x="5359" y="3144"/>
                </a:lnTo>
                <a:lnTo>
                  <a:pt x="5352" y="3134"/>
                </a:lnTo>
                <a:lnTo>
                  <a:pt x="5346" y="3125"/>
                </a:lnTo>
                <a:lnTo>
                  <a:pt x="5340" y="3116"/>
                </a:lnTo>
                <a:lnTo>
                  <a:pt x="5335" y="3107"/>
                </a:lnTo>
                <a:lnTo>
                  <a:pt x="5331" y="3097"/>
                </a:lnTo>
                <a:lnTo>
                  <a:pt x="5327" y="3087"/>
                </a:lnTo>
                <a:lnTo>
                  <a:pt x="5324" y="3076"/>
                </a:lnTo>
                <a:lnTo>
                  <a:pt x="5321" y="3066"/>
                </a:lnTo>
                <a:lnTo>
                  <a:pt x="5319" y="3055"/>
                </a:lnTo>
                <a:lnTo>
                  <a:pt x="5318" y="3043"/>
                </a:lnTo>
                <a:lnTo>
                  <a:pt x="5317" y="3031"/>
                </a:lnTo>
                <a:lnTo>
                  <a:pt x="5317" y="3020"/>
                </a:lnTo>
                <a:lnTo>
                  <a:pt x="5318" y="3000"/>
                </a:lnTo>
                <a:lnTo>
                  <a:pt x="5320" y="2981"/>
                </a:lnTo>
                <a:lnTo>
                  <a:pt x="5323" y="2972"/>
                </a:lnTo>
                <a:lnTo>
                  <a:pt x="5325" y="2963"/>
                </a:lnTo>
                <a:lnTo>
                  <a:pt x="5329" y="2953"/>
                </a:lnTo>
                <a:lnTo>
                  <a:pt x="5333" y="2944"/>
                </a:lnTo>
                <a:lnTo>
                  <a:pt x="5337" y="2935"/>
                </a:lnTo>
                <a:lnTo>
                  <a:pt x="5342" y="2927"/>
                </a:lnTo>
                <a:lnTo>
                  <a:pt x="5347" y="2918"/>
                </a:lnTo>
                <a:lnTo>
                  <a:pt x="5353" y="2909"/>
                </a:lnTo>
                <a:lnTo>
                  <a:pt x="5361" y="2901"/>
                </a:lnTo>
                <a:lnTo>
                  <a:pt x="5368" y="2893"/>
                </a:lnTo>
                <a:lnTo>
                  <a:pt x="5375" y="2885"/>
                </a:lnTo>
                <a:lnTo>
                  <a:pt x="5383" y="2878"/>
                </a:lnTo>
                <a:lnTo>
                  <a:pt x="5392" y="2871"/>
                </a:lnTo>
                <a:lnTo>
                  <a:pt x="5401" y="2863"/>
                </a:lnTo>
                <a:lnTo>
                  <a:pt x="5412" y="2857"/>
                </a:lnTo>
                <a:lnTo>
                  <a:pt x="5423" y="2851"/>
                </a:lnTo>
                <a:lnTo>
                  <a:pt x="5434" y="2845"/>
                </a:lnTo>
                <a:lnTo>
                  <a:pt x="5446" y="2840"/>
                </a:lnTo>
                <a:lnTo>
                  <a:pt x="5459" y="2835"/>
                </a:lnTo>
                <a:lnTo>
                  <a:pt x="5472" y="2831"/>
                </a:lnTo>
                <a:lnTo>
                  <a:pt x="5485" y="2827"/>
                </a:lnTo>
                <a:lnTo>
                  <a:pt x="5500" y="2822"/>
                </a:lnTo>
                <a:lnTo>
                  <a:pt x="5515" y="2819"/>
                </a:lnTo>
                <a:lnTo>
                  <a:pt x="5531" y="2816"/>
                </a:lnTo>
                <a:lnTo>
                  <a:pt x="5548" y="2814"/>
                </a:lnTo>
                <a:lnTo>
                  <a:pt x="5564" y="2813"/>
                </a:lnTo>
                <a:lnTo>
                  <a:pt x="5583" y="2812"/>
                </a:lnTo>
                <a:lnTo>
                  <a:pt x="5601" y="2812"/>
                </a:lnTo>
                <a:lnTo>
                  <a:pt x="5631" y="2812"/>
                </a:lnTo>
                <a:lnTo>
                  <a:pt x="5659" y="2814"/>
                </a:lnTo>
                <a:lnTo>
                  <a:pt x="5687" y="2816"/>
                </a:lnTo>
                <a:lnTo>
                  <a:pt x="5713" y="2820"/>
                </a:lnTo>
                <a:lnTo>
                  <a:pt x="5739" y="2825"/>
                </a:lnTo>
                <a:lnTo>
                  <a:pt x="5764" y="2830"/>
                </a:lnTo>
                <a:lnTo>
                  <a:pt x="5787" y="2835"/>
                </a:lnTo>
                <a:lnTo>
                  <a:pt x="5810" y="2841"/>
                </a:lnTo>
                <a:lnTo>
                  <a:pt x="5831" y="2847"/>
                </a:lnTo>
                <a:lnTo>
                  <a:pt x="5851" y="2853"/>
                </a:lnTo>
                <a:lnTo>
                  <a:pt x="5870" y="2860"/>
                </a:lnTo>
                <a:lnTo>
                  <a:pt x="5887" y="2867"/>
                </a:lnTo>
                <a:lnTo>
                  <a:pt x="5918" y="2881"/>
                </a:lnTo>
                <a:lnTo>
                  <a:pt x="5945" y="2894"/>
                </a:lnTo>
                <a:lnTo>
                  <a:pt x="6020" y="2640"/>
                </a:lnTo>
                <a:lnTo>
                  <a:pt x="6003" y="2631"/>
                </a:lnTo>
                <a:lnTo>
                  <a:pt x="5984" y="2623"/>
                </a:lnTo>
                <a:lnTo>
                  <a:pt x="5964" y="2615"/>
                </a:lnTo>
                <a:lnTo>
                  <a:pt x="5944" y="2608"/>
                </a:lnTo>
                <a:lnTo>
                  <a:pt x="5922" y="2601"/>
                </a:lnTo>
                <a:lnTo>
                  <a:pt x="5899" y="2593"/>
                </a:lnTo>
                <a:lnTo>
                  <a:pt x="5875" y="2586"/>
                </a:lnTo>
                <a:lnTo>
                  <a:pt x="5850" y="2580"/>
                </a:lnTo>
                <a:lnTo>
                  <a:pt x="5823" y="2575"/>
                </a:lnTo>
                <a:lnTo>
                  <a:pt x="5795" y="2570"/>
                </a:lnTo>
                <a:lnTo>
                  <a:pt x="5768" y="2566"/>
                </a:lnTo>
                <a:lnTo>
                  <a:pt x="5737" y="2562"/>
                </a:lnTo>
                <a:lnTo>
                  <a:pt x="5706" y="2559"/>
                </a:lnTo>
                <a:lnTo>
                  <a:pt x="5675" y="2557"/>
                </a:lnTo>
                <a:lnTo>
                  <a:pt x="5641" y="2556"/>
                </a:lnTo>
                <a:lnTo>
                  <a:pt x="5607" y="2555"/>
                </a:lnTo>
                <a:lnTo>
                  <a:pt x="5572" y="2556"/>
                </a:lnTo>
                <a:lnTo>
                  <a:pt x="5539" y="2558"/>
                </a:lnTo>
                <a:lnTo>
                  <a:pt x="5506" y="2561"/>
                </a:lnTo>
                <a:lnTo>
                  <a:pt x="5473" y="2565"/>
                </a:lnTo>
                <a:lnTo>
                  <a:pt x="5442" y="2570"/>
                </a:lnTo>
                <a:lnTo>
                  <a:pt x="5412" y="2576"/>
                </a:lnTo>
                <a:lnTo>
                  <a:pt x="5383" y="2584"/>
                </a:lnTo>
                <a:lnTo>
                  <a:pt x="5354" y="2592"/>
                </a:lnTo>
                <a:lnTo>
                  <a:pt x="5327" y="2603"/>
                </a:lnTo>
                <a:lnTo>
                  <a:pt x="5300" y="2613"/>
                </a:lnTo>
                <a:lnTo>
                  <a:pt x="5275" y="2624"/>
                </a:lnTo>
                <a:lnTo>
                  <a:pt x="5250" y="2637"/>
                </a:lnTo>
                <a:lnTo>
                  <a:pt x="5227" y="2651"/>
                </a:lnTo>
                <a:lnTo>
                  <a:pt x="5204" y="2665"/>
                </a:lnTo>
                <a:lnTo>
                  <a:pt x="5183" y="2680"/>
                </a:lnTo>
                <a:lnTo>
                  <a:pt x="5162" y="2697"/>
                </a:lnTo>
                <a:lnTo>
                  <a:pt x="5143" y="2713"/>
                </a:lnTo>
                <a:lnTo>
                  <a:pt x="5125" y="2731"/>
                </a:lnTo>
                <a:lnTo>
                  <a:pt x="5108" y="2750"/>
                </a:lnTo>
                <a:lnTo>
                  <a:pt x="5091" y="2769"/>
                </a:lnTo>
                <a:lnTo>
                  <a:pt x="5077" y="2789"/>
                </a:lnTo>
                <a:lnTo>
                  <a:pt x="5064" y="2810"/>
                </a:lnTo>
                <a:lnTo>
                  <a:pt x="5052" y="2831"/>
                </a:lnTo>
                <a:lnTo>
                  <a:pt x="5040" y="2853"/>
                </a:lnTo>
                <a:lnTo>
                  <a:pt x="5030" y="2876"/>
                </a:lnTo>
                <a:lnTo>
                  <a:pt x="5022" y="2899"/>
                </a:lnTo>
                <a:lnTo>
                  <a:pt x="5015" y="2923"/>
                </a:lnTo>
                <a:lnTo>
                  <a:pt x="5009" y="2947"/>
                </a:lnTo>
                <a:lnTo>
                  <a:pt x="5003" y="2972"/>
                </a:lnTo>
                <a:lnTo>
                  <a:pt x="5000" y="2997"/>
                </a:lnTo>
                <a:lnTo>
                  <a:pt x="4998" y="3023"/>
                </a:lnTo>
                <a:lnTo>
                  <a:pt x="4997" y="3050"/>
                </a:lnTo>
                <a:lnTo>
                  <a:pt x="4998" y="3072"/>
                </a:lnTo>
                <a:lnTo>
                  <a:pt x="4999" y="3094"/>
                </a:lnTo>
                <a:lnTo>
                  <a:pt x="5002" y="3116"/>
                </a:lnTo>
                <a:lnTo>
                  <a:pt x="5006" y="3137"/>
                </a:lnTo>
                <a:lnTo>
                  <a:pt x="5011" y="3158"/>
                </a:lnTo>
                <a:lnTo>
                  <a:pt x="5016" y="3178"/>
                </a:lnTo>
                <a:lnTo>
                  <a:pt x="5023" y="3198"/>
                </a:lnTo>
                <a:lnTo>
                  <a:pt x="5030" y="3217"/>
                </a:lnTo>
                <a:lnTo>
                  <a:pt x="5039" y="3236"/>
                </a:lnTo>
                <a:lnTo>
                  <a:pt x="5049" y="3254"/>
                </a:lnTo>
                <a:lnTo>
                  <a:pt x="5059" y="3272"/>
                </a:lnTo>
                <a:lnTo>
                  <a:pt x="5070" y="3289"/>
                </a:lnTo>
                <a:lnTo>
                  <a:pt x="5082" y="3306"/>
                </a:lnTo>
                <a:lnTo>
                  <a:pt x="5096" y="3323"/>
                </a:lnTo>
                <a:lnTo>
                  <a:pt x="5109" y="3339"/>
                </a:lnTo>
                <a:lnTo>
                  <a:pt x="5124" y="3354"/>
                </a:lnTo>
                <a:lnTo>
                  <a:pt x="5140" y="3369"/>
                </a:lnTo>
                <a:lnTo>
                  <a:pt x="5156" y="3384"/>
                </a:lnTo>
                <a:lnTo>
                  <a:pt x="5173" y="3398"/>
                </a:lnTo>
                <a:lnTo>
                  <a:pt x="5192" y="3412"/>
                </a:lnTo>
                <a:lnTo>
                  <a:pt x="5210" y="3425"/>
                </a:lnTo>
                <a:lnTo>
                  <a:pt x="5230" y="3438"/>
                </a:lnTo>
                <a:lnTo>
                  <a:pt x="5250" y="3451"/>
                </a:lnTo>
                <a:lnTo>
                  <a:pt x="5270" y="3464"/>
                </a:lnTo>
                <a:lnTo>
                  <a:pt x="5293" y="3475"/>
                </a:lnTo>
                <a:lnTo>
                  <a:pt x="5316" y="3487"/>
                </a:lnTo>
                <a:lnTo>
                  <a:pt x="5338" y="3498"/>
                </a:lnTo>
                <a:lnTo>
                  <a:pt x="5363" y="3509"/>
                </a:lnTo>
                <a:lnTo>
                  <a:pt x="5386" y="3520"/>
                </a:lnTo>
                <a:lnTo>
                  <a:pt x="5412" y="3530"/>
                </a:lnTo>
                <a:lnTo>
                  <a:pt x="5437" y="3539"/>
                </a:lnTo>
                <a:lnTo>
                  <a:pt x="5464" y="3550"/>
                </a:lnTo>
                <a:lnTo>
                  <a:pt x="5503" y="3564"/>
                </a:lnTo>
                <a:lnTo>
                  <a:pt x="5540" y="3579"/>
                </a:lnTo>
                <a:lnTo>
                  <a:pt x="5572" y="3594"/>
                </a:lnTo>
                <a:lnTo>
                  <a:pt x="5603" y="3609"/>
                </a:lnTo>
                <a:lnTo>
                  <a:pt x="5631" y="3624"/>
                </a:lnTo>
                <a:lnTo>
                  <a:pt x="5656" y="3641"/>
                </a:lnTo>
                <a:lnTo>
                  <a:pt x="5678" y="3656"/>
                </a:lnTo>
                <a:lnTo>
                  <a:pt x="5698" y="3673"/>
                </a:lnTo>
                <a:lnTo>
                  <a:pt x="5706" y="3681"/>
                </a:lnTo>
                <a:lnTo>
                  <a:pt x="5714" y="3691"/>
                </a:lnTo>
                <a:lnTo>
                  <a:pt x="5723" y="3699"/>
                </a:lnTo>
                <a:lnTo>
                  <a:pt x="5730" y="3708"/>
                </a:lnTo>
                <a:lnTo>
                  <a:pt x="5736" y="3717"/>
                </a:lnTo>
                <a:lnTo>
                  <a:pt x="5742" y="3728"/>
                </a:lnTo>
                <a:lnTo>
                  <a:pt x="5747" y="3737"/>
                </a:lnTo>
                <a:lnTo>
                  <a:pt x="5751" y="3747"/>
                </a:lnTo>
                <a:lnTo>
                  <a:pt x="5755" y="3757"/>
                </a:lnTo>
                <a:lnTo>
                  <a:pt x="5759" y="3767"/>
                </a:lnTo>
                <a:lnTo>
                  <a:pt x="5763" y="3778"/>
                </a:lnTo>
                <a:lnTo>
                  <a:pt x="5765" y="3789"/>
                </a:lnTo>
                <a:lnTo>
                  <a:pt x="5767" y="3800"/>
                </a:lnTo>
                <a:lnTo>
                  <a:pt x="5768" y="3811"/>
                </a:lnTo>
                <a:lnTo>
                  <a:pt x="5769" y="3823"/>
                </a:lnTo>
                <a:lnTo>
                  <a:pt x="5769" y="3835"/>
                </a:lnTo>
                <a:lnTo>
                  <a:pt x="5769" y="3848"/>
                </a:lnTo>
                <a:lnTo>
                  <a:pt x="5768" y="3860"/>
                </a:lnTo>
                <a:lnTo>
                  <a:pt x="5766" y="3873"/>
                </a:lnTo>
                <a:lnTo>
                  <a:pt x="5764" y="3885"/>
                </a:lnTo>
                <a:lnTo>
                  <a:pt x="5761" y="3897"/>
                </a:lnTo>
                <a:lnTo>
                  <a:pt x="5757" y="3909"/>
                </a:lnTo>
                <a:lnTo>
                  <a:pt x="5752" y="3920"/>
                </a:lnTo>
                <a:lnTo>
                  <a:pt x="5748" y="3931"/>
                </a:lnTo>
                <a:lnTo>
                  <a:pt x="5742" y="3941"/>
                </a:lnTo>
                <a:lnTo>
                  <a:pt x="5736" y="3951"/>
                </a:lnTo>
                <a:lnTo>
                  <a:pt x="5730" y="3962"/>
                </a:lnTo>
                <a:lnTo>
                  <a:pt x="5723" y="3971"/>
                </a:lnTo>
                <a:lnTo>
                  <a:pt x="5714" y="3980"/>
                </a:lnTo>
                <a:lnTo>
                  <a:pt x="5706" y="3989"/>
                </a:lnTo>
                <a:lnTo>
                  <a:pt x="5697" y="3997"/>
                </a:lnTo>
                <a:lnTo>
                  <a:pt x="5688" y="4006"/>
                </a:lnTo>
                <a:lnTo>
                  <a:pt x="5677" y="4013"/>
                </a:lnTo>
                <a:lnTo>
                  <a:pt x="5666" y="4020"/>
                </a:lnTo>
                <a:lnTo>
                  <a:pt x="5655" y="4026"/>
                </a:lnTo>
                <a:lnTo>
                  <a:pt x="5643" y="4032"/>
                </a:lnTo>
                <a:lnTo>
                  <a:pt x="5631" y="4038"/>
                </a:lnTo>
                <a:lnTo>
                  <a:pt x="5617" y="4044"/>
                </a:lnTo>
                <a:lnTo>
                  <a:pt x="5603" y="4049"/>
                </a:lnTo>
                <a:lnTo>
                  <a:pt x="5590" y="4053"/>
                </a:lnTo>
                <a:lnTo>
                  <a:pt x="5574" y="4057"/>
                </a:lnTo>
                <a:lnTo>
                  <a:pt x="5559" y="4060"/>
                </a:lnTo>
                <a:lnTo>
                  <a:pt x="5544" y="4063"/>
                </a:lnTo>
                <a:lnTo>
                  <a:pt x="5526" y="4066"/>
                </a:lnTo>
                <a:lnTo>
                  <a:pt x="5510" y="4067"/>
                </a:lnTo>
                <a:lnTo>
                  <a:pt x="5492" y="4069"/>
                </a:lnTo>
                <a:lnTo>
                  <a:pt x="5474" y="4069"/>
                </a:lnTo>
                <a:lnTo>
                  <a:pt x="5456" y="4070"/>
                </a:lnTo>
                <a:lnTo>
                  <a:pt x="5426" y="4069"/>
                </a:lnTo>
                <a:lnTo>
                  <a:pt x="5396" y="4067"/>
                </a:lnTo>
                <a:lnTo>
                  <a:pt x="5367" y="4065"/>
                </a:lnTo>
                <a:lnTo>
                  <a:pt x="5337" y="4061"/>
                </a:lnTo>
                <a:lnTo>
                  <a:pt x="5308" y="4056"/>
                </a:lnTo>
                <a:lnTo>
                  <a:pt x="5281" y="4051"/>
                </a:lnTo>
                <a:lnTo>
                  <a:pt x="5253" y="4045"/>
                </a:lnTo>
                <a:lnTo>
                  <a:pt x="5225" y="4037"/>
                </a:lnTo>
                <a:lnTo>
                  <a:pt x="5199" y="4029"/>
                </a:lnTo>
                <a:lnTo>
                  <a:pt x="5173" y="4021"/>
                </a:lnTo>
                <a:lnTo>
                  <a:pt x="5149" y="4012"/>
                </a:lnTo>
                <a:lnTo>
                  <a:pt x="5125" y="4002"/>
                </a:lnTo>
                <a:lnTo>
                  <a:pt x="5102" y="3992"/>
                </a:lnTo>
                <a:lnTo>
                  <a:pt x="5080" y="3981"/>
                </a:lnTo>
                <a:lnTo>
                  <a:pt x="5060" y="3971"/>
                </a:lnTo>
                <a:lnTo>
                  <a:pt x="5039" y="3960"/>
                </a:lnTo>
                <a:lnTo>
                  <a:pt x="4970" y="4220"/>
                </a:lnTo>
                <a:close/>
                <a:moveTo>
                  <a:pt x="6369" y="2582"/>
                </a:moveTo>
                <a:lnTo>
                  <a:pt x="6369" y="3567"/>
                </a:lnTo>
                <a:lnTo>
                  <a:pt x="6370" y="3616"/>
                </a:lnTo>
                <a:lnTo>
                  <a:pt x="6372" y="3664"/>
                </a:lnTo>
                <a:lnTo>
                  <a:pt x="6376" y="3711"/>
                </a:lnTo>
                <a:lnTo>
                  <a:pt x="6381" y="3755"/>
                </a:lnTo>
                <a:lnTo>
                  <a:pt x="6388" y="3797"/>
                </a:lnTo>
                <a:lnTo>
                  <a:pt x="6396" y="3838"/>
                </a:lnTo>
                <a:lnTo>
                  <a:pt x="6405" y="3877"/>
                </a:lnTo>
                <a:lnTo>
                  <a:pt x="6416" y="3915"/>
                </a:lnTo>
                <a:lnTo>
                  <a:pt x="6429" y="3950"/>
                </a:lnTo>
                <a:lnTo>
                  <a:pt x="6442" y="3984"/>
                </a:lnTo>
                <a:lnTo>
                  <a:pt x="6456" y="4016"/>
                </a:lnTo>
                <a:lnTo>
                  <a:pt x="6473" y="4047"/>
                </a:lnTo>
                <a:lnTo>
                  <a:pt x="6490" y="4075"/>
                </a:lnTo>
                <a:lnTo>
                  <a:pt x="6508" y="4103"/>
                </a:lnTo>
                <a:lnTo>
                  <a:pt x="6528" y="4128"/>
                </a:lnTo>
                <a:lnTo>
                  <a:pt x="6548" y="4152"/>
                </a:lnTo>
                <a:lnTo>
                  <a:pt x="6571" y="4174"/>
                </a:lnTo>
                <a:lnTo>
                  <a:pt x="6593" y="4195"/>
                </a:lnTo>
                <a:lnTo>
                  <a:pt x="6618" y="4214"/>
                </a:lnTo>
                <a:lnTo>
                  <a:pt x="6643" y="4233"/>
                </a:lnTo>
                <a:lnTo>
                  <a:pt x="6670" y="4248"/>
                </a:lnTo>
                <a:lnTo>
                  <a:pt x="6698" y="4263"/>
                </a:lnTo>
                <a:lnTo>
                  <a:pt x="6726" y="4277"/>
                </a:lnTo>
                <a:lnTo>
                  <a:pt x="6756" y="4288"/>
                </a:lnTo>
                <a:lnTo>
                  <a:pt x="6786" y="4298"/>
                </a:lnTo>
                <a:lnTo>
                  <a:pt x="6817" y="4307"/>
                </a:lnTo>
                <a:lnTo>
                  <a:pt x="6850" y="4315"/>
                </a:lnTo>
                <a:lnTo>
                  <a:pt x="6883" y="4321"/>
                </a:lnTo>
                <a:lnTo>
                  <a:pt x="6918" y="4326"/>
                </a:lnTo>
                <a:lnTo>
                  <a:pt x="6952" y="4329"/>
                </a:lnTo>
                <a:lnTo>
                  <a:pt x="6989" y="4331"/>
                </a:lnTo>
                <a:lnTo>
                  <a:pt x="7026" y="4332"/>
                </a:lnTo>
                <a:lnTo>
                  <a:pt x="7064" y="4331"/>
                </a:lnTo>
                <a:lnTo>
                  <a:pt x="7102" y="4329"/>
                </a:lnTo>
                <a:lnTo>
                  <a:pt x="7138" y="4326"/>
                </a:lnTo>
                <a:lnTo>
                  <a:pt x="7174" y="4321"/>
                </a:lnTo>
                <a:lnTo>
                  <a:pt x="7209" y="4315"/>
                </a:lnTo>
                <a:lnTo>
                  <a:pt x="7244" y="4306"/>
                </a:lnTo>
                <a:lnTo>
                  <a:pt x="7277" y="4297"/>
                </a:lnTo>
                <a:lnTo>
                  <a:pt x="7308" y="4286"/>
                </a:lnTo>
                <a:lnTo>
                  <a:pt x="7340" y="4275"/>
                </a:lnTo>
                <a:lnTo>
                  <a:pt x="7370" y="4260"/>
                </a:lnTo>
                <a:lnTo>
                  <a:pt x="7398" y="4245"/>
                </a:lnTo>
                <a:lnTo>
                  <a:pt x="7426" y="4229"/>
                </a:lnTo>
                <a:lnTo>
                  <a:pt x="7453" y="4211"/>
                </a:lnTo>
                <a:lnTo>
                  <a:pt x="7478" y="4191"/>
                </a:lnTo>
                <a:lnTo>
                  <a:pt x="7503" y="4170"/>
                </a:lnTo>
                <a:lnTo>
                  <a:pt x="7526" y="4147"/>
                </a:lnTo>
                <a:lnTo>
                  <a:pt x="7548" y="4123"/>
                </a:lnTo>
                <a:lnTo>
                  <a:pt x="7568" y="4097"/>
                </a:lnTo>
                <a:lnTo>
                  <a:pt x="7588" y="4070"/>
                </a:lnTo>
                <a:lnTo>
                  <a:pt x="7606" y="4040"/>
                </a:lnTo>
                <a:lnTo>
                  <a:pt x="7623" y="4010"/>
                </a:lnTo>
                <a:lnTo>
                  <a:pt x="7639" y="3978"/>
                </a:lnTo>
                <a:lnTo>
                  <a:pt x="7652" y="3944"/>
                </a:lnTo>
                <a:lnTo>
                  <a:pt x="7665" y="3909"/>
                </a:lnTo>
                <a:lnTo>
                  <a:pt x="7677" y="3872"/>
                </a:lnTo>
                <a:lnTo>
                  <a:pt x="7687" y="3833"/>
                </a:lnTo>
                <a:lnTo>
                  <a:pt x="7695" y="3792"/>
                </a:lnTo>
                <a:lnTo>
                  <a:pt x="7702" y="3750"/>
                </a:lnTo>
                <a:lnTo>
                  <a:pt x="7707" y="3706"/>
                </a:lnTo>
                <a:lnTo>
                  <a:pt x="7711" y="3661"/>
                </a:lnTo>
                <a:lnTo>
                  <a:pt x="7713" y="3614"/>
                </a:lnTo>
                <a:lnTo>
                  <a:pt x="7714" y="3565"/>
                </a:lnTo>
                <a:lnTo>
                  <a:pt x="7714" y="2582"/>
                </a:lnTo>
                <a:lnTo>
                  <a:pt x="7399" y="2582"/>
                </a:lnTo>
                <a:lnTo>
                  <a:pt x="7399" y="3585"/>
                </a:lnTo>
                <a:lnTo>
                  <a:pt x="7399" y="3616"/>
                </a:lnTo>
                <a:lnTo>
                  <a:pt x="7398" y="3647"/>
                </a:lnTo>
                <a:lnTo>
                  <a:pt x="7396" y="3675"/>
                </a:lnTo>
                <a:lnTo>
                  <a:pt x="7393" y="3704"/>
                </a:lnTo>
                <a:lnTo>
                  <a:pt x="7390" y="3731"/>
                </a:lnTo>
                <a:lnTo>
                  <a:pt x="7386" y="3756"/>
                </a:lnTo>
                <a:lnTo>
                  <a:pt x="7381" y="3781"/>
                </a:lnTo>
                <a:lnTo>
                  <a:pt x="7375" y="3805"/>
                </a:lnTo>
                <a:lnTo>
                  <a:pt x="7369" y="3828"/>
                </a:lnTo>
                <a:lnTo>
                  <a:pt x="7362" y="3849"/>
                </a:lnTo>
                <a:lnTo>
                  <a:pt x="7353" y="3870"/>
                </a:lnTo>
                <a:lnTo>
                  <a:pt x="7345" y="3890"/>
                </a:lnTo>
                <a:lnTo>
                  <a:pt x="7335" y="3909"/>
                </a:lnTo>
                <a:lnTo>
                  <a:pt x="7326" y="3926"/>
                </a:lnTo>
                <a:lnTo>
                  <a:pt x="7314" y="3942"/>
                </a:lnTo>
                <a:lnTo>
                  <a:pt x="7303" y="3959"/>
                </a:lnTo>
                <a:lnTo>
                  <a:pt x="7291" y="3973"/>
                </a:lnTo>
                <a:lnTo>
                  <a:pt x="7279" y="3987"/>
                </a:lnTo>
                <a:lnTo>
                  <a:pt x="7265" y="4000"/>
                </a:lnTo>
                <a:lnTo>
                  <a:pt x="7251" y="4012"/>
                </a:lnTo>
                <a:lnTo>
                  <a:pt x="7237" y="4022"/>
                </a:lnTo>
                <a:lnTo>
                  <a:pt x="7221" y="4032"/>
                </a:lnTo>
                <a:lnTo>
                  <a:pt x="7206" y="4040"/>
                </a:lnTo>
                <a:lnTo>
                  <a:pt x="7190" y="4049"/>
                </a:lnTo>
                <a:lnTo>
                  <a:pt x="7172" y="4056"/>
                </a:lnTo>
                <a:lnTo>
                  <a:pt x="7155" y="4062"/>
                </a:lnTo>
                <a:lnTo>
                  <a:pt x="7136" y="4067"/>
                </a:lnTo>
                <a:lnTo>
                  <a:pt x="7118" y="4071"/>
                </a:lnTo>
                <a:lnTo>
                  <a:pt x="7099" y="4074"/>
                </a:lnTo>
                <a:lnTo>
                  <a:pt x="7078" y="4076"/>
                </a:lnTo>
                <a:lnTo>
                  <a:pt x="7058" y="4078"/>
                </a:lnTo>
                <a:lnTo>
                  <a:pt x="7037" y="4078"/>
                </a:lnTo>
                <a:lnTo>
                  <a:pt x="7017" y="4078"/>
                </a:lnTo>
                <a:lnTo>
                  <a:pt x="6998" y="4076"/>
                </a:lnTo>
                <a:lnTo>
                  <a:pt x="6979" y="4074"/>
                </a:lnTo>
                <a:lnTo>
                  <a:pt x="6960" y="4071"/>
                </a:lnTo>
                <a:lnTo>
                  <a:pt x="6943" y="4067"/>
                </a:lnTo>
                <a:lnTo>
                  <a:pt x="6926" y="4062"/>
                </a:lnTo>
                <a:lnTo>
                  <a:pt x="6908" y="4056"/>
                </a:lnTo>
                <a:lnTo>
                  <a:pt x="6892" y="4049"/>
                </a:lnTo>
                <a:lnTo>
                  <a:pt x="6876" y="4040"/>
                </a:lnTo>
                <a:lnTo>
                  <a:pt x="6860" y="4031"/>
                </a:lnTo>
                <a:lnTo>
                  <a:pt x="6846" y="4022"/>
                </a:lnTo>
                <a:lnTo>
                  <a:pt x="6832" y="4011"/>
                </a:lnTo>
                <a:lnTo>
                  <a:pt x="6818" y="4000"/>
                </a:lnTo>
                <a:lnTo>
                  <a:pt x="6805" y="3986"/>
                </a:lnTo>
                <a:lnTo>
                  <a:pt x="6793" y="3973"/>
                </a:lnTo>
                <a:lnTo>
                  <a:pt x="6780" y="3958"/>
                </a:lnTo>
                <a:lnTo>
                  <a:pt x="6769" y="3942"/>
                </a:lnTo>
                <a:lnTo>
                  <a:pt x="6759" y="3926"/>
                </a:lnTo>
                <a:lnTo>
                  <a:pt x="6749" y="3907"/>
                </a:lnTo>
                <a:lnTo>
                  <a:pt x="6740" y="3889"/>
                </a:lnTo>
                <a:lnTo>
                  <a:pt x="6731" y="3870"/>
                </a:lnTo>
                <a:lnTo>
                  <a:pt x="6723" y="3849"/>
                </a:lnTo>
                <a:lnTo>
                  <a:pt x="6716" y="3827"/>
                </a:lnTo>
                <a:lnTo>
                  <a:pt x="6709" y="3804"/>
                </a:lnTo>
                <a:lnTo>
                  <a:pt x="6704" y="3781"/>
                </a:lnTo>
                <a:lnTo>
                  <a:pt x="6699" y="3756"/>
                </a:lnTo>
                <a:lnTo>
                  <a:pt x="6693" y="3730"/>
                </a:lnTo>
                <a:lnTo>
                  <a:pt x="6690" y="3703"/>
                </a:lnTo>
                <a:lnTo>
                  <a:pt x="6687" y="3675"/>
                </a:lnTo>
                <a:lnTo>
                  <a:pt x="6685" y="3647"/>
                </a:lnTo>
                <a:lnTo>
                  <a:pt x="6684" y="3616"/>
                </a:lnTo>
                <a:lnTo>
                  <a:pt x="6684" y="3585"/>
                </a:lnTo>
                <a:lnTo>
                  <a:pt x="6684" y="2582"/>
                </a:lnTo>
                <a:lnTo>
                  <a:pt x="6369" y="2582"/>
                </a:lnTo>
                <a:close/>
                <a:moveTo>
                  <a:pt x="8072" y="4303"/>
                </a:moveTo>
                <a:lnTo>
                  <a:pt x="9095" y="4303"/>
                </a:lnTo>
                <a:lnTo>
                  <a:pt x="9095" y="4039"/>
                </a:lnTo>
                <a:lnTo>
                  <a:pt x="8388" y="4039"/>
                </a:lnTo>
                <a:lnTo>
                  <a:pt x="8388" y="2582"/>
                </a:lnTo>
                <a:lnTo>
                  <a:pt x="8072" y="2582"/>
                </a:lnTo>
                <a:lnTo>
                  <a:pt x="8072" y="4303"/>
                </a:lnTo>
                <a:close/>
                <a:moveTo>
                  <a:pt x="9413" y="4303"/>
                </a:moveTo>
                <a:lnTo>
                  <a:pt x="9727" y="4303"/>
                </a:lnTo>
                <a:lnTo>
                  <a:pt x="9727" y="2846"/>
                </a:lnTo>
                <a:lnTo>
                  <a:pt x="10224" y="2846"/>
                </a:lnTo>
                <a:lnTo>
                  <a:pt x="10224" y="2582"/>
                </a:lnTo>
                <a:lnTo>
                  <a:pt x="8921" y="2582"/>
                </a:lnTo>
                <a:lnTo>
                  <a:pt x="8921" y="2846"/>
                </a:lnTo>
                <a:lnTo>
                  <a:pt x="9413" y="2846"/>
                </a:lnTo>
                <a:lnTo>
                  <a:pt x="9413" y="4303"/>
                </a:lnTo>
                <a:close/>
                <a:moveTo>
                  <a:pt x="11128" y="3816"/>
                </a:moveTo>
                <a:lnTo>
                  <a:pt x="11285" y="4303"/>
                </a:lnTo>
                <a:lnTo>
                  <a:pt x="11622" y="4303"/>
                </a:lnTo>
                <a:lnTo>
                  <a:pt x="11063" y="2582"/>
                </a:lnTo>
                <a:lnTo>
                  <a:pt x="10663" y="2582"/>
                </a:lnTo>
                <a:lnTo>
                  <a:pt x="10109" y="4303"/>
                </a:lnTo>
                <a:lnTo>
                  <a:pt x="10435" y="4303"/>
                </a:lnTo>
                <a:lnTo>
                  <a:pt x="10582" y="3816"/>
                </a:lnTo>
                <a:lnTo>
                  <a:pt x="11128" y="3816"/>
                </a:lnTo>
                <a:close/>
                <a:moveTo>
                  <a:pt x="10633" y="3579"/>
                </a:moveTo>
                <a:lnTo>
                  <a:pt x="10766" y="3154"/>
                </a:lnTo>
                <a:lnTo>
                  <a:pt x="10777" y="3115"/>
                </a:lnTo>
                <a:lnTo>
                  <a:pt x="10789" y="3074"/>
                </a:lnTo>
                <a:lnTo>
                  <a:pt x="10799" y="3033"/>
                </a:lnTo>
                <a:lnTo>
                  <a:pt x="10809" y="2992"/>
                </a:lnTo>
                <a:lnTo>
                  <a:pt x="10819" y="2950"/>
                </a:lnTo>
                <a:lnTo>
                  <a:pt x="10828" y="2909"/>
                </a:lnTo>
                <a:lnTo>
                  <a:pt x="10839" y="2870"/>
                </a:lnTo>
                <a:lnTo>
                  <a:pt x="10848" y="2832"/>
                </a:lnTo>
                <a:lnTo>
                  <a:pt x="10854" y="2832"/>
                </a:lnTo>
                <a:lnTo>
                  <a:pt x="10863" y="2870"/>
                </a:lnTo>
                <a:lnTo>
                  <a:pt x="10873" y="2908"/>
                </a:lnTo>
                <a:lnTo>
                  <a:pt x="10884" y="2949"/>
                </a:lnTo>
                <a:lnTo>
                  <a:pt x="10895" y="2990"/>
                </a:lnTo>
                <a:lnTo>
                  <a:pt x="10905" y="3032"/>
                </a:lnTo>
                <a:lnTo>
                  <a:pt x="10917" y="3073"/>
                </a:lnTo>
                <a:lnTo>
                  <a:pt x="10929" y="3114"/>
                </a:lnTo>
                <a:lnTo>
                  <a:pt x="10941" y="3155"/>
                </a:lnTo>
                <a:lnTo>
                  <a:pt x="11077" y="3579"/>
                </a:lnTo>
                <a:lnTo>
                  <a:pt x="10633" y="3579"/>
                </a:lnTo>
                <a:close/>
                <a:moveTo>
                  <a:pt x="12151" y="4303"/>
                </a:moveTo>
                <a:lnTo>
                  <a:pt x="12151" y="3688"/>
                </a:lnTo>
                <a:lnTo>
                  <a:pt x="12151" y="3634"/>
                </a:lnTo>
                <a:lnTo>
                  <a:pt x="12151" y="3583"/>
                </a:lnTo>
                <a:lnTo>
                  <a:pt x="12151" y="3533"/>
                </a:lnTo>
                <a:lnTo>
                  <a:pt x="12151" y="3485"/>
                </a:lnTo>
                <a:lnTo>
                  <a:pt x="12150" y="3437"/>
                </a:lnTo>
                <a:lnTo>
                  <a:pt x="12150" y="3390"/>
                </a:lnTo>
                <a:lnTo>
                  <a:pt x="12149" y="3344"/>
                </a:lnTo>
                <a:lnTo>
                  <a:pt x="12148" y="3298"/>
                </a:lnTo>
                <a:lnTo>
                  <a:pt x="12147" y="3254"/>
                </a:lnTo>
                <a:lnTo>
                  <a:pt x="12146" y="3210"/>
                </a:lnTo>
                <a:lnTo>
                  <a:pt x="12144" y="3166"/>
                </a:lnTo>
                <a:lnTo>
                  <a:pt x="12143" y="3123"/>
                </a:lnTo>
                <a:lnTo>
                  <a:pt x="12141" y="3080"/>
                </a:lnTo>
                <a:lnTo>
                  <a:pt x="12139" y="3038"/>
                </a:lnTo>
                <a:lnTo>
                  <a:pt x="12137" y="2995"/>
                </a:lnTo>
                <a:lnTo>
                  <a:pt x="12135" y="2953"/>
                </a:lnTo>
                <a:lnTo>
                  <a:pt x="12143" y="2952"/>
                </a:lnTo>
                <a:lnTo>
                  <a:pt x="12176" y="3026"/>
                </a:lnTo>
                <a:lnTo>
                  <a:pt x="12212" y="3101"/>
                </a:lnTo>
                <a:lnTo>
                  <a:pt x="12248" y="3176"/>
                </a:lnTo>
                <a:lnTo>
                  <a:pt x="12287" y="3252"/>
                </a:lnTo>
                <a:lnTo>
                  <a:pt x="12327" y="3327"/>
                </a:lnTo>
                <a:lnTo>
                  <a:pt x="12368" y="3401"/>
                </a:lnTo>
                <a:lnTo>
                  <a:pt x="12410" y="3474"/>
                </a:lnTo>
                <a:lnTo>
                  <a:pt x="12452" y="3545"/>
                </a:lnTo>
                <a:lnTo>
                  <a:pt x="12901" y="4303"/>
                </a:lnTo>
                <a:lnTo>
                  <a:pt x="13227" y="4303"/>
                </a:lnTo>
                <a:lnTo>
                  <a:pt x="13227" y="2582"/>
                </a:lnTo>
                <a:lnTo>
                  <a:pt x="12937" y="2582"/>
                </a:lnTo>
                <a:lnTo>
                  <a:pt x="12937" y="3182"/>
                </a:lnTo>
                <a:lnTo>
                  <a:pt x="12937" y="3280"/>
                </a:lnTo>
                <a:lnTo>
                  <a:pt x="12938" y="3373"/>
                </a:lnTo>
                <a:lnTo>
                  <a:pt x="12939" y="3464"/>
                </a:lnTo>
                <a:lnTo>
                  <a:pt x="12942" y="3552"/>
                </a:lnTo>
                <a:lnTo>
                  <a:pt x="12946" y="3639"/>
                </a:lnTo>
                <a:lnTo>
                  <a:pt x="12951" y="3724"/>
                </a:lnTo>
                <a:lnTo>
                  <a:pt x="12957" y="3810"/>
                </a:lnTo>
                <a:lnTo>
                  <a:pt x="12964" y="3896"/>
                </a:lnTo>
                <a:lnTo>
                  <a:pt x="12958" y="3897"/>
                </a:lnTo>
                <a:lnTo>
                  <a:pt x="12928" y="3827"/>
                </a:lnTo>
                <a:lnTo>
                  <a:pt x="12895" y="3755"/>
                </a:lnTo>
                <a:lnTo>
                  <a:pt x="12861" y="3683"/>
                </a:lnTo>
                <a:lnTo>
                  <a:pt x="12824" y="3610"/>
                </a:lnTo>
                <a:lnTo>
                  <a:pt x="12788" y="3537"/>
                </a:lnTo>
                <a:lnTo>
                  <a:pt x="12748" y="3465"/>
                </a:lnTo>
                <a:lnTo>
                  <a:pt x="12708" y="3392"/>
                </a:lnTo>
                <a:lnTo>
                  <a:pt x="12665" y="3321"/>
                </a:lnTo>
                <a:lnTo>
                  <a:pt x="12220" y="2582"/>
                </a:lnTo>
                <a:lnTo>
                  <a:pt x="11861" y="2582"/>
                </a:lnTo>
                <a:lnTo>
                  <a:pt x="11861" y="4303"/>
                </a:lnTo>
                <a:lnTo>
                  <a:pt x="12151" y="4303"/>
                </a:lnTo>
                <a:close/>
                <a:moveTo>
                  <a:pt x="14772" y="4005"/>
                </a:moveTo>
                <a:lnTo>
                  <a:pt x="14756" y="4011"/>
                </a:lnTo>
                <a:lnTo>
                  <a:pt x="14739" y="4018"/>
                </a:lnTo>
                <a:lnTo>
                  <a:pt x="14721" y="4024"/>
                </a:lnTo>
                <a:lnTo>
                  <a:pt x="14702" y="4030"/>
                </a:lnTo>
                <a:lnTo>
                  <a:pt x="14681" y="4035"/>
                </a:lnTo>
                <a:lnTo>
                  <a:pt x="14661" y="4040"/>
                </a:lnTo>
                <a:lnTo>
                  <a:pt x="14639" y="4046"/>
                </a:lnTo>
                <a:lnTo>
                  <a:pt x="14618" y="4050"/>
                </a:lnTo>
                <a:lnTo>
                  <a:pt x="14595" y="4054"/>
                </a:lnTo>
                <a:lnTo>
                  <a:pt x="14572" y="4057"/>
                </a:lnTo>
                <a:lnTo>
                  <a:pt x="14548" y="4060"/>
                </a:lnTo>
                <a:lnTo>
                  <a:pt x="14525" y="4062"/>
                </a:lnTo>
                <a:lnTo>
                  <a:pt x="14501" y="4064"/>
                </a:lnTo>
                <a:lnTo>
                  <a:pt x="14476" y="4066"/>
                </a:lnTo>
                <a:lnTo>
                  <a:pt x="14453" y="4067"/>
                </a:lnTo>
                <a:lnTo>
                  <a:pt x="14429" y="4067"/>
                </a:lnTo>
                <a:lnTo>
                  <a:pt x="14394" y="4066"/>
                </a:lnTo>
                <a:lnTo>
                  <a:pt x="14360" y="4064"/>
                </a:lnTo>
                <a:lnTo>
                  <a:pt x="14327" y="4061"/>
                </a:lnTo>
                <a:lnTo>
                  <a:pt x="14294" y="4056"/>
                </a:lnTo>
                <a:lnTo>
                  <a:pt x="14264" y="4050"/>
                </a:lnTo>
                <a:lnTo>
                  <a:pt x="14233" y="4042"/>
                </a:lnTo>
                <a:lnTo>
                  <a:pt x="14204" y="4033"/>
                </a:lnTo>
                <a:lnTo>
                  <a:pt x="14176" y="4023"/>
                </a:lnTo>
                <a:lnTo>
                  <a:pt x="14148" y="4012"/>
                </a:lnTo>
                <a:lnTo>
                  <a:pt x="14123" y="4000"/>
                </a:lnTo>
                <a:lnTo>
                  <a:pt x="14097" y="3986"/>
                </a:lnTo>
                <a:lnTo>
                  <a:pt x="14073" y="3971"/>
                </a:lnTo>
                <a:lnTo>
                  <a:pt x="14050" y="3955"/>
                </a:lnTo>
                <a:lnTo>
                  <a:pt x="14028" y="3937"/>
                </a:lnTo>
                <a:lnTo>
                  <a:pt x="14007" y="3919"/>
                </a:lnTo>
                <a:lnTo>
                  <a:pt x="13987" y="3899"/>
                </a:lnTo>
                <a:lnTo>
                  <a:pt x="13969" y="3879"/>
                </a:lnTo>
                <a:lnTo>
                  <a:pt x="13952" y="3856"/>
                </a:lnTo>
                <a:lnTo>
                  <a:pt x="13934" y="3834"/>
                </a:lnTo>
                <a:lnTo>
                  <a:pt x="13920" y="3810"/>
                </a:lnTo>
                <a:lnTo>
                  <a:pt x="13906" y="3785"/>
                </a:lnTo>
                <a:lnTo>
                  <a:pt x="13892" y="3759"/>
                </a:lnTo>
                <a:lnTo>
                  <a:pt x="13881" y="3732"/>
                </a:lnTo>
                <a:lnTo>
                  <a:pt x="13870" y="3704"/>
                </a:lnTo>
                <a:lnTo>
                  <a:pt x="13861" y="3675"/>
                </a:lnTo>
                <a:lnTo>
                  <a:pt x="13852" y="3645"/>
                </a:lnTo>
                <a:lnTo>
                  <a:pt x="13845" y="3614"/>
                </a:lnTo>
                <a:lnTo>
                  <a:pt x="13840" y="3582"/>
                </a:lnTo>
                <a:lnTo>
                  <a:pt x="13835" y="3550"/>
                </a:lnTo>
                <a:lnTo>
                  <a:pt x="13832" y="3517"/>
                </a:lnTo>
                <a:lnTo>
                  <a:pt x="13830" y="3482"/>
                </a:lnTo>
                <a:lnTo>
                  <a:pt x="13830" y="3447"/>
                </a:lnTo>
                <a:lnTo>
                  <a:pt x="13830" y="3408"/>
                </a:lnTo>
                <a:lnTo>
                  <a:pt x="13833" y="3372"/>
                </a:lnTo>
                <a:lnTo>
                  <a:pt x="13836" y="3336"/>
                </a:lnTo>
                <a:lnTo>
                  <a:pt x="13841" y="3301"/>
                </a:lnTo>
                <a:lnTo>
                  <a:pt x="13847" y="3267"/>
                </a:lnTo>
                <a:lnTo>
                  <a:pt x="13856" y="3235"/>
                </a:lnTo>
                <a:lnTo>
                  <a:pt x="13865" y="3204"/>
                </a:lnTo>
                <a:lnTo>
                  <a:pt x="13875" y="3173"/>
                </a:lnTo>
                <a:lnTo>
                  <a:pt x="13886" y="3145"/>
                </a:lnTo>
                <a:lnTo>
                  <a:pt x="13898" y="3117"/>
                </a:lnTo>
                <a:lnTo>
                  <a:pt x="13913" y="3090"/>
                </a:lnTo>
                <a:lnTo>
                  <a:pt x="13928" y="3065"/>
                </a:lnTo>
                <a:lnTo>
                  <a:pt x="13945" y="3041"/>
                </a:lnTo>
                <a:lnTo>
                  <a:pt x="13962" y="3018"/>
                </a:lnTo>
                <a:lnTo>
                  <a:pt x="13980" y="2996"/>
                </a:lnTo>
                <a:lnTo>
                  <a:pt x="14000" y="2976"/>
                </a:lnTo>
                <a:lnTo>
                  <a:pt x="14020" y="2956"/>
                </a:lnTo>
                <a:lnTo>
                  <a:pt x="14042" y="2938"/>
                </a:lnTo>
                <a:lnTo>
                  <a:pt x="14064" y="2921"/>
                </a:lnTo>
                <a:lnTo>
                  <a:pt x="14088" y="2905"/>
                </a:lnTo>
                <a:lnTo>
                  <a:pt x="14112" y="2891"/>
                </a:lnTo>
                <a:lnTo>
                  <a:pt x="14138" y="2878"/>
                </a:lnTo>
                <a:lnTo>
                  <a:pt x="14163" y="2865"/>
                </a:lnTo>
                <a:lnTo>
                  <a:pt x="14191" y="2855"/>
                </a:lnTo>
                <a:lnTo>
                  <a:pt x="14219" y="2845"/>
                </a:lnTo>
                <a:lnTo>
                  <a:pt x="14247" y="2837"/>
                </a:lnTo>
                <a:lnTo>
                  <a:pt x="14277" y="2831"/>
                </a:lnTo>
                <a:lnTo>
                  <a:pt x="14307" y="2825"/>
                </a:lnTo>
                <a:lnTo>
                  <a:pt x="14337" y="2820"/>
                </a:lnTo>
                <a:lnTo>
                  <a:pt x="14369" y="2816"/>
                </a:lnTo>
                <a:lnTo>
                  <a:pt x="14401" y="2815"/>
                </a:lnTo>
                <a:lnTo>
                  <a:pt x="14434" y="2814"/>
                </a:lnTo>
                <a:lnTo>
                  <a:pt x="14459" y="2814"/>
                </a:lnTo>
                <a:lnTo>
                  <a:pt x="14485" y="2815"/>
                </a:lnTo>
                <a:lnTo>
                  <a:pt x="14509" y="2817"/>
                </a:lnTo>
                <a:lnTo>
                  <a:pt x="14534" y="2819"/>
                </a:lnTo>
                <a:lnTo>
                  <a:pt x="14557" y="2822"/>
                </a:lnTo>
                <a:lnTo>
                  <a:pt x="14580" y="2826"/>
                </a:lnTo>
                <a:lnTo>
                  <a:pt x="14602" y="2830"/>
                </a:lnTo>
                <a:lnTo>
                  <a:pt x="14624" y="2835"/>
                </a:lnTo>
                <a:lnTo>
                  <a:pt x="14644" y="2839"/>
                </a:lnTo>
                <a:lnTo>
                  <a:pt x="14665" y="2844"/>
                </a:lnTo>
                <a:lnTo>
                  <a:pt x="14684" y="2850"/>
                </a:lnTo>
                <a:lnTo>
                  <a:pt x="14703" y="2855"/>
                </a:lnTo>
                <a:lnTo>
                  <a:pt x="14737" y="2868"/>
                </a:lnTo>
                <a:lnTo>
                  <a:pt x="14769" y="2882"/>
                </a:lnTo>
                <a:lnTo>
                  <a:pt x="14838" y="2631"/>
                </a:lnTo>
                <a:lnTo>
                  <a:pt x="14824" y="2625"/>
                </a:lnTo>
                <a:lnTo>
                  <a:pt x="14810" y="2618"/>
                </a:lnTo>
                <a:lnTo>
                  <a:pt x="14793" y="2612"/>
                </a:lnTo>
                <a:lnTo>
                  <a:pt x="14774" y="2605"/>
                </a:lnTo>
                <a:lnTo>
                  <a:pt x="14754" y="2599"/>
                </a:lnTo>
                <a:lnTo>
                  <a:pt x="14732" y="2592"/>
                </a:lnTo>
                <a:lnTo>
                  <a:pt x="14708" y="2586"/>
                </a:lnTo>
                <a:lnTo>
                  <a:pt x="14682" y="2580"/>
                </a:lnTo>
                <a:lnTo>
                  <a:pt x="14655" y="2575"/>
                </a:lnTo>
                <a:lnTo>
                  <a:pt x="14627" y="2570"/>
                </a:lnTo>
                <a:lnTo>
                  <a:pt x="14596" y="2566"/>
                </a:lnTo>
                <a:lnTo>
                  <a:pt x="14563" y="2562"/>
                </a:lnTo>
                <a:lnTo>
                  <a:pt x="14530" y="2559"/>
                </a:lnTo>
                <a:lnTo>
                  <a:pt x="14495" y="2557"/>
                </a:lnTo>
                <a:lnTo>
                  <a:pt x="14458" y="2556"/>
                </a:lnTo>
                <a:lnTo>
                  <a:pt x="14420" y="2555"/>
                </a:lnTo>
                <a:lnTo>
                  <a:pt x="14371" y="2556"/>
                </a:lnTo>
                <a:lnTo>
                  <a:pt x="14323" y="2559"/>
                </a:lnTo>
                <a:lnTo>
                  <a:pt x="14276" y="2564"/>
                </a:lnTo>
                <a:lnTo>
                  <a:pt x="14230" y="2571"/>
                </a:lnTo>
                <a:lnTo>
                  <a:pt x="14184" y="2579"/>
                </a:lnTo>
                <a:lnTo>
                  <a:pt x="14140" y="2590"/>
                </a:lnTo>
                <a:lnTo>
                  <a:pt x="14096" y="2603"/>
                </a:lnTo>
                <a:lnTo>
                  <a:pt x="14054" y="2617"/>
                </a:lnTo>
                <a:lnTo>
                  <a:pt x="14013" y="2633"/>
                </a:lnTo>
                <a:lnTo>
                  <a:pt x="13973" y="2652"/>
                </a:lnTo>
                <a:lnTo>
                  <a:pt x="13934" y="2671"/>
                </a:lnTo>
                <a:lnTo>
                  <a:pt x="13897" y="2693"/>
                </a:lnTo>
                <a:lnTo>
                  <a:pt x="13862" y="2716"/>
                </a:lnTo>
                <a:lnTo>
                  <a:pt x="13827" y="2742"/>
                </a:lnTo>
                <a:lnTo>
                  <a:pt x="13793" y="2768"/>
                </a:lnTo>
                <a:lnTo>
                  <a:pt x="13762" y="2797"/>
                </a:lnTo>
                <a:lnTo>
                  <a:pt x="13732" y="2827"/>
                </a:lnTo>
                <a:lnTo>
                  <a:pt x="13703" y="2858"/>
                </a:lnTo>
                <a:lnTo>
                  <a:pt x="13676" y="2892"/>
                </a:lnTo>
                <a:lnTo>
                  <a:pt x="13651" y="2927"/>
                </a:lnTo>
                <a:lnTo>
                  <a:pt x="13627" y="2964"/>
                </a:lnTo>
                <a:lnTo>
                  <a:pt x="13606" y="3001"/>
                </a:lnTo>
                <a:lnTo>
                  <a:pt x="13586" y="3041"/>
                </a:lnTo>
                <a:lnTo>
                  <a:pt x="13568" y="3082"/>
                </a:lnTo>
                <a:lnTo>
                  <a:pt x="13553" y="3125"/>
                </a:lnTo>
                <a:lnTo>
                  <a:pt x="13538" y="3169"/>
                </a:lnTo>
                <a:lnTo>
                  <a:pt x="13526" y="3214"/>
                </a:lnTo>
                <a:lnTo>
                  <a:pt x="13517" y="3261"/>
                </a:lnTo>
                <a:lnTo>
                  <a:pt x="13509" y="3309"/>
                </a:lnTo>
                <a:lnTo>
                  <a:pt x="13503" y="3359"/>
                </a:lnTo>
                <a:lnTo>
                  <a:pt x="13500" y="3410"/>
                </a:lnTo>
                <a:lnTo>
                  <a:pt x="13498" y="3463"/>
                </a:lnTo>
                <a:lnTo>
                  <a:pt x="13500" y="3512"/>
                </a:lnTo>
                <a:lnTo>
                  <a:pt x="13503" y="3559"/>
                </a:lnTo>
                <a:lnTo>
                  <a:pt x="13507" y="3606"/>
                </a:lnTo>
                <a:lnTo>
                  <a:pt x="13514" y="3651"/>
                </a:lnTo>
                <a:lnTo>
                  <a:pt x="13522" y="3695"/>
                </a:lnTo>
                <a:lnTo>
                  <a:pt x="13532" y="3738"/>
                </a:lnTo>
                <a:lnTo>
                  <a:pt x="13545" y="3779"/>
                </a:lnTo>
                <a:lnTo>
                  <a:pt x="13559" y="3820"/>
                </a:lnTo>
                <a:lnTo>
                  <a:pt x="13575" y="3858"/>
                </a:lnTo>
                <a:lnTo>
                  <a:pt x="13593" y="3896"/>
                </a:lnTo>
                <a:lnTo>
                  <a:pt x="13611" y="3933"/>
                </a:lnTo>
                <a:lnTo>
                  <a:pt x="13632" y="3968"/>
                </a:lnTo>
                <a:lnTo>
                  <a:pt x="13655" y="4002"/>
                </a:lnTo>
                <a:lnTo>
                  <a:pt x="13680" y="4033"/>
                </a:lnTo>
                <a:lnTo>
                  <a:pt x="13705" y="4064"/>
                </a:lnTo>
                <a:lnTo>
                  <a:pt x="13733" y="4093"/>
                </a:lnTo>
                <a:lnTo>
                  <a:pt x="13762" y="4120"/>
                </a:lnTo>
                <a:lnTo>
                  <a:pt x="13793" y="4147"/>
                </a:lnTo>
                <a:lnTo>
                  <a:pt x="13826" y="4171"/>
                </a:lnTo>
                <a:lnTo>
                  <a:pt x="13860" y="4194"/>
                </a:lnTo>
                <a:lnTo>
                  <a:pt x="13894" y="4215"/>
                </a:lnTo>
                <a:lnTo>
                  <a:pt x="13931" y="4235"/>
                </a:lnTo>
                <a:lnTo>
                  <a:pt x="13970" y="4252"/>
                </a:lnTo>
                <a:lnTo>
                  <a:pt x="14010" y="4268"/>
                </a:lnTo>
                <a:lnTo>
                  <a:pt x="14051" y="4283"/>
                </a:lnTo>
                <a:lnTo>
                  <a:pt x="14094" y="4295"/>
                </a:lnTo>
                <a:lnTo>
                  <a:pt x="14138" y="4305"/>
                </a:lnTo>
                <a:lnTo>
                  <a:pt x="14183" y="4315"/>
                </a:lnTo>
                <a:lnTo>
                  <a:pt x="14230" y="4322"/>
                </a:lnTo>
                <a:lnTo>
                  <a:pt x="14278" y="4327"/>
                </a:lnTo>
                <a:lnTo>
                  <a:pt x="14327" y="4329"/>
                </a:lnTo>
                <a:lnTo>
                  <a:pt x="14377" y="4330"/>
                </a:lnTo>
                <a:lnTo>
                  <a:pt x="14416" y="4330"/>
                </a:lnTo>
                <a:lnTo>
                  <a:pt x="14454" y="4329"/>
                </a:lnTo>
                <a:lnTo>
                  <a:pt x="14490" y="4326"/>
                </a:lnTo>
                <a:lnTo>
                  <a:pt x="14525" y="4324"/>
                </a:lnTo>
                <a:lnTo>
                  <a:pt x="14558" y="4320"/>
                </a:lnTo>
                <a:lnTo>
                  <a:pt x="14591" y="4316"/>
                </a:lnTo>
                <a:lnTo>
                  <a:pt x="14622" y="4310"/>
                </a:lnTo>
                <a:lnTo>
                  <a:pt x="14651" y="4305"/>
                </a:lnTo>
                <a:lnTo>
                  <a:pt x="14679" y="4299"/>
                </a:lnTo>
                <a:lnTo>
                  <a:pt x="14705" y="4293"/>
                </a:lnTo>
                <a:lnTo>
                  <a:pt x="14729" y="4287"/>
                </a:lnTo>
                <a:lnTo>
                  <a:pt x="14753" y="4280"/>
                </a:lnTo>
                <a:lnTo>
                  <a:pt x="14773" y="4274"/>
                </a:lnTo>
                <a:lnTo>
                  <a:pt x="14793" y="4266"/>
                </a:lnTo>
                <a:lnTo>
                  <a:pt x="14809" y="4259"/>
                </a:lnTo>
                <a:lnTo>
                  <a:pt x="14824" y="4252"/>
                </a:lnTo>
                <a:lnTo>
                  <a:pt x="14772" y="4005"/>
                </a:lnTo>
                <a:close/>
                <a:moveTo>
                  <a:pt x="15796" y="4303"/>
                </a:moveTo>
                <a:lnTo>
                  <a:pt x="15796" y="3578"/>
                </a:lnTo>
                <a:lnTo>
                  <a:pt x="16368" y="2582"/>
                </a:lnTo>
                <a:lnTo>
                  <a:pt x="16013" y="2582"/>
                </a:lnTo>
                <a:lnTo>
                  <a:pt x="15806" y="3023"/>
                </a:lnTo>
                <a:lnTo>
                  <a:pt x="15785" y="3069"/>
                </a:lnTo>
                <a:lnTo>
                  <a:pt x="15763" y="3114"/>
                </a:lnTo>
                <a:lnTo>
                  <a:pt x="15744" y="3157"/>
                </a:lnTo>
                <a:lnTo>
                  <a:pt x="15726" y="3199"/>
                </a:lnTo>
                <a:lnTo>
                  <a:pt x="15707" y="3241"/>
                </a:lnTo>
                <a:lnTo>
                  <a:pt x="15690" y="3283"/>
                </a:lnTo>
                <a:lnTo>
                  <a:pt x="15673" y="3324"/>
                </a:lnTo>
                <a:lnTo>
                  <a:pt x="15657" y="3364"/>
                </a:lnTo>
                <a:lnTo>
                  <a:pt x="15652" y="3364"/>
                </a:lnTo>
                <a:lnTo>
                  <a:pt x="15635" y="3322"/>
                </a:lnTo>
                <a:lnTo>
                  <a:pt x="15617" y="3280"/>
                </a:lnTo>
                <a:lnTo>
                  <a:pt x="15599" y="3239"/>
                </a:lnTo>
                <a:lnTo>
                  <a:pt x="15581" y="3198"/>
                </a:lnTo>
                <a:lnTo>
                  <a:pt x="15563" y="3156"/>
                </a:lnTo>
                <a:lnTo>
                  <a:pt x="15543" y="3114"/>
                </a:lnTo>
                <a:lnTo>
                  <a:pt x="15523" y="3070"/>
                </a:lnTo>
                <a:lnTo>
                  <a:pt x="15502" y="3024"/>
                </a:lnTo>
                <a:lnTo>
                  <a:pt x="15297" y="2582"/>
                </a:lnTo>
                <a:lnTo>
                  <a:pt x="14937" y="2582"/>
                </a:lnTo>
                <a:lnTo>
                  <a:pt x="15481" y="3586"/>
                </a:lnTo>
                <a:lnTo>
                  <a:pt x="15481" y="4303"/>
                </a:lnTo>
                <a:lnTo>
                  <a:pt x="15796" y="4303"/>
                </a:lnTo>
                <a:close/>
                <a:moveTo>
                  <a:pt x="7244" y="692"/>
                </a:moveTo>
                <a:lnTo>
                  <a:pt x="6894" y="1721"/>
                </a:lnTo>
                <a:lnTo>
                  <a:pt x="6222" y="1721"/>
                </a:lnTo>
                <a:lnTo>
                  <a:pt x="6881" y="0"/>
                </a:lnTo>
                <a:lnTo>
                  <a:pt x="7608" y="0"/>
                </a:lnTo>
                <a:lnTo>
                  <a:pt x="8267" y="1721"/>
                </a:lnTo>
                <a:lnTo>
                  <a:pt x="7595" y="1721"/>
                </a:lnTo>
                <a:lnTo>
                  <a:pt x="7244" y="692"/>
                </a:lnTo>
                <a:close/>
                <a:moveTo>
                  <a:pt x="9765" y="495"/>
                </a:moveTo>
                <a:lnTo>
                  <a:pt x="9765" y="0"/>
                </a:lnTo>
                <a:lnTo>
                  <a:pt x="8101" y="0"/>
                </a:lnTo>
                <a:lnTo>
                  <a:pt x="8101" y="495"/>
                </a:lnTo>
                <a:lnTo>
                  <a:pt x="8589" y="495"/>
                </a:lnTo>
                <a:lnTo>
                  <a:pt x="8589" y="1721"/>
                </a:lnTo>
                <a:lnTo>
                  <a:pt x="9277" y="1721"/>
                </a:lnTo>
                <a:lnTo>
                  <a:pt x="9277" y="495"/>
                </a:lnTo>
                <a:lnTo>
                  <a:pt x="9765" y="495"/>
                </a:lnTo>
                <a:close/>
                <a:moveTo>
                  <a:pt x="10621" y="692"/>
                </a:moveTo>
                <a:lnTo>
                  <a:pt x="10271" y="1721"/>
                </a:lnTo>
                <a:lnTo>
                  <a:pt x="9599" y="1721"/>
                </a:lnTo>
                <a:lnTo>
                  <a:pt x="10258" y="0"/>
                </a:lnTo>
                <a:lnTo>
                  <a:pt x="10985" y="0"/>
                </a:lnTo>
                <a:lnTo>
                  <a:pt x="11644" y="1721"/>
                </a:lnTo>
                <a:lnTo>
                  <a:pt x="10972" y="1721"/>
                </a:lnTo>
                <a:lnTo>
                  <a:pt x="10621" y="69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u="sng" dirty="0">
              <a:solidFill>
                <a:srgbClr val="000000"/>
              </a:solidFill>
              <a:latin typeface="Myriad Pro"/>
            </a:endParaRPr>
          </a:p>
        </p:txBody>
      </p:sp>
      <p:cxnSp>
        <p:nvCxnSpPr>
          <p:cNvPr id="36" name="Straight Connector 35"/>
          <p:cNvCxnSpPr/>
          <p:nvPr userDrawn="1"/>
        </p:nvCxnSpPr>
        <p:spPr>
          <a:xfrm>
            <a:off x="2035453" y="75302"/>
            <a:ext cx="0" cy="63607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Freeform 9"/>
          <p:cNvSpPr>
            <a:spLocks noEditPoints="1"/>
          </p:cNvSpPr>
          <p:nvPr userDrawn="1"/>
        </p:nvSpPr>
        <p:spPr bwMode="auto">
          <a:xfrm>
            <a:off x="11154396" y="170039"/>
            <a:ext cx="647277"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 name="Rectangle 38"/>
          <p:cNvSpPr/>
          <p:nvPr userDrawn="1"/>
        </p:nvSpPr>
        <p:spPr>
          <a:xfrm flipH="1">
            <a:off x="3305004" y="4792534"/>
            <a:ext cx="8887023" cy="1673613"/>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0" name="Freeform 39"/>
          <p:cNvSpPr/>
          <p:nvPr userDrawn="1"/>
        </p:nvSpPr>
        <p:spPr>
          <a:xfrm>
            <a:off x="0" y="5873461"/>
            <a:ext cx="12192000" cy="503386"/>
          </a:xfrm>
          <a:custGeom>
            <a:avLst/>
            <a:gdLst>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964730 w 5466080"/>
              <a:gd name="connsiteY7" fmla="*/ 1558783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3 h 3291853"/>
              <a:gd name="connsiteX1" fmla="*/ 1625600 w 5466080"/>
              <a:gd name="connsiteY1" fmla="*/ 1706893 h 3291853"/>
              <a:gd name="connsiteX2" fmla="*/ 2133600 w 5466080"/>
              <a:gd name="connsiteY2" fmla="*/ 1595133 h 3291853"/>
              <a:gd name="connsiteX3" fmla="*/ 2397760 w 5466080"/>
              <a:gd name="connsiteY3" fmla="*/ 13 h 3291853"/>
              <a:gd name="connsiteX4" fmla="*/ 2804160 w 5466080"/>
              <a:gd name="connsiteY4" fmla="*/ 3291853 h 3291853"/>
              <a:gd name="connsiteX5" fmla="*/ 3048000 w 5466080"/>
              <a:gd name="connsiteY5" fmla="*/ 1666253 h 3291853"/>
              <a:gd name="connsiteX6" fmla="*/ 3661426 w 5466080"/>
              <a:gd name="connsiteY6" fmla="*/ 1198893 h 3291853"/>
              <a:gd name="connsiteX7" fmla="*/ 3867911 w 5466080"/>
              <a:gd name="connsiteY7" fmla="*/ 1583001 h 3291853"/>
              <a:gd name="connsiteX8" fmla="*/ 4003040 w 5466080"/>
              <a:gd name="connsiteY8" fmla="*/ 1666253 h 3291853"/>
              <a:gd name="connsiteX9" fmla="*/ 5466080 w 5466080"/>
              <a:gd name="connsiteY9" fmla="*/ 1666253 h 3291853"/>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364972 w 5466080"/>
              <a:gd name="connsiteY7" fmla="*/ 1936392 h 3291854"/>
              <a:gd name="connsiteX8" fmla="*/ 3661426 w 5466080"/>
              <a:gd name="connsiteY8" fmla="*/ 1198894 h 3291854"/>
              <a:gd name="connsiteX9" fmla="*/ 3867911 w 5466080"/>
              <a:gd name="connsiteY9" fmla="*/ 1583002 h 3291854"/>
              <a:gd name="connsiteX10" fmla="*/ 4003040 w 5466080"/>
              <a:gd name="connsiteY10" fmla="*/ 1666254 h 3291854"/>
              <a:gd name="connsiteX11" fmla="*/ 5466080 w 5466080"/>
              <a:gd name="connsiteY11" fmla="*/ 1666254 h 3291854"/>
              <a:gd name="connsiteX0" fmla="*/ 0 w 5466080"/>
              <a:gd name="connsiteY0" fmla="*/ 1706894 h 3291854"/>
              <a:gd name="connsiteX1" fmla="*/ 1625600 w 5466080"/>
              <a:gd name="connsiteY1" fmla="*/ 1706894 h 3291854"/>
              <a:gd name="connsiteX2" fmla="*/ 1673154 w 5466080"/>
              <a:gd name="connsiteY2" fmla="*/ 1655617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1550500 w 7752501"/>
              <a:gd name="connsiteY1" fmla="*/ 1706208 h 3291854"/>
              <a:gd name="connsiteX2" fmla="*/ 3912021 w 7752501"/>
              <a:gd name="connsiteY2" fmla="*/ 1706894 h 3291854"/>
              <a:gd name="connsiteX3" fmla="*/ 3972907 w 7752501"/>
              <a:gd name="connsiteY3" fmla="*/ 1660458 h 3291854"/>
              <a:gd name="connsiteX4" fmla="*/ 4072896 w 7752501"/>
              <a:gd name="connsiteY4" fmla="*/ 1425187 h 3291854"/>
              <a:gd name="connsiteX5" fmla="*/ 4420021 w 7752501"/>
              <a:gd name="connsiteY5" fmla="*/ 1595134 h 3291854"/>
              <a:gd name="connsiteX6" fmla="*/ 4684181 w 7752501"/>
              <a:gd name="connsiteY6" fmla="*/ 14 h 3291854"/>
              <a:gd name="connsiteX7" fmla="*/ 5090581 w 7752501"/>
              <a:gd name="connsiteY7" fmla="*/ 3291854 h 3291854"/>
              <a:gd name="connsiteX8" fmla="*/ 5334421 w 7752501"/>
              <a:gd name="connsiteY8" fmla="*/ 1666254 h 3291854"/>
              <a:gd name="connsiteX9" fmla="*/ 5651393 w 7752501"/>
              <a:gd name="connsiteY9" fmla="*/ 1936392 h 3291854"/>
              <a:gd name="connsiteX10" fmla="*/ 5947847 w 7752501"/>
              <a:gd name="connsiteY10" fmla="*/ 1198894 h 3291854"/>
              <a:gd name="connsiteX11" fmla="*/ 6154332 w 7752501"/>
              <a:gd name="connsiteY11" fmla="*/ 1583002 h 3291854"/>
              <a:gd name="connsiteX12" fmla="*/ 6289461 w 7752501"/>
              <a:gd name="connsiteY12" fmla="*/ 1666254 h 3291854"/>
              <a:gd name="connsiteX13" fmla="*/ 7752501 w 7752501"/>
              <a:gd name="connsiteY13" fmla="*/ 1666254 h 3291854"/>
              <a:gd name="connsiteX0" fmla="*/ 0 w 7752501"/>
              <a:gd name="connsiteY0" fmla="*/ 1704474 h 3291854"/>
              <a:gd name="connsiteX1" fmla="*/ 195979 w 7752501"/>
              <a:gd name="connsiteY1" fmla="*/ 1961810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1550500 w 7752501"/>
              <a:gd name="connsiteY3" fmla="*/ 1706208 h 3291854"/>
              <a:gd name="connsiteX4" fmla="*/ 3912021 w 7752501"/>
              <a:gd name="connsiteY4" fmla="*/ 1706894 h 3291854"/>
              <a:gd name="connsiteX5" fmla="*/ 3972907 w 7752501"/>
              <a:gd name="connsiteY5" fmla="*/ 1660458 h 3291854"/>
              <a:gd name="connsiteX6" fmla="*/ 4072896 w 7752501"/>
              <a:gd name="connsiteY6" fmla="*/ 1425187 h 3291854"/>
              <a:gd name="connsiteX7" fmla="*/ 4420021 w 7752501"/>
              <a:gd name="connsiteY7" fmla="*/ 1595134 h 3291854"/>
              <a:gd name="connsiteX8" fmla="*/ 4684181 w 7752501"/>
              <a:gd name="connsiteY8" fmla="*/ 14 h 3291854"/>
              <a:gd name="connsiteX9" fmla="*/ 5090581 w 7752501"/>
              <a:gd name="connsiteY9" fmla="*/ 3291854 h 3291854"/>
              <a:gd name="connsiteX10" fmla="*/ 5334421 w 7752501"/>
              <a:gd name="connsiteY10" fmla="*/ 1666254 h 3291854"/>
              <a:gd name="connsiteX11" fmla="*/ 5651393 w 7752501"/>
              <a:gd name="connsiteY11" fmla="*/ 1936392 h 3291854"/>
              <a:gd name="connsiteX12" fmla="*/ 5947847 w 7752501"/>
              <a:gd name="connsiteY12" fmla="*/ 1198894 h 3291854"/>
              <a:gd name="connsiteX13" fmla="*/ 6154332 w 7752501"/>
              <a:gd name="connsiteY13" fmla="*/ 1583002 h 3291854"/>
              <a:gd name="connsiteX14" fmla="*/ 6289461 w 7752501"/>
              <a:gd name="connsiteY14" fmla="*/ 1666254 h 3291854"/>
              <a:gd name="connsiteX15" fmla="*/ 7752501 w 7752501"/>
              <a:gd name="connsiteY15"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550500 w 7752501"/>
              <a:gd name="connsiteY4" fmla="*/ 1706208 h 3291854"/>
              <a:gd name="connsiteX5" fmla="*/ 3912021 w 7752501"/>
              <a:gd name="connsiteY5" fmla="*/ 1706894 h 3291854"/>
              <a:gd name="connsiteX6" fmla="*/ 3972907 w 7752501"/>
              <a:gd name="connsiteY6" fmla="*/ 1660458 h 3291854"/>
              <a:gd name="connsiteX7" fmla="*/ 4072896 w 7752501"/>
              <a:gd name="connsiteY7" fmla="*/ 1425187 h 3291854"/>
              <a:gd name="connsiteX8" fmla="*/ 4420021 w 7752501"/>
              <a:gd name="connsiteY8" fmla="*/ 1595134 h 3291854"/>
              <a:gd name="connsiteX9" fmla="*/ 4684181 w 7752501"/>
              <a:gd name="connsiteY9" fmla="*/ 14 h 3291854"/>
              <a:gd name="connsiteX10" fmla="*/ 5090581 w 7752501"/>
              <a:gd name="connsiteY10" fmla="*/ 3291854 h 3291854"/>
              <a:gd name="connsiteX11" fmla="*/ 5334421 w 7752501"/>
              <a:gd name="connsiteY11" fmla="*/ 1666254 h 3291854"/>
              <a:gd name="connsiteX12" fmla="*/ 5651393 w 7752501"/>
              <a:gd name="connsiteY12" fmla="*/ 1936392 h 3291854"/>
              <a:gd name="connsiteX13" fmla="*/ 5947847 w 7752501"/>
              <a:gd name="connsiteY13" fmla="*/ 1198894 h 3291854"/>
              <a:gd name="connsiteX14" fmla="*/ 6154332 w 7752501"/>
              <a:gd name="connsiteY14" fmla="*/ 1583002 h 3291854"/>
              <a:gd name="connsiteX15" fmla="*/ 6289461 w 7752501"/>
              <a:gd name="connsiteY15" fmla="*/ 1666254 h 3291854"/>
              <a:gd name="connsiteX16" fmla="*/ 7752501 w 7752501"/>
              <a:gd name="connsiteY16"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550500 w 7752501"/>
              <a:gd name="connsiteY5" fmla="*/ 1706208 h 3291854"/>
              <a:gd name="connsiteX6" fmla="*/ 3912021 w 7752501"/>
              <a:gd name="connsiteY6" fmla="*/ 1706894 h 3291854"/>
              <a:gd name="connsiteX7" fmla="*/ 3972907 w 7752501"/>
              <a:gd name="connsiteY7" fmla="*/ 1660458 h 3291854"/>
              <a:gd name="connsiteX8" fmla="*/ 4072896 w 7752501"/>
              <a:gd name="connsiteY8" fmla="*/ 1425187 h 3291854"/>
              <a:gd name="connsiteX9" fmla="*/ 4420021 w 7752501"/>
              <a:gd name="connsiteY9" fmla="*/ 1595134 h 3291854"/>
              <a:gd name="connsiteX10" fmla="*/ 4684181 w 7752501"/>
              <a:gd name="connsiteY10" fmla="*/ 14 h 3291854"/>
              <a:gd name="connsiteX11" fmla="*/ 5090581 w 7752501"/>
              <a:gd name="connsiteY11" fmla="*/ 3291854 h 3291854"/>
              <a:gd name="connsiteX12" fmla="*/ 5334421 w 7752501"/>
              <a:gd name="connsiteY12" fmla="*/ 1666254 h 3291854"/>
              <a:gd name="connsiteX13" fmla="*/ 5651393 w 7752501"/>
              <a:gd name="connsiteY13" fmla="*/ 1936392 h 3291854"/>
              <a:gd name="connsiteX14" fmla="*/ 5947847 w 7752501"/>
              <a:gd name="connsiteY14" fmla="*/ 1198894 h 3291854"/>
              <a:gd name="connsiteX15" fmla="*/ 6154332 w 7752501"/>
              <a:gd name="connsiteY15" fmla="*/ 1583002 h 3291854"/>
              <a:gd name="connsiteX16" fmla="*/ 6289461 w 7752501"/>
              <a:gd name="connsiteY16" fmla="*/ 1666254 h 3291854"/>
              <a:gd name="connsiteX17" fmla="*/ 7752501 w 7752501"/>
              <a:gd name="connsiteY17"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70638 w 7752501"/>
              <a:gd name="connsiteY1" fmla="*/ 1853373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78658 w 7752501"/>
              <a:gd name="connsiteY1" fmla="*/ 161326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99989 w 7752501"/>
              <a:gd name="connsiteY1" fmla="*/ 168297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86657 w 7752501"/>
              <a:gd name="connsiteY1" fmla="*/ 1709597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699915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707176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3119779 w 8732396"/>
              <a:gd name="connsiteY9" fmla="*/ 1704011 h 3291854"/>
              <a:gd name="connsiteX10" fmla="*/ 4891916 w 8732396"/>
              <a:gd name="connsiteY10" fmla="*/ 1706894 h 3291854"/>
              <a:gd name="connsiteX11" fmla="*/ 4952802 w 8732396"/>
              <a:gd name="connsiteY11" fmla="*/ 1660458 h 3291854"/>
              <a:gd name="connsiteX12" fmla="*/ 5052791 w 8732396"/>
              <a:gd name="connsiteY12" fmla="*/ 1425187 h 3291854"/>
              <a:gd name="connsiteX13" fmla="*/ 5399916 w 8732396"/>
              <a:gd name="connsiteY13" fmla="*/ 1595134 h 3291854"/>
              <a:gd name="connsiteX14" fmla="*/ 5664076 w 8732396"/>
              <a:gd name="connsiteY14" fmla="*/ 14 h 3291854"/>
              <a:gd name="connsiteX15" fmla="*/ 6070476 w 8732396"/>
              <a:gd name="connsiteY15" fmla="*/ 3291854 h 3291854"/>
              <a:gd name="connsiteX16" fmla="*/ 6314316 w 8732396"/>
              <a:gd name="connsiteY16" fmla="*/ 1666254 h 3291854"/>
              <a:gd name="connsiteX17" fmla="*/ 6631288 w 8732396"/>
              <a:gd name="connsiteY17" fmla="*/ 1936392 h 3291854"/>
              <a:gd name="connsiteX18" fmla="*/ 6927742 w 8732396"/>
              <a:gd name="connsiteY18" fmla="*/ 1198894 h 3291854"/>
              <a:gd name="connsiteX19" fmla="*/ 7134227 w 8732396"/>
              <a:gd name="connsiteY19" fmla="*/ 1583002 h 3291854"/>
              <a:gd name="connsiteX20" fmla="*/ 7269356 w 8732396"/>
              <a:gd name="connsiteY20" fmla="*/ 1666254 h 3291854"/>
              <a:gd name="connsiteX21" fmla="*/ 8732396 w 8732396"/>
              <a:gd name="connsiteY21"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3119779 w 8732396"/>
              <a:gd name="connsiteY8" fmla="*/ 1704011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3119779 w 8732396"/>
              <a:gd name="connsiteY7" fmla="*/ 1704011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3119779 w 8732396"/>
              <a:gd name="connsiteY6" fmla="*/ 1704011 h 3291854"/>
              <a:gd name="connsiteX7" fmla="*/ 4891916 w 8732396"/>
              <a:gd name="connsiteY7" fmla="*/ 1706894 h 3291854"/>
              <a:gd name="connsiteX8" fmla="*/ 4952802 w 8732396"/>
              <a:gd name="connsiteY8" fmla="*/ 1660458 h 3291854"/>
              <a:gd name="connsiteX9" fmla="*/ 5052791 w 8732396"/>
              <a:gd name="connsiteY9" fmla="*/ 1425187 h 3291854"/>
              <a:gd name="connsiteX10" fmla="*/ 5399916 w 8732396"/>
              <a:gd name="connsiteY10" fmla="*/ 1595134 h 3291854"/>
              <a:gd name="connsiteX11" fmla="*/ 5664076 w 8732396"/>
              <a:gd name="connsiteY11" fmla="*/ 14 h 3291854"/>
              <a:gd name="connsiteX12" fmla="*/ 6070476 w 8732396"/>
              <a:gd name="connsiteY12" fmla="*/ 3291854 h 3291854"/>
              <a:gd name="connsiteX13" fmla="*/ 6314316 w 8732396"/>
              <a:gd name="connsiteY13" fmla="*/ 1666254 h 3291854"/>
              <a:gd name="connsiteX14" fmla="*/ 6631288 w 8732396"/>
              <a:gd name="connsiteY14" fmla="*/ 1936392 h 3291854"/>
              <a:gd name="connsiteX15" fmla="*/ 6927742 w 8732396"/>
              <a:gd name="connsiteY15" fmla="*/ 1198894 h 3291854"/>
              <a:gd name="connsiteX16" fmla="*/ 7134227 w 8732396"/>
              <a:gd name="connsiteY16" fmla="*/ 1583002 h 3291854"/>
              <a:gd name="connsiteX17" fmla="*/ 7269356 w 8732396"/>
              <a:gd name="connsiteY17" fmla="*/ 1666254 h 3291854"/>
              <a:gd name="connsiteX18" fmla="*/ 8732396 w 8732396"/>
              <a:gd name="connsiteY18"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3119779 w 8732396"/>
              <a:gd name="connsiteY5" fmla="*/ 1704011 h 3291854"/>
              <a:gd name="connsiteX6" fmla="*/ 4891916 w 8732396"/>
              <a:gd name="connsiteY6" fmla="*/ 1706894 h 3291854"/>
              <a:gd name="connsiteX7" fmla="*/ 4952802 w 8732396"/>
              <a:gd name="connsiteY7" fmla="*/ 1660458 h 3291854"/>
              <a:gd name="connsiteX8" fmla="*/ 5052791 w 8732396"/>
              <a:gd name="connsiteY8" fmla="*/ 1425187 h 3291854"/>
              <a:gd name="connsiteX9" fmla="*/ 5399916 w 8732396"/>
              <a:gd name="connsiteY9" fmla="*/ 1595134 h 3291854"/>
              <a:gd name="connsiteX10" fmla="*/ 5664076 w 8732396"/>
              <a:gd name="connsiteY10" fmla="*/ 14 h 3291854"/>
              <a:gd name="connsiteX11" fmla="*/ 6070476 w 8732396"/>
              <a:gd name="connsiteY11" fmla="*/ 3291854 h 3291854"/>
              <a:gd name="connsiteX12" fmla="*/ 6314316 w 8732396"/>
              <a:gd name="connsiteY12" fmla="*/ 1666254 h 3291854"/>
              <a:gd name="connsiteX13" fmla="*/ 6631288 w 8732396"/>
              <a:gd name="connsiteY13" fmla="*/ 1936392 h 3291854"/>
              <a:gd name="connsiteX14" fmla="*/ 6927742 w 8732396"/>
              <a:gd name="connsiteY14" fmla="*/ 1198894 h 3291854"/>
              <a:gd name="connsiteX15" fmla="*/ 7134227 w 8732396"/>
              <a:gd name="connsiteY15" fmla="*/ 1583002 h 3291854"/>
              <a:gd name="connsiteX16" fmla="*/ 7269356 w 8732396"/>
              <a:gd name="connsiteY16" fmla="*/ 1666254 h 3291854"/>
              <a:gd name="connsiteX17" fmla="*/ 8732396 w 8732396"/>
              <a:gd name="connsiteY17"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3119779 w 8732396"/>
              <a:gd name="connsiteY4" fmla="*/ 1704011 h 3291854"/>
              <a:gd name="connsiteX5" fmla="*/ 4891916 w 8732396"/>
              <a:gd name="connsiteY5" fmla="*/ 1706894 h 3291854"/>
              <a:gd name="connsiteX6" fmla="*/ 4952802 w 8732396"/>
              <a:gd name="connsiteY6" fmla="*/ 1660458 h 3291854"/>
              <a:gd name="connsiteX7" fmla="*/ 5052791 w 8732396"/>
              <a:gd name="connsiteY7" fmla="*/ 1425187 h 3291854"/>
              <a:gd name="connsiteX8" fmla="*/ 5399916 w 8732396"/>
              <a:gd name="connsiteY8" fmla="*/ 1595134 h 3291854"/>
              <a:gd name="connsiteX9" fmla="*/ 5664076 w 8732396"/>
              <a:gd name="connsiteY9" fmla="*/ 14 h 3291854"/>
              <a:gd name="connsiteX10" fmla="*/ 6070476 w 8732396"/>
              <a:gd name="connsiteY10" fmla="*/ 3291854 h 3291854"/>
              <a:gd name="connsiteX11" fmla="*/ 6314316 w 8732396"/>
              <a:gd name="connsiteY11" fmla="*/ 1666254 h 3291854"/>
              <a:gd name="connsiteX12" fmla="*/ 6631288 w 8732396"/>
              <a:gd name="connsiteY12" fmla="*/ 1936392 h 3291854"/>
              <a:gd name="connsiteX13" fmla="*/ 6927742 w 8732396"/>
              <a:gd name="connsiteY13" fmla="*/ 1198894 h 3291854"/>
              <a:gd name="connsiteX14" fmla="*/ 7134227 w 8732396"/>
              <a:gd name="connsiteY14" fmla="*/ 1583002 h 3291854"/>
              <a:gd name="connsiteX15" fmla="*/ 7269356 w 8732396"/>
              <a:gd name="connsiteY15" fmla="*/ 1666254 h 3291854"/>
              <a:gd name="connsiteX16" fmla="*/ 8732396 w 8732396"/>
              <a:gd name="connsiteY16"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3119779 w 8732396"/>
              <a:gd name="connsiteY3" fmla="*/ 1704011 h 3291854"/>
              <a:gd name="connsiteX4" fmla="*/ 4891916 w 8732396"/>
              <a:gd name="connsiteY4" fmla="*/ 1706894 h 3291854"/>
              <a:gd name="connsiteX5" fmla="*/ 4952802 w 8732396"/>
              <a:gd name="connsiteY5" fmla="*/ 1660458 h 3291854"/>
              <a:gd name="connsiteX6" fmla="*/ 5052791 w 8732396"/>
              <a:gd name="connsiteY6" fmla="*/ 1425187 h 3291854"/>
              <a:gd name="connsiteX7" fmla="*/ 5399916 w 8732396"/>
              <a:gd name="connsiteY7" fmla="*/ 1595134 h 3291854"/>
              <a:gd name="connsiteX8" fmla="*/ 5664076 w 8732396"/>
              <a:gd name="connsiteY8" fmla="*/ 14 h 3291854"/>
              <a:gd name="connsiteX9" fmla="*/ 6070476 w 8732396"/>
              <a:gd name="connsiteY9" fmla="*/ 3291854 h 3291854"/>
              <a:gd name="connsiteX10" fmla="*/ 6314316 w 8732396"/>
              <a:gd name="connsiteY10" fmla="*/ 1666254 h 3291854"/>
              <a:gd name="connsiteX11" fmla="*/ 6631288 w 8732396"/>
              <a:gd name="connsiteY11" fmla="*/ 1936392 h 3291854"/>
              <a:gd name="connsiteX12" fmla="*/ 6927742 w 8732396"/>
              <a:gd name="connsiteY12" fmla="*/ 1198894 h 3291854"/>
              <a:gd name="connsiteX13" fmla="*/ 7134227 w 8732396"/>
              <a:gd name="connsiteY13" fmla="*/ 1583002 h 3291854"/>
              <a:gd name="connsiteX14" fmla="*/ 7269356 w 8732396"/>
              <a:gd name="connsiteY14" fmla="*/ 1666254 h 3291854"/>
              <a:gd name="connsiteX15" fmla="*/ 8732396 w 8732396"/>
              <a:gd name="connsiteY15" fmla="*/ 1666254 h 3291854"/>
              <a:gd name="connsiteX0" fmla="*/ 0 w 8732396"/>
              <a:gd name="connsiteY0" fmla="*/ 1706894 h 3291854"/>
              <a:gd name="connsiteX1" fmla="*/ 1009892 w 8732396"/>
              <a:gd name="connsiteY1" fmla="*/ 1707176 h 3291854"/>
              <a:gd name="connsiteX2" fmla="*/ 3119779 w 8732396"/>
              <a:gd name="connsiteY2" fmla="*/ 1704011 h 3291854"/>
              <a:gd name="connsiteX3" fmla="*/ 4891916 w 8732396"/>
              <a:gd name="connsiteY3" fmla="*/ 1706894 h 3291854"/>
              <a:gd name="connsiteX4" fmla="*/ 4952802 w 8732396"/>
              <a:gd name="connsiteY4" fmla="*/ 1660458 h 3291854"/>
              <a:gd name="connsiteX5" fmla="*/ 5052791 w 8732396"/>
              <a:gd name="connsiteY5" fmla="*/ 1425187 h 3291854"/>
              <a:gd name="connsiteX6" fmla="*/ 5399916 w 8732396"/>
              <a:gd name="connsiteY6" fmla="*/ 1595134 h 3291854"/>
              <a:gd name="connsiteX7" fmla="*/ 5664076 w 8732396"/>
              <a:gd name="connsiteY7" fmla="*/ 14 h 3291854"/>
              <a:gd name="connsiteX8" fmla="*/ 6070476 w 8732396"/>
              <a:gd name="connsiteY8" fmla="*/ 3291854 h 3291854"/>
              <a:gd name="connsiteX9" fmla="*/ 6314316 w 8732396"/>
              <a:gd name="connsiteY9" fmla="*/ 1666254 h 3291854"/>
              <a:gd name="connsiteX10" fmla="*/ 6631288 w 8732396"/>
              <a:gd name="connsiteY10" fmla="*/ 1936392 h 3291854"/>
              <a:gd name="connsiteX11" fmla="*/ 6927742 w 8732396"/>
              <a:gd name="connsiteY11" fmla="*/ 1198894 h 3291854"/>
              <a:gd name="connsiteX12" fmla="*/ 7134227 w 8732396"/>
              <a:gd name="connsiteY12" fmla="*/ 1583002 h 3291854"/>
              <a:gd name="connsiteX13" fmla="*/ 7269356 w 8732396"/>
              <a:gd name="connsiteY13" fmla="*/ 1666254 h 3291854"/>
              <a:gd name="connsiteX14" fmla="*/ 8732396 w 8732396"/>
              <a:gd name="connsiteY14" fmla="*/ 1666254 h 3291854"/>
              <a:gd name="connsiteX0" fmla="*/ 0 w 8732396"/>
              <a:gd name="connsiteY0" fmla="*/ 1706894 h 3291854"/>
              <a:gd name="connsiteX1" fmla="*/ 3119779 w 8732396"/>
              <a:gd name="connsiteY1" fmla="*/ 1704011 h 3291854"/>
              <a:gd name="connsiteX2" fmla="*/ 4891916 w 8732396"/>
              <a:gd name="connsiteY2" fmla="*/ 1706894 h 3291854"/>
              <a:gd name="connsiteX3" fmla="*/ 4952802 w 8732396"/>
              <a:gd name="connsiteY3" fmla="*/ 1660458 h 3291854"/>
              <a:gd name="connsiteX4" fmla="*/ 5052791 w 8732396"/>
              <a:gd name="connsiteY4" fmla="*/ 1425187 h 3291854"/>
              <a:gd name="connsiteX5" fmla="*/ 5399916 w 8732396"/>
              <a:gd name="connsiteY5" fmla="*/ 1595134 h 3291854"/>
              <a:gd name="connsiteX6" fmla="*/ 5664076 w 8732396"/>
              <a:gd name="connsiteY6" fmla="*/ 14 h 3291854"/>
              <a:gd name="connsiteX7" fmla="*/ 6070476 w 8732396"/>
              <a:gd name="connsiteY7" fmla="*/ 3291854 h 3291854"/>
              <a:gd name="connsiteX8" fmla="*/ 6314316 w 8732396"/>
              <a:gd name="connsiteY8" fmla="*/ 1666254 h 3291854"/>
              <a:gd name="connsiteX9" fmla="*/ 6631288 w 8732396"/>
              <a:gd name="connsiteY9" fmla="*/ 1936392 h 3291854"/>
              <a:gd name="connsiteX10" fmla="*/ 6927742 w 8732396"/>
              <a:gd name="connsiteY10" fmla="*/ 1198894 h 3291854"/>
              <a:gd name="connsiteX11" fmla="*/ 7134227 w 8732396"/>
              <a:gd name="connsiteY11" fmla="*/ 1583002 h 3291854"/>
              <a:gd name="connsiteX12" fmla="*/ 7269356 w 8732396"/>
              <a:gd name="connsiteY12" fmla="*/ 1666254 h 3291854"/>
              <a:gd name="connsiteX13" fmla="*/ 8732396 w 8732396"/>
              <a:gd name="connsiteY13" fmla="*/ 1666254 h 3291854"/>
              <a:gd name="connsiteX0" fmla="*/ 0 w 5612617"/>
              <a:gd name="connsiteY0" fmla="*/ 1704011 h 3291854"/>
              <a:gd name="connsiteX1" fmla="*/ 1772137 w 5612617"/>
              <a:gd name="connsiteY1" fmla="*/ 1706894 h 3291854"/>
              <a:gd name="connsiteX2" fmla="*/ 1833023 w 5612617"/>
              <a:gd name="connsiteY2" fmla="*/ 1660458 h 3291854"/>
              <a:gd name="connsiteX3" fmla="*/ 1933012 w 5612617"/>
              <a:gd name="connsiteY3" fmla="*/ 1425187 h 3291854"/>
              <a:gd name="connsiteX4" fmla="*/ 2280137 w 5612617"/>
              <a:gd name="connsiteY4" fmla="*/ 1595134 h 3291854"/>
              <a:gd name="connsiteX5" fmla="*/ 2544297 w 5612617"/>
              <a:gd name="connsiteY5" fmla="*/ 14 h 3291854"/>
              <a:gd name="connsiteX6" fmla="*/ 2950697 w 5612617"/>
              <a:gd name="connsiteY6" fmla="*/ 3291854 h 3291854"/>
              <a:gd name="connsiteX7" fmla="*/ 3194537 w 5612617"/>
              <a:gd name="connsiteY7" fmla="*/ 1666254 h 3291854"/>
              <a:gd name="connsiteX8" fmla="*/ 3511509 w 5612617"/>
              <a:gd name="connsiteY8" fmla="*/ 1936392 h 3291854"/>
              <a:gd name="connsiteX9" fmla="*/ 3807963 w 5612617"/>
              <a:gd name="connsiteY9" fmla="*/ 1198894 h 3291854"/>
              <a:gd name="connsiteX10" fmla="*/ 4014448 w 5612617"/>
              <a:gd name="connsiteY10" fmla="*/ 1583002 h 3291854"/>
              <a:gd name="connsiteX11" fmla="*/ 4149577 w 5612617"/>
              <a:gd name="connsiteY11" fmla="*/ 1666254 h 3291854"/>
              <a:gd name="connsiteX12" fmla="*/ 5612617 w 5612617"/>
              <a:gd name="connsiteY12" fmla="*/ 1666254 h 3291854"/>
              <a:gd name="connsiteX0" fmla="*/ 0 w 7254678"/>
              <a:gd name="connsiteY0" fmla="*/ 1704011 h 3291854"/>
              <a:gd name="connsiteX1" fmla="*/ 1772137 w 7254678"/>
              <a:gd name="connsiteY1" fmla="*/ 1706894 h 3291854"/>
              <a:gd name="connsiteX2" fmla="*/ 1833023 w 7254678"/>
              <a:gd name="connsiteY2" fmla="*/ 1660458 h 3291854"/>
              <a:gd name="connsiteX3" fmla="*/ 1933012 w 7254678"/>
              <a:gd name="connsiteY3" fmla="*/ 1425187 h 3291854"/>
              <a:gd name="connsiteX4" fmla="*/ 2280137 w 7254678"/>
              <a:gd name="connsiteY4" fmla="*/ 1595134 h 3291854"/>
              <a:gd name="connsiteX5" fmla="*/ 2544297 w 7254678"/>
              <a:gd name="connsiteY5" fmla="*/ 14 h 3291854"/>
              <a:gd name="connsiteX6" fmla="*/ 2950697 w 7254678"/>
              <a:gd name="connsiteY6" fmla="*/ 3291854 h 3291854"/>
              <a:gd name="connsiteX7" fmla="*/ 3194537 w 7254678"/>
              <a:gd name="connsiteY7" fmla="*/ 1666254 h 3291854"/>
              <a:gd name="connsiteX8" fmla="*/ 3511509 w 7254678"/>
              <a:gd name="connsiteY8" fmla="*/ 1936392 h 3291854"/>
              <a:gd name="connsiteX9" fmla="*/ 3807963 w 7254678"/>
              <a:gd name="connsiteY9" fmla="*/ 1198894 h 3291854"/>
              <a:gd name="connsiteX10" fmla="*/ 4014448 w 7254678"/>
              <a:gd name="connsiteY10" fmla="*/ 1583002 h 3291854"/>
              <a:gd name="connsiteX11" fmla="*/ 4149577 w 7254678"/>
              <a:gd name="connsiteY11" fmla="*/ 1666254 h 3291854"/>
              <a:gd name="connsiteX12" fmla="*/ 7254678 w 7254678"/>
              <a:gd name="connsiteY12" fmla="*/ 1666254 h 3291854"/>
              <a:gd name="connsiteX0" fmla="*/ 0 w 12436591"/>
              <a:gd name="connsiteY0" fmla="*/ 1704011 h 3291854"/>
              <a:gd name="connsiteX1" fmla="*/ 6954050 w 12436591"/>
              <a:gd name="connsiteY1" fmla="*/ 1706894 h 3291854"/>
              <a:gd name="connsiteX2" fmla="*/ 7014936 w 12436591"/>
              <a:gd name="connsiteY2" fmla="*/ 1660458 h 3291854"/>
              <a:gd name="connsiteX3" fmla="*/ 7114925 w 12436591"/>
              <a:gd name="connsiteY3" fmla="*/ 1425187 h 3291854"/>
              <a:gd name="connsiteX4" fmla="*/ 7462050 w 12436591"/>
              <a:gd name="connsiteY4" fmla="*/ 1595134 h 3291854"/>
              <a:gd name="connsiteX5" fmla="*/ 7726210 w 12436591"/>
              <a:gd name="connsiteY5" fmla="*/ 14 h 3291854"/>
              <a:gd name="connsiteX6" fmla="*/ 8132610 w 12436591"/>
              <a:gd name="connsiteY6" fmla="*/ 3291854 h 3291854"/>
              <a:gd name="connsiteX7" fmla="*/ 8376450 w 12436591"/>
              <a:gd name="connsiteY7" fmla="*/ 1666254 h 3291854"/>
              <a:gd name="connsiteX8" fmla="*/ 8693422 w 12436591"/>
              <a:gd name="connsiteY8" fmla="*/ 1936392 h 3291854"/>
              <a:gd name="connsiteX9" fmla="*/ 8989876 w 12436591"/>
              <a:gd name="connsiteY9" fmla="*/ 1198894 h 3291854"/>
              <a:gd name="connsiteX10" fmla="*/ 9196361 w 12436591"/>
              <a:gd name="connsiteY10" fmla="*/ 1583002 h 3291854"/>
              <a:gd name="connsiteX11" fmla="*/ 9331490 w 12436591"/>
              <a:gd name="connsiteY11" fmla="*/ 1666254 h 3291854"/>
              <a:gd name="connsiteX12" fmla="*/ 12436591 w 12436591"/>
              <a:gd name="connsiteY12" fmla="*/ 1666254 h 3291854"/>
              <a:gd name="connsiteX0" fmla="*/ 0 w 21863817"/>
              <a:gd name="connsiteY0" fmla="*/ 1729165 h 3291854"/>
              <a:gd name="connsiteX1" fmla="*/ 16381276 w 21863817"/>
              <a:gd name="connsiteY1" fmla="*/ 1706894 h 3291854"/>
              <a:gd name="connsiteX2" fmla="*/ 16442162 w 21863817"/>
              <a:gd name="connsiteY2" fmla="*/ 1660458 h 3291854"/>
              <a:gd name="connsiteX3" fmla="*/ 16542151 w 21863817"/>
              <a:gd name="connsiteY3" fmla="*/ 1425187 h 3291854"/>
              <a:gd name="connsiteX4" fmla="*/ 16889276 w 21863817"/>
              <a:gd name="connsiteY4" fmla="*/ 1595134 h 3291854"/>
              <a:gd name="connsiteX5" fmla="*/ 17153436 w 21863817"/>
              <a:gd name="connsiteY5" fmla="*/ 14 h 3291854"/>
              <a:gd name="connsiteX6" fmla="*/ 17559836 w 21863817"/>
              <a:gd name="connsiteY6" fmla="*/ 3291854 h 3291854"/>
              <a:gd name="connsiteX7" fmla="*/ 17803676 w 21863817"/>
              <a:gd name="connsiteY7" fmla="*/ 1666254 h 3291854"/>
              <a:gd name="connsiteX8" fmla="*/ 18120648 w 21863817"/>
              <a:gd name="connsiteY8" fmla="*/ 1936392 h 3291854"/>
              <a:gd name="connsiteX9" fmla="*/ 18417102 w 21863817"/>
              <a:gd name="connsiteY9" fmla="*/ 1198894 h 3291854"/>
              <a:gd name="connsiteX10" fmla="*/ 18623587 w 21863817"/>
              <a:gd name="connsiteY10" fmla="*/ 1583002 h 3291854"/>
              <a:gd name="connsiteX11" fmla="*/ 18758716 w 21863817"/>
              <a:gd name="connsiteY11" fmla="*/ 1666254 h 3291854"/>
              <a:gd name="connsiteX12" fmla="*/ 21863817 w 21863817"/>
              <a:gd name="connsiteY12" fmla="*/ 1666254 h 329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3817" h="3291854">
                <a:moveTo>
                  <a:pt x="0" y="1729165"/>
                </a:moveTo>
                <a:lnTo>
                  <a:pt x="16381276" y="1706894"/>
                </a:lnTo>
                <a:cubicBezTo>
                  <a:pt x="16420161" y="1703189"/>
                  <a:pt x="16428683" y="1685625"/>
                  <a:pt x="16442162" y="1660458"/>
                </a:cubicBezTo>
                <a:cubicBezTo>
                  <a:pt x="16455641" y="1635291"/>
                  <a:pt x="16465410" y="1435268"/>
                  <a:pt x="16542151" y="1425187"/>
                </a:cubicBezTo>
                <a:cubicBezTo>
                  <a:pt x="16618892" y="1415107"/>
                  <a:pt x="16787395" y="1832663"/>
                  <a:pt x="16889276" y="1595134"/>
                </a:cubicBezTo>
                <a:cubicBezTo>
                  <a:pt x="16991157" y="1357605"/>
                  <a:pt x="17028634" y="-5150"/>
                  <a:pt x="17153436" y="14"/>
                </a:cubicBezTo>
                <a:cubicBezTo>
                  <a:pt x="17278238" y="5178"/>
                  <a:pt x="17446559" y="3291535"/>
                  <a:pt x="17559836" y="3291854"/>
                </a:cubicBezTo>
                <a:cubicBezTo>
                  <a:pt x="17673113" y="3292173"/>
                  <a:pt x="17710207" y="1892164"/>
                  <a:pt x="17803676" y="1666254"/>
                </a:cubicBezTo>
                <a:cubicBezTo>
                  <a:pt x="17897145" y="1440344"/>
                  <a:pt x="18018410" y="2014285"/>
                  <a:pt x="18120648" y="1936392"/>
                </a:cubicBezTo>
                <a:cubicBezTo>
                  <a:pt x="18222886" y="1858499"/>
                  <a:pt x="18333279" y="1257792"/>
                  <a:pt x="18417102" y="1198894"/>
                </a:cubicBezTo>
                <a:cubicBezTo>
                  <a:pt x="18500925" y="1139996"/>
                  <a:pt x="18590856" y="1536575"/>
                  <a:pt x="18623587" y="1583002"/>
                </a:cubicBezTo>
                <a:cubicBezTo>
                  <a:pt x="18656318" y="1629429"/>
                  <a:pt x="18692447" y="1661255"/>
                  <a:pt x="18758716" y="1666254"/>
                </a:cubicBezTo>
                <a:lnTo>
                  <a:pt x="21863817" y="1666254"/>
                </a:lnTo>
              </a:path>
            </a:pathLst>
          </a:custGeom>
          <a:ln/>
        </p:spPr>
        <p:style>
          <a:lnRef idx="3">
            <a:schemeClr val="accent4"/>
          </a:lnRef>
          <a:fillRef idx="0">
            <a:schemeClr val="accent4"/>
          </a:fillRef>
          <a:effectRef idx="2">
            <a:schemeClr val="accent4"/>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0000"/>
              </a:solidFill>
            </a:endParaRPr>
          </a:p>
        </p:txBody>
      </p:sp>
      <p:sp>
        <p:nvSpPr>
          <p:cNvPr id="41" name="Oval 40"/>
          <p:cNvSpPr/>
          <p:nvPr userDrawn="1"/>
        </p:nvSpPr>
        <p:spPr>
          <a:xfrm>
            <a:off x="-138884" y="6084478"/>
            <a:ext cx="121707" cy="121706"/>
          </a:xfrm>
          <a:prstGeom prst="ellipse">
            <a:avLst/>
          </a:prstGeom>
          <a:solidFill>
            <a:srgbClr val="C00000"/>
          </a:solidFill>
          <a:ln w="38100" cap="rnd">
            <a:solidFill>
              <a:srgbClr val="C00000"/>
            </a:solidFill>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rgbClr val="000000"/>
              </a:solidFill>
            </a:endParaRPr>
          </a:p>
        </p:txBody>
      </p:sp>
      <p:pic>
        <p:nvPicPr>
          <p:cNvPr id="42" name="Picture 41"/>
          <p:cNvPicPr>
            <a:picLocks noChangeAspect="1"/>
          </p:cNvPicPr>
          <p:nvPr userDrawn="1"/>
        </p:nvPicPr>
        <p:blipFill rotWithShape="1">
          <a:blip r:embed="rId3" cstate="email">
            <a:duotone>
              <a:prstClr val="black"/>
              <a:schemeClr val="accent4">
                <a:tint val="45000"/>
                <a:satMod val="400000"/>
              </a:schemeClr>
            </a:duotone>
            <a:extLst>
              <a:ext uri="{28A0092B-C50C-407E-A947-70E740481C1C}">
                <a14:useLocalDpi xmlns:a14="http://schemas.microsoft.com/office/drawing/2010/main"/>
              </a:ext>
            </a:extLst>
          </a:blip>
          <a:srcRect b="49999"/>
          <a:stretch/>
        </p:blipFill>
        <p:spPr>
          <a:xfrm>
            <a:off x="-17176" y="958227"/>
            <a:ext cx="3272669" cy="562588"/>
          </a:xfrm>
          <a:prstGeom prst="rect">
            <a:avLst/>
          </a:prstGeom>
        </p:spPr>
      </p:pic>
      <p:sp>
        <p:nvSpPr>
          <p:cNvPr id="43" name="TextBox 42"/>
          <p:cNvSpPr txBox="1"/>
          <p:nvPr userDrawn="1"/>
        </p:nvSpPr>
        <p:spPr>
          <a:xfrm>
            <a:off x="3240876" y="4910032"/>
            <a:ext cx="9048696" cy="515526"/>
          </a:xfrm>
          <a:prstGeom prst="rect">
            <a:avLst/>
          </a:prstGeom>
          <a:noFill/>
        </p:spPr>
        <p:txBody>
          <a:bodyPr wrap="none" rtlCol="0">
            <a:spAutoFit/>
          </a:bodyPr>
          <a:lstStyle/>
          <a:p>
            <a:r>
              <a:rPr lang="en-US" sz="2750" dirty="0" smtClean="0">
                <a:solidFill>
                  <a:prstClr val="white"/>
                </a:solidFill>
              </a:rPr>
              <a:t>TCS Solution to Janssen Phase I Clinical Pharmacology E2E RFP</a:t>
            </a:r>
            <a:endParaRPr lang="en-US" sz="2750" dirty="0">
              <a:solidFill>
                <a:prstClr val="white"/>
              </a:solidFill>
            </a:endParaRPr>
          </a:p>
        </p:txBody>
      </p:sp>
      <p:pic>
        <p:nvPicPr>
          <p:cNvPr id="44" name="Picture 43"/>
          <p:cNvPicPr>
            <a:picLocks noChangeAspect="1"/>
          </p:cNvPicPr>
          <p:nvPr userDrawn="1"/>
        </p:nvPicPr>
        <p:blipFill rotWithShape="1">
          <a:blip r:embed="rId3" cstate="email">
            <a:duotone>
              <a:prstClr val="black"/>
              <a:schemeClr val="accent4">
                <a:tint val="45000"/>
                <a:satMod val="400000"/>
              </a:schemeClr>
            </a:duotone>
            <a:extLst>
              <a:ext uri="{28A0092B-C50C-407E-A947-70E740481C1C}">
                <a14:useLocalDpi xmlns:a14="http://schemas.microsoft.com/office/drawing/2010/main"/>
              </a:ext>
            </a:extLst>
          </a:blip>
          <a:srcRect b="49999"/>
          <a:stretch/>
        </p:blipFill>
        <p:spPr>
          <a:xfrm>
            <a:off x="-4" y="1520815"/>
            <a:ext cx="3272669" cy="562588"/>
          </a:xfrm>
          <a:prstGeom prst="rect">
            <a:avLst/>
          </a:prstGeom>
        </p:spPr>
      </p:pic>
      <p:sp>
        <p:nvSpPr>
          <p:cNvPr id="45" name="TextBox 44"/>
          <p:cNvSpPr txBox="1"/>
          <p:nvPr userDrawn="1"/>
        </p:nvSpPr>
        <p:spPr>
          <a:xfrm>
            <a:off x="3254328" y="5651712"/>
            <a:ext cx="3854068" cy="461665"/>
          </a:xfrm>
          <a:prstGeom prst="rect">
            <a:avLst/>
          </a:prstGeom>
          <a:noFill/>
        </p:spPr>
        <p:txBody>
          <a:bodyPr wrap="none" rtlCol="0">
            <a:spAutoFit/>
          </a:bodyPr>
          <a:lstStyle/>
          <a:p>
            <a:r>
              <a:rPr lang="en-US" sz="2400" dirty="0" smtClean="0">
                <a:solidFill>
                  <a:prstClr val="white"/>
                </a:solidFill>
              </a:rPr>
              <a:t>Titusville, NJ | Mar 14</a:t>
            </a:r>
            <a:r>
              <a:rPr lang="en-US" sz="2400" baseline="30000" dirty="0" smtClean="0">
                <a:solidFill>
                  <a:prstClr val="white"/>
                </a:solidFill>
              </a:rPr>
              <a:t>th</a:t>
            </a:r>
            <a:r>
              <a:rPr lang="en-US" sz="2400" dirty="0" smtClean="0">
                <a:solidFill>
                  <a:prstClr val="white"/>
                </a:solidFill>
              </a:rPr>
              <a:t>, 2016</a:t>
            </a:r>
            <a:endParaRPr lang="en-US" sz="2400" dirty="0">
              <a:solidFill>
                <a:prstClr val="white"/>
              </a:solidFill>
            </a:endParaRPr>
          </a:p>
        </p:txBody>
      </p:sp>
      <p:pic>
        <p:nvPicPr>
          <p:cNvPr id="18" name="Picture 7" descr="horizontal lockup 5_5.jpg                                      0052ACBCnewmie                         BCDA99F4:"/>
          <p:cNvPicPr>
            <a:picLocks noChangeAspect="1" noChangeArrowheads="1"/>
          </p:cNvPicPr>
          <p:nvPr userDrawn="1"/>
        </p:nvPicPr>
        <p:blipFill>
          <a:blip r:embed="rId4" cstate="print"/>
          <a:srcRect/>
          <a:stretch>
            <a:fillRect/>
          </a:stretch>
        </p:blipFill>
        <p:spPr bwMode="auto">
          <a:xfrm>
            <a:off x="2194526" y="161069"/>
            <a:ext cx="1476561" cy="464508"/>
          </a:xfrm>
          <a:prstGeom prst="rect">
            <a:avLst/>
          </a:prstGeom>
          <a:noFill/>
          <a:ln w="9525">
            <a:noFill/>
            <a:miter lim="800000"/>
            <a:headEnd/>
            <a:tailEnd/>
          </a:ln>
        </p:spPr>
      </p:pic>
    </p:spTree>
    <p:extLst>
      <p:ext uri="{BB962C8B-B14F-4D97-AF65-F5344CB8AC3E}">
        <p14:creationId xmlns:p14="http://schemas.microsoft.com/office/powerpoint/2010/main" val="158541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0.00325 0.00024 L 0.75781 -0.00069 L 0.76263 -0.00879 L 0.77708 -0.00185 L 0.78073 -0.00509 L 0.79232 -0.04282 L 0.81055 0.03866 L 0.82357 -0.00324 L 0.83646 0.00533 L 0.85117 -0.01458 L 0.86302 -0.00254 L 0.87565 -0.00208 L 1.00846 -0.00185 " pathEditMode="relative" rAng="0" ptsTypes="AAAAAAAAAAAAA">
                                      <p:cBhvr>
                                        <p:cTn id="6" dur="3000" fill="hold"/>
                                        <p:tgtEl>
                                          <p:spTgt spid="41"/>
                                        </p:tgtEl>
                                        <p:attrNameLst>
                                          <p:attrName>ppt_x</p:attrName>
                                          <p:attrName>ppt_y</p:attrName>
                                        </p:attrNameLst>
                                      </p:cBhvr>
                                      <p:rCtr x="50260" y="-231"/>
                                    </p:animMotion>
                                  </p:childTnLst>
                                </p:cTn>
                              </p:par>
                              <p:par>
                                <p:cTn id="7" presetID="10"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animEffect transition="in" filter="fade">
                                      <p:cBhvr>
                                        <p:cTn id="9" dur="2000"/>
                                        <p:tgtEl>
                                          <p:spTgt spid="30"/>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par>
                                <p:cTn id="16" presetID="22" presetClass="entr" presetSubtype="8"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left)">
                                      <p:cBhvr>
                                        <p:cTn id="18" dur="500"/>
                                        <p:tgtEl>
                                          <p:spTgt spid="39"/>
                                        </p:tgtEl>
                                      </p:cBhvr>
                                    </p:animEffect>
                                  </p:childTnLst>
                                </p:cTn>
                              </p:par>
                              <p:par>
                                <p:cTn id="19" presetID="22" presetClass="entr" presetSubtype="8"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500"/>
                                        <p:tgtEl>
                                          <p:spTgt spid="42"/>
                                        </p:tgtEl>
                                      </p:cBhvr>
                                    </p:animEffect>
                                  </p:childTnLst>
                                </p:cTn>
                              </p:par>
                              <p:par>
                                <p:cTn id="22" presetID="22" presetClass="entr" presetSubtype="8"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left)">
                                      <p:cBhvr>
                                        <p:cTn id="24" dur="500"/>
                                        <p:tgtEl>
                                          <p:spTgt spid="4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left)">
                                      <p:cBhvr>
                                        <p:cTn id="27" dur="1000"/>
                                        <p:tgtEl>
                                          <p:spTgt spid="4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5">
                                            <p:txEl>
                                              <p:pRg st="0" end="0"/>
                                            </p:txEl>
                                          </p:spTgt>
                                        </p:tgtEl>
                                        <p:attrNameLst>
                                          <p:attrName>style.visibility</p:attrName>
                                        </p:attrNameLst>
                                      </p:cBhvr>
                                      <p:to>
                                        <p:strVal val="visible"/>
                                      </p:to>
                                    </p:set>
                                    <p:animEffect transition="in" filter="wipe(left)">
                                      <p:cBhvr>
                                        <p:cTn id="31" dur="10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9" grpId="0" animBg="1"/>
      <p:bldP spid="41" grpId="0" animBg="1"/>
      <p:bldP spid="43" grpId="0"/>
      <p:bldP spid="45" grpId="0" build="allAtOnce"/>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_Title slide with Visual">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32"/>
            <a:ext cx="12192000" cy="6857143"/>
          </a:xfrm>
          <a:prstGeom prst="rect">
            <a:avLst/>
          </a:prstGeom>
        </p:spPr>
      </p:pic>
      <p:sp>
        <p:nvSpPr>
          <p:cNvPr id="25" name="Isosceles Triangle 3"/>
          <p:cNvSpPr/>
          <p:nvPr userDrawn="1"/>
        </p:nvSpPr>
        <p:spPr>
          <a:xfrm rot="14387072">
            <a:off x="5062774" y="-2787674"/>
            <a:ext cx="1069382" cy="10343903"/>
          </a:xfrm>
          <a:custGeom>
            <a:avLst/>
            <a:gdLst>
              <a:gd name="connsiteX0" fmla="*/ 0 w 1028700"/>
              <a:gd name="connsiteY0" fmla="*/ 6963547 h 6963547"/>
              <a:gd name="connsiteX1" fmla="*/ 514350 w 1028700"/>
              <a:gd name="connsiteY1" fmla="*/ 0 h 6963547"/>
              <a:gd name="connsiteX2" fmla="*/ 1028700 w 1028700"/>
              <a:gd name="connsiteY2" fmla="*/ 6963547 h 6963547"/>
              <a:gd name="connsiteX3" fmla="*/ 0 w 1028700"/>
              <a:gd name="connsiteY3" fmla="*/ 6963547 h 6963547"/>
              <a:gd name="connsiteX0" fmla="*/ 0 w 1069382"/>
              <a:gd name="connsiteY0" fmla="*/ 7601207 h 7601207"/>
              <a:gd name="connsiteX1" fmla="*/ 555032 w 1069382"/>
              <a:gd name="connsiteY1" fmla="*/ 0 h 7601207"/>
              <a:gd name="connsiteX2" fmla="*/ 1069382 w 1069382"/>
              <a:gd name="connsiteY2" fmla="*/ 6963547 h 7601207"/>
              <a:gd name="connsiteX3" fmla="*/ 0 w 1069382"/>
              <a:gd name="connsiteY3" fmla="*/ 7601207 h 7601207"/>
            </a:gdLst>
            <a:ahLst/>
            <a:cxnLst>
              <a:cxn ang="0">
                <a:pos x="connsiteX0" y="connsiteY0"/>
              </a:cxn>
              <a:cxn ang="0">
                <a:pos x="connsiteX1" y="connsiteY1"/>
              </a:cxn>
              <a:cxn ang="0">
                <a:pos x="connsiteX2" y="connsiteY2"/>
              </a:cxn>
              <a:cxn ang="0">
                <a:pos x="connsiteX3" y="connsiteY3"/>
              </a:cxn>
            </a:cxnLst>
            <a:rect l="l" t="t" r="r" b="b"/>
            <a:pathLst>
              <a:path w="1069382" h="7601207">
                <a:moveTo>
                  <a:pt x="0" y="7601207"/>
                </a:moveTo>
                <a:lnTo>
                  <a:pt x="555032" y="0"/>
                </a:lnTo>
                <a:lnTo>
                  <a:pt x="1069382" y="6963547"/>
                </a:lnTo>
                <a:lnTo>
                  <a:pt x="0" y="7601207"/>
                </a:lnTo>
                <a:close/>
              </a:path>
            </a:pathLst>
          </a:custGeom>
          <a:solidFill>
            <a:schemeClr val="bg1">
              <a:alpha val="13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Isosceles Triangle 3"/>
          <p:cNvSpPr/>
          <p:nvPr userDrawn="1"/>
        </p:nvSpPr>
        <p:spPr>
          <a:xfrm rot="16915671">
            <a:off x="4829883" y="1442961"/>
            <a:ext cx="1115663" cy="8699671"/>
          </a:xfrm>
          <a:custGeom>
            <a:avLst/>
            <a:gdLst>
              <a:gd name="connsiteX0" fmla="*/ 0 w 1028700"/>
              <a:gd name="connsiteY0" fmla="*/ 6963547 h 6963547"/>
              <a:gd name="connsiteX1" fmla="*/ 514350 w 1028700"/>
              <a:gd name="connsiteY1" fmla="*/ 0 h 6963547"/>
              <a:gd name="connsiteX2" fmla="*/ 1028700 w 1028700"/>
              <a:gd name="connsiteY2" fmla="*/ 6963547 h 6963547"/>
              <a:gd name="connsiteX3" fmla="*/ 0 w 1028700"/>
              <a:gd name="connsiteY3" fmla="*/ 6963547 h 6963547"/>
              <a:gd name="connsiteX0" fmla="*/ 0 w 1069382"/>
              <a:gd name="connsiteY0" fmla="*/ 7601207 h 7601207"/>
              <a:gd name="connsiteX1" fmla="*/ 555032 w 1069382"/>
              <a:gd name="connsiteY1" fmla="*/ 0 h 7601207"/>
              <a:gd name="connsiteX2" fmla="*/ 1069382 w 1069382"/>
              <a:gd name="connsiteY2" fmla="*/ 6963547 h 7601207"/>
              <a:gd name="connsiteX3" fmla="*/ 0 w 1069382"/>
              <a:gd name="connsiteY3" fmla="*/ 7601207 h 7601207"/>
              <a:gd name="connsiteX0" fmla="*/ 0 w 1115663"/>
              <a:gd name="connsiteY0" fmla="*/ 7601207 h 7601207"/>
              <a:gd name="connsiteX1" fmla="*/ 555032 w 1115663"/>
              <a:gd name="connsiteY1" fmla="*/ 0 h 7601207"/>
              <a:gd name="connsiteX2" fmla="*/ 1115663 w 1115663"/>
              <a:gd name="connsiteY2" fmla="*/ 7391782 h 7601207"/>
              <a:gd name="connsiteX3" fmla="*/ 0 w 1115663"/>
              <a:gd name="connsiteY3" fmla="*/ 7601207 h 7601207"/>
            </a:gdLst>
            <a:ahLst/>
            <a:cxnLst>
              <a:cxn ang="0">
                <a:pos x="connsiteX0" y="connsiteY0"/>
              </a:cxn>
              <a:cxn ang="0">
                <a:pos x="connsiteX1" y="connsiteY1"/>
              </a:cxn>
              <a:cxn ang="0">
                <a:pos x="connsiteX2" y="connsiteY2"/>
              </a:cxn>
              <a:cxn ang="0">
                <a:pos x="connsiteX3" y="connsiteY3"/>
              </a:cxn>
            </a:cxnLst>
            <a:rect l="l" t="t" r="r" b="b"/>
            <a:pathLst>
              <a:path w="1115663" h="7601207">
                <a:moveTo>
                  <a:pt x="0" y="7601207"/>
                </a:moveTo>
                <a:lnTo>
                  <a:pt x="555032" y="0"/>
                </a:lnTo>
                <a:lnTo>
                  <a:pt x="1115663" y="7391782"/>
                </a:lnTo>
                <a:lnTo>
                  <a:pt x="0" y="7601207"/>
                </a:lnTo>
                <a:close/>
              </a:path>
            </a:pathLst>
          </a:custGeom>
          <a:solidFill>
            <a:schemeClr val="bg1">
              <a:alpha val="13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7" name="Isosceles Triangle 3"/>
          <p:cNvSpPr/>
          <p:nvPr userDrawn="1"/>
        </p:nvSpPr>
        <p:spPr>
          <a:xfrm rot="7735211">
            <a:off x="-2275414" y="-1277210"/>
            <a:ext cx="1069382" cy="7601207"/>
          </a:xfrm>
          <a:custGeom>
            <a:avLst/>
            <a:gdLst>
              <a:gd name="connsiteX0" fmla="*/ 0 w 1028700"/>
              <a:gd name="connsiteY0" fmla="*/ 6963547 h 6963547"/>
              <a:gd name="connsiteX1" fmla="*/ 514350 w 1028700"/>
              <a:gd name="connsiteY1" fmla="*/ 0 h 6963547"/>
              <a:gd name="connsiteX2" fmla="*/ 1028700 w 1028700"/>
              <a:gd name="connsiteY2" fmla="*/ 6963547 h 6963547"/>
              <a:gd name="connsiteX3" fmla="*/ 0 w 1028700"/>
              <a:gd name="connsiteY3" fmla="*/ 6963547 h 6963547"/>
              <a:gd name="connsiteX0" fmla="*/ 0 w 1069382"/>
              <a:gd name="connsiteY0" fmla="*/ 7601207 h 7601207"/>
              <a:gd name="connsiteX1" fmla="*/ 555032 w 1069382"/>
              <a:gd name="connsiteY1" fmla="*/ 0 h 7601207"/>
              <a:gd name="connsiteX2" fmla="*/ 1069382 w 1069382"/>
              <a:gd name="connsiteY2" fmla="*/ 6963547 h 7601207"/>
              <a:gd name="connsiteX3" fmla="*/ 0 w 1069382"/>
              <a:gd name="connsiteY3" fmla="*/ 7601207 h 7601207"/>
            </a:gdLst>
            <a:ahLst/>
            <a:cxnLst>
              <a:cxn ang="0">
                <a:pos x="connsiteX0" y="connsiteY0"/>
              </a:cxn>
              <a:cxn ang="0">
                <a:pos x="connsiteX1" y="connsiteY1"/>
              </a:cxn>
              <a:cxn ang="0">
                <a:pos x="connsiteX2" y="connsiteY2"/>
              </a:cxn>
              <a:cxn ang="0">
                <a:pos x="connsiteX3" y="connsiteY3"/>
              </a:cxn>
            </a:cxnLst>
            <a:rect l="l" t="t" r="r" b="b"/>
            <a:pathLst>
              <a:path w="1069382" h="7601207">
                <a:moveTo>
                  <a:pt x="0" y="7601207"/>
                </a:moveTo>
                <a:lnTo>
                  <a:pt x="555032" y="0"/>
                </a:lnTo>
                <a:lnTo>
                  <a:pt x="1069382" y="6963547"/>
                </a:lnTo>
                <a:lnTo>
                  <a:pt x="0" y="7601207"/>
                </a:lnTo>
                <a:close/>
              </a:path>
            </a:pathLst>
          </a:custGeom>
          <a:solidFill>
            <a:schemeClr val="bg1">
              <a:alpha val="13000"/>
            </a:schemeClr>
          </a:solidFill>
          <a:ln w="9525">
            <a:solidFill>
              <a:schemeClr val="bg1">
                <a:alpha val="8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28" name="Straight Connector 27"/>
          <p:cNvCxnSpPr/>
          <p:nvPr userDrawn="1"/>
        </p:nvCxnSpPr>
        <p:spPr>
          <a:xfrm flipV="1">
            <a:off x="1200519" y="781051"/>
            <a:ext cx="7124332" cy="41501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Isosceles Triangle 3"/>
          <p:cNvSpPr/>
          <p:nvPr userDrawn="1"/>
        </p:nvSpPr>
        <p:spPr>
          <a:xfrm rot="3043007">
            <a:off x="-1772792" y="3948297"/>
            <a:ext cx="1987951" cy="4959617"/>
          </a:xfrm>
          <a:custGeom>
            <a:avLst/>
            <a:gdLst>
              <a:gd name="connsiteX0" fmla="*/ 0 w 1028700"/>
              <a:gd name="connsiteY0" fmla="*/ 6963547 h 6963547"/>
              <a:gd name="connsiteX1" fmla="*/ 514350 w 1028700"/>
              <a:gd name="connsiteY1" fmla="*/ 0 h 6963547"/>
              <a:gd name="connsiteX2" fmla="*/ 1028700 w 1028700"/>
              <a:gd name="connsiteY2" fmla="*/ 6963547 h 6963547"/>
              <a:gd name="connsiteX3" fmla="*/ 0 w 1028700"/>
              <a:gd name="connsiteY3" fmla="*/ 6963547 h 6963547"/>
              <a:gd name="connsiteX0" fmla="*/ 0 w 1069382"/>
              <a:gd name="connsiteY0" fmla="*/ 7601207 h 7601207"/>
              <a:gd name="connsiteX1" fmla="*/ 555032 w 1069382"/>
              <a:gd name="connsiteY1" fmla="*/ 0 h 7601207"/>
              <a:gd name="connsiteX2" fmla="*/ 1069382 w 1069382"/>
              <a:gd name="connsiteY2" fmla="*/ 6963547 h 7601207"/>
              <a:gd name="connsiteX3" fmla="*/ 0 w 1069382"/>
              <a:gd name="connsiteY3" fmla="*/ 7601207 h 7601207"/>
              <a:gd name="connsiteX0" fmla="*/ 0 w 813813"/>
              <a:gd name="connsiteY0" fmla="*/ 4111882 h 6963547"/>
              <a:gd name="connsiteX1" fmla="*/ 299463 w 813813"/>
              <a:gd name="connsiteY1" fmla="*/ 0 h 6963547"/>
              <a:gd name="connsiteX2" fmla="*/ 813813 w 813813"/>
              <a:gd name="connsiteY2" fmla="*/ 6963547 h 6963547"/>
              <a:gd name="connsiteX3" fmla="*/ 0 w 813813"/>
              <a:gd name="connsiteY3" fmla="*/ 4111882 h 6963547"/>
              <a:gd name="connsiteX0" fmla="*/ 0 w 546873"/>
              <a:gd name="connsiteY0" fmla="*/ 4111882 h 4111882"/>
              <a:gd name="connsiteX1" fmla="*/ 299463 w 546873"/>
              <a:gd name="connsiteY1" fmla="*/ 0 h 4111882"/>
              <a:gd name="connsiteX2" fmla="*/ 546873 w 546873"/>
              <a:gd name="connsiteY2" fmla="*/ 3565583 h 4111882"/>
              <a:gd name="connsiteX3" fmla="*/ 0 w 546873"/>
              <a:gd name="connsiteY3" fmla="*/ 4111882 h 4111882"/>
              <a:gd name="connsiteX0" fmla="*/ 0 w 546873"/>
              <a:gd name="connsiteY0" fmla="*/ 4111882 h 4111882"/>
              <a:gd name="connsiteX1" fmla="*/ 299463 w 546873"/>
              <a:gd name="connsiteY1" fmla="*/ 0 h 4111882"/>
              <a:gd name="connsiteX2" fmla="*/ 546873 w 546873"/>
              <a:gd name="connsiteY2" fmla="*/ 3565583 h 4111882"/>
              <a:gd name="connsiteX3" fmla="*/ 265511 w 546873"/>
              <a:gd name="connsiteY3" fmla="*/ 3850177 h 4111882"/>
              <a:gd name="connsiteX4" fmla="*/ 0 w 546873"/>
              <a:gd name="connsiteY4" fmla="*/ 4111882 h 4111882"/>
              <a:gd name="connsiteX0" fmla="*/ 0 w 546873"/>
              <a:gd name="connsiteY0" fmla="*/ 4111882 h 4840955"/>
              <a:gd name="connsiteX1" fmla="*/ 299463 w 546873"/>
              <a:gd name="connsiteY1" fmla="*/ 0 h 4840955"/>
              <a:gd name="connsiteX2" fmla="*/ 546873 w 546873"/>
              <a:gd name="connsiteY2" fmla="*/ 3565583 h 4840955"/>
              <a:gd name="connsiteX3" fmla="*/ 264683 w 546873"/>
              <a:gd name="connsiteY3" fmla="*/ 4840955 h 4840955"/>
              <a:gd name="connsiteX4" fmla="*/ 0 w 546873"/>
              <a:gd name="connsiteY4" fmla="*/ 4111882 h 4840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873" h="4840955">
                <a:moveTo>
                  <a:pt x="0" y="4111882"/>
                </a:moveTo>
                <a:lnTo>
                  <a:pt x="299463" y="0"/>
                </a:lnTo>
                <a:lnTo>
                  <a:pt x="546873" y="3565583"/>
                </a:lnTo>
                <a:lnTo>
                  <a:pt x="264683" y="4840955"/>
                </a:lnTo>
                <a:lnTo>
                  <a:pt x="0" y="4111882"/>
                </a:lnTo>
                <a:close/>
              </a:path>
            </a:pathLst>
          </a:custGeom>
          <a:solidFill>
            <a:schemeClr val="bg1">
              <a:alpha val="13000"/>
            </a:schemeClr>
          </a:solidFill>
          <a:ln w="9525">
            <a:solidFill>
              <a:schemeClr val="bg1">
                <a:alpha val="8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7" name="Straight Connector 36"/>
          <p:cNvCxnSpPr>
            <a:stCxn id="36" idx="1"/>
          </p:cNvCxnSpPr>
          <p:nvPr userDrawn="1"/>
        </p:nvCxnSpPr>
        <p:spPr>
          <a:xfrm>
            <a:off x="1200544" y="4931243"/>
            <a:ext cx="8301623" cy="16859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userDrawn="1"/>
        </p:nvSpPr>
        <p:spPr>
          <a:xfrm>
            <a:off x="0" y="0"/>
            <a:ext cx="12192000" cy="762000"/>
          </a:xfrm>
          <a:prstGeom prst="rect">
            <a:avLst/>
          </a:prstGeom>
          <a:solidFill>
            <a:schemeClr val="tx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Freeform 9"/>
          <p:cNvSpPr>
            <a:spLocks noEditPoints="1"/>
          </p:cNvSpPr>
          <p:nvPr userDrawn="1"/>
        </p:nvSpPr>
        <p:spPr bwMode="auto">
          <a:xfrm>
            <a:off x="11403309" y="170111"/>
            <a:ext cx="485459"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489" dirty="0">
              <a:solidFill>
                <a:srgbClr val="000000"/>
              </a:solidFill>
            </a:endParaRPr>
          </a:p>
        </p:txBody>
      </p:sp>
      <p:cxnSp>
        <p:nvCxnSpPr>
          <p:cNvPr id="29" name="Straight Connector 28"/>
          <p:cNvCxnSpPr/>
          <p:nvPr userDrawn="1"/>
        </p:nvCxnSpPr>
        <p:spPr>
          <a:xfrm>
            <a:off x="1611541" y="75115"/>
            <a:ext cx="0" cy="632460"/>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0" y="5334000"/>
            <a:ext cx="12192000" cy="1524000"/>
          </a:xfrm>
          <a:prstGeom prst="rect">
            <a:avLst/>
          </a:prstGeom>
          <a:solidFill>
            <a:srgbClr val="011E4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userDrawn="1"/>
        </p:nvSpPr>
        <p:spPr>
          <a:xfrm flipV="1">
            <a:off x="1596" y="5412756"/>
            <a:ext cx="9735901" cy="45719"/>
          </a:xfrm>
          <a:prstGeom prst="rect">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4" name="Rectangle 33"/>
          <p:cNvSpPr/>
          <p:nvPr userDrawn="1"/>
        </p:nvSpPr>
        <p:spPr>
          <a:xfrm rot="20231984">
            <a:off x="253789" y="4160768"/>
            <a:ext cx="1238251" cy="1559496"/>
          </a:xfrm>
          <a:prstGeom prst="rect">
            <a:avLst/>
          </a:prstGeom>
          <a:noFill/>
          <a:ln w="76200">
            <a:solidFill>
              <a:srgbClr val="6DC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Rectangle 34"/>
          <p:cNvSpPr/>
          <p:nvPr userDrawn="1"/>
        </p:nvSpPr>
        <p:spPr>
          <a:xfrm rot="20231984">
            <a:off x="930297" y="4471058"/>
            <a:ext cx="948899" cy="119507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38" name="Picture 37"/>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flipH="1">
            <a:off x="9737550" y="5540674"/>
            <a:ext cx="2454503" cy="562588"/>
          </a:xfrm>
          <a:prstGeom prst="rect">
            <a:avLst/>
          </a:prstGeom>
        </p:spPr>
      </p:pic>
      <p:sp>
        <p:nvSpPr>
          <p:cNvPr id="39" name="TextBox 38"/>
          <p:cNvSpPr txBox="1"/>
          <p:nvPr userDrawn="1"/>
        </p:nvSpPr>
        <p:spPr>
          <a:xfrm>
            <a:off x="9676305" y="6474501"/>
            <a:ext cx="2472151" cy="215444"/>
          </a:xfrm>
          <a:prstGeom prst="rect">
            <a:avLst/>
          </a:prstGeom>
          <a:noFill/>
        </p:spPr>
        <p:txBody>
          <a:bodyPr wrap="none" rtlCol="0">
            <a:spAutoFit/>
          </a:bodyPr>
          <a:lstStyle/>
          <a:p>
            <a:pPr algn="r"/>
            <a:r>
              <a:rPr lang="en-US" sz="800" dirty="0" smtClean="0">
                <a:solidFill>
                  <a:prstClr val="white"/>
                </a:solidFill>
              </a:rPr>
              <a:t>|   Copyright </a:t>
            </a:r>
            <a:r>
              <a:rPr lang="en-US" sz="800" dirty="0">
                <a:solidFill>
                  <a:prstClr val="white"/>
                </a:solidFill>
              </a:rPr>
              <a:t>© </a:t>
            </a:r>
            <a:r>
              <a:rPr lang="en-US" sz="800" dirty="0" smtClean="0">
                <a:solidFill>
                  <a:prstClr val="white"/>
                </a:solidFill>
              </a:rPr>
              <a:t>2016 Tata Consultancy Services Limited</a:t>
            </a:r>
            <a:endParaRPr lang="en-US" sz="800" dirty="0">
              <a:solidFill>
                <a:prstClr val="white"/>
              </a:solidFill>
            </a:endParaRPr>
          </a:p>
        </p:txBody>
      </p:sp>
    </p:spTree>
    <p:extLst>
      <p:ext uri="{BB962C8B-B14F-4D97-AF65-F5344CB8AC3E}">
        <p14:creationId xmlns:p14="http://schemas.microsoft.com/office/powerpoint/2010/main" val="104097154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812266"/>
            <a:ext cx="12192002" cy="6045734"/>
          </a:xfrm>
          <a:prstGeom prst="rect">
            <a:avLst/>
          </a:prstGeom>
        </p:spPr>
      </p:pic>
      <p:sp>
        <p:nvSpPr>
          <p:cNvPr id="31" name="Freeform 6"/>
          <p:cNvSpPr>
            <a:spLocks noEditPoints="1"/>
          </p:cNvSpPr>
          <p:nvPr userDrawn="1"/>
        </p:nvSpPr>
        <p:spPr bwMode="auto">
          <a:xfrm>
            <a:off x="427179" y="161069"/>
            <a:ext cx="1466639" cy="464508"/>
          </a:xfrm>
          <a:custGeom>
            <a:avLst/>
            <a:gdLst>
              <a:gd name="T0" fmla="*/ 13059 w 16368"/>
              <a:gd name="T1" fmla="*/ 6821 h 6912"/>
              <a:gd name="T2" fmla="*/ 13171 w 16368"/>
              <a:gd name="T3" fmla="*/ 6058 h 6912"/>
              <a:gd name="T4" fmla="*/ 12537 w 16368"/>
              <a:gd name="T5" fmla="*/ 5601 h 6912"/>
              <a:gd name="T6" fmla="*/ 13031 w 16368"/>
              <a:gd name="T7" fmla="*/ 5422 h 6912"/>
              <a:gd name="T8" fmla="*/ 12404 w 16368"/>
              <a:gd name="T9" fmla="*/ 5262 h 6912"/>
              <a:gd name="T10" fmla="*/ 12431 w 16368"/>
              <a:gd name="T11" fmla="*/ 6007 h 6912"/>
              <a:gd name="T12" fmla="*/ 12987 w 16368"/>
              <a:gd name="T13" fmla="*/ 6455 h 6912"/>
              <a:gd name="T14" fmla="*/ 12420 w 16368"/>
              <a:gd name="T15" fmla="*/ 6610 h 6912"/>
              <a:gd name="T16" fmla="*/ 10290 w 16368"/>
              <a:gd name="T17" fmla="*/ 6648 h 6912"/>
              <a:gd name="T18" fmla="*/ 9716 w 16368"/>
              <a:gd name="T19" fmla="*/ 5817 h 6912"/>
              <a:gd name="T20" fmla="*/ 10563 w 16368"/>
              <a:gd name="T21" fmla="*/ 5437 h 6912"/>
              <a:gd name="T22" fmla="*/ 9537 w 16368"/>
              <a:gd name="T23" fmla="*/ 5473 h 6912"/>
              <a:gd name="T24" fmla="*/ 9912 w 16368"/>
              <a:gd name="T25" fmla="*/ 6864 h 6912"/>
              <a:gd name="T26" fmla="*/ 7886 w 16368"/>
              <a:gd name="T27" fmla="*/ 6342 h 6912"/>
              <a:gd name="T28" fmla="*/ 3258 w 16368"/>
              <a:gd name="T29" fmla="*/ 6878 h 6912"/>
              <a:gd name="T30" fmla="*/ 4175 w 16368"/>
              <a:gd name="T31" fmla="*/ 6446 h 6912"/>
              <a:gd name="T32" fmla="*/ 3586 w 16368"/>
              <a:gd name="T33" fmla="*/ 5821 h 6912"/>
              <a:gd name="T34" fmla="*/ 3511 w 16368"/>
              <a:gd name="T35" fmla="*/ 5432 h 6912"/>
              <a:gd name="T36" fmla="*/ 3856 w 16368"/>
              <a:gd name="T37" fmla="*/ 5147 h 6912"/>
              <a:gd name="T38" fmla="*/ 3086 w 16368"/>
              <a:gd name="T39" fmla="*/ 5654 h 6912"/>
              <a:gd name="T40" fmla="*/ 3767 w 16368"/>
              <a:gd name="T41" fmla="*/ 6238 h 6912"/>
              <a:gd name="T42" fmla="*/ 3719 w 16368"/>
              <a:gd name="T43" fmla="*/ 6621 h 6912"/>
              <a:gd name="T44" fmla="*/ 6358 w 16368"/>
              <a:gd name="T45" fmla="*/ 6200 h 6912"/>
              <a:gd name="T46" fmla="*/ 6907 w 16368"/>
              <a:gd name="T47" fmla="*/ 6636 h 6912"/>
              <a:gd name="T48" fmla="*/ 6848 w 16368"/>
              <a:gd name="T49" fmla="*/ 5890 h 6912"/>
              <a:gd name="T50" fmla="*/ 6560 w 16368"/>
              <a:gd name="T51" fmla="*/ 5196 h 6912"/>
              <a:gd name="T52" fmla="*/ 6473 w 16368"/>
              <a:gd name="T53" fmla="*/ 5436 h 6912"/>
              <a:gd name="T54" fmla="*/ 6496 w 16368"/>
              <a:gd name="T55" fmla="*/ 5894 h 6912"/>
              <a:gd name="T56" fmla="*/ 765 w 16368"/>
              <a:gd name="T57" fmla="*/ 4050 h 6912"/>
              <a:gd name="T58" fmla="*/ 414 w 16368"/>
              <a:gd name="T59" fmla="*/ 3090 h 6912"/>
              <a:gd name="T60" fmla="*/ 1311 w 16368"/>
              <a:gd name="T61" fmla="*/ 2618 h 6912"/>
              <a:gd name="T62" fmla="*/ 70 w 16368"/>
              <a:gd name="T63" fmla="*/ 3082 h 6912"/>
              <a:gd name="T64" fmla="*/ 780 w 16368"/>
              <a:gd name="T65" fmla="*/ 4327 h 6912"/>
              <a:gd name="T66" fmla="*/ 2867 w 16368"/>
              <a:gd name="T67" fmla="*/ 4033 h 6912"/>
              <a:gd name="T68" fmla="*/ 2587 w 16368"/>
              <a:gd name="T69" fmla="*/ 2621 h 6912"/>
              <a:gd name="T70" fmla="*/ 1434 w 16368"/>
              <a:gd name="T71" fmla="*/ 3358 h 6912"/>
              <a:gd name="T72" fmla="*/ 2181 w 16368"/>
              <a:gd name="T73" fmla="*/ 4076 h 6912"/>
              <a:gd name="T74" fmla="*/ 1790 w 16368"/>
              <a:gd name="T75" fmla="*/ 3203 h 6912"/>
              <a:gd name="T76" fmla="*/ 2563 w 16368"/>
              <a:gd name="T77" fmla="*/ 2957 h 6912"/>
              <a:gd name="T78" fmla="*/ 2523 w 16368"/>
              <a:gd name="T79" fmla="*/ 3971 h 6912"/>
              <a:gd name="T80" fmla="*/ 3826 w 16368"/>
              <a:gd name="T81" fmla="*/ 3401 h 6912"/>
              <a:gd name="T82" fmla="*/ 5201 w 16368"/>
              <a:gd name="T83" fmla="*/ 4304 h 6912"/>
              <a:gd name="T84" fmla="*/ 6088 w 16368"/>
              <a:gd name="T85" fmla="*/ 3839 h 6912"/>
              <a:gd name="T86" fmla="*/ 5467 w 16368"/>
              <a:gd name="T87" fmla="*/ 3223 h 6912"/>
              <a:gd name="T88" fmla="*/ 5434 w 16368"/>
              <a:gd name="T89" fmla="*/ 2845 h 6912"/>
              <a:gd name="T90" fmla="*/ 5737 w 16368"/>
              <a:gd name="T91" fmla="*/ 2562 h 6912"/>
              <a:gd name="T92" fmla="*/ 4999 w 16368"/>
              <a:gd name="T93" fmla="*/ 3094 h 6912"/>
              <a:gd name="T94" fmla="*/ 5698 w 16368"/>
              <a:gd name="T95" fmla="*/ 3673 h 6912"/>
              <a:gd name="T96" fmla="*/ 5617 w 16368"/>
              <a:gd name="T97" fmla="*/ 4044 h 6912"/>
              <a:gd name="T98" fmla="*/ 6429 w 16368"/>
              <a:gd name="T99" fmla="*/ 3950 h 6912"/>
              <a:gd name="T100" fmla="*/ 7503 w 16368"/>
              <a:gd name="T101" fmla="*/ 4170 h 6912"/>
              <a:gd name="T102" fmla="*/ 7279 w 16368"/>
              <a:gd name="T103" fmla="*/ 3987 h 6912"/>
              <a:gd name="T104" fmla="*/ 6709 w 16368"/>
              <a:gd name="T105" fmla="*/ 3804 h 6912"/>
              <a:gd name="T106" fmla="*/ 10777 w 16368"/>
              <a:gd name="T107" fmla="*/ 3115 h 6912"/>
              <a:gd name="T108" fmla="*/ 12176 w 16368"/>
              <a:gd name="T109" fmla="*/ 3026 h 6912"/>
              <a:gd name="T110" fmla="*/ 14702 w 16368"/>
              <a:gd name="T111" fmla="*/ 4030 h 6912"/>
              <a:gd name="T112" fmla="*/ 13852 w 16368"/>
              <a:gd name="T113" fmla="*/ 3645 h 6912"/>
              <a:gd name="T114" fmla="*/ 14434 w 16368"/>
              <a:gd name="T115" fmla="*/ 2814 h 6912"/>
              <a:gd name="T116" fmla="*/ 14096 w 16368"/>
              <a:gd name="T117" fmla="*/ 2603 h 6912"/>
              <a:gd name="T118" fmla="*/ 13655 w 16368"/>
              <a:gd name="T119" fmla="*/ 4002 h 6912"/>
              <a:gd name="T120" fmla="*/ 15796 w 16368"/>
              <a:gd name="T121" fmla="*/ 3578 h 6912"/>
              <a:gd name="T122" fmla="*/ 8589 w 16368"/>
              <a:gd name="T123" fmla="*/ 495 h 6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68" h="6912">
                <a:moveTo>
                  <a:pt x="6388" y="495"/>
                </a:moveTo>
                <a:lnTo>
                  <a:pt x="6388" y="0"/>
                </a:lnTo>
                <a:lnTo>
                  <a:pt x="4724" y="0"/>
                </a:lnTo>
                <a:lnTo>
                  <a:pt x="4724" y="495"/>
                </a:lnTo>
                <a:lnTo>
                  <a:pt x="5212" y="495"/>
                </a:lnTo>
                <a:lnTo>
                  <a:pt x="5212" y="1721"/>
                </a:lnTo>
                <a:lnTo>
                  <a:pt x="5900" y="1721"/>
                </a:lnTo>
                <a:lnTo>
                  <a:pt x="5900" y="495"/>
                </a:lnTo>
                <a:lnTo>
                  <a:pt x="6388" y="495"/>
                </a:lnTo>
                <a:close/>
                <a:moveTo>
                  <a:pt x="12191" y="6803"/>
                </a:moveTo>
                <a:lnTo>
                  <a:pt x="12210" y="6813"/>
                </a:lnTo>
                <a:lnTo>
                  <a:pt x="12231" y="6823"/>
                </a:lnTo>
                <a:lnTo>
                  <a:pt x="12253" y="6833"/>
                </a:lnTo>
                <a:lnTo>
                  <a:pt x="12278" y="6843"/>
                </a:lnTo>
                <a:lnTo>
                  <a:pt x="12304" y="6853"/>
                </a:lnTo>
                <a:lnTo>
                  <a:pt x="12331" y="6862"/>
                </a:lnTo>
                <a:lnTo>
                  <a:pt x="12361" y="6871"/>
                </a:lnTo>
                <a:lnTo>
                  <a:pt x="12391" y="6878"/>
                </a:lnTo>
                <a:lnTo>
                  <a:pt x="12422" y="6885"/>
                </a:lnTo>
                <a:lnTo>
                  <a:pt x="12454" y="6893"/>
                </a:lnTo>
                <a:lnTo>
                  <a:pt x="12487" y="6898"/>
                </a:lnTo>
                <a:lnTo>
                  <a:pt x="12520" y="6903"/>
                </a:lnTo>
                <a:lnTo>
                  <a:pt x="12554" y="6907"/>
                </a:lnTo>
                <a:lnTo>
                  <a:pt x="12588" y="6910"/>
                </a:lnTo>
                <a:lnTo>
                  <a:pt x="12622" y="6911"/>
                </a:lnTo>
                <a:lnTo>
                  <a:pt x="12657" y="6912"/>
                </a:lnTo>
                <a:lnTo>
                  <a:pt x="12697" y="6911"/>
                </a:lnTo>
                <a:lnTo>
                  <a:pt x="12737" y="6909"/>
                </a:lnTo>
                <a:lnTo>
                  <a:pt x="12775" y="6906"/>
                </a:lnTo>
                <a:lnTo>
                  <a:pt x="12812" y="6901"/>
                </a:lnTo>
                <a:lnTo>
                  <a:pt x="12848" y="6896"/>
                </a:lnTo>
                <a:lnTo>
                  <a:pt x="12882" y="6888"/>
                </a:lnTo>
                <a:lnTo>
                  <a:pt x="12914" y="6879"/>
                </a:lnTo>
                <a:lnTo>
                  <a:pt x="12946" y="6870"/>
                </a:lnTo>
                <a:lnTo>
                  <a:pt x="12976" y="6860"/>
                </a:lnTo>
                <a:lnTo>
                  <a:pt x="13004" y="6848"/>
                </a:lnTo>
                <a:lnTo>
                  <a:pt x="13032" y="6835"/>
                </a:lnTo>
                <a:lnTo>
                  <a:pt x="13059" y="6821"/>
                </a:lnTo>
                <a:lnTo>
                  <a:pt x="13083" y="6807"/>
                </a:lnTo>
                <a:lnTo>
                  <a:pt x="13107" y="6791"/>
                </a:lnTo>
                <a:lnTo>
                  <a:pt x="13129" y="6775"/>
                </a:lnTo>
                <a:lnTo>
                  <a:pt x="13150" y="6758"/>
                </a:lnTo>
                <a:lnTo>
                  <a:pt x="13169" y="6739"/>
                </a:lnTo>
                <a:lnTo>
                  <a:pt x="13187" y="6720"/>
                </a:lnTo>
                <a:lnTo>
                  <a:pt x="13205" y="6700"/>
                </a:lnTo>
                <a:lnTo>
                  <a:pt x="13220" y="6680"/>
                </a:lnTo>
                <a:lnTo>
                  <a:pt x="13235" y="6659"/>
                </a:lnTo>
                <a:lnTo>
                  <a:pt x="13248" y="6637"/>
                </a:lnTo>
                <a:lnTo>
                  <a:pt x="13259" y="6615"/>
                </a:lnTo>
                <a:lnTo>
                  <a:pt x="13270" y="6592"/>
                </a:lnTo>
                <a:lnTo>
                  <a:pt x="13280" y="6568"/>
                </a:lnTo>
                <a:lnTo>
                  <a:pt x="13288" y="6545"/>
                </a:lnTo>
                <a:lnTo>
                  <a:pt x="13294" y="6521"/>
                </a:lnTo>
                <a:lnTo>
                  <a:pt x="13300" y="6496"/>
                </a:lnTo>
                <a:lnTo>
                  <a:pt x="13304" y="6471"/>
                </a:lnTo>
                <a:lnTo>
                  <a:pt x="13307" y="6446"/>
                </a:lnTo>
                <a:lnTo>
                  <a:pt x="13309" y="6420"/>
                </a:lnTo>
                <a:lnTo>
                  <a:pt x="13309" y="6395"/>
                </a:lnTo>
                <a:lnTo>
                  <a:pt x="13309" y="6372"/>
                </a:lnTo>
                <a:lnTo>
                  <a:pt x="13308" y="6350"/>
                </a:lnTo>
                <a:lnTo>
                  <a:pt x="13306" y="6327"/>
                </a:lnTo>
                <a:lnTo>
                  <a:pt x="13303" y="6307"/>
                </a:lnTo>
                <a:lnTo>
                  <a:pt x="13299" y="6285"/>
                </a:lnTo>
                <a:lnTo>
                  <a:pt x="13294" y="6266"/>
                </a:lnTo>
                <a:lnTo>
                  <a:pt x="13289" y="6245"/>
                </a:lnTo>
                <a:lnTo>
                  <a:pt x="13283" y="6226"/>
                </a:lnTo>
                <a:lnTo>
                  <a:pt x="13275" y="6207"/>
                </a:lnTo>
                <a:lnTo>
                  <a:pt x="13267" y="6189"/>
                </a:lnTo>
                <a:lnTo>
                  <a:pt x="13258" y="6172"/>
                </a:lnTo>
                <a:lnTo>
                  <a:pt x="13248" y="6154"/>
                </a:lnTo>
                <a:lnTo>
                  <a:pt x="13238" y="6137"/>
                </a:lnTo>
                <a:lnTo>
                  <a:pt x="13226" y="6120"/>
                </a:lnTo>
                <a:lnTo>
                  <a:pt x="13213" y="6104"/>
                </a:lnTo>
                <a:lnTo>
                  <a:pt x="13200" y="6089"/>
                </a:lnTo>
                <a:lnTo>
                  <a:pt x="13186" y="6073"/>
                </a:lnTo>
                <a:lnTo>
                  <a:pt x="13171" y="6058"/>
                </a:lnTo>
                <a:lnTo>
                  <a:pt x="13155" y="6044"/>
                </a:lnTo>
                <a:lnTo>
                  <a:pt x="13138" y="6029"/>
                </a:lnTo>
                <a:lnTo>
                  <a:pt x="13120" y="6016"/>
                </a:lnTo>
                <a:lnTo>
                  <a:pt x="13102" y="6002"/>
                </a:lnTo>
                <a:lnTo>
                  <a:pt x="13082" y="5989"/>
                </a:lnTo>
                <a:lnTo>
                  <a:pt x="13062" y="5976"/>
                </a:lnTo>
                <a:lnTo>
                  <a:pt x="13041" y="5964"/>
                </a:lnTo>
                <a:lnTo>
                  <a:pt x="13019" y="5952"/>
                </a:lnTo>
                <a:lnTo>
                  <a:pt x="12995" y="5939"/>
                </a:lnTo>
                <a:lnTo>
                  <a:pt x="12972" y="5927"/>
                </a:lnTo>
                <a:lnTo>
                  <a:pt x="12947" y="5916"/>
                </a:lnTo>
                <a:lnTo>
                  <a:pt x="12920" y="5905"/>
                </a:lnTo>
                <a:lnTo>
                  <a:pt x="12894" y="5893"/>
                </a:lnTo>
                <a:lnTo>
                  <a:pt x="12866" y="5883"/>
                </a:lnTo>
                <a:lnTo>
                  <a:pt x="12825" y="5867"/>
                </a:lnTo>
                <a:lnTo>
                  <a:pt x="12786" y="5851"/>
                </a:lnTo>
                <a:lnTo>
                  <a:pt x="12751" y="5835"/>
                </a:lnTo>
                <a:lnTo>
                  <a:pt x="12718" y="5821"/>
                </a:lnTo>
                <a:lnTo>
                  <a:pt x="12688" y="5806"/>
                </a:lnTo>
                <a:lnTo>
                  <a:pt x="12662" y="5790"/>
                </a:lnTo>
                <a:lnTo>
                  <a:pt x="12637" y="5775"/>
                </a:lnTo>
                <a:lnTo>
                  <a:pt x="12616" y="5758"/>
                </a:lnTo>
                <a:lnTo>
                  <a:pt x="12606" y="5750"/>
                </a:lnTo>
                <a:lnTo>
                  <a:pt x="12597" y="5742"/>
                </a:lnTo>
                <a:lnTo>
                  <a:pt x="12589" y="5734"/>
                </a:lnTo>
                <a:lnTo>
                  <a:pt x="12581" y="5725"/>
                </a:lnTo>
                <a:lnTo>
                  <a:pt x="12574" y="5717"/>
                </a:lnTo>
                <a:lnTo>
                  <a:pt x="12568" y="5707"/>
                </a:lnTo>
                <a:lnTo>
                  <a:pt x="12561" y="5698"/>
                </a:lnTo>
                <a:lnTo>
                  <a:pt x="12556" y="5689"/>
                </a:lnTo>
                <a:lnTo>
                  <a:pt x="12552" y="5679"/>
                </a:lnTo>
                <a:lnTo>
                  <a:pt x="12548" y="5668"/>
                </a:lnTo>
                <a:lnTo>
                  <a:pt x="12545" y="5658"/>
                </a:lnTo>
                <a:lnTo>
                  <a:pt x="12542" y="5647"/>
                </a:lnTo>
                <a:lnTo>
                  <a:pt x="12540" y="5637"/>
                </a:lnTo>
                <a:lnTo>
                  <a:pt x="12538" y="5626"/>
                </a:lnTo>
                <a:lnTo>
                  <a:pt x="12538" y="5613"/>
                </a:lnTo>
                <a:lnTo>
                  <a:pt x="12537" y="5601"/>
                </a:lnTo>
                <a:lnTo>
                  <a:pt x="12538" y="5583"/>
                </a:lnTo>
                <a:lnTo>
                  <a:pt x="12541" y="5563"/>
                </a:lnTo>
                <a:lnTo>
                  <a:pt x="12544" y="5554"/>
                </a:lnTo>
                <a:lnTo>
                  <a:pt x="12546" y="5545"/>
                </a:lnTo>
                <a:lnTo>
                  <a:pt x="12550" y="5536"/>
                </a:lnTo>
                <a:lnTo>
                  <a:pt x="12553" y="5526"/>
                </a:lnTo>
                <a:lnTo>
                  <a:pt x="12558" y="5517"/>
                </a:lnTo>
                <a:lnTo>
                  <a:pt x="12563" y="5508"/>
                </a:lnTo>
                <a:lnTo>
                  <a:pt x="12569" y="5500"/>
                </a:lnTo>
                <a:lnTo>
                  <a:pt x="12575" y="5491"/>
                </a:lnTo>
                <a:lnTo>
                  <a:pt x="12581" y="5482"/>
                </a:lnTo>
                <a:lnTo>
                  <a:pt x="12588" y="5475"/>
                </a:lnTo>
                <a:lnTo>
                  <a:pt x="12596" y="5467"/>
                </a:lnTo>
                <a:lnTo>
                  <a:pt x="12604" y="5460"/>
                </a:lnTo>
                <a:lnTo>
                  <a:pt x="12614" y="5453"/>
                </a:lnTo>
                <a:lnTo>
                  <a:pt x="12623" y="5446"/>
                </a:lnTo>
                <a:lnTo>
                  <a:pt x="12633" y="5438"/>
                </a:lnTo>
                <a:lnTo>
                  <a:pt x="12644" y="5432"/>
                </a:lnTo>
                <a:lnTo>
                  <a:pt x="12656" y="5427"/>
                </a:lnTo>
                <a:lnTo>
                  <a:pt x="12667" y="5421"/>
                </a:lnTo>
                <a:lnTo>
                  <a:pt x="12680" y="5417"/>
                </a:lnTo>
                <a:lnTo>
                  <a:pt x="12693" y="5412"/>
                </a:lnTo>
                <a:lnTo>
                  <a:pt x="12707" y="5408"/>
                </a:lnTo>
                <a:lnTo>
                  <a:pt x="12721" y="5405"/>
                </a:lnTo>
                <a:lnTo>
                  <a:pt x="12736" y="5402"/>
                </a:lnTo>
                <a:lnTo>
                  <a:pt x="12752" y="5398"/>
                </a:lnTo>
                <a:lnTo>
                  <a:pt x="12768" y="5396"/>
                </a:lnTo>
                <a:lnTo>
                  <a:pt x="12785" y="5395"/>
                </a:lnTo>
                <a:lnTo>
                  <a:pt x="12803" y="5394"/>
                </a:lnTo>
                <a:lnTo>
                  <a:pt x="12821" y="5393"/>
                </a:lnTo>
                <a:lnTo>
                  <a:pt x="12852" y="5394"/>
                </a:lnTo>
                <a:lnTo>
                  <a:pt x="12881" y="5396"/>
                </a:lnTo>
                <a:lnTo>
                  <a:pt x="12908" y="5398"/>
                </a:lnTo>
                <a:lnTo>
                  <a:pt x="12935" y="5402"/>
                </a:lnTo>
                <a:lnTo>
                  <a:pt x="12960" y="5406"/>
                </a:lnTo>
                <a:lnTo>
                  <a:pt x="12985" y="5411"/>
                </a:lnTo>
                <a:lnTo>
                  <a:pt x="13008" y="5417"/>
                </a:lnTo>
                <a:lnTo>
                  <a:pt x="13031" y="5422"/>
                </a:lnTo>
                <a:lnTo>
                  <a:pt x="13052" y="5429"/>
                </a:lnTo>
                <a:lnTo>
                  <a:pt x="13072" y="5435"/>
                </a:lnTo>
                <a:lnTo>
                  <a:pt x="13091" y="5442"/>
                </a:lnTo>
                <a:lnTo>
                  <a:pt x="13109" y="5449"/>
                </a:lnTo>
                <a:lnTo>
                  <a:pt x="13139" y="5463"/>
                </a:lnTo>
                <a:lnTo>
                  <a:pt x="13166" y="5475"/>
                </a:lnTo>
                <a:lnTo>
                  <a:pt x="13241" y="5222"/>
                </a:lnTo>
                <a:lnTo>
                  <a:pt x="13223" y="5213"/>
                </a:lnTo>
                <a:lnTo>
                  <a:pt x="13205" y="5205"/>
                </a:lnTo>
                <a:lnTo>
                  <a:pt x="13185" y="5197"/>
                </a:lnTo>
                <a:lnTo>
                  <a:pt x="13165" y="5189"/>
                </a:lnTo>
                <a:lnTo>
                  <a:pt x="13142" y="5182"/>
                </a:lnTo>
                <a:lnTo>
                  <a:pt x="13120" y="5175"/>
                </a:lnTo>
                <a:lnTo>
                  <a:pt x="13096" y="5168"/>
                </a:lnTo>
                <a:lnTo>
                  <a:pt x="13071" y="5162"/>
                </a:lnTo>
                <a:lnTo>
                  <a:pt x="13044" y="5157"/>
                </a:lnTo>
                <a:lnTo>
                  <a:pt x="13017" y="5152"/>
                </a:lnTo>
                <a:lnTo>
                  <a:pt x="12988" y="5147"/>
                </a:lnTo>
                <a:lnTo>
                  <a:pt x="12958" y="5144"/>
                </a:lnTo>
                <a:lnTo>
                  <a:pt x="12928" y="5141"/>
                </a:lnTo>
                <a:lnTo>
                  <a:pt x="12896" y="5139"/>
                </a:lnTo>
                <a:lnTo>
                  <a:pt x="12862" y="5137"/>
                </a:lnTo>
                <a:lnTo>
                  <a:pt x="12828" y="5137"/>
                </a:lnTo>
                <a:lnTo>
                  <a:pt x="12794" y="5138"/>
                </a:lnTo>
                <a:lnTo>
                  <a:pt x="12760" y="5139"/>
                </a:lnTo>
                <a:lnTo>
                  <a:pt x="12727" y="5142"/>
                </a:lnTo>
                <a:lnTo>
                  <a:pt x="12694" y="5146"/>
                </a:lnTo>
                <a:lnTo>
                  <a:pt x="12664" y="5152"/>
                </a:lnTo>
                <a:lnTo>
                  <a:pt x="12633" y="5158"/>
                </a:lnTo>
                <a:lnTo>
                  <a:pt x="12603" y="5165"/>
                </a:lnTo>
                <a:lnTo>
                  <a:pt x="12576" y="5175"/>
                </a:lnTo>
                <a:lnTo>
                  <a:pt x="12548" y="5184"/>
                </a:lnTo>
                <a:lnTo>
                  <a:pt x="12522" y="5195"/>
                </a:lnTo>
                <a:lnTo>
                  <a:pt x="12496" y="5206"/>
                </a:lnTo>
                <a:lnTo>
                  <a:pt x="12471" y="5219"/>
                </a:lnTo>
                <a:lnTo>
                  <a:pt x="12448" y="5232"/>
                </a:lnTo>
                <a:lnTo>
                  <a:pt x="12425" y="5247"/>
                </a:lnTo>
                <a:lnTo>
                  <a:pt x="12404" y="5262"/>
                </a:lnTo>
                <a:lnTo>
                  <a:pt x="12383" y="5278"/>
                </a:lnTo>
                <a:lnTo>
                  <a:pt x="12364" y="5295"/>
                </a:lnTo>
                <a:lnTo>
                  <a:pt x="12346" y="5313"/>
                </a:lnTo>
                <a:lnTo>
                  <a:pt x="12329" y="5331"/>
                </a:lnTo>
                <a:lnTo>
                  <a:pt x="12313" y="5350"/>
                </a:lnTo>
                <a:lnTo>
                  <a:pt x="12299" y="5371"/>
                </a:lnTo>
                <a:lnTo>
                  <a:pt x="12285" y="5391"/>
                </a:lnTo>
                <a:lnTo>
                  <a:pt x="12273" y="5413"/>
                </a:lnTo>
                <a:lnTo>
                  <a:pt x="12262" y="5435"/>
                </a:lnTo>
                <a:lnTo>
                  <a:pt x="12251" y="5458"/>
                </a:lnTo>
                <a:lnTo>
                  <a:pt x="12243" y="5480"/>
                </a:lnTo>
                <a:lnTo>
                  <a:pt x="12236" y="5505"/>
                </a:lnTo>
                <a:lnTo>
                  <a:pt x="12230" y="5528"/>
                </a:lnTo>
                <a:lnTo>
                  <a:pt x="12225" y="5554"/>
                </a:lnTo>
                <a:lnTo>
                  <a:pt x="12222" y="5578"/>
                </a:lnTo>
                <a:lnTo>
                  <a:pt x="12220" y="5605"/>
                </a:lnTo>
                <a:lnTo>
                  <a:pt x="12219" y="5631"/>
                </a:lnTo>
                <a:lnTo>
                  <a:pt x="12220" y="5654"/>
                </a:lnTo>
                <a:lnTo>
                  <a:pt x="12221" y="5676"/>
                </a:lnTo>
                <a:lnTo>
                  <a:pt x="12224" y="5698"/>
                </a:lnTo>
                <a:lnTo>
                  <a:pt x="12227" y="5720"/>
                </a:lnTo>
                <a:lnTo>
                  <a:pt x="12232" y="5740"/>
                </a:lnTo>
                <a:lnTo>
                  <a:pt x="12237" y="5761"/>
                </a:lnTo>
                <a:lnTo>
                  <a:pt x="12244" y="5780"/>
                </a:lnTo>
                <a:lnTo>
                  <a:pt x="12251" y="5799"/>
                </a:lnTo>
                <a:lnTo>
                  <a:pt x="12260" y="5818"/>
                </a:lnTo>
                <a:lnTo>
                  <a:pt x="12270" y="5836"/>
                </a:lnTo>
                <a:lnTo>
                  <a:pt x="12280" y="5854"/>
                </a:lnTo>
                <a:lnTo>
                  <a:pt x="12291" y="5871"/>
                </a:lnTo>
                <a:lnTo>
                  <a:pt x="12304" y="5888"/>
                </a:lnTo>
                <a:lnTo>
                  <a:pt x="12317" y="5905"/>
                </a:lnTo>
                <a:lnTo>
                  <a:pt x="12330" y="5920"/>
                </a:lnTo>
                <a:lnTo>
                  <a:pt x="12346" y="5935"/>
                </a:lnTo>
                <a:lnTo>
                  <a:pt x="12361" y="5951"/>
                </a:lnTo>
                <a:lnTo>
                  <a:pt x="12377" y="5965"/>
                </a:lnTo>
                <a:lnTo>
                  <a:pt x="12395" y="5979"/>
                </a:lnTo>
                <a:lnTo>
                  <a:pt x="12412" y="5994"/>
                </a:lnTo>
                <a:lnTo>
                  <a:pt x="12431" y="6007"/>
                </a:lnTo>
                <a:lnTo>
                  <a:pt x="12451" y="6020"/>
                </a:lnTo>
                <a:lnTo>
                  <a:pt x="12471" y="6033"/>
                </a:lnTo>
                <a:lnTo>
                  <a:pt x="12492" y="6045"/>
                </a:lnTo>
                <a:lnTo>
                  <a:pt x="12514" y="6057"/>
                </a:lnTo>
                <a:lnTo>
                  <a:pt x="12536" y="6068"/>
                </a:lnTo>
                <a:lnTo>
                  <a:pt x="12559" y="6080"/>
                </a:lnTo>
                <a:lnTo>
                  <a:pt x="12583" y="6091"/>
                </a:lnTo>
                <a:lnTo>
                  <a:pt x="12607" y="6101"/>
                </a:lnTo>
                <a:lnTo>
                  <a:pt x="12633" y="6111"/>
                </a:lnTo>
                <a:lnTo>
                  <a:pt x="12659" y="6122"/>
                </a:lnTo>
                <a:lnTo>
                  <a:pt x="12685" y="6131"/>
                </a:lnTo>
                <a:lnTo>
                  <a:pt x="12724" y="6146"/>
                </a:lnTo>
                <a:lnTo>
                  <a:pt x="12761" y="6160"/>
                </a:lnTo>
                <a:lnTo>
                  <a:pt x="12794" y="6176"/>
                </a:lnTo>
                <a:lnTo>
                  <a:pt x="12824" y="6191"/>
                </a:lnTo>
                <a:lnTo>
                  <a:pt x="12852" y="6206"/>
                </a:lnTo>
                <a:lnTo>
                  <a:pt x="12877" y="6222"/>
                </a:lnTo>
                <a:lnTo>
                  <a:pt x="12899" y="6238"/>
                </a:lnTo>
                <a:lnTo>
                  <a:pt x="12919" y="6254"/>
                </a:lnTo>
                <a:lnTo>
                  <a:pt x="12928" y="6264"/>
                </a:lnTo>
                <a:lnTo>
                  <a:pt x="12936" y="6272"/>
                </a:lnTo>
                <a:lnTo>
                  <a:pt x="12944" y="6281"/>
                </a:lnTo>
                <a:lnTo>
                  <a:pt x="12951" y="6290"/>
                </a:lnTo>
                <a:lnTo>
                  <a:pt x="12957" y="6299"/>
                </a:lnTo>
                <a:lnTo>
                  <a:pt x="12962" y="6309"/>
                </a:lnTo>
                <a:lnTo>
                  <a:pt x="12969" y="6319"/>
                </a:lnTo>
                <a:lnTo>
                  <a:pt x="12973" y="6328"/>
                </a:lnTo>
                <a:lnTo>
                  <a:pt x="12977" y="6338"/>
                </a:lnTo>
                <a:lnTo>
                  <a:pt x="12980" y="6349"/>
                </a:lnTo>
                <a:lnTo>
                  <a:pt x="12983" y="6360"/>
                </a:lnTo>
                <a:lnTo>
                  <a:pt x="12986" y="6370"/>
                </a:lnTo>
                <a:lnTo>
                  <a:pt x="12987" y="6381"/>
                </a:lnTo>
                <a:lnTo>
                  <a:pt x="12989" y="6393"/>
                </a:lnTo>
                <a:lnTo>
                  <a:pt x="12989" y="6405"/>
                </a:lnTo>
                <a:lnTo>
                  <a:pt x="12990" y="6417"/>
                </a:lnTo>
                <a:lnTo>
                  <a:pt x="12989" y="6429"/>
                </a:lnTo>
                <a:lnTo>
                  <a:pt x="12988" y="6443"/>
                </a:lnTo>
                <a:lnTo>
                  <a:pt x="12987" y="6455"/>
                </a:lnTo>
                <a:lnTo>
                  <a:pt x="12985" y="6467"/>
                </a:lnTo>
                <a:lnTo>
                  <a:pt x="12982" y="6479"/>
                </a:lnTo>
                <a:lnTo>
                  <a:pt x="12978" y="6491"/>
                </a:lnTo>
                <a:lnTo>
                  <a:pt x="12974" y="6502"/>
                </a:lnTo>
                <a:lnTo>
                  <a:pt x="12970" y="6513"/>
                </a:lnTo>
                <a:lnTo>
                  <a:pt x="12963" y="6523"/>
                </a:lnTo>
                <a:lnTo>
                  <a:pt x="12957" y="6534"/>
                </a:lnTo>
                <a:lnTo>
                  <a:pt x="12951" y="6544"/>
                </a:lnTo>
                <a:lnTo>
                  <a:pt x="12944" y="6553"/>
                </a:lnTo>
                <a:lnTo>
                  <a:pt x="12936" y="6562"/>
                </a:lnTo>
                <a:lnTo>
                  <a:pt x="12928" y="6570"/>
                </a:lnTo>
                <a:lnTo>
                  <a:pt x="12918" y="6579"/>
                </a:lnTo>
                <a:lnTo>
                  <a:pt x="12908" y="6587"/>
                </a:lnTo>
                <a:lnTo>
                  <a:pt x="12898" y="6594"/>
                </a:lnTo>
                <a:lnTo>
                  <a:pt x="12888" y="6601"/>
                </a:lnTo>
                <a:lnTo>
                  <a:pt x="12877" y="6608"/>
                </a:lnTo>
                <a:lnTo>
                  <a:pt x="12864" y="6614"/>
                </a:lnTo>
                <a:lnTo>
                  <a:pt x="12852" y="6621"/>
                </a:lnTo>
                <a:lnTo>
                  <a:pt x="12839" y="6626"/>
                </a:lnTo>
                <a:lnTo>
                  <a:pt x="12824" y="6631"/>
                </a:lnTo>
                <a:lnTo>
                  <a:pt x="12810" y="6635"/>
                </a:lnTo>
                <a:lnTo>
                  <a:pt x="12796" y="6639"/>
                </a:lnTo>
                <a:lnTo>
                  <a:pt x="12780" y="6642"/>
                </a:lnTo>
                <a:lnTo>
                  <a:pt x="12764" y="6645"/>
                </a:lnTo>
                <a:lnTo>
                  <a:pt x="12748" y="6647"/>
                </a:lnTo>
                <a:lnTo>
                  <a:pt x="12731" y="6649"/>
                </a:lnTo>
                <a:lnTo>
                  <a:pt x="12714" y="6650"/>
                </a:lnTo>
                <a:lnTo>
                  <a:pt x="12695" y="6651"/>
                </a:lnTo>
                <a:lnTo>
                  <a:pt x="12677" y="6651"/>
                </a:lnTo>
                <a:lnTo>
                  <a:pt x="12647" y="6651"/>
                </a:lnTo>
                <a:lnTo>
                  <a:pt x="12618" y="6649"/>
                </a:lnTo>
                <a:lnTo>
                  <a:pt x="12588" y="6646"/>
                </a:lnTo>
                <a:lnTo>
                  <a:pt x="12558" y="6643"/>
                </a:lnTo>
                <a:lnTo>
                  <a:pt x="12530" y="6638"/>
                </a:lnTo>
                <a:lnTo>
                  <a:pt x="12502" y="6632"/>
                </a:lnTo>
                <a:lnTo>
                  <a:pt x="12473" y="6626"/>
                </a:lnTo>
                <a:lnTo>
                  <a:pt x="12447" y="6619"/>
                </a:lnTo>
                <a:lnTo>
                  <a:pt x="12420" y="6610"/>
                </a:lnTo>
                <a:lnTo>
                  <a:pt x="12395" y="6602"/>
                </a:lnTo>
                <a:lnTo>
                  <a:pt x="12370" y="6593"/>
                </a:lnTo>
                <a:lnTo>
                  <a:pt x="12347" y="6584"/>
                </a:lnTo>
                <a:lnTo>
                  <a:pt x="12323" y="6574"/>
                </a:lnTo>
                <a:lnTo>
                  <a:pt x="12302" y="6563"/>
                </a:lnTo>
                <a:lnTo>
                  <a:pt x="12280" y="6553"/>
                </a:lnTo>
                <a:lnTo>
                  <a:pt x="12261" y="6542"/>
                </a:lnTo>
                <a:lnTo>
                  <a:pt x="12191" y="6803"/>
                </a:lnTo>
                <a:close/>
                <a:moveTo>
                  <a:pt x="11914" y="5865"/>
                </a:moveTo>
                <a:lnTo>
                  <a:pt x="11265" y="5865"/>
                </a:lnTo>
                <a:lnTo>
                  <a:pt x="11265" y="5422"/>
                </a:lnTo>
                <a:lnTo>
                  <a:pt x="11953" y="5422"/>
                </a:lnTo>
                <a:lnTo>
                  <a:pt x="11953" y="5163"/>
                </a:lnTo>
                <a:lnTo>
                  <a:pt x="10951" y="5163"/>
                </a:lnTo>
                <a:lnTo>
                  <a:pt x="10951" y="6884"/>
                </a:lnTo>
                <a:lnTo>
                  <a:pt x="11991" y="6884"/>
                </a:lnTo>
                <a:lnTo>
                  <a:pt x="11991" y="6626"/>
                </a:lnTo>
                <a:lnTo>
                  <a:pt x="11265" y="6626"/>
                </a:lnTo>
                <a:lnTo>
                  <a:pt x="11265" y="6122"/>
                </a:lnTo>
                <a:lnTo>
                  <a:pt x="11914" y="6122"/>
                </a:lnTo>
                <a:lnTo>
                  <a:pt x="11914" y="5865"/>
                </a:lnTo>
                <a:close/>
                <a:moveTo>
                  <a:pt x="10633" y="6586"/>
                </a:moveTo>
                <a:lnTo>
                  <a:pt x="10617" y="6593"/>
                </a:lnTo>
                <a:lnTo>
                  <a:pt x="10600" y="6599"/>
                </a:lnTo>
                <a:lnTo>
                  <a:pt x="10582" y="6605"/>
                </a:lnTo>
                <a:lnTo>
                  <a:pt x="10562" y="6611"/>
                </a:lnTo>
                <a:lnTo>
                  <a:pt x="10542" y="6617"/>
                </a:lnTo>
                <a:lnTo>
                  <a:pt x="10522" y="6623"/>
                </a:lnTo>
                <a:lnTo>
                  <a:pt x="10500" y="6627"/>
                </a:lnTo>
                <a:lnTo>
                  <a:pt x="10479" y="6632"/>
                </a:lnTo>
                <a:lnTo>
                  <a:pt x="10456" y="6635"/>
                </a:lnTo>
                <a:lnTo>
                  <a:pt x="10433" y="6639"/>
                </a:lnTo>
                <a:lnTo>
                  <a:pt x="10409" y="6642"/>
                </a:lnTo>
                <a:lnTo>
                  <a:pt x="10385" y="6644"/>
                </a:lnTo>
                <a:lnTo>
                  <a:pt x="10362" y="6646"/>
                </a:lnTo>
                <a:lnTo>
                  <a:pt x="10338" y="6647"/>
                </a:lnTo>
                <a:lnTo>
                  <a:pt x="10314" y="6648"/>
                </a:lnTo>
                <a:lnTo>
                  <a:pt x="10290" y="6648"/>
                </a:lnTo>
                <a:lnTo>
                  <a:pt x="10255" y="6648"/>
                </a:lnTo>
                <a:lnTo>
                  <a:pt x="10221" y="6646"/>
                </a:lnTo>
                <a:lnTo>
                  <a:pt x="10188" y="6642"/>
                </a:lnTo>
                <a:lnTo>
                  <a:pt x="10155" y="6638"/>
                </a:lnTo>
                <a:lnTo>
                  <a:pt x="10125" y="6632"/>
                </a:lnTo>
                <a:lnTo>
                  <a:pt x="10094" y="6624"/>
                </a:lnTo>
                <a:lnTo>
                  <a:pt x="10065" y="6615"/>
                </a:lnTo>
                <a:lnTo>
                  <a:pt x="10037" y="6605"/>
                </a:lnTo>
                <a:lnTo>
                  <a:pt x="10009" y="6594"/>
                </a:lnTo>
                <a:lnTo>
                  <a:pt x="9983" y="6582"/>
                </a:lnTo>
                <a:lnTo>
                  <a:pt x="9958" y="6567"/>
                </a:lnTo>
                <a:lnTo>
                  <a:pt x="9934" y="6552"/>
                </a:lnTo>
                <a:lnTo>
                  <a:pt x="9911" y="6537"/>
                </a:lnTo>
                <a:lnTo>
                  <a:pt x="9889" y="6519"/>
                </a:lnTo>
                <a:lnTo>
                  <a:pt x="9868" y="6501"/>
                </a:lnTo>
                <a:lnTo>
                  <a:pt x="9848" y="6480"/>
                </a:lnTo>
                <a:lnTo>
                  <a:pt x="9830" y="6460"/>
                </a:lnTo>
                <a:lnTo>
                  <a:pt x="9813" y="6439"/>
                </a:lnTo>
                <a:lnTo>
                  <a:pt x="9795" y="6416"/>
                </a:lnTo>
                <a:lnTo>
                  <a:pt x="9781" y="6391"/>
                </a:lnTo>
                <a:lnTo>
                  <a:pt x="9767" y="6367"/>
                </a:lnTo>
                <a:lnTo>
                  <a:pt x="9753" y="6340"/>
                </a:lnTo>
                <a:lnTo>
                  <a:pt x="9742" y="6314"/>
                </a:lnTo>
                <a:lnTo>
                  <a:pt x="9731" y="6286"/>
                </a:lnTo>
                <a:lnTo>
                  <a:pt x="9722" y="6256"/>
                </a:lnTo>
                <a:lnTo>
                  <a:pt x="9713" y="6227"/>
                </a:lnTo>
                <a:lnTo>
                  <a:pt x="9706" y="6196"/>
                </a:lnTo>
                <a:lnTo>
                  <a:pt x="9701" y="6164"/>
                </a:lnTo>
                <a:lnTo>
                  <a:pt x="9696" y="6132"/>
                </a:lnTo>
                <a:lnTo>
                  <a:pt x="9693" y="6098"/>
                </a:lnTo>
                <a:lnTo>
                  <a:pt x="9691" y="6064"/>
                </a:lnTo>
                <a:lnTo>
                  <a:pt x="9691" y="6028"/>
                </a:lnTo>
                <a:lnTo>
                  <a:pt x="9691" y="5991"/>
                </a:lnTo>
                <a:lnTo>
                  <a:pt x="9694" y="5954"/>
                </a:lnTo>
                <a:lnTo>
                  <a:pt x="9697" y="5918"/>
                </a:lnTo>
                <a:lnTo>
                  <a:pt x="9702" y="5883"/>
                </a:lnTo>
                <a:lnTo>
                  <a:pt x="9708" y="5849"/>
                </a:lnTo>
                <a:lnTo>
                  <a:pt x="9716" y="5817"/>
                </a:lnTo>
                <a:lnTo>
                  <a:pt x="9726" y="5785"/>
                </a:lnTo>
                <a:lnTo>
                  <a:pt x="9736" y="5755"/>
                </a:lnTo>
                <a:lnTo>
                  <a:pt x="9747" y="5727"/>
                </a:lnTo>
                <a:lnTo>
                  <a:pt x="9759" y="5699"/>
                </a:lnTo>
                <a:lnTo>
                  <a:pt x="9774" y="5673"/>
                </a:lnTo>
                <a:lnTo>
                  <a:pt x="9789" y="5647"/>
                </a:lnTo>
                <a:lnTo>
                  <a:pt x="9805" y="5622"/>
                </a:lnTo>
                <a:lnTo>
                  <a:pt x="9823" y="5600"/>
                </a:lnTo>
                <a:lnTo>
                  <a:pt x="9841" y="5577"/>
                </a:lnTo>
                <a:lnTo>
                  <a:pt x="9861" y="5557"/>
                </a:lnTo>
                <a:lnTo>
                  <a:pt x="9881" y="5538"/>
                </a:lnTo>
                <a:lnTo>
                  <a:pt x="9903" y="5520"/>
                </a:lnTo>
                <a:lnTo>
                  <a:pt x="9925" y="5503"/>
                </a:lnTo>
                <a:lnTo>
                  <a:pt x="9949" y="5487"/>
                </a:lnTo>
                <a:lnTo>
                  <a:pt x="9973" y="5473"/>
                </a:lnTo>
                <a:lnTo>
                  <a:pt x="9999" y="5460"/>
                </a:lnTo>
                <a:lnTo>
                  <a:pt x="10024" y="5448"/>
                </a:lnTo>
                <a:lnTo>
                  <a:pt x="10052" y="5436"/>
                </a:lnTo>
                <a:lnTo>
                  <a:pt x="10080" y="5427"/>
                </a:lnTo>
                <a:lnTo>
                  <a:pt x="10108" y="5419"/>
                </a:lnTo>
                <a:lnTo>
                  <a:pt x="10138" y="5412"/>
                </a:lnTo>
                <a:lnTo>
                  <a:pt x="10168" y="5407"/>
                </a:lnTo>
                <a:lnTo>
                  <a:pt x="10198" y="5402"/>
                </a:lnTo>
                <a:lnTo>
                  <a:pt x="10230" y="5398"/>
                </a:lnTo>
                <a:lnTo>
                  <a:pt x="10262" y="5396"/>
                </a:lnTo>
                <a:lnTo>
                  <a:pt x="10294" y="5396"/>
                </a:lnTo>
                <a:lnTo>
                  <a:pt x="10320" y="5396"/>
                </a:lnTo>
                <a:lnTo>
                  <a:pt x="10346" y="5397"/>
                </a:lnTo>
                <a:lnTo>
                  <a:pt x="10370" y="5400"/>
                </a:lnTo>
                <a:lnTo>
                  <a:pt x="10395" y="5402"/>
                </a:lnTo>
                <a:lnTo>
                  <a:pt x="10418" y="5405"/>
                </a:lnTo>
                <a:lnTo>
                  <a:pt x="10441" y="5408"/>
                </a:lnTo>
                <a:lnTo>
                  <a:pt x="10463" y="5412"/>
                </a:lnTo>
                <a:lnTo>
                  <a:pt x="10485" y="5416"/>
                </a:lnTo>
                <a:lnTo>
                  <a:pt x="10505" y="5421"/>
                </a:lnTo>
                <a:lnTo>
                  <a:pt x="10526" y="5426"/>
                </a:lnTo>
                <a:lnTo>
                  <a:pt x="10545" y="5431"/>
                </a:lnTo>
                <a:lnTo>
                  <a:pt x="10563" y="5437"/>
                </a:lnTo>
                <a:lnTo>
                  <a:pt x="10598" y="5450"/>
                </a:lnTo>
                <a:lnTo>
                  <a:pt x="10630" y="5463"/>
                </a:lnTo>
                <a:lnTo>
                  <a:pt x="10699" y="5213"/>
                </a:lnTo>
                <a:lnTo>
                  <a:pt x="10685" y="5206"/>
                </a:lnTo>
                <a:lnTo>
                  <a:pt x="10671" y="5200"/>
                </a:lnTo>
                <a:lnTo>
                  <a:pt x="10654" y="5193"/>
                </a:lnTo>
                <a:lnTo>
                  <a:pt x="10635" y="5187"/>
                </a:lnTo>
                <a:lnTo>
                  <a:pt x="10615" y="5180"/>
                </a:lnTo>
                <a:lnTo>
                  <a:pt x="10593" y="5174"/>
                </a:lnTo>
                <a:lnTo>
                  <a:pt x="10569" y="5167"/>
                </a:lnTo>
                <a:lnTo>
                  <a:pt x="10543" y="5162"/>
                </a:lnTo>
                <a:lnTo>
                  <a:pt x="10516" y="5156"/>
                </a:lnTo>
                <a:lnTo>
                  <a:pt x="10488" y="5152"/>
                </a:lnTo>
                <a:lnTo>
                  <a:pt x="10457" y="5148"/>
                </a:lnTo>
                <a:lnTo>
                  <a:pt x="10424" y="5144"/>
                </a:lnTo>
                <a:lnTo>
                  <a:pt x="10392" y="5141"/>
                </a:lnTo>
                <a:lnTo>
                  <a:pt x="10356" y="5139"/>
                </a:lnTo>
                <a:lnTo>
                  <a:pt x="10319" y="5137"/>
                </a:lnTo>
                <a:lnTo>
                  <a:pt x="10281" y="5137"/>
                </a:lnTo>
                <a:lnTo>
                  <a:pt x="10232" y="5138"/>
                </a:lnTo>
                <a:lnTo>
                  <a:pt x="10184" y="5141"/>
                </a:lnTo>
                <a:lnTo>
                  <a:pt x="10137" y="5146"/>
                </a:lnTo>
                <a:lnTo>
                  <a:pt x="10091" y="5152"/>
                </a:lnTo>
                <a:lnTo>
                  <a:pt x="10045" y="5161"/>
                </a:lnTo>
                <a:lnTo>
                  <a:pt x="10001" y="5172"/>
                </a:lnTo>
                <a:lnTo>
                  <a:pt x="9957" y="5185"/>
                </a:lnTo>
                <a:lnTo>
                  <a:pt x="9915" y="5199"/>
                </a:lnTo>
                <a:lnTo>
                  <a:pt x="9874" y="5215"/>
                </a:lnTo>
                <a:lnTo>
                  <a:pt x="9834" y="5233"/>
                </a:lnTo>
                <a:lnTo>
                  <a:pt x="9795" y="5253"/>
                </a:lnTo>
                <a:lnTo>
                  <a:pt x="9758" y="5275"/>
                </a:lnTo>
                <a:lnTo>
                  <a:pt x="9723" y="5298"/>
                </a:lnTo>
                <a:lnTo>
                  <a:pt x="9688" y="5323"/>
                </a:lnTo>
                <a:lnTo>
                  <a:pt x="9654" y="5349"/>
                </a:lnTo>
                <a:lnTo>
                  <a:pt x="9623" y="5378"/>
                </a:lnTo>
                <a:lnTo>
                  <a:pt x="9593" y="5409"/>
                </a:lnTo>
                <a:lnTo>
                  <a:pt x="9564" y="5440"/>
                </a:lnTo>
                <a:lnTo>
                  <a:pt x="9537" y="5473"/>
                </a:lnTo>
                <a:lnTo>
                  <a:pt x="9512" y="5509"/>
                </a:lnTo>
                <a:lnTo>
                  <a:pt x="9488" y="5545"/>
                </a:lnTo>
                <a:lnTo>
                  <a:pt x="9467" y="5584"/>
                </a:lnTo>
                <a:lnTo>
                  <a:pt x="9447" y="5622"/>
                </a:lnTo>
                <a:lnTo>
                  <a:pt x="9429" y="5664"/>
                </a:lnTo>
                <a:lnTo>
                  <a:pt x="9414" y="5706"/>
                </a:lnTo>
                <a:lnTo>
                  <a:pt x="9399" y="5750"/>
                </a:lnTo>
                <a:lnTo>
                  <a:pt x="9387" y="5796"/>
                </a:lnTo>
                <a:lnTo>
                  <a:pt x="9378" y="5843"/>
                </a:lnTo>
                <a:lnTo>
                  <a:pt x="9370" y="5891"/>
                </a:lnTo>
                <a:lnTo>
                  <a:pt x="9364" y="5942"/>
                </a:lnTo>
                <a:lnTo>
                  <a:pt x="9360" y="5993"/>
                </a:lnTo>
                <a:lnTo>
                  <a:pt x="9359" y="6045"/>
                </a:lnTo>
                <a:lnTo>
                  <a:pt x="9360" y="6093"/>
                </a:lnTo>
                <a:lnTo>
                  <a:pt x="9364" y="6141"/>
                </a:lnTo>
                <a:lnTo>
                  <a:pt x="9368" y="6187"/>
                </a:lnTo>
                <a:lnTo>
                  <a:pt x="9375" y="6232"/>
                </a:lnTo>
                <a:lnTo>
                  <a:pt x="9383" y="6276"/>
                </a:lnTo>
                <a:lnTo>
                  <a:pt x="9393" y="6319"/>
                </a:lnTo>
                <a:lnTo>
                  <a:pt x="9405" y="6361"/>
                </a:lnTo>
                <a:lnTo>
                  <a:pt x="9420" y="6401"/>
                </a:lnTo>
                <a:lnTo>
                  <a:pt x="9436" y="6441"/>
                </a:lnTo>
                <a:lnTo>
                  <a:pt x="9454" y="6478"/>
                </a:lnTo>
                <a:lnTo>
                  <a:pt x="9473" y="6514"/>
                </a:lnTo>
                <a:lnTo>
                  <a:pt x="9493" y="6549"/>
                </a:lnTo>
                <a:lnTo>
                  <a:pt x="9516" y="6583"/>
                </a:lnTo>
                <a:lnTo>
                  <a:pt x="9540" y="6615"/>
                </a:lnTo>
                <a:lnTo>
                  <a:pt x="9566" y="6646"/>
                </a:lnTo>
                <a:lnTo>
                  <a:pt x="9594" y="6675"/>
                </a:lnTo>
                <a:lnTo>
                  <a:pt x="9623" y="6702"/>
                </a:lnTo>
                <a:lnTo>
                  <a:pt x="9654" y="6728"/>
                </a:lnTo>
                <a:lnTo>
                  <a:pt x="9687" y="6752"/>
                </a:lnTo>
                <a:lnTo>
                  <a:pt x="9721" y="6776"/>
                </a:lnTo>
                <a:lnTo>
                  <a:pt x="9755" y="6796"/>
                </a:lnTo>
                <a:lnTo>
                  <a:pt x="9792" y="6816"/>
                </a:lnTo>
                <a:lnTo>
                  <a:pt x="9831" y="6834"/>
                </a:lnTo>
                <a:lnTo>
                  <a:pt x="9871" y="6851"/>
                </a:lnTo>
                <a:lnTo>
                  <a:pt x="9912" y="6864"/>
                </a:lnTo>
                <a:lnTo>
                  <a:pt x="9955" y="6877"/>
                </a:lnTo>
                <a:lnTo>
                  <a:pt x="9999" y="6887"/>
                </a:lnTo>
                <a:lnTo>
                  <a:pt x="10044" y="6897"/>
                </a:lnTo>
                <a:lnTo>
                  <a:pt x="10091" y="6903"/>
                </a:lnTo>
                <a:lnTo>
                  <a:pt x="10139" y="6908"/>
                </a:lnTo>
                <a:lnTo>
                  <a:pt x="10188" y="6911"/>
                </a:lnTo>
                <a:lnTo>
                  <a:pt x="10238" y="6912"/>
                </a:lnTo>
                <a:lnTo>
                  <a:pt x="10277" y="6912"/>
                </a:lnTo>
                <a:lnTo>
                  <a:pt x="10315" y="6910"/>
                </a:lnTo>
                <a:lnTo>
                  <a:pt x="10351" y="6908"/>
                </a:lnTo>
                <a:lnTo>
                  <a:pt x="10385" y="6905"/>
                </a:lnTo>
                <a:lnTo>
                  <a:pt x="10419" y="6902"/>
                </a:lnTo>
                <a:lnTo>
                  <a:pt x="10452" y="6897"/>
                </a:lnTo>
                <a:lnTo>
                  <a:pt x="10483" y="6893"/>
                </a:lnTo>
                <a:lnTo>
                  <a:pt x="10512" y="6886"/>
                </a:lnTo>
                <a:lnTo>
                  <a:pt x="10540" y="6881"/>
                </a:lnTo>
                <a:lnTo>
                  <a:pt x="10566" y="6875"/>
                </a:lnTo>
                <a:lnTo>
                  <a:pt x="10590" y="6868"/>
                </a:lnTo>
                <a:lnTo>
                  <a:pt x="10614" y="6862"/>
                </a:lnTo>
                <a:lnTo>
                  <a:pt x="10634" y="6855"/>
                </a:lnTo>
                <a:lnTo>
                  <a:pt x="10654" y="6848"/>
                </a:lnTo>
                <a:lnTo>
                  <a:pt x="10670" y="6840"/>
                </a:lnTo>
                <a:lnTo>
                  <a:pt x="10685" y="6833"/>
                </a:lnTo>
                <a:lnTo>
                  <a:pt x="10633" y="6586"/>
                </a:lnTo>
                <a:close/>
                <a:moveTo>
                  <a:pt x="8774" y="5163"/>
                </a:moveTo>
                <a:lnTo>
                  <a:pt x="8774" y="6884"/>
                </a:lnTo>
                <a:lnTo>
                  <a:pt x="9089" y="6884"/>
                </a:lnTo>
                <a:lnTo>
                  <a:pt x="9089" y="5163"/>
                </a:lnTo>
                <a:lnTo>
                  <a:pt x="8774" y="5163"/>
                </a:lnTo>
                <a:close/>
                <a:moveTo>
                  <a:pt x="7994" y="6884"/>
                </a:moveTo>
                <a:lnTo>
                  <a:pt x="8589" y="5163"/>
                </a:lnTo>
                <a:lnTo>
                  <a:pt x="8255" y="5163"/>
                </a:lnTo>
                <a:lnTo>
                  <a:pt x="8003" y="5951"/>
                </a:lnTo>
                <a:lnTo>
                  <a:pt x="7978" y="6029"/>
                </a:lnTo>
                <a:lnTo>
                  <a:pt x="7954" y="6108"/>
                </a:lnTo>
                <a:lnTo>
                  <a:pt x="7930" y="6186"/>
                </a:lnTo>
                <a:lnTo>
                  <a:pt x="7908" y="6265"/>
                </a:lnTo>
                <a:lnTo>
                  <a:pt x="7886" y="6342"/>
                </a:lnTo>
                <a:lnTo>
                  <a:pt x="7866" y="6420"/>
                </a:lnTo>
                <a:lnTo>
                  <a:pt x="7846" y="6497"/>
                </a:lnTo>
                <a:lnTo>
                  <a:pt x="7828" y="6574"/>
                </a:lnTo>
                <a:lnTo>
                  <a:pt x="7823" y="6574"/>
                </a:lnTo>
                <a:lnTo>
                  <a:pt x="7805" y="6496"/>
                </a:lnTo>
                <a:lnTo>
                  <a:pt x="7787" y="6418"/>
                </a:lnTo>
                <a:lnTo>
                  <a:pt x="7767" y="6340"/>
                </a:lnTo>
                <a:lnTo>
                  <a:pt x="7746" y="6264"/>
                </a:lnTo>
                <a:lnTo>
                  <a:pt x="7725" y="6185"/>
                </a:lnTo>
                <a:lnTo>
                  <a:pt x="7702" y="6107"/>
                </a:lnTo>
                <a:lnTo>
                  <a:pt x="7679" y="6027"/>
                </a:lnTo>
                <a:lnTo>
                  <a:pt x="7654" y="5947"/>
                </a:lnTo>
                <a:lnTo>
                  <a:pt x="7419" y="5163"/>
                </a:lnTo>
                <a:lnTo>
                  <a:pt x="7076" y="5163"/>
                </a:lnTo>
                <a:lnTo>
                  <a:pt x="7634" y="6884"/>
                </a:lnTo>
                <a:lnTo>
                  <a:pt x="7994" y="6884"/>
                </a:lnTo>
                <a:close/>
                <a:moveTo>
                  <a:pt x="5423" y="5865"/>
                </a:moveTo>
                <a:lnTo>
                  <a:pt x="4774" y="5865"/>
                </a:lnTo>
                <a:lnTo>
                  <a:pt x="4774" y="5422"/>
                </a:lnTo>
                <a:lnTo>
                  <a:pt x="5462" y="5422"/>
                </a:lnTo>
                <a:lnTo>
                  <a:pt x="5462" y="5163"/>
                </a:lnTo>
                <a:lnTo>
                  <a:pt x="4459" y="5163"/>
                </a:lnTo>
                <a:lnTo>
                  <a:pt x="4459" y="6884"/>
                </a:lnTo>
                <a:lnTo>
                  <a:pt x="5500" y="6884"/>
                </a:lnTo>
                <a:lnTo>
                  <a:pt x="5500" y="6626"/>
                </a:lnTo>
                <a:lnTo>
                  <a:pt x="4774" y="6626"/>
                </a:lnTo>
                <a:lnTo>
                  <a:pt x="4774" y="6122"/>
                </a:lnTo>
                <a:lnTo>
                  <a:pt x="5423" y="6122"/>
                </a:lnTo>
                <a:lnTo>
                  <a:pt x="5423" y="5865"/>
                </a:lnTo>
                <a:close/>
                <a:moveTo>
                  <a:pt x="3059" y="6803"/>
                </a:moveTo>
                <a:lnTo>
                  <a:pt x="3077" y="6813"/>
                </a:lnTo>
                <a:lnTo>
                  <a:pt x="3098" y="6823"/>
                </a:lnTo>
                <a:lnTo>
                  <a:pt x="3121" y="6833"/>
                </a:lnTo>
                <a:lnTo>
                  <a:pt x="3146" y="6843"/>
                </a:lnTo>
                <a:lnTo>
                  <a:pt x="3171" y="6853"/>
                </a:lnTo>
                <a:lnTo>
                  <a:pt x="3199" y="6862"/>
                </a:lnTo>
                <a:lnTo>
                  <a:pt x="3228" y="6871"/>
                </a:lnTo>
                <a:lnTo>
                  <a:pt x="3258" y="6878"/>
                </a:lnTo>
                <a:lnTo>
                  <a:pt x="3289" y="6885"/>
                </a:lnTo>
                <a:lnTo>
                  <a:pt x="3322" y="6893"/>
                </a:lnTo>
                <a:lnTo>
                  <a:pt x="3354" y="6898"/>
                </a:lnTo>
                <a:lnTo>
                  <a:pt x="3387" y="6903"/>
                </a:lnTo>
                <a:lnTo>
                  <a:pt x="3421" y="6907"/>
                </a:lnTo>
                <a:lnTo>
                  <a:pt x="3456" y="6910"/>
                </a:lnTo>
                <a:lnTo>
                  <a:pt x="3489" y="6911"/>
                </a:lnTo>
                <a:lnTo>
                  <a:pt x="3524" y="6912"/>
                </a:lnTo>
                <a:lnTo>
                  <a:pt x="3565" y="6911"/>
                </a:lnTo>
                <a:lnTo>
                  <a:pt x="3604" y="6909"/>
                </a:lnTo>
                <a:lnTo>
                  <a:pt x="3643" y="6906"/>
                </a:lnTo>
                <a:lnTo>
                  <a:pt x="3680" y="6901"/>
                </a:lnTo>
                <a:lnTo>
                  <a:pt x="3715" y="6896"/>
                </a:lnTo>
                <a:lnTo>
                  <a:pt x="3749" y="6888"/>
                </a:lnTo>
                <a:lnTo>
                  <a:pt x="3782" y="6879"/>
                </a:lnTo>
                <a:lnTo>
                  <a:pt x="3814" y="6870"/>
                </a:lnTo>
                <a:lnTo>
                  <a:pt x="3843" y="6860"/>
                </a:lnTo>
                <a:lnTo>
                  <a:pt x="3872" y="6848"/>
                </a:lnTo>
                <a:lnTo>
                  <a:pt x="3900" y="6835"/>
                </a:lnTo>
                <a:lnTo>
                  <a:pt x="3926" y="6821"/>
                </a:lnTo>
                <a:lnTo>
                  <a:pt x="3951" y="6807"/>
                </a:lnTo>
                <a:lnTo>
                  <a:pt x="3974" y="6791"/>
                </a:lnTo>
                <a:lnTo>
                  <a:pt x="3996" y="6775"/>
                </a:lnTo>
                <a:lnTo>
                  <a:pt x="4017" y="6758"/>
                </a:lnTo>
                <a:lnTo>
                  <a:pt x="4037" y="6739"/>
                </a:lnTo>
                <a:lnTo>
                  <a:pt x="4055" y="6720"/>
                </a:lnTo>
                <a:lnTo>
                  <a:pt x="4072" y="6700"/>
                </a:lnTo>
                <a:lnTo>
                  <a:pt x="4088" y="6680"/>
                </a:lnTo>
                <a:lnTo>
                  <a:pt x="4102" y="6659"/>
                </a:lnTo>
                <a:lnTo>
                  <a:pt x="4115" y="6637"/>
                </a:lnTo>
                <a:lnTo>
                  <a:pt x="4127" y="6615"/>
                </a:lnTo>
                <a:lnTo>
                  <a:pt x="4137" y="6592"/>
                </a:lnTo>
                <a:lnTo>
                  <a:pt x="4146" y="6568"/>
                </a:lnTo>
                <a:lnTo>
                  <a:pt x="4154" y="6545"/>
                </a:lnTo>
                <a:lnTo>
                  <a:pt x="4162" y="6521"/>
                </a:lnTo>
                <a:lnTo>
                  <a:pt x="4167" y="6496"/>
                </a:lnTo>
                <a:lnTo>
                  <a:pt x="4172" y="6471"/>
                </a:lnTo>
                <a:lnTo>
                  <a:pt x="4175" y="6446"/>
                </a:lnTo>
                <a:lnTo>
                  <a:pt x="4176" y="6420"/>
                </a:lnTo>
                <a:lnTo>
                  <a:pt x="4177" y="6395"/>
                </a:lnTo>
                <a:lnTo>
                  <a:pt x="4177" y="6372"/>
                </a:lnTo>
                <a:lnTo>
                  <a:pt x="4175" y="6350"/>
                </a:lnTo>
                <a:lnTo>
                  <a:pt x="4173" y="6327"/>
                </a:lnTo>
                <a:lnTo>
                  <a:pt x="4170" y="6307"/>
                </a:lnTo>
                <a:lnTo>
                  <a:pt x="4167" y="6285"/>
                </a:lnTo>
                <a:lnTo>
                  <a:pt x="4162" y="6266"/>
                </a:lnTo>
                <a:lnTo>
                  <a:pt x="4156" y="6245"/>
                </a:lnTo>
                <a:lnTo>
                  <a:pt x="4149" y="6226"/>
                </a:lnTo>
                <a:lnTo>
                  <a:pt x="4142" y="6207"/>
                </a:lnTo>
                <a:lnTo>
                  <a:pt x="4134" y="6189"/>
                </a:lnTo>
                <a:lnTo>
                  <a:pt x="4126" y="6172"/>
                </a:lnTo>
                <a:lnTo>
                  <a:pt x="4116" y="6154"/>
                </a:lnTo>
                <a:lnTo>
                  <a:pt x="4105" y="6137"/>
                </a:lnTo>
                <a:lnTo>
                  <a:pt x="4093" y="6120"/>
                </a:lnTo>
                <a:lnTo>
                  <a:pt x="4081" y="6104"/>
                </a:lnTo>
                <a:lnTo>
                  <a:pt x="4067" y="6089"/>
                </a:lnTo>
                <a:lnTo>
                  <a:pt x="4053" y="6073"/>
                </a:lnTo>
                <a:lnTo>
                  <a:pt x="4039" y="6058"/>
                </a:lnTo>
                <a:lnTo>
                  <a:pt x="4022" y="6044"/>
                </a:lnTo>
                <a:lnTo>
                  <a:pt x="4006" y="6029"/>
                </a:lnTo>
                <a:lnTo>
                  <a:pt x="3988" y="6016"/>
                </a:lnTo>
                <a:lnTo>
                  <a:pt x="3969" y="6002"/>
                </a:lnTo>
                <a:lnTo>
                  <a:pt x="3950" y="5989"/>
                </a:lnTo>
                <a:lnTo>
                  <a:pt x="3929" y="5976"/>
                </a:lnTo>
                <a:lnTo>
                  <a:pt x="3908" y="5964"/>
                </a:lnTo>
                <a:lnTo>
                  <a:pt x="3886" y="5952"/>
                </a:lnTo>
                <a:lnTo>
                  <a:pt x="3863" y="5939"/>
                </a:lnTo>
                <a:lnTo>
                  <a:pt x="3839" y="5927"/>
                </a:lnTo>
                <a:lnTo>
                  <a:pt x="3814" y="5916"/>
                </a:lnTo>
                <a:lnTo>
                  <a:pt x="3788" y="5905"/>
                </a:lnTo>
                <a:lnTo>
                  <a:pt x="3762" y="5893"/>
                </a:lnTo>
                <a:lnTo>
                  <a:pt x="3734" y="5883"/>
                </a:lnTo>
                <a:lnTo>
                  <a:pt x="3693" y="5867"/>
                </a:lnTo>
                <a:lnTo>
                  <a:pt x="3654" y="5851"/>
                </a:lnTo>
                <a:lnTo>
                  <a:pt x="3618" y="5835"/>
                </a:lnTo>
                <a:lnTo>
                  <a:pt x="3586" y="5821"/>
                </a:lnTo>
                <a:lnTo>
                  <a:pt x="3556" y="5806"/>
                </a:lnTo>
                <a:lnTo>
                  <a:pt x="3529" y="5790"/>
                </a:lnTo>
                <a:lnTo>
                  <a:pt x="3505" y="5775"/>
                </a:lnTo>
                <a:lnTo>
                  <a:pt x="3483" y="5758"/>
                </a:lnTo>
                <a:lnTo>
                  <a:pt x="3473" y="5750"/>
                </a:lnTo>
                <a:lnTo>
                  <a:pt x="3465" y="5742"/>
                </a:lnTo>
                <a:lnTo>
                  <a:pt x="3456" y="5734"/>
                </a:lnTo>
                <a:lnTo>
                  <a:pt x="3449" y="5725"/>
                </a:lnTo>
                <a:lnTo>
                  <a:pt x="3441" y="5717"/>
                </a:lnTo>
                <a:lnTo>
                  <a:pt x="3435" y="5707"/>
                </a:lnTo>
                <a:lnTo>
                  <a:pt x="3429" y="5698"/>
                </a:lnTo>
                <a:lnTo>
                  <a:pt x="3424" y="5689"/>
                </a:lnTo>
                <a:lnTo>
                  <a:pt x="3419" y="5679"/>
                </a:lnTo>
                <a:lnTo>
                  <a:pt x="3416" y="5668"/>
                </a:lnTo>
                <a:lnTo>
                  <a:pt x="3412" y="5658"/>
                </a:lnTo>
                <a:lnTo>
                  <a:pt x="3410" y="5647"/>
                </a:lnTo>
                <a:lnTo>
                  <a:pt x="3408" y="5637"/>
                </a:lnTo>
                <a:lnTo>
                  <a:pt x="3406" y="5626"/>
                </a:lnTo>
                <a:lnTo>
                  <a:pt x="3405" y="5613"/>
                </a:lnTo>
                <a:lnTo>
                  <a:pt x="3405" y="5601"/>
                </a:lnTo>
                <a:lnTo>
                  <a:pt x="3406" y="5583"/>
                </a:lnTo>
                <a:lnTo>
                  <a:pt x="3409" y="5563"/>
                </a:lnTo>
                <a:lnTo>
                  <a:pt x="3411" y="5554"/>
                </a:lnTo>
                <a:lnTo>
                  <a:pt x="3414" y="5545"/>
                </a:lnTo>
                <a:lnTo>
                  <a:pt x="3417" y="5536"/>
                </a:lnTo>
                <a:lnTo>
                  <a:pt x="3421" y="5526"/>
                </a:lnTo>
                <a:lnTo>
                  <a:pt x="3425" y="5517"/>
                </a:lnTo>
                <a:lnTo>
                  <a:pt x="3430" y="5508"/>
                </a:lnTo>
                <a:lnTo>
                  <a:pt x="3436" y="5500"/>
                </a:lnTo>
                <a:lnTo>
                  <a:pt x="3442" y="5491"/>
                </a:lnTo>
                <a:lnTo>
                  <a:pt x="3449" y="5482"/>
                </a:lnTo>
                <a:lnTo>
                  <a:pt x="3456" y="5475"/>
                </a:lnTo>
                <a:lnTo>
                  <a:pt x="3464" y="5467"/>
                </a:lnTo>
                <a:lnTo>
                  <a:pt x="3472" y="5460"/>
                </a:lnTo>
                <a:lnTo>
                  <a:pt x="3481" y="5453"/>
                </a:lnTo>
                <a:lnTo>
                  <a:pt x="3490" y="5446"/>
                </a:lnTo>
                <a:lnTo>
                  <a:pt x="3501" y="5438"/>
                </a:lnTo>
                <a:lnTo>
                  <a:pt x="3511" y="5432"/>
                </a:lnTo>
                <a:lnTo>
                  <a:pt x="3522" y="5427"/>
                </a:lnTo>
                <a:lnTo>
                  <a:pt x="3534" y="5421"/>
                </a:lnTo>
                <a:lnTo>
                  <a:pt x="3547" y="5417"/>
                </a:lnTo>
                <a:lnTo>
                  <a:pt x="3560" y="5412"/>
                </a:lnTo>
                <a:lnTo>
                  <a:pt x="3574" y="5408"/>
                </a:lnTo>
                <a:lnTo>
                  <a:pt x="3589" y="5405"/>
                </a:lnTo>
                <a:lnTo>
                  <a:pt x="3604" y="5402"/>
                </a:lnTo>
                <a:lnTo>
                  <a:pt x="3619" y="5398"/>
                </a:lnTo>
                <a:lnTo>
                  <a:pt x="3636" y="5396"/>
                </a:lnTo>
                <a:lnTo>
                  <a:pt x="3653" y="5395"/>
                </a:lnTo>
                <a:lnTo>
                  <a:pt x="3671" y="5394"/>
                </a:lnTo>
                <a:lnTo>
                  <a:pt x="3689" y="5393"/>
                </a:lnTo>
                <a:lnTo>
                  <a:pt x="3719" y="5394"/>
                </a:lnTo>
                <a:lnTo>
                  <a:pt x="3747" y="5396"/>
                </a:lnTo>
                <a:lnTo>
                  <a:pt x="3776" y="5398"/>
                </a:lnTo>
                <a:lnTo>
                  <a:pt x="3802" y="5402"/>
                </a:lnTo>
                <a:lnTo>
                  <a:pt x="3828" y="5406"/>
                </a:lnTo>
                <a:lnTo>
                  <a:pt x="3853" y="5411"/>
                </a:lnTo>
                <a:lnTo>
                  <a:pt x="3876" y="5417"/>
                </a:lnTo>
                <a:lnTo>
                  <a:pt x="3899" y="5422"/>
                </a:lnTo>
                <a:lnTo>
                  <a:pt x="3919" y="5429"/>
                </a:lnTo>
                <a:lnTo>
                  <a:pt x="3940" y="5435"/>
                </a:lnTo>
                <a:lnTo>
                  <a:pt x="3958" y="5442"/>
                </a:lnTo>
                <a:lnTo>
                  <a:pt x="3975" y="5449"/>
                </a:lnTo>
                <a:lnTo>
                  <a:pt x="4007" y="5463"/>
                </a:lnTo>
                <a:lnTo>
                  <a:pt x="4033" y="5475"/>
                </a:lnTo>
                <a:lnTo>
                  <a:pt x="4108" y="5222"/>
                </a:lnTo>
                <a:lnTo>
                  <a:pt x="4091" y="5213"/>
                </a:lnTo>
                <a:lnTo>
                  <a:pt x="4073" y="5205"/>
                </a:lnTo>
                <a:lnTo>
                  <a:pt x="4053" y="5197"/>
                </a:lnTo>
                <a:lnTo>
                  <a:pt x="4033" y="5189"/>
                </a:lnTo>
                <a:lnTo>
                  <a:pt x="4010" y="5182"/>
                </a:lnTo>
                <a:lnTo>
                  <a:pt x="3988" y="5175"/>
                </a:lnTo>
                <a:lnTo>
                  <a:pt x="3963" y="5168"/>
                </a:lnTo>
                <a:lnTo>
                  <a:pt x="3939" y="5162"/>
                </a:lnTo>
                <a:lnTo>
                  <a:pt x="3912" y="5157"/>
                </a:lnTo>
                <a:lnTo>
                  <a:pt x="3884" y="5152"/>
                </a:lnTo>
                <a:lnTo>
                  <a:pt x="3856" y="5147"/>
                </a:lnTo>
                <a:lnTo>
                  <a:pt x="3826" y="5144"/>
                </a:lnTo>
                <a:lnTo>
                  <a:pt x="3795" y="5141"/>
                </a:lnTo>
                <a:lnTo>
                  <a:pt x="3763" y="5139"/>
                </a:lnTo>
                <a:lnTo>
                  <a:pt x="3730" y="5137"/>
                </a:lnTo>
                <a:lnTo>
                  <a:pt x="3695" y="5137"/>
                </a:lnTo>
                <a:lnTo>
                  <a:pt x="3661" y="5138"/>
                </a:lnTo>
                <a:lnTo>
                  <a:pt x="3628" y="5139"/>
                </a:lnTo>
                <a:lnTo>
                  <a:pt x="3594" y="5142"/>
                </a:lnTo>
                <a:lnTo>
                  <a:pt x="3562" y="5146"/>
                </a:lnTo>
                <a:lnTo>
                  <a:pt x="3530" y="5152"/>
                </a:lnTo>
                <a:lnTo>
                  <a:pt x="3501" y="5158"/>
                </a:lnTo>
                <a:lnTo>
                  <a:pt x="3471" y="5165"/>
                </a:lnTo>
                <a:lnTo>
                  <a:pt x="3442" y="5175"/>
                </a:lnTo>
                <a:lnTo>
                  <a:pt x="3415" y="5184"/>
                </a:lnTo>
                <a:lnTo>
                  <a:pt x="3388" y="5195"/>
                </a:lnTo>
                <a:lnTo>
                  <a:pt x="3363" y="5206"/>
                </a:lnTo>
                <a:lnTo>
                  <a:pt x="3338" y="5219"/>
                </a:lnTo>
                <a:lnTo>
                  <a:pt x="3315" y="5232"/>
                </a:lnTo>
                <a:lnTo>
                  <a:pt x="3293" y="5247"/>
                </a:lnTo>
                <a:lnTo>
                  <a:pt x="3272" y="5262"/>
                </a:lnTo>
                <a:lnTo>
                  <a:pt x="3251" y="5278"/>
                </a:lnTo>
                <a:lnTo>
                  <a:pt x="3232" y="5295"/>
                </a:lnTo>
                <a:lnTo>
                  <a:pt x="3213" y="5313"/>
                </a:lnTo>
                <a:lnTo>
                  <a:pt x="3196" y="5331"/>
                </a:lnTo>
                <a:lnTo>
                  <a:pt x="3181" y="5350"/>
                </a:lnTo>
                <a:lnTo>
                  <a:pt x="3166" y="5371"/>
                </a:lnTo>
                <a:lnTo>
                  <a:pt x="3152" y="5391"/>
                </a:lnTo>
                <a:lnTo>
                  <a:pt x="3140" y="5413"/>
                </a:lnTo>
                <a:lnTo>
                  <a:pt x="3128" y="5435"/>
                </a:lnTo>
                <a:lnTo>
                  <a:pt x="3119" y="5458"/>
                </a:lnTo>
                <a:lnTo>
                  <a:pt x="3110" y="5480"/>
                </a:lnTo>
                <a:lnTo>
                  <a:pt x="3103" y="5505"/>
                </a:lnTo>
                <a:lnTo>
                  <a:pt x="3097" y="5528"/>
                </a:lnTo>
                <a:lnTo>
                  <a:pt x="3093" y="5554"/>
                </a:lnTo>
                <a:lnTo>
                  <a:pt x="3088" y="5578"/>
                </a:lnTo>
                <a:lnTo>
                  <a:pt x="3086" y="5605"/>
                </a:lnTo>
                <a:lnTo>
                  <a:pt x="3086" y="5631"/>
                </a:lnTo>
                <a:lnTo>
                  <a:pt x="3086" y="5654"/>
                </a:lnTo>
                <a:lnTo>
                  <a:pt x="3088" y="5676"/>
                </a:lnTo>
                <a:lnTo>
                  <a:pt x="3090" y="5698"/>
                </a:lnTo>
                <a:lnTo>
                  <a:pt x="3095" y="5720"/>
                </a:lnTo>
                <a:lnTo>
                  <a:pt x="3099" y="5740"/>
                </a:lnTo>
                <a:lnTo>
                  <a:pt x="3105" y="5761"/>
                </a:lnTo>
                <a:lnTo>
                  <a:pt x="3111" y="5780"/>
                </a:lnTo>
                <a:lnTo>
                  <a:pt x="3119" y="5799"/>
                </a:lnTo>
                <a:lnTo>
                  <a:pt x="3127" y="5818"/>
                </a:lnTo>
                <a:lnTo>
                  <a:pt x="3137" y="5836"/>
                </a:lnTo>
                <a:lnTo>
                  <a:pt x="3148" y="5854"/>
                </a:lnTo>
                <a:lnTo>
                  <a:pt x="3159" y="5871"/>
                </a:lnTo>
                <a:lnTo>
                  <a:pt x="3171" y="5888"/>
                </a:lnTo>
                <a:lnTo>
                  <a:pt x="3184" y="5905"/>
                </a:lnTo>
                <a:lnTo>
                  <a:pt x="3198" y="5920"/>
                </a:lnTo>
                <a:lnTo>
                  <a:pt x="3212" y="5935"/>
                </a:lnTo>
                <a:lnTo>
                  <a:pt x="3229" y="5951"/>
                </a:lnTo>
                <a:lnTo>
                  <a:pt x="3245" y="5965"/>
                </a:lnTo>
                <a:lnTo>
                  <a:pt x="3262" y="5979"/>
                </a:lnTo>
                <a:lnTo>
                  <a:pt x="3280" y="5994"/>
                </a:lnTo>
                <a:lnTo>
                  <a:pt x="3298" y="6007"/>
                </a:lnTo>
                <a:lnTo>
                  <a:pt x="3319" y="6020"/>
                </a:lnTo>
                <a:lnTo>
                  <a:pt x="3338" y="6033"/>
                </a:lnTo>
                <a:lnTo>
                  <a:pt x="3360" y="6045"/>
                </a:lnTo>
                <a:lnTo>
                  <a:pt x="3381" y="6057"/>
                </a:lnTo>
                <a:lnTo>
                  <a:pt x="3404" y="6068"/>
                </a:lnTo>
                <a:lnTo>
                  <a:pt x="3427" y="6080"/>
                </a:lnTo>
                <a:lnTo>
                  <a:pt x="3451" y="6091"/>
                </a:lnTo>
                <a:lnTo>
                  <a:pt x="3475" y="6101"/>
                </a:lnTo>
                <a:lnTo>
                  <a:pt x="3501" y="6111"/>
                </a:lnTo>
                <a:lnTo>
                  <a:pt x="3526" y="6122"/>
                </a:lnTo>
                <a:lnTo>
                  <a:pt x="3552" y="6131"/>
                </a:lnTo>
                <a:lnTo>
                  <a:pt x="3592" y="6146"/>
                </a:lnTo>
                <a:lnTo>
                  <a:pt x="3628" y="6160"/>
                </a:lnTo>
                <a:lnTo>
                  <a:pt x="3661" y="6176"/>
                </a:lnTo>
                <a:lnTo>
                  <a:pt x="3692" y="6191"/>
                </a:lnTo>
                <a:lnTo>
                  <a:pt x="3720" y="6206"/>
                </a:lnTo>
                <a:lnTo>
                  <a:pt x="3744" y="6222"/>
                </a:lnTo>
                <a:lnTo>
                  <a:pt x="3767" y="6238"/>
                </a:lnTo>
                <a:lnTo>
                  <a:pt x="3786" y="6254"/>
                </a:lnTo>
                <a:lnTo>
                  <a:pt x="3795" y="6264"/>
                </a:lnTo>
                <a:lnTo>
                  <a:pt x="3804" y="6272"/>
                </a:lnTo>
                <a:lnTo>
                  <a:pt x="3811" y="6281"/>
                </a:lnTo>
                <a:lnTo>
                  <a:pt x="3818" y="6290"/>
                </a:lnTo>
                <a:lnTo>
                  <a:pt x="3825" y="6299"/>
                </a:lnTo>
                <a:lnTo>
                  <a:pt x="3830" y="6309"/>
                </a:lnTo>
                <a:lnTo>
                  <a:pt x="3835" y="6319"/>
                </a:lnTo>
                <a:lnTo>
                  <a:pt x="3840" y="6328"/>
                </a:lnTo>
                <a:lnTo>
                  <a:pt x="3844" y="6338"/>
                </a:lnTo>
                <a:lnTo>
                  <a:pt x="3848" y="6349"/>
                </a:lnTo>
                <a:lnTo>
                  <a:pt x="3851" y="6360"/>
                </a:lnTo>
                <a:lnTo>
                  <a:pt x="3853" y="6370"/>
                </a:lnTo>
                <a:lnTo>
                  <a:pt x="3855" y="6381"/>
                </a:lnTo>
                <a:lnTo>
                  <a:pt x="3856" y="6393"/>
                </a:lnTo>
                <a:lnTo>
                  <a:pt x="3857" y="6405"/>
                </a:lnTo>
                <a:lnTo>
                  <a:pt x="3858" y="6417"/>
                </a:lnTo>
                <a:lnTo>
                  <a:pt x="3857" y="6429"/>
                </a:lnTo>
                <a:lnTo>
                  <a:pt x="3856" y="6443"/>
                </a:lnTo>
                <a:lnTo>
                  <a:pt x="3855" y="6455"/>
                </a:lnTo>
                <a:lnTo>
                  <a:pt x="3852" y="6467"/>
                </a:lnTo>
                <a:lnTo>
                  <a:pt x="3850" y="6479"/>
                </a:lnTo>
                <a:lnTo>
                  <a:pt x="3845" y="6491"/>
                </a:lnTo>
                <a:lnTo>
                  <a:pt x="3841" y="6502"/>
                </a:lnTo>
                <a:lnTo>
                  <a:pt x="3836" y="6513"/>
                </a:lnTo>
                <a:lnTo>
                  <a:pt x="3831" y="6523"/>
                </a:lnTo>
                <a:lnTo>
                  <a:pt x="3825" y="6534"/>
                </a:lnTo>
                <a:lnTo>
                  <a:pt x="3819" y="6544"/>
                </a:lnTo>
                <a:lnTo>
                  <a:pt x="3811" y="6553"/>
                </a:lnTo>
                <a:lnTo>
                  <a:pt x="3804" y="6562"/>
                </a:lnTo>
                <a:lnTo>
                  <a:pt x="3794" y="6570"/>
                </a:lnTo>
                <a:lnTo>
                  <a:pt x="3786" y="6579"/>
                </a:lnTo>
                <a:lnTo>
                  <a:pt x="3776" y="6587"/>
                </a:lnTo>
                <a:lnTo>
                  <a:pt x="3766" y="6594"/>
                </a:lnTo>
                <a:lnTo>
                  <a:pt x="3754" y="6601"/>
                </a:lnTo>
                <a:lnTo>
                  <a:pt x="3743" y="6608"/>
                </a:lnTo>
                <a:lnTo>
                  <a:pt x="3732" y="6614"/>
                </a:lnTo>
                <a:lnTo>
                  <a:pt x="3719" y="6621"/>
                </a:lnTo>
                <a:lnTo>
                  <a:pt x="3705" y="6626"/>
                </a:lnTo>
                <a:lnTo>
                  <a:pt x="3692" y="6631"/>
                </a:lnTo>
                <a:lnTo>
                  <a:pt x="3678" y="6635"/>
                </a:lnTo>
                <a:lnTo>
                  <a:pt x="3663" y="6639"/>
                </a:lnTo>
                <a:lnTo>
                  <a:pt x="3648" y="6642"/>
                </a:lnTo>
                <a:lnTo>
                  <a:pt x="3632" y="6645"/>
                </a:lnTo>
                <a:lnTo>
                  <a:pt x="3615" y="6647"/>
                </a:lnTo>
                <a:lnTo>
                  <a:pt x="3598" y="6649"/>
                </a:lnTo>
                <a:lnTo>
                  <a:pt x="3581" y="6650"/>
                </a:lnTo>
                <a:lnTo>
                  <a:pt x="3563" y="6651"/>
                </a:lnTo>
                <a:lnTo>
                  <a:pt x="3545" y="6651"/>
                </a:lnTo>
                <a:lnTo>
                  <a:pt x="3514" y="6651"/>
                </a:lnTo>
                <a:lnTo>
                  <a:pt x="3484" y="6649"/>
                </a:lnTo>
                <a:lnTo>
                  <a:pt x="3455" y="6646"/>
                </a:lnTo>
                <a:lnTo>
                  <a:pt x="3426" y="6643"/>
                </a:lnTo>
                <a:lnTo>
                  <a:pt x="3397" y="6638"/>
                </a:lnTo>
                <a:lnTo>
                  <a:pt x="3369" y="6632"/>
                </a:lnTo>
                <a:lnTo>
                  <a:pt x="3341" y="6626"/>
                </a:lnTo>
                <a:lnTo>
                  <a:pt x="3315" y="6619"/>
                </a:lnTo>
                <a:lnTo>
                  <a:pt x="3288" y="6610"/>
                </a:lnTo>
                <a:lnTo>
                  <a:pt x="3262" y="6602"/>
                </a:lnTo>
                <a:lnTo>
                  <a:pt x="3238" y="6593"/>
                </a:lnTo>
                <a:lnTo>
                  <a:pt x="3213" y="6584"/>
                </a:lnTo>
                <a:lnTo>
                  <a:pt x="3191" y="6574"/>
                </a:lnTo>
                <a:lnTo>
                  <a:pt x="3168" y="6563"/>
                </a:lnTo>
                <a:lnTo>
                  <a:pt x="3148" y="6553"/>
                </a:lnTo>
                <a:lnTo>
                  <a:pt x="3128" y="6542"/>
                </a:lnTo>
                <a:lnTo>
                  <a:pt x="3059" y="6803"/>
                </a:lnTo>
                <a:close/>
                <a:moveTo>
                  <a:pt x="5775" y="6884"/>
                </a:moveTo>
                <a:lnTo>
                  <a:pt x="6085" y="6884"/>
                </a:lnTo>
                <a:lnTo>
                  <a:pt x="6085" y="6183"/>
                </a:lnTo>
                <a:lnTo>
                  <a:pt x="6242" y="6183"/>
                </a:lnTo>
                <a:lnTo>
                  <a:pt x="6274" y="6184"/>
                </a:lnTo>
                <a:lnTo>
                  <a:pt x="6304" y="6188"/>
                </a:lnTo>
                <a:lnTo>
                  <a:pt x="6318" y="6190"/>
                </a:lnTo>
                <a:lnTo>
                  <a:pt x="6332" y="6193"/>
                </a:lnTo>
                <a:lnTo>
                  <a:pt x="6345" y="6196"/>
                </a:lnTo>
                <a:lnTo>
                  <a:pt x="6358" y="6200"/>
                </a:lnTo>
                <a:lnTo>
                  <a:pt x="6370" y="6204"/>
                </a:lnTo>
                <a:lnTo>
                  <a:pt x="6381" y="6209"/>
                </a:lnTo>
                <a:lnTo>
                  <a:pt x="6394" y="6215"/>
                </a:lnTo>
                <a:lnTo>
                  <a:pt x="6404" y="6221"/>
                </a:lnTo>
                <a:lnTo>
                  <a:pt x="6414" y="6227"/>
                </a:lnTo>
                <a:lnTo>
                  <a:pt x="6424" y="6234"/>
                </a:lnTo>
                <a:lnTo>
                  <a:pt x="6435" y="6242"/>
                </a:lnTo>
                <a:lnTo>
                  <a:pt x="6444" y="6250"/>
                </a:lnTo>
                <a:lnTo>
                  <a:pt x="6453" y="6260"/>
                </a:lnTo>
                <a:lnTo>
                  <a:pt x="6461" y="6269"/>
                </a:lnTo>
                <a:lnTo>
                  <a:pt x="6469" y="6279"/>
                </a:lnTo>
                <a:lnTo>
                  <a:pt x="6478" y="6290"/>
                </a:lnTo>
                <a:lnTo>
                  <a:pt x="6485" y="6303"/>
                </a:lnTo>
                <a:lnTo>
                  <a:pt x="6492" y="6315"/>
                </a:lnTo>
                <a:lnTo>
                  <a:pt x="6499" y="6328"/>
                </a:lnTo>
                <a:lnTo>
                  <a:pt x="6505" y="6341"/>
                </a:lnTo>
                <a:lnTo>
                  <a:pt x="6512" y="6357"/>
                </a:lnTo>
                <a:lnTo>
                  <a:pt x="6518" y="6372"/>
                </a:lnTo>
                <a:lnTo>
                  <a:pt x="6524" y="6388"/>
                </a:lnTo>
                <a:lnTo>
                  <a:pt x="6530" y="6405"/>
                </a:lnTo>
                <a:lnTo>
                  <a:pt x="6540" y="6442"/>
                </a:lnTo>
                <a:lnTo>
                  <a:pt x="6549" y="6481"/>
                </a:lnTo>
                <a:lnTo>
                  <a:pt x="6567" y="6558"/>
                </a:lnTo>
                <a:lnTo>
                  <a:pt x="6584" y="6627"/>
                </a:lnTo>
                <a:lnTo>
                  <a:pt x="6599" y="6689"/>
                </a:lnTo>
                <a:lnTo>
                  <a:pt x="6615" y="6744"/>
                </a:lnTo>
                <a:lnTo>
                  <a:pt x="6629" y="6791"/>
                </a:lnTo>
                <a:lnTo>
                  <a:pt x="6642" y="6830"/>
                </a:lnTo>
                <a:lnTo>
                  <a:pt x="6654" y="6862"/>
                </a:lnTo>
                <a:lnTo>
                  <a:pt x="6664" y="6884"/>
                </a:lnTo>
                <a:lnTo>
                  <a:pt x="6985" y="6884"/>
                </a:lnTo>
                <a:lnTo>
                  <a:pt x="6978" y="6871"/>
                </a:lnTo>
                <a:lnTo>
                  <a:pt x="6972" y="6854"/>
                </a:lnTo>
                <a:lnTo>
                  <a:pt x="6965" y="6834"/>
                </a:lnTo>
                <a:lnTo>
                  <a:pt x="6956" y="6812"/>
                </a:lnTo>
                <a:lnTo>
                  <a:pt x="6941" y="6761"/>
                </a:lnTo>
                <a:lnTo>
                  <a:pt x="6925" y="6701"/>
                </a:lnTo>
                <a:lnTo>
                  <a:pt x="6907" y="6636"/>
                </a:lnTo>
                <a:lnTo>
                  <a:pt x="6889" y="6563"/>
                </a:lnTo>
                <a:lnTo>
                  <a:pt x="6869" y="6488"/>
                </a:lnTo>
                <a:lnTo>
                  <a:pt x="6850" y="6409"/>
                </a:lnTo>
                <a:lnTo>
                  <a:pt x="6842" y="6378"/>
                </a:lnTo>
                <a:lnTo>
                  <a:pt x="6833" y="6349"/>
                </a:lnTo>
                <a:lnTo>
                  <a:pt x="6822" y="6320"/>
                </a:lnTo>
                <a:lnTo>
                  <a:pt x="6812" y="6293"/>
                </a:lnTo>
                <a:lnTo>
                  <a:pt x="6801" y="6268"/>
                </a:lnTo>
                <a:lnTo>
                  <a:pt x="6789" y="6243"/>
                </a:lnTo>
                <a:lnTo>
                  <a:pt x="6775" y="6221"/>
                </a:lnTo>
                <a:lnTo>
                  <a:pt x="6761" y="6198"/>
                </a:lnTo>
                <a:lnTo>
                  <a:pt x="6747" y="6178"/>
                </a:lnTo>
                <a:lnTo>
                  <a:pt x="6730" y="6159"/>
                </a:lnTo>
                <a:lnTo>
                  <a:pt x="6713" y="6142"/>
                </a:lnTo>
                <a:lnTo>
                  <a:pt x="6696" y="6126"/>
                </a:lnTo>
                <a:lnTo>
                  <a:pt x="6676" y="6111"/>
                </a:lnTo>
                <a:lnTo>
                  <a:pt x="6656" y="6099"/>
                </a:lnTo>
                <a:lnTo>
                  <a:pt x="6634" y="6088"/>
                </a:lnTo>
                <a:lnTo>
                  <a:pt x="6612" y="6078"/>
                </a:lnTo>
                <a:lnTo>
                  <a:pt x="6612" y="6070"/>
                </a:lnTo>
                <a:lnTo>
                  <a:pt x="6627" y="6065"/>
                </a:lnTo>
                <a:lnTo>
                  <a:pt x="6642" y="6059"/>
                </a:lnTo>
                <a:lnTo>
                  <a:pt x="6657" y="6052"/>
                </a:lnTo>
                <a:lnTo>
                  <a:pt x="6671" y="6045"/>
                </a:lnTo>
                <a:lnTo>
                  <a:pt x="6686" y="6038"/>
                </a:lnTo>
                <a:lnTo>
                  <a:pt x="6701" y="6029"/>
                </a:lnTo>
                <a:lnTo>
                  <a:pt x="6714" y="6020"/>
                </a:lnTo>
                <a:lnTo>
                  <a:pt x="6728" y="6011"/>
                </a:lnTo>
                <a:lnTo>
                  <a:pt x="6742" y="6001"/>
                </a:lnTo>
                <a:lnTo>
                  <a:pt x="6755" y="5991"/>
                </a:lnTo>
                <a:lnTo>
                  <a:pt x="6768" y="5980"/>
                </a:lnTo>
                <a:lnTo>
                  <a:pt x="6780" y="5969"/>
                </a:lnTo>
                <a:lnTo>
                  <a:pt x="6793" y="5957"/>
                </a:lnTo>
                <a:lnTo>
                  <a:pt x="6805" y="5945"/>
                </a:lnTo>
                <a:lnTo>
                  <a:pt x="6816" y="5931"/>
                </a:lnTo>
                <a:lnTo>
                  <a:pt x="6828" y="5918"/>
                </a:lnTo>
                <a:lnTo>
                  <a:pt x="6838" y="5905"/>
                </a:lnTo>
                <a:lnTo>
                  <a:pt x="6848" y="5890"/>
                </a:lnTo>
                <a:lnTo>
                  <a:pt x="6857" y="5876"/>
                </a:lnTo>
                <a:lnTo>
                  <a:pt x="6866" y="5861"/>
                </a:lnTo>
                <a:lnTo>
                  <a:pt x="6875" y="5845"/>
                </a:lnTo>
                <a:lnTo>
                  <a:pt x="6883" y="5829"/>
                </a:lnTo>
                <a:lnTo>
                  <a:pt x="6890" y="5813"/>
                </a:lnTo>
                <a:lnTo>
                  <a:pt x="6896" y="5795"/>
                </a:lnTo>
                <a:lnTo>
                  <a:pt x="6902" y="5778"/>
                </a:lnTo>
                <a:lnTo>
                  <a:pt x="6907" y="5761"/>
                </a:lnTo>
                <a:lnTo>
                  <a:pt x="6911" y="5742"/>
                </a:lnTo>
                <a:lnTo>
                  <a:pt x="6915" y="5723"/>
                </a:lnTo>
                <a:lnTo>
                  <a:pt x="6919" y="5704"/>
                </a:lnTo>
                <a:lnTo>
                  <a:pt x="6921" y="5685"/>
                </a:lnTo>
                <a:lnTo>
                  <a:pt x="6922" y="5664"/>
                </a:lnTo>
                <a:lnTo>
                  <a:pt x="6923" y="5644"/>
                </a:lnTo>
                <a:lnTo>
                  <a:pt x="6922" y="5616"/>
                </a:lnTo>
                <a:lnTo>
                  <a:pt x="6920" y="5591"/>
                </a:lnTo>
                <a:lnTo>
                  <a:pt x="6917" y="5564"/>
                </a:lnTo>
                <a:lnTo>
                  <a:pt x="6912" y="5540"/>
                </a:lnTo>
                <a:lnTo>
                  <a:pt x="6907" y="5515"/>
                </a:lnTo>
                <a:lnTo>
                  <a:pt x="6900" y="5492"/>
                </a:lnTo>
                <a:lnTo>
                  <a:pt x="6893" y="5469"/>
                </a:lnTo>
                <a:lnTo>
                  <a:pt x="6884" y="5447"/>
                </a:lnTo>
                <a:lnTo>
                  <a:pt x="6874" y="5426"/>
                </a:lnTo>
                <a:lnTo>
                  <a:pt x="6863" y="5406"/>
                </a:lnTo>
                <a:lnTo>
                  <a:pt x="6851" y="5385"/>
                </a:lnTo>
                <a:lnTo>
                  <a:pt x="6838" y="5367"/>
                </a:lnTo>
                <a:lnTo>
                  <a:pt x="6823" y="5349"/>
                </a:lnTo>
                <a:lnTo>
                  <a:pt x="6808" y="5332"/>
                </a:lnTo>
                <a:lnTo>
                  <a:pt x="6793" y="5317"/>
                </a:lnTo>
                <a:lnTo>
                  <a:pt x="6775" y="5301"/>
                </a:lnTo>
                <a:lnTo>
                  <a:pt x="6753" y="5284"/>
                </a:lnTo>
                <a:lnTo>
                  <a:pt x="6729" y="5268"/>
                </a:lnTo>
                <a:lnTo>
                  <a:pt x="6705" y="5252"/>
                </a:lnTo>
                <a:lnTo>
                  <a:pt x="6679" y="5239"/>
                </a:lnTo>
                <a:lnTo>
                  <a:pt x="6652" y="5227"/>
                </a:lnTo>
                <a:lnTo>
                  <a:pt x="6623" y="5215"/>
                </a:lnTo>
                <a:lnTo>
                  <a:pt x="6592" y="5205"/>
                </a:lnTo>
                <a:lnTo>
                  <a:pt x="6560" y="5196"/>
                </a:lnTo>
                <a:lnTo>
                  <a:pt x="6527" y="5189"/>
                </a:lnTo>
                <a:lnTo>
                  <a:pt x="6492" y="5182"/>
                </a:lnTo>
                <a:lnTo>
                  <a:pt x="6456" y="5176"/>
                </a:lnTo>
                <a:lnTo>
                  <a:pt x="6417" y="5171"/>
                </a:lnTo>
                <a:lnTo>
                  <a:pt x="6378" y="5168"/>
                </a:lnTo>
                <a:lnTo>
                  <a:pt x="6336" y="5165"/>
                </a:lnTo>
                <a:lnTo>
                  <a:pt x="6293" y="5164"/>
                </a:lnTo>
                <a:lnTo>
                  <a:pt x="6248" y="5163"/>
                </a:lnTo>
                <a:lnTo>
                  <a:pt x="6181" y="5164"/>
                </a:lnTo>
                <a:lnTo>
                  <a:pt x="6114" y="5166"/>
                </a:lnTo>
                <a:lnTo>
                  <a:pt x="6050" y="5169"/>
                </a:lnTo>
                <a:lnTo>
                  <a:pt x="5989" y="5174"/>
                </a:lnTo>
                <a:lnTo>
                  <a:pt x="5929" y="5179"/>
                </a:lnTo>
                <a:lnTo>
                  <a:pt x="5874" y="5186"/>
                </a:lnTo>
                <a:lnTo>
                  <a:pt x="5822" y="5193"/>
                </a:lnTo>
                <a:lnTo>
                  <a:pt x="5775" y="5200"/>
                </a:lnTo>
                <a:lnTo>
                  <a:pt x="5775" y="6884"/>
                </a:lnTo>
                <a:close/>
                <a:moveTo>
                  <a:pt x="6085" y="5414"/>
                </a:moveTo>
                <a:lnTo>
                  <a:pt x="6098" y="5411"/>
                </a:lnTo>
                <a:lnTo>
                  <a:pt x="6114" y="5409"/>
                </a:lnTo>
                <a:lnTo>
                  <a:pt x="6134" y="5406"/>
                </a:lnTo>
                <a:lnTo>
                  <a:pt x="6156" y="5404"/>
                </a:lnTo>
                <a:lnTo>
                  <a:pt x="6182" y="5402"/>
                </a:lnTo>
                <a:lnTo>
                  <a:pt x="6211" y="5400"/>
                </a:lnTo>
                <a:lnTo>
                  <a:pt x="6243" y="5398"/>
                </a:lnTo>
                <a:lnTo>
                  <a:pt x="6278" y="5398"/>
                </a:lnTo>
                <a:lnTo>
                  <a:pt x="6298" y="5398"/>
                </a:lnTo>
                <a:lnTo>
                  <a:pt x="6316" y="5400"/>
                </a:lnTo>
                <a:lnTo>
                  <a:pt x="6333" y="5402"/>
                </a:lnTo>
                <a:lnTo>
                  <a:pt x="6351" y="5403"/>
                </a:lnTo>
                <a:lnTo>
                  <a:pt x="6368" y="5406"/>
                </a:lnTo>
                <a:lnTo>
                  <a:pt x="6385" y="5409"/>
                </a:lnTo>
                <a:lnTo>
                  <a:pt x="6400" y="5412"/>
                </a:lnTo>
                <a:lnTo>
                  <a:pt x="6416" y="5416"/>
                </a:lnTo>
                <a:lnTo>
                  <a:pt x="6431" y="5420"/>
                </a:lnTo>
                <a:lnTo>
                  <a:pt x="6445" y="5425"/>
                </a:lnTo>
                <a:lnTo>
                  <a:pt x="6459" y="5430"/>
                </a:lnTo>
                <a:lnTo>
                  <a:pt x="6473" y="5436"/>
                </a:lnTo>
                <a:lnTo>
                  <a:pt x="6486" y="5443"/>
                </a:lnTo>
                <a:lnTo>
                  <a:pt x="6498" y="5451"/>
                </a:lnTo>
                <a:lnTo>
                  <a:pt x="6509" y="5458"/>
                </a:lnTo>
                <a:lnTo>
                  <a:pt x="6521" y="5466"/>
                </a:lnTo>
                <a:lnTo>
                  <a:pt x="6531" y="5475"/>
                </a:lnTo>
                <a:lnTo>
                  <a:pt x="6541" y="5484"/>
                </a:lnTo>
                <a:lnTo>
                  <a:pt x="6550" y="5494"/>
                </a:lnTo>
                <a:lnTo>
                  <a:pt x="6559" y="5504"/>
                </a:lnTo>
                <a:lnTo>
                  <a:pt x="6568" y="5515"/>
                </a:lnTo>
                <a:lnTo>
                  <a:pt x="6575" y="5526"/>
                </a:lnTo>
                <a:lnTo>
                  <a:pt x="6582" y="5539"/>
                </a:lnTo>
                <a:lnTo>
                  <a:pt x="6588" y="5551"/>
                </a:lnTo>
                <a:lnTo>
                  <a:pt x="6593" y="5564"/>
                </a:lnTo>
                <a:lnTo>
                  <a:pt x="6598" y="5578"/>
                </a:lnTo>
                <a:lnTo>
                  <a:pt x="6602" y="5593"/>
                </a:lnTo>
                <a:lnTo>
                  <a:pt x="6606" y="5607"/>
                </a:lnTo>
                <a:lnTo>
                  <a:pt x="6608" y="5622"/>
                </a:lnTo>
                <a:lnTo>
                  <a:pt x="6610" y="5639"/>
                </a:lnTo>
                <a:lnTo>
                  <a:pt x="6611" y="5655"/>
                </a:lnTo>
                <a:lnTo>
                  <a:pt x="6612" y="5673"/>
                </a:lnTo>
                <a:lnTo>
                  <a:pt x="6611" y="5688"/>
                </a:lnTo>
                <a:lnTo>
                  <a:pt x="6610" y="5703"/>
                </a:lnTo>
                <a:lnTo>
                  <a:pt x="6608" y="5719"/>
                </a:lnTo>
                <a:lnTo>
                  <a:pt x="6606" y="5734"/>
                </a:lnTo>
                <a:lnTo>
                  <a:pt x="6602" y="5747"/>
                </a:lnTo>
                <a:lnTo>
                  <a:pt x="6598" y="5762"/>
                </a:lnTo>
                <a:lnTo>
                  <a:pt x="6593" y="5775"/>
                </a:lnTo>
                <a:lnTo>
                  <a:pt x="6588" y="5788"/>
                </a:lnTo>
                <a:lnTo>
                  <a:pt x="6582" y="5800"/>
                </a:lnTo>
                <a:lnTo>
                  <a:pt x="6575" y="5813"/>
                </a:lnTo>
                <a:lnTo>
                  <a:pt x="6568" y="5825"/>
                </a:lnTo>
                <a:lnTo>
                  <a:pt x="6559" y="5836"/>
                </a:lnTo>
                <a:lnTo>
                  <a:pt x="6550" y="5847"/>
                </a:lnTo>
                <a:lnTo>
                  <a:pt x="6541" y="5858"/>
                </a:lnTo>
                <a:lnTo>
                  <a:pt x="6531" y="5868"/>
                </a:lnTo>
                <a:lnTo>
                  <a:pt x="6520" y="5877"/>
                </a:lnTo>
                <a:lnTo>
                  <a:pt x="6508" y="5886"/>
                </a:lnTo>
                <a:lnTo>
                  <a:pt x="6496" y="5894"/>
                </a:lnTo>
                <a:lnTo>
                  <a:pt x="6484" y="5903"/>
                </a:lnTo>
                <a:lnTo>
                  <a:pt x="6470" y="5910"/>
                </a:lnTo>
                <a:lnTo>
                  <a:pt x="6457" y="5916"/>
                </a:lnTo>
                <a:lnTo>
                  <a:pt x="6443" y="5923"/>
                </a:lnTo>
                <a:lnTo>
                  <a:pt x="6428" y="5928"/>
                </a:lnTo>
                <a:lnTo>
                  <a:pt x="6412" y="5933"/>
                </a:lnTo>
                <a:lnTo>
                  <a:pt x="6396" y="5938"/>
                </a:lnTo>
                <a:lnTo>
                  <a:pt x="6379" y="5943"/>
                </a:lnTo>
                <a:lnTo>
                  <a:pt x="6362" y="5946"/>
                </a:lnTo>
                <a:lnTo>
                  <a:pt x="6345" y="5949"/>
                </a:lnTo>
                <a:lnTo>
                  <a:pt x="6326" y="5951"/>
                </a:lnTo>
                <a:lnTo>
                  <a:pt x="6308" y="5953"/>
                </a:lnTo>
                <a:lnTo>
                  <a:pt x="6289" y="5954"/>
                </a:lnTo>
                <a:lnTo>
                  <a:pt x="6269" y="5954"/>
                </a:lnTo>
                <a:lnTo>
                  <a:pt x="6085" y="5954"/>
                </a:lnTo>
                <a:lnTo>
                  <a:pt x="6085" y="5414"/>
                </a:lnTo>
                <a:close/>
                <a:moveTo>
                  <a:pt x="1274" y="4005"/>
                </a:moveTo>
                <a:lnTo>
                  <a:pt x="1257" y="4011"/>
                </a:lnTo>
                <a:lnTo>
                  <a:pt x="1241" y="4018"/>
                </a:lnTo>
                <a:lnTo>
                  <a:pt x="1222" y="4024"/>
                </a:lnTo>
                <a:lnTo>
                  <a:pt x="1203" y="4030"/>
                </a:lnTo>
                <a:lnTo>
                  <a:pt x="1184" y="4035"/>
                </a:lnTo>
                <a:lnTo>
                  <a:pt x="1162" y="4040"/>
                </a:lnTo>
                <a:lnTo>
                  <a:pt x="1141" y="4046"/>
                </a:lnTo>
                <a:lnTo>
                  <a:pt x="1119" y="4050"/>
                </a:lnTo>
                <a:lnTo>
                  <a:pt x="1097" y="4054"/>
                </a:lnTo>
                <a:lnTo>
                  <a:pt x="1073" y="4057"/>
                </a:lnTo>
                <a:lnTo>
                  <a:pt x="1050" y="4060"/>
                </a:lnTo>
                <a:lnTo>
                  <a:pt x="1026" y="4062"/>
                </a:lnTo>
                <a:lnTo>
                  <a:pt x="1003" y="4064"/>
                </a:lnTo>
                <a:lnTo>
                  <a:pt x="979" y="4066"/>
                </a:lnTo>
                <a:lnTo>
                  <a:pt x="954" y="4067"/>
                </a:lnTo>
                <a:lnTo>
                  <a:pt x="931" y="4067"/>
                </a:lnTo>
                <a:lnTo>
                  <a:pt x="896" y="4066"/>
                </a:lnTo>
                <a:lnTo>
                  <a:pt x="861" y="4064"/>
                </a:lnTo>
                <a:lnTo>
                  <a:pt x="829" y="4061"/>
                </a:lnTo>
                <a:lnTo>
                  <a:pt x="796" y="4056"/>
                </a:lnTo>
                <a:lnTo>
                  <a:pt x="765" y="4050"/>
                </a:lnTo>
                <a:lnTo>
                  <a:pt x="735" y="4042"/>
                </a:lnTo>
                <a:lnTo>
                  <a:pt x="706" y="4033"/>
                </a:lnTo>
                <a:lnTo>
                  <a:pt x="677" y="4023"/>
                </a:lnTo>
                <a:lnTo>
                  <a:pt x="651" y="4012"/>
                </a:lnTo>
                <a:lnTo>
                  <a:pt x="624" y="4000"/>
                </a:lnTo>
                <a:lnTo>
                  <a:pt x="598" y="3986"/>
                </a:lnTo>
                <a:lnTo>
                  <a:pt x="575" y="3971"/>
                </a:lnTo>
                <a:lnTo>
                  <a:pt x="551" y="3955"/>
                </a:lnTo>
                <a:lnTo>
                  <a:pt x="530" y="3937"/>
                </a:lnTo>
                <a:lnTo>
                  <a:pt x="508" y="3919"/>
                </a:lnTo>
                <a:lnTo>
                  <a:pt x="489" y="3899"/>
                </a:lnTo>
                <a:lnTo>
                  <a:pt x="471" y="3879"/>
                </a:lnTo>
                <a:lnTo>
                  <a:pt x="453" y="3856"/>
                </a:lnTo>
                <a:lnTo>
                  <a:pt x="437" y="3834"/>
                </a:lnTo>
                <a:lnTo>
                  <a:pt x="421" y="3810"/>
                </a:lnTo>
                <a:lnTo>
                  <a:pt x="407" y="3785"/>
                </a:lnTo>
                <a:lnTo>
                  <a:pt x="394" y="3759"/>
                </a:lnTo>
                <a:lnTo>
                  <a:pt x="383" y="3732"/>
                </a:lnTo>
                <a:lnTo>
                  <a:pt x="371" y="3704"/>
                </a:lnTo>
                <a:lnTo>
                  <a:pt x="362" y="3675"/>
                </a:lnTo>
                <a:lnTo>
                  <a:pt x="354" y="3645"/>
                </a:lnTo>
                <a:lnTo>
                  <a:pt x="347" y="3614"/>
                </a:lnTo>
                <a:lnTo>
                  <a:pt x="342" y="3582"/>
                </a:lnTo>
                <a:lnTo>
                  <a:pt x="337" y="3550"/>
                </a:lnTo>
                <a:lnTo>
                  <a:pt x="333" y="3517"/>
                </a:lnTo>
                <a:lnTo>
                  <a:pt x="331" y="3482"/>
                </a:lnTo>
                <a:lnTo>
                  <a:pt x="331" y="3447"/>
                </a:lnTo>
                <a:lnTo>
                  <a:pt x="332" y="3408"/>
                </a:lnTo>
                <a:lnTo>
                  <a:pt x="335" y="3372"/>
                </a:lnTo>
                <a:lnTo>
                  <a:pt x="338" y="3336"/>
                </a:lnTo>
                <a:lnTo>
                  <a:pt x="343" y="3301"/>
                </a:lnTo>
                <a:lnTo>
                  <a:pt x="349" y="3267"/>
                </a:lnTo>
                <a:lnTo>
                  <a:pt x="357" y="3235"/>
                </a:lnTo>
                <a:lnTo>
                  <a:pt x="366" y="3204"/>
                </a:lnTo>
                <a:lnTo>
                  <a:pt x="376" y="3173"/>
                </a:lnTo>
                <a:lnTo>
                  <a:pt x="388" y="3145"/>
                </a:lnTo>
                <a:lnTo>
                  <a:pt x="401" y="3117"/>
                </a:lnTo>
                <a:lnTo>
                  <a:pt x="414" y="3090"/>
                </a:lnTo>
                <a:lnTo>
                  <a:pt x="430" y="3065"/>
                </a:lnTo>
                <a:lnTo>
                  <a:pt x="446" y="3041"/>
                </a:lnTo>
                <a:lnTo>
                  <a:pt x="463" y="3018"/>
                </a:lnTo>
                <a:lnTo>
                  <a:pt x="482" y="2996"/>
                </a:lnTo>
                <a:lnTo>
                  <a:pt x="501" y="2976"/>
                </a:lnTo>
                <a:lnTo>
                  <a:pt x="522" y="2956"/>
                </a:lnTo>
                <a:lnTo>
                  <a:pt x="543" y="2938"/>
                </a:lnTo>
                <a:lnTo>
                  <a:pt x="566" y="2921"/>
                </a:lnTo>
                <a:lnTo>
                  <a:pt x="589" y="2905"/>
                </a:lnTo>
                <a:lnTo>
                  <a:pt x="614" y="2891"/>
                </a:lnTo>
                <a:lnTo>
                  <a:pt x="639" y="2878"/>
                </a:lnTo>
                <a:lnTo>
                  <a:pt x="665" y="2865"/>
                </a:lnTo>
                <a:lnTo>
                  <a:pt x="693" y="2855"/>
                </a:lnTo>
                <a:lnTo>
                  <a:pt x="720" y="2845"/>
                </a:lnTo>
                <a:lnTo>
                  <a:pt x="749" y="2837"/>
                </a:lnTo>
                <a:lnTo>
                  <a:pt x="779" y="2831"/>
                </a:lnTo>
                <a:lnTo>
                  <a:pt x="808" y="2825"/>
                </a:lnTo>
                <a:lnTo>
                  <a:pt x="839" y="2820"/>
                </a:lnTo>
                <a:lnTo>
                  <a:pt x="871" y="2816"/>
                </a:lnTo>
                <a:lnTo>
                  <a:pt x="902" y="2815"/>
                </a:lnTo>
                <a:lnTo>
                  <a:pt x="935" y="2814"/>
                </a:lnTo>
                <a:lnTo>
                  <a:pt x="961" y="2814"/>
                </a:lnTo>
                <a:lnTo>
                  <a:pt x="986" y="2815"/>
                </a:lnTo>
                <a:lnTo>
                  <a:pt x="1011" y="2817"/>
                </a:lnTo>
                <a:lnTo>
                  <a:pt x="1035" y="2819"/>
                </a:lnTo>
                <a:lnTo>
                  <a:pt x="1059" y="2822"/>
                </a:lnTo>
                <a:lnTo>
                  <a:pt x="1081" y="2826"/>
                </a:lnTo>
                <a:lnTo>
                  <a:pt x="1104" y="2830"/>
                </a:lnTo>
                <a:lnTo>
                  <a:pt x="1125" y="2835"/>
                </a:lnTo>
                <a:lnTo>
                  <a:pt x="1146" y="2839"/>
                </a:lnTo>
                <a:lnTo>
                  <a:pt x="1166" y="2844"/>
                </a:lnTo>
                <a:lnTo>
                  <a:pt x="1186" y="2850"/>
                </a:lnTo>
                <a:lnTo>
                  <a:pt x="1204" y="2855"/>
                </a:lnTo>
                <a:lnTo>
                  <a:pt x="1239" y="2868"/>
                </a:lnTo>
                <a:lnTo>
                  <a:pt x="1271" y="2882"/>
                </a:lnTo>
                <a:lnTo>
                  <a:pt x="1339" y="2631"/>
                </a:lnTo>
                <a:lnTo>
                  <a:pt x="1326" y="2625"/>
                </a:lnTo>
                <a:lnTo>
                  <a:pt x="1311" y="2618"/>
                </a:lnTo>
                <a:lnTo>
                  <a:pt x="1294" y="2612"/>
                </a:lnTo>
                <a:lnTo>
                  <a:pt x="1276" y="2605"/>
                </a:lnTo>
                <a:lnTo>
                  <a:pt x="1255" y="2599"/>
                </a:lnTo>
                <a:lnTo>
                  <a:pt x="1234" y="2592"/>
                </a:lnTo>
                <a:lnTo>
                  <a:pt x="1210" y="2586"/>
                </a:lnTo>
                <a:lnTo>
                  <a:pt x="1185" y="2580"/>
                </a:lnTo>
                <a:lnTo>
                  <a:pt x="1157" y="2575"/>
                </a:lnTo>
                <a:lnTo>
                  <a:pt x="1128" y="2570"/>
                </a:lnTo>
                <a:lnTo>
                  <a:pt x="1098" y="2566"/>
                </a:lnTo>
                <a:lnTo>
                  <a:pt x="1065" y="2562"/>
                </a:lnTo>
                <a:lnTo>
                  <a:pt x="1032" y="2559"/>
                </a:lnTo>
                <a:lnTo>
                  <a:pt x="996" y="2557"/>
                </a:lnTo>
                <a:lnTo>
                  <a:pt x="960" y="2556"/>
                </a:lnTo>
                <a:lnTo>
                  <a:pt x="922" y="2555"/>
                </a:lnTo>
                <a:lnTo>
                  <a:pt x="873" y="2556"/>
                </a:lnTo>
                <a:lnTo>
                  <a:pt x="825" y="2559"/>
                </a:lnTo>
                <a:lnTo>
                  <a:pt x="777" y="2564"/>
                </a:lnTo>
                <a:lnTo>
                  <a:pt x="731" y="2571"/>
                </a:lnTo>
                <a:lnTo>
                  <a:pt x="685" y="2579"/>
                </a:lnTo>
                <a:lnTo>
                  <a:pt x="641" y="2590"/>
                </a:lnTo>
                <a:lnTo>
                  <a:pt x="598" y="2603"/>
                </a:lnTo>
                <a:lnTo>
                  <a:pt x="555" y="2617"/>
                </a:lnTo>
                <a:lnTo>
                  <a:pt x="515" y="2633"/>
                </a:lnTo>
                <a:lnTo>
                  <a:pt x="475" y="2652"/>
                </a:lnTo>
                <a:lnTo>
                  <a:pt x="436" y="2671"/>
                </a:lnTo>
                <a:lnTo>
                  <a:pt x="399" y="2693"/>
                </a:lnTo>
                <a:lnTo>
                  <a:pt x="363" y="2716"/>
                </a:lnTo>
                <a:lnTo>
                  <a:pt x="328" y="2742"/>
                </a:lnTo>
                <a:lnTo>
                  <a:pt x="296" y="2768"/>
                </a:lnTo>
                <a:lnTo>
                  <a:pt x="264" y="2797"/>
                </a:lnTo>
                <a:lnTo>
                  <a:pt x="233" y="2827"/>
                </a:lnTo>
                <a:lnTo>
                  <a:pt x="205" y="2858"/>
                </a:lnTo>
                <a:lnTo>
                  <a:pt x="178" y="2892"/>
                </a:lnTo>
                <a:lnTo>
                  <a:pt x="152" y="2927"/>
                </a:lnTo>
                <a:lnTo>
                  <a:pt x="130" y="2964"/>
                </a:lnTo>
                <a:lnTo>
                  <a:pt x="107" y="3001"/>
                </a:lnTo>
                <a:lnTo>
                  <a:pt x="88" y="3041"/>
                </a:lnTo>
                <a:lnTo>
                  <a:pt x="70" y="3082"/>
                </a:lnTo>
                <a:lnTo>
                  <a:pt x="54" y="3125"/>
                </a:lnTo>
                <a:lnTo>
                  <a:pt x="40" y="3169"/>
                </a:lnTo>
                <a:lnTo>
                  <a:pt x="28" y="3214"/>
                </a:lnTo>
                <a:lnTo>
                  <a:pt x="18" y="3261"/>
                </a:lnTo>
                <a:lnTo>
                  <a:pt x="10" y="3309"/>
                </a:lnTo>
                <a:lnTo>
                  <a:pt x="4" y="3359"/>
                </a:lnTo>
                <a:lnTo>
                  <a:pt x="1" y="3410"/>
                </a:lnTo>
                <a:lnTo>
                  <a:pt x="0" y="3463"/>
                </a:lnTo>
                <a:lnTo>
                  <a:pt x="1" y="3512"/>
                </a:lnTo>
                <a:lnTo>
                  <a:pt x="4" y="3559"/>
                </a:lnTo>
                <a:lnTo>
                  <a:pt x="8" y="3606"/>
                </a:lnTo>
                <a:lnTo>
                  <a:pt x="15" y="3651"/>
                </a:lnTo>
                <a:lnTo>
                  <a:pt x="24" y="3695"/>
                </a:lnTo>
                <a:lnTo>
                  <a:pt x="35" y="3738"/>
                </a:lnTo>
                <a:lnTo>
                  <a:pt x="46" y="3779"/>
                </a:lnTo>
                <a:lnTo>
                  <a:pt x="60" y="3820"/>
                </a:lnTo>
                <a:lnTo>
                  <a:pt x="77" y="3858"/>
                </a:lnTo>
                <a:lnTo>
                  <a:pt x="94" y="3896"/>
                </a:lnTo>
                <a:lnTo>
                  <a:pt x="114" y="3933"/>
                </a:lnTo>
                <a:lnTo>
                  <a:pt x="134" y="3968"/>
                </a:lnTo>
                <a:lnTo>
                  <a:pt x="157" y="4002"/>
                </a:lnTo>
                <a:lnTo>
                  <a:pt x="181" y="4033"/>
                </a:lnTo>
                <a:lnTo>
                  <a:pt x="207" y="4064"/>
                </a:lnTo>
                <a:lnTo>
                  <a:pt x="234" y="4093"/>
                </a:lnTo>
                <a:lnTo>
                  <a:pt x="264" y="4120"/>
                </a:lnTo>
                <a:lnTo>
                  <a:pt x="295" y="4147"/>
                </a:lnTo>
                <a:lnTo>
                  <a:pt x="327" y="4171"/>
                </a:lnTo>
                <a:lnTo>
                  <a:pt x="361" y="4194"/>
                </a:lnTo>
                <a:lnTo>
                  <a:pt x="396" y="4215"/>
                </a:lnTo>
                <a:lnTo>
                  <a:pt x="433" y="4235"/>
                </a:lnTo>
                <a:lnTo>
                  <a:pt x="472" y="4252"/>
                </a:lnTo>
                <a:lnTo>
                  <a:pt x="512" y="4268"/>
                </a:lnTo>
                <a:lnTo>
                  <a:pt x="552" y="4283"/>
                </a:lnTo>
                <a:lnTo>
                  <a:pt x="595" y="4295"/>
                </a:lnTo>
                <a:lnTo>
                  <a:pt x="639" y="4305"/>
                </a:lnTo>
                <a:lnTo>
                  <a:pt x="684" y="4315"/>
                </a:lnTo>
                <a:lnTo>
                  <a:pt x="731" y="4322"/>
                </a:lnTo>
                <a:lnTo>
                  <a:pt x="780" y="4327"/>
                </a:lnTo>
                <a:lnTo>
                  <a:pt x="829" y="4329"/>
                </a:lnTo>
                <a:lnTo>
                  <a:pt x="879" y="4330"/>
                </a:lnTo>
                <a:lnTo>
                  <a:pt x="918" y="4330"/>
                </a:lnTo>
                <a:lnTo>
                  <a:pt x="955" y="4329"/>
                </a:lnTo>
                <a:lnTo>
                  <a:pt x="991" y="4326"/>
                </a:lnTo>
                <a:lnTo>
                  <a:pt x="1026" y="4324"/>
                </a:lnTo>
                <a:lnTo>
                  <a:pt x="1060" y="4320"/>
                </a:lnTo>
                <a:lnTo>
                  <a:pt x="1093" y="4316"/>
                </a:lnTo>
                <a:lnTo>
                  <a:pt x="1123" y="4310"/>
                </a:lnTo>
                <a:lnTo>
                  <a:pt x="1153" y="4305"/>
                </a:lnTo>
                <a:lnTo>
                  <a:pt x="1181" y="4299"/>
                </a:lnTo>
                <a:lnTo>
                  <a:pt x="1207" y="4293"/>
                </a:lnTo>
                <a:lnTo>
                  <a:pt x="1231" y="4287"/>
                </a:lnTo>
                <a:lnTo>
                  <a:pt x="1254" y="4280"/>
                </a:lnTo>
                <a:lnTo>
                  <a:pt x="1275" y="4274"/>
                </a:lnTo>
                <a:lnTo>
                  <a:pt x="1294" y="4266"/>
                </a:lnTo>
                <a:lnTo>
                  <a:pt x="1310" y="4259"/>
                </a:lnTo>
                <a:lnTo>
                  <a:pt x="1326" y="4252"/>
                </a:lnTo>
                <a:lnTo>
                  <a:pt x="1274" y="4005"/>
                </a:lnTo>
                <a:close/>
                <a:moveTo>
                  <a:pt x="2227" y="4332"/>
                </a:moveTo>
                <a:lnTo>
                  <a:pt x="2271" y="4331"/>
                </a:lnTo>
                <a:lnTo>
                  <a:pt x="2314" y="4328"/>
                </a:lnTo>
                <a:lnTo>
                  <a:pt x="2357" y="4323"/>
                </a:lnTo>
                <a:lnTo>
                  <a:pt x="2398" y="4317"/>
                </a:lnTo>
                <a:lnTo>
                  <a:pt x="2439" y="4307"/>
                </a:lnTo>
                <a:lnTo>
                  <a:pt x="2479" y="4297"/>
                </a:lnTo>
                <a:lnTo>
                  <a:pt x="2518" y="4285"/>
                </a:lnTo>
                <a:lnTo>
                  <a:pt x="2554" y="4271"/>
                </a:lnTo>
                <a:lnTo>
                  <a:pt x="2591" y="4255"/>
                </a:lnTo>
                <a:lnTo>
                  <a:pt x="2627" y="4238"/>
                </a:lnTo>
                <a:lnTo>
                  <a:pt x="2662" y="4218"/>
                </a:lnTo>
                <a:lnTo>
                  <a:pt x="2695" y="4197"/>
                </a:lnTo>
                <a:lnTo>
                  <a:pt x="2726" y="4173"/>
                </a:lnTo>
                <a:lnTo>
                  <a:pt x="2758" y="4149"/>
                </a:lnTo>
                <a:lnTo>
                  <a:pt x="2787" y="4122"/>
                </a:lnTo>
                <a:lnTo>
                  <a:pt x="2815" y="4095"/>
                </a:lnTo>
                <a:lnTo>
                  <a:pt x="2842" y="4065"/>
                </a:lnTo>
                <a:lnTo>
                  <a:pt x="2867" y="4033"/>
                </a:lnTo>
                <a:lnTo>
                  <a:pt x="2891" y="4001"/>
                </a:lnTo>
                <a:lnTo>
                  <a:pt x="2914" y="3966"/>
                </a:lnTo>
                <a:lnTo>
                  <a:pt x="2934" y="3929"/>
                </a:lnTo>
                <a:lnTo>
                  <a:pt x="2953" y="3891"/>
                </a:lnTo>
                <a:lnTo>
                  <a:pt x="2971" y="3851"/>
                </a:lnTo>
                <a:lnTo>
                  <a:pt x="2987" y="3810"/>
                </a:lnTo>
                <a:lnTo>
                  <a:pt x="3001" y="3767"/>
                </a:lnTo>
                <a:lnTo>
                  <a:pt x="3014" y="3722"/>
                </a:lnTo>
                <a:lnTo>
                  <a:pt x="3024" y="3677"/>
                </a:lnTo>
                <a:lnTo>
                  <a:pt x="3033" y="3629"/>
                </a:lnTo>
                <a:lnTo>
                  <a:pt x="3040" y="3580"/>
                </a:lnTo>
                <a:lnTo>
                  <a:pt x="3044" y="3530"/>
                </a:lnTo>
                <a:lnTo>
                  <a:pt x="3048" y="3478"/>
                </a:lnTo>
                <a:lnTo>
                  <a:pt x="3049" y="3425"/>
                </a:lnTo>
                <a:lnTo>
                  <a:pt x="3048" y="3379"/>
                </a:lnTo>
                <a:lnTo>
                  <a:pt x="3045" y="3334"/>
                </a:lnTo>
                <a:lnTo>
                  <a:pt x="3041" y="3290"/>
                </a:lnTo>
                <a:lnTo>
                  <a:pt x="3035" y="3246"/>
                </a:lnTo>
                <a:lnTo>
                  <a:pt x="3027" y="3204"/>
                </a:lnTo>
                <a:lnTo>
                  <a:pt x="3018" y="3162"/>
                </a:lnTo>
                <a:lnTo>
                  <a:pt x="3008" y="3121"/>
                </a:lnTo>
                <a:lnTo>
                  <a:pt x="2994" y="3081"/>
                </a:lnTo>
                <a:lnTo>
                  <a:pt x="2981" y="3042"/>
                </a:lnTo>
                <a:lnTo>
                  <a:pt x="2965" y="3005"/>
                </a:lnTo>
                <a:lnTo>
                  <a:pt x="2947" y="2969"/>
                </a:lnTo>
                <a:lnTo>
                  <a:pt x="2929" y="2933"/>
                </a:lnTo>
                <a:lnTo>
                  <a:pt x="2908" y="2899"/>
                </a:lnTo>
                <a:lnTo>
                  <a:pt x="2886" y="2866"/>
                </a:lnTo>
                <a:lnTo>
                  <a:pt x="2863" y="2835"/>
                </a:lnTo>
                <a:lnTo>
                  <a:pt x="2838" y="2805"/>
                </a:lnTo>
                <a:lnTo>
                  <a:pt x="2811" y="2776"/>
                </a:lnTo>
                <a:lnTo>
                  <a:pt x="2784" y="2749"/>
                </a:lnTo>
                <a:lnTo>
                  <a:pt x="2755" y="2723"/>
                </a:lnTo>
                <a:lnTo>
                  <a:pt x="2724" y="2700"/>
                </a:lnTo>
                <a:lnTo>
                  <a:pt x="2692" y="2677"/>
                </a:lnTo>
                <a:lnTo>
                  <a:pt x="2658" y="2657"/>
                </a:lnTo>
                <a:lnTo>
                  <a:pt x="2623" y="2637"/>
                </a:lnTo>
                <a:lnTo>
                  <a:pt x="2587" y="2621"/>
                </a:lnTo>
                <a:lnTo>
                  <a:pt x="2549" y="2606"/>
                </a:lnTo>
                <a:lnTo>
                  <a:pt x="2510" y="2592"/>
                </a:lnTo>
                <a:lnTo>
                  <a:pt x="2471" y="2580"/>
                </a:lnTo>
                <a:lnTo>
                  <a:pt x="2429" y="2571"/>
                </a:lnTo>
                <a:lnTo>
                  <a:pt x="2387" y="2564"/>
                </a:lnTo>
                <a:lnTo>
                  <a:pt x="2343" y="2558"/>
                </a:lnTo>
                <a:lnTo>
                  <a:pt x="2297" y="2555"/>
                </a:lnTo>
                <a:lnTo>
                  <a:pt x="2251" y="2554"/>
                </a:lnTo>
                <a:lnTo>
                  <a:pt x="2206" y="2555"/>
                </a:lnTo>
                <a:lnTo>
                  <a:pt x="2162" y="2558"/>
                </a:lnTo>
                <a:lnTo>
                  <a:pt x="2118" y="2564"/>
                </a:lnTo>
                <a:lnTo>
                  <a:pt x="2076" y="2571"/>
                </a:lnTo>
                <a:lnTo>
                  <a:pt x="2035" y="2580"/>
                </a:lnTo>
                <a:lnTo>
                  <a:pt x="1995" y="2591"/>
                </a:lnTo>
                <a:lnTo>
                  <a:pt x="1955" y="2605"/>
                </a:lnTo>
                <a:lnTo>
                  <a:pt x="1917" y="2620"/>
                </a:lnTo>
                <a:lnTo>
                  <a:pt x="1880" y="2637"/>
                </a:lnTo>
                <a:lnTo>
                  <a:pt x="1844" y="2657"/>
                </a:lnTo>
                <a:lnTo>
                  <a:pt x="1811" y="2677"/>
                </a:lnTo>
                <a:lnTo>
                  <a:pt x="1777" y="2700"/>
                </a:lnTo>
                <a:lnTo>
                  <a:pt x="1745" y="2724"/>
                </a:lnTo>
                <a:lnTo>
                  <a:pt x="1716" y="2750"/>
                </a:lnTo>
                <a:lnTo>
                  <a:pt x="1686" y="2777"/>
                </a:lnTo>
                <a:lnTo>
                  <a:pt x="1658" y="2806"/>
                </a:lnTo>
                <a:lnTo>
                  <a:pt x="1632" y="2837"/>
                </a:lnTo>
                <a:lnTo>
                  <a:pt x="1607" y="2870"/>
                </a:lnTo>
                <a:lnTo>
                  <a:pt x="1584" y="2903"/>
                </a:lnTo>
                <a:lnTo>
                  <a:pt x="1562" y="2938"/>
                </a:lnTo>
                <a:lnTo>
                  <a:pt x="1542" y="2975"/>
                </a:lnTo>
                <a:lnTo>
                  <a:pt x="1523" y="3013"/>
                </a:lnTo>
                <a:lnTo>
                  <a:pt x="1506" y="3052"/>
                </a:lnTo>
                <a:lnTo>
                  <a:pt x="1491" y="3091"/>
                </a:lnTo>
                <a:lnTo>
                  <a:pt x="1476" y="3133"/>
                </a:lnTo>
                <a:lnTo>
                  <a:pt x="1465" y="3176"/>
                </a:lnTo>
                <a:lnTo>
                  <a:pt x="1455" y="3220"/>
                </a:lnTo>
                <a:lnTo>
                  <a:pt x="1445" y="3265"/>
                </a:lnTo>
                <a:lnTo>
                  <a:pt x="1439" y="3311"/>
                </a:lnTo>
                <a:lnTo>
                  <a:pt x="1434" y="3358"/>
                </a:lnTo>
                <a:lnTo>
                  <a:pt x="1431" y="3406"/>
                </a:lnTo>
                <a:lnTo>
                  <a:pt x="1430" y="3455"/>
                </a:lnTo>
                <a:lnTo>
                  <a:pt x="1431" y="3503"/>
                </a:lnTo>
                <a:lnTo>
                  <a:pt x="1434" y="3549"/>
                </a:lnTo>
                <a:lnTo>
                  <a:pt x="1438" y="3594"/>
                </a:lnTo>
                <a:lnTo>
                  <a:pt x="1444" y="3638"/>
                </a:lnTo>
                <a:lnTo>
                  <a:pt x="1453" y="3681"/>
                </a:lnTo>
                <a:lnTo>
                  <a:pt x="1462" y="3723"/>
                </a:lnTo>
                <a:lnTo>
                  <a:pt x="1473" y="3765"/>
                </a:lnTo>
                <a:lnTo>
                  <a:pt x="1486" y="3805"/>
                </a:lnTo>
                <a:lnTo>
                  <a:pt x="1501" y="3844"/>
                </a:lnTo>
                <a:lnTo>
                  <a:pt x="1517" y="3882"/>
                </a:lnTo>
                <a:lnTo>
                  <a:pt x="1535" y="3919"/>
                </a:lnTo>
                <a:lnTo>
                  <a:pt x="1554" y="3955"/>
                </a:lnTo>
                <a:lnTo>
                  <a:pt x="1574" y="3988"/>
                </a:lnTo>
                <a:lnTo>
                  <a:pt x="1597" y="4021"/>
                </a:lnTo>
                <a:lnTo>
                  <a:pt x="1620" y="4053"/>
                </a:lnTo>
                <a:lnTo>
                  <a:pt x="1645" y="4082"/>
                </a:lnTo>
                <a:lnTo>
                  <a:pt x="1672" y="4111"/>
                </a:lnTo>
                <a:lnTo>
                  <a:pt x="1700" y="4138"/>
                </a:lnTo>
                <a:lnTo>
                  <a:pt x="1729" y="4163"/>
                </a:lnTo>
                <a:lnTo>
                  <a:pt x="1760" y="4188"/>
                </a:lnTo>
                <a:lnTo>
                  <a:pt x="1792" y="4209"/>
                </a:lnTo>
                <a:lnTo>
                  <a:pt x="1825" y="4230"/>
                </a:lnTo>
                <a:lnTo>
                  <a:pt x="1860" y="4249"/>
                </a:lnTo>
                <a:lnTo>
                  <a:pt x="1896" y="4265"/>
                </a:lnTo>
                <a:lnTo>
                  <a:pt x="1932" y="4281"/>
                </a:lnTo>
                <a:lnTo>
                  <a:pt x="1971" y="4294"/>
                </a:lnTo>
                <a:lnTo>
                  <a:pt x="2010" y="4305"/>
                </a:lnTo>
                <a:lnTo>
                  <a:pt x="2051" y="4315"/>
                </a:lnTo>
                <a:lnTo>
                  <a:pt x="2093" y="4322"/>
                </a:lnTo>
                <a:lnTo>
                  <a:pt x="2136" y="4327"/>
                </a:lnTo>
                <a:lnTo>
                  <a:pt x="2180" y="4331"/>
                </a:lnTo>
                <a:lnTo>
                  <a:pt x="2225" y="4332"/>
                </a:lnTo>
                <a:lnTo>
                  <a:pt x="2227" y="4332"/>
                </a:lnTo>
                <a:close/>
                <a:moveTo>
                  <a:pt x="2235" y="4079"/>
                </a:moveTo>
                <a:lnTo>
                  <a:pt x="2208" y="4078"/>
                </a:lnTo>
                <a:lnTo>
                  <a:pt x="2181" y="4076"/>
                </a:lnTo>
                <a:lnTo>
                  <a:pt x="2154" y="4072"/>
                </a:lnTo>
                <a:lnTo>
                  <a:pt x="2129" y="4066"/>
                </a:lnTo>
                <a:lnTo>
                  <a:pt x="2104" y="4059"/>
                </a:lnTo>
                <a:lnTo>
                  <a:pt x="2080" y="4051"/>
                </a:lnTo>
                <a:lnTo>
                  <a:pt x="2057" y="4040"/>
                </a:lnTo>
                <a:lnTo>
                  <a:pt x="2035" y="4029"/>
                </a:lnTo>
                <a:lnTo>
                  <a:pt x="2013" y="4016"/>
                </a:lnTo>
                <a:lnTo>
                  <a:pt x="1992" y="4002"/>
                </a:lnTo>
                <a:lnTo>
                  <a:pt x="1972" y="3986"/>
                </a:lnTo>
                <a:lnTo>
                  <a:pt x="1953" y="3970"/>
                </a:lnTo>
                <a:lnTo>
                  <a:pt x="1934" y="3952"/>
                </a:lnTo>
                <a:lnTo>
                  <a:pt x="1917" y="3933"/>
                </a:lnTo>
                <a:lnTo>
                  <a:pt x="1901" y="3914"/>
                </a:lnTo>
                <a:lnTo>
                  <a:pt x="1884" y="3892"/>
                </a:lnTo>
                <a:lnTo>
                  <a:pt x="1870" y="3870"/>
                </a:lnTo>
                <a:lnTo>
                  <a:pt x="1856" y="3847"/>
                </a:lnTo>
                <a:lnTo>
                  <a:pt x="1843" y="3823"/>
                </a:lnTo>
                <a:lnTo>
                  <a:pt x="1831" y="3798"/>
                </a:lnTo>
                <a:lnTo>
                  <a:pt x="1820" y="3773"/>
                </a:lnTo>
                <a:lnTo>
                  <a:pt x="1810" y="3746"/>
                </a:lnTo>
                <a:lnTo>
                  <a:pt x="1800" y="3719"/>
                </a:lnTo>
                <a:lnTo>
                  <a:pt x="1791" y="3691"/>
                </a:lnTo>
                <a:lnTo>
                  <a:pt x="1784" y="3662"/>
                </a:lnTo>
                <a:lnTo>
                  <a:pt x="1778" y="3633"/>
                </a:lnTo>
                <a:lnTo>
                  <a:pt x="1773" y="3604"/>
                </a:lnTo>
                <a:lnTo>
                  <a:pt x="1768" y="3573"/>
                </a:lnTo>
                <a:lnTo>
                  <a:pt x="1765" y="3542"/>
                </a:lnTo>
                <a:lnTo>
                  <a:pt x="1762" y="3512"/>
                </a:lnTo>
                <a:lnTo>
                  <a:pt x="1761" y="3480"/>
                </a:lnTo>
                <a:lnTo>
                  <a:pt x="1761" y="3448"/>
                </a:lnTo>
                <a:lnTo>
                  <a:pt x="1761" y="3416"/>
                </a:lnTo>
                <a:lnTo>
                  <a:pt x="1762" y="3384"/>
                </a:lnTo>
                <a:lnTo>
                  <a:pt x="1765" y="3353"/>
                </a:lnTo>
                <a:lnTo>
                  <a:pt x="1768" y="3322"/>
                </a:lnTo>
                <a:lnTo>
                  <a:pt x="1772" y="3291"/>
                </a:lnTo>
                <a:lnTo>
                  <a:pt x="1777" y="3261"/>
                </a:lnTo>
                <a:lnTo>
                  <a:pt x="1783" y="3232"/>
                </a:lnTo>
                <a:lnTo>
                  <a:pt x="1790" y="3203"/>
                </a:lnTo>
                <a:lnTo>
                  <a:pt x="1798" y="3174"/>
                </a:lnTo>
                <a:lnTo>
                  <a:pt x="1808" y="3147"/>
                </a:lnTo>
                <a:lnTo>
                  <a:pt x="1818" y="3120"/>
                </a:lnTo>
                <a:lnTo>
                  <a:pt x="1829" y="3093"/>
                </a:lnTo>
                <a:lnTo>
                  <a:pt x="1840" y="3069"/>
                </a:lnTo>
                <a:lnTo>
                  <a:pt x="1854" y="3044"/>
                </a:lnTo>
                <a:lnTo>
                  <a:pt x="1867" y="3021"/>
                </a:lnTo>
                <a:lnTo>
                  <a:pt x="1881" y="2998"/>
                </a:lnTo>
                <a:lnTo>
                  <a:pt x="1898" y="2977"/>
                </a:lnTo>
                <a:lnTo>
                  <a:pt x="1914" y="2955"/>
                </a:lnTo>
                <a:lnTo>
                  <a:pt x="1931" y="2936"/>
                </a:lnTo>
                <a:lnTo>
                  <a:pt x="1950" y="2919"/>
                </a:lnTo>
                <a:lnTo>
                  <a:pt x="1968" y="2901"/>
                </a:lnTo>
                <a:lnTo>
                  <a:pt x="1989" y="2885"/>
                </a:lnTo>
                <a:lnTo>
                  <a:pt x="2010" y="2871"/>
                </a:lnTo>
                <a:lnTo>
                  <a:pt x="2032" y="2857"/>
                </a:lnTo>
                <a:lnTo>
                  <a:pt x="2054" y="2846"/>
                </a:lnTo>
                <a:lnTo>
                  <a:pt x="2079" y="2835"/>
                </a:lnTo>
                <a:lnTo>
                  <a:pt x="2103" y="2827"/>
                </a:lnTo>
                <a:lnTo>
                  <a:pt x="2129" y="2818"/>
                </a:lnTo>
                <a:lnTo>
                  <a:pt x="2154" y="2813"/>
                </a:lnTo>
                <a:lnTo>
                  <a:pt x="2182" y="2809"/>
                </a:lnTo>
                <a:lnTo>
                  <a:pt x="2210" y="2806"/>
                </a:lnTo>
                <a:lnTo>
                  <a:pt x="2239" y="2805"/>
                </a:lnTo>
                <a:lnTo>
                  <a:pt x="2268" y="2806"/>
                </a:lnTo>
                <a:lnTo>
                  <a:pt x="2296" y="2809"/>
                </a:lnTo>
                <a:lnTo>
                  <a:pt x="2323" y="2813"/>
                </a:lnTo>
                <a:lnTo>
                  <a:pt x="2350" y="2819"/>
                </a:lnTo>
                <a:lnTo>
                  <a:pt x="2375" y="2827"/>
                </a:lnTo>
                <a:lnTo>
                  <a:pt x="2399" y="2836"/>
                </a:lnTo>
                <a:lnTo>
                  <a:pt x="2423" y="2846"/>
                </a:lnTo>
                <a:lnTo>
                  <a:pt x="2446" y="2858"/>
                </a:lnTo>
                <a:lnTo>
                  <a:pt x="2467" y="2872"/>
                </a:lnTo>
                <a:lnTo>
                  <a:pt x="2488" y="2886"/>
                </a:lnTo>
                <a:lnTo>
                  <a:pt x="2508" y="2902"/>
                </a:lnTo>
                <a:lnTo>
                  <a:pt x="2527" y="2920"/>
                </a:lnTo>
                <a:lnTo>
                  <a:pt x="2545" y="2938"/>
                </a:lnTo>
                <a:lnTo>
                  <a:pt x="2563" y="2957"/>
                </a:lnTo>
                <a:lnTo>
                  <a:pt x="2579" y="2978"/>
                </a:lnTo>
                <a:lnTo>
                  <a:pt x="2594" y="2999"/>
                </a:lnTo>
                <a:lnTo>
                  <a:pt x="2609" y="3022"/>
                </a:lnTo>
                <a:lnTo>
                  <a:pt x="2622" y="3045"/>
                </a:lnTo>
                <a:lnTo>
                  <a:pt x="2635" y="3069"/>
                </a:lnTo>
                <a:lnTo>
                  <a:pt x="2647" y="3094"/>
                </a:lnTo>
                <a:lnTo>
                  <a:pt x="2658" y="3120"/>
                </a:lnTo>
                <a:lnTo>
                  <a:pt x="2667" y="3147"/>
                </a:lnTo>
                <a:lnTo>
                  <a:pt x="2676" y="3173"/>
                </a:lnTo>
                <a:lnTo>
                  <a:pt x="2684" y="3201"/>
                </a:lnTo>
                <a:lnTo>
                  <a:pt x="2692" y="3229"/>
                </a:lnTo>
                <a:lnTo>
                  <a:pt x="2698" y="3258"/>
                </a:lnTo>
                <a:lnTo>
                  <a:pt x="2703" y="3287"/>
                </a:lnTo>
                <a:lnTo>
                  <a:pt x="2707" y="3316"/>
                </a:lnTo>
                <a:lnTo>
                  <a:pt x="2710" y="3346"/>
                </a:lnTo>
                <a:lnTo>
                  <a:pt x="2712" y="3377"/>
                </a:lnTo>
                <a:lnTo>
                  <a:pt x="2714" y="3406"/>
                </a:lnTo>
                <a:lnTo>
                  <a:pt x="2714" y="3437"/>
                </a:lnTo>
                <a:lnTo>
                  <a:pt x="2714" y="3471"/>
                </a:lnTo>
                <a:lnTo>
                  <a:pt x="2712" y="3504"/>
                </a:lnTo>
                <a:lnTo>
                  <a:pt x="2710" y="3536"/>
                </a:lnTo>
                <a:lnTo>
                  <a:pt x="2706" y="3568"/>
                </a:lnTo>
                <a:lnTo>
                  <a:pt x="2702" y="3600"/>
                </a:lnTo>
                <a:lnTo>
                  <a:pt x="2697" y="3630"/>
                </a:lnTo>
                <a:lnTo>
                  <a:pt x="2689" y="3660"/>
                </a:lnTo>
                <a:lnTo>
                  <a:pt x="2682" y="3690"/>
                </a:lnTo>
                <a:lnTo>
                  <a:pt x="2674" y="3717"/>
                </a:lnTo>
                <a:lnTo>
                  <a:pt x="2665" y="3746"/>
                </a:lnTo>
                <a:lnTo>
                  <a:pt x="2655" y="3773"/>
                </a:lnTo>
                <a:lnTo>
                  <a:pt x="2643" y="3798"/>
                </a:lnTo>
                <a:lnTo>
                  <a:pt x="2632" y="3824"/>
                </a:lnTo>
                <a:lnTo>
                  <a:pt x="2619" y="3848"/>
                </a:lnTo>
                <a:lnTo>
                  <a:pt x="2605" y="3871"/>
                </a:lnTo>
                <a:lnTo>
                  <a:pt x="2590" y="3893"/>
                </a:lnTo>
                <a:lnTo>
                  <a:pt x="2575" y="3915"/>
                </a:lnTo>
                <a:lnTo>
                  <a:pt x="2559" y="3934"/>
                </a:lnTo>
                <a:lnTo>
                  <a:pt x="2541" y="3954"/>
                </a:lnTo>
                <a:lnTo>
                  <a:pt x="2523" y="3971"/>
                </a:lnTo>
                <a:lnTo>
                  <a:pt x="2503" y="3987"/>
                </a:lnTo>
                <a:lnTo>
                  <a:pt x="2483" y="4003"/>
                </a:lnTo>
                <a:lnTo>
                  <a:pt x="2462" y="4017"/>
                </a:lnTo>
                <a:lnTo>
                  <a:pt x="2441" y="4030"/>
                </a:lnTo>
                <a:lnTo>
                  <a:pt x="2418" y="4041"/>
                </a:lnTo>
                <a:lnTo>
                  <a:pt x="2395" y="4051"/>
                </a:lnTo>
                <a:lnTo>
                  <a:pt x="2371" y="4060"/>
                </a:lnTo>
                <a:lnTo>
                  <a:pt x="2346" y="4067"/>
                </a:lnTo>
                <a:lnTo>
                  <a:pt x="2320" y="4072"/>
                </a:lnTo>
                <a:lnTo>
                  <a:pt x="2294" y="4076"/>
                </a:lnTo>
                <a:lnTo>
                  <a:pt x="2266" y="4078"/>
                </a:lnTo>
                <a:lnTo>
                  <a:pt x="2238" y="4079"/>
                </a:lnTo>
                <a:lnTo>
                  <a:pt x="2235" y="4079"/>
                </a:lnTo>
                <a:close/>
                <a:moveTo>
                  <a:pt x="3609" y="4303"/>
                </a:moveTo>
                <a:lnTo>
                  <a:pt x="3609" y="3688"/>
                </a:lnTo>
                <a:lnTo>
                  <a:pt x="3609" y="3634"/>
                </a:lnTo>
                <a:lnTo>
                  <a:pt x="3609" y="3583"/>
                </a:lnTo>
                <a:lnTo>
                  <a:pt x="3609" y="3533"/>
                </a:lnTo>
                <a:lnTo>
                  <a:pt x="3608" y="3485"/>
                </a:lnTo>
                <a:lnTo>
                  <a:pt x="3608" y="3437"/>
                </a:lnTo>
                <a:lnTo>
                  <a:pt x="3607" y="3390"/>
                </a:lnTo>
                <a:lnTo>
                  <a:pt x="3606" y="3344"/>
                </a:lnTo>
                <a:lnTo>
                  <a:pt x="3605" y="3298"/>
                </a:lnTo>
                <a:lnTo>
                  <a:pt x="3604" y="3254"/>
                </a:lnTo>
                <a:lnTo>
                  <a:pt x="3603" y="3210"/>
                </a:lnTo>
                <a:lnTo>
                  <a:pt x="3602" y="3166"/>
                </a:lnTo>
                <a:lnTo>
                  <a:pt x="3600" y="3123"/>
                </a:lnTo>
                <a:lnTo>
                  <a:pt x="3599" y="3080"/>
                </a:lnTo>
                <a:lnTo>
                  <a:pt x="3597" y="3038"/>
                </a:lnTo>
                <a:lnTo>
                  <a:pt x="3595" y="2995"/>
                </a:lnTo>
                <a:lnTo>
                  <a:pt x="3593" y="2953"/>
                </a:lnTo>
                <a:lnTo>
                  <a:pt x="3601" y="2952"/>
                </a:lnTo>
                <a:lnTo>
                  <a:pt x="3634" y="3026"/>
                </a:lnTo>
                <a:lnTo>
                  <a:pt x="3668" y="3101"/>
                </a:lnTo>
                <a:lnTo>
                  <a:pt x="3706" y="3176"/>
                </a:lnTo>
                <a:lnTo>
                  <a:pt x="3745" y="3252"/>
                </a:lnTo>
                <a:lnTo>
                  <a:pt x="3785" y="3327"/>
                </a:lnTo>
                <a:lnTo>
                  <a:pt x="3826" y="3401"/>
                </a:lnTo>
                <a:lnTo>
                  <a:pt x="3868" y="3474"/>
                </a:lnTo>
                <a:lnTo>
                  <a:pt x="3909" y="3545"/>
                </a:lnTo>
                <a:lnTo>
                  <a:pt x="4359" y="4303"/>
                </a:lnTo>
                <a:lnTo>
                  <a:pt x="4684" y="4303"/>
                </a:lnTo>
                <a:lnTo>
                  <a:pt x="4684" y="2582"/>
                </a:lnTo>
                <a:lnTo>
                  <a:pt x="4394" y="2582"/>
                </a:lnTo>
                <a:lnTo>
                  <a:pt x="4394" y="3182"/>
                </a:lnTo>
                <a:lnTo>
                  <a:pt x="4394" y="3280"/>
                </a:lnTo>
                <a:lnTo>
                  <a:pt x="4395" y="3373"/>
                </a:lnTo>
                <a:lnTo>
                  <a:pt x="4397" y="3464"/>
                </a:lnTo>
                <a:lnTo>
                  <a:pt x="4400" y="3552"/>
                </a:lnTo>
                <a:lnTo>
                  <a:pt x="4403" y="3639"/>
                </a:lnTo>
                <a:lnTo>
                  <a:pt x="4408" y="3724"/>
                </a:lnTo>
                <a:lnTo>
                  <a:pt x="4414" y="3810"/>
                </a:lnTo>
                <a:lnTo>
                  <a:pt x="4422" y="3896"/>
                </a:lnTo>
                <a:lnTo>
                  <a:pt x="4416" y="3897"/>
                </a:lnTo>
                <a:lnTo>
                  <a:pt x="4386" y="3827"/>
                </a:lnTo>
                <a:lnTo>
                  <a:pt x="4353" y="3755"/>
                </a:lnTo>
                <a:lnTo>
                  <a:pt x="4318" y="3683"/>
                </a:lnTo>
                <a:lnTo>
                  <a:pt x="4282" y="3610"/>
                </a:lnTo>
                <a:lnTo>
                  <a:pt x="4244" y="3537"/>
                </a:lnTo>
                <a:lnTo>
                  <a:pt x="4206" y="3465"/>
                </a:lnTo>
                <a:lnTo>
                  <a:pt x="4165" y="3392"/>
                </a:lnTo>
                <a:lnTo>
                  <a:pt x="4123" y="3321"/>
                </a:lnTo>
                <a:lnTo>
                  <a:pt x="3678" y="2582"/>
                </a:lnTo>
                <a:lnTo>
                  <a:pt x="3319" y="2582"/>
                </a:lnTo>
                <a:lnTo>
                  <a:pt x="3319" y="4303"/>
                </a:lnTo>
                <a:lnTo>
                  <a:pt x="3609" y="4303"/>
                </a:lnTo>
                <a:close/>
                <a:moveTo>
                  <a:pt x="4970" y="4220"/>
                </a:moveTo>
                <a:lnTo>
                  <a:pt x="4988" y="4232"/>
                </a:lnTo>
                <a:lnTo>
                  <a:pt x="5010" y="4242"/>
                </a:lnTo>
                <a:lnTo>
                  <a:pt x="5032" y="4252"/>
                </a:lnTo>
                <a:lnTo>
                  <a:pt x="5057" y="4262"/>
                </a:lnTo>
                <a:lnTo>
                  <a:pt x="5083" y="4272"/>
                </a:lnTo>
                <a:lnTo>
                  <a:pt x="5111" y="4281"/>
                </a:lnTo>
                <a:lnTo>
                  <a:pt x="5140" y="4289"/>
                </a:lnTo>
                <a:lnTo>
                  <a:pt x="5169" y="4297"/>
                </a:lnTo>
                <a:lnTo>
                  <a:pt x="5201" y="4304"/>
                </a:lnTo>
                <a:lnTo>
                  <a:pt x="5233" y="4310"/>
                </a:lnTo>
                <a:lnTo>
                  <a:pt x="5265" y="4317"/>
                </a:lnTo>
                <a:lnTo>
                  <a:pt x="5299" y="4322"/>
                </a:lnTo>
                <a:lnTo>
                  <a:pt x="5333" y="4325"/>
                </a:lnTo>
                <a:lnTo>
                  <a:pt x="5367" y="4328"/>
                </a:lnTo>
                <a:lnTo>
                  <a:pt x="5401" y="4330"/>
                </a:lnTo>
                <a:lnTo>
                  <a:pt x="5435" y="4330"/>
                </a:lnTo>
                <a:lnTo>
                  <a:pt x="5476" y="4330"/>
                </a:lnTo>
                <a:lnTo>
                  <a:pt x="5516" y="4328"/>
                </a:lnTo>
                <a:lnTo>
                  <a:pt x="5554" y="4324"/>
                </a:lnTo>
                <a:lnTo>
                  <a:pt x="5591" y="4320"/>
                </a:lnTo>
                <a:lnTo>
                  <a:pt x="5627" y="4313"/>
                </a:lnTo>
                <a:lnTo>
                  <a:pt x="5660" y="4306"/>
                </a:lnTo>
                <a:lnTo>
                  <a:pt x="5693" y="4298"/>
                </a:lnTo>
                <a:lnTo>
                  <a:pt x="5725" y="4288"/>
                </a:lnTo>
                <a:lnTo>
                  <a:pt x="5755" y="4278"/>
                </a:lnTo>
                <a:lnTo>
                  <a:pt x="5784" y="4266"/>
                </a:lnTo>
                <a:lnTo>
                  <a:pt x="5811" y="4253"/>
                </a:lnTo>
                <a:lnTo>
                  <a:pt x="5837" y="4240"/>
                </a:lnTo>
                <a:lnTo>
                  <a:pt x="5862" y="4225"/>
                </a:lnTo>
                <a:lnTo>
                  <a:pt x="5885" y="4209"/>
                </a:lnTo>
                <a:lnTo>
                  <a:pt x="5908" y="4193"/>
                </a:lnTo>
                <a:lnTo>
                  <a:pt x="5928" y="4175"/>
                </a:lnTo>
                <a:lnTo>
                  <a:pt x="5948" y="4157"/>
                </a:lnTo>
                <a:lnTo>
                  <a:pt x="5966" y="4139"/>
                </a:lnTo>
                <a:lnTo>
                  <a:pt x="5984" y="4118"/>
                </a:lnTo>
                <a:lnTo>
                  <a:pt x="5999" y="4099"/>
                </a:lnTo>
                <a:lnTo>
                  <a:pt x="6013" y="4077"/>
                </a:lnTo>
                <a:lnTo>
                  <a:pt x="6026" y="4056"/>
                </a:lnTo>
                <a:lnTo>
                  <a:pt x="6039" y="4033"/>
                </a:lnTo>
                <a:lnTo>
                  <a:pt x="6049" y="4011"/>
                </a:lnTo>
                <a:lnTo>
                  <a:pt x="6058" y="3987"/>
                </a:lnTo>
                <a:lnTo>
                  <a:pt x="6066" y="3964"/>
                </a:lnTo>
                <a:lnTo>
                  <a:pt x="6073" y="3939"/>
                </a:lnTo>
                <a:lnTo>
                  <a:pt x="6079" y="3915"/>
                </a:lnTo>
                <a:lnTo>
                  <a:pt x="6083" y="3889"/>
                </a:lnTo>
                <a:lnTo>
                  <a:pt x="6086" y="3865"/>
                </a:lnTo>
                <a:lnTo>
                  <a:pt x="6088" y="3839"/>
                </a:lnTo>
                <a:lnTo>
                  <a:pt x="6088" y="3812"/>
                </a:lnTo>
                <a:lnTo>
                  <a:pt x="6088" y="3790"/>
                </a:lnTo>
                <a:lnTo>
                  <a:pt x="6087" y="3767"/>
                </a:lnTo>
                <a:lnTo>
                  <a:pt x="6085" y="3746"/>
                </a:lnTo>
                <a:lnTo>
                  <a:pt x="6082" y="3724"/>
                </a:lnTo>
                <a:lnTo>
                  <a:pt x="6078" y="3704"/>
                </a:lnTo>
                <a:lnTo>
                  <a:pt x="6074" y="3684"/>
                </a:lnTo>
                <a:lnTo>
                  <a:pt x="6067" y="3664"/>
                </a:lnTo>
                <a:lnTo>
                  <a:pt x="6061" y="3645"/>
                </a:lnTo>
                <a:lnTo>
                  <a:pt x="6054" y="3626"/>
                </a:lnTo>
                <a:lnTo>
                  <a:pt x="6046" y="3608"/>
                </a:lnTo>
                <a:lnTo>
                  <a:pt x="6037" y="3589"/>
                </a:lnTo>
                <a:lnTo>
                  <a:pt x="6028" y="3572"/>
                </a:lnTo>
                <a:lnTo>
                  <a:pt x="6016" y="3556"/>
                </a:lnTo>
                <a:lnTo>
                  <a:pt x="6005" y="3538"/>
                </a:lnTo>
                <a:lnTo>
                  <a:pt x="5993" y="3523"/>
                </a:lnTo>
                <a:lnTo>
                  <a:pt x="5979" y="3507"/>
                </a:lnTo>
                <a:lnTo>
                  <a:pt x="5965" y="3491"/>
                </a:lnTo>
                <a:lnTo>
                  <a:pt x="5950" y="3477"/>
                </a:lnTo>
                <a:lnTo>
                  <a:pt x="5933" y="3463"/>
                </a:lnTo>
                <a:lnTo>
                  <a:pt x="5917" y="3448"/>
                </a:lnTo>
                <a:lnTo>
                  <a:pt x="5900" y="3434"/>
                </a:lnTo>
                <a:lnTo>
                  <a:pt x="5881" y="3421"/>
                </a:lnTo>
                <a:lnTo>
                  <a:pt x="5861" y="3407"/>
                </a:lnTo>
                <a:lnTo>
                  <a:pt x="5841" y="3394"/>
                </a:lnTo>
                <a:lnTo>
                  <a:pt x="5820" y="3382"/>
                </a:lnTo>
                <a:lnTo>
                  <a:pt x="5797" y="3370"/>
                </a:lnTo>
                <a:lnTo>
                  <a:pt x="5775" y="3357"/>
                </a:lnTo>
                <a:lnTo>
                  <a:pt x="5750" y="3346"/>
                </a:lnTo>
                <a:lnTo>
                  <a:pt x="5726" y="3334"/>
                </a:lnTo>
                <a:lnTo>
                  <a:pt x="5700" y="3323"/>
                </a:lnTo>
                <a:lnTo>
                  <a:pt x="5674" y="3312"/>
                </a:lnTo>
                <a:lnTo>
                  <a:pt x="5646" y="3301"/>
                </a:lnTo>
                <a:lnTo>
                  <a:pt x="5604" y="3285"/>
                </a:lnTo>
                <a:lnTo>
                  <a:pt x="5565" y="3269"/>
                </a:lnTo>
                <a:lnTo>
                  <a:pt x="5529" y="3254"/>
                </a:lnTo>
                <a:lnTo>
                  <a:pt x="5498" y="3239"/>
                </a:lnTo>
                <a:lnTo>
                  <a:pt x="5467" y="3223"/>
                </a:lnTo>
                <a:lnTo>
                  <a:pt x="5440" y="3208"/>
                </a:lnTo>
                <a:lnTo>
                  <a:pt x="5416" y="3193"/>
                </a:lnTo>
                <a:lnTo>
                  <a:pt x="5394" y="3177"/>
                </a:lnTo>
                <a:lnTo>
                  <a:pt x="5385" y="3169"/>
                </a:lnTo>
                <a:lnTo>
                  <a:pt x="5376" y="3160"/>
                </a:lnTo>
                <a:lnTo>
                  <a:pt x="5368" y="3152"/>
                </a:lnTo>
                <a:lnTo>
                  <a:pt x="5359" y="3144"/>
                </a:lnTo>
                <a:lnTo>
                  <a:pt x="5352" y="3134"/>
                </a:lnTo>
                <a:lnTo>
                  <a:pt x="5346" y="3125"/>
                </a:lnTo>
                <a:lnTo>
                  <a:pt x="5340" y="3116"/>
                </a:lnTo>
                <a:lnTo>
                  <a:pt x="5335" y="3107"/>
                </a:lnTo>
                <a:lnTo>
                  <a:pt x="5331" y="3097"/>
                </a:lnTo>
                <a:lnTo>
                  <a:pt x="5327" y="3087"/>
                </a:lnTo>
                <a:lnTo>
                  <a:pt x="5324" y="3076"/>
                </a:lnTo>
                <a:lnTo>
                  <a:pt x="5321" y="3066"/>
                </a:lnTo>
                <a:lnTo>
                  <a:pt x="5319" y="3055"/>
                </a:lnTo>
                <a:lnTo>
                  <a:pt x="5318" y="3043"/>
                </a:lnTo>
                <a:lnTo>
                  <a:pt x="5317" y="3031"/>
                </a:lnTo>
                <a:lnTo>
                  <a:pt x="5317" y="3020"/>
                </a:lnTo>
                <a:lnTo>
                  <a:pt x="5318" y="3000"/>
                </a:lnTo>
                <a:lnTo>
                  <a:pt x="5320" y="2981"/>
                </a:lnTo>
                <a:lnTo>
                  <a:pt x="5323" y="2972"/>
                </a:lnTo>
                <a:lnTo>
                  <a:pt x="5325" y="2963"/>
                </a:lnTo>
                <a:lnTo>
                  <a:pt x="5329" y="2953"/>
                </a:lnTo>
                <a:lnTo>
                  <a:pt x="5333" y="2944"/>
                </a:lnTo>
                <a:lnTo>
                  <a:pt x="5337" y="2935"/>
                </a:lnTo>
                <a:lnTo>
                  <a:pt x="5342" y="2927"/>
                </a:lnTo>
                <a:lnTo>
                  <a:pt x="5347" y="2918"/>
                </a:lnTo>
                <a:lnTo>
                  <a:pt x="5353" y="2909"/>
                </a:lnTo>
                <a:lnTo>
                  <a:pt x="5361" y="2901"/>
                </a:lnTo>
                <a:lnTo>
                  <a:pt x="5368" y="2893"/>
                </a:lnTo>
                <a:lnTo>
                  <a:pt x="5375" y="2885"/>
                </a:lnTo>
                <a:lnTo>
                  <a:pt x="5383" y="2878"/>
                </a:lnTo>
                <a:lnTo>
                  <a:pt x="5392" y="2871"/>
                </a:lnTo>
                <a:lnTo>
                  <a:pt x="5401" y="2863"/>
                </a:lnTo>
                <a:lnTo>
                  <a:pt x="5412" y="2857"/>
                </a:lnTo>
                <a:lnTo>
                  <a:pt x="5423" y="2851"/>
                </a:lnTo>
                <a:lnTo>
                  <a:pt x="5434" y="2845"/>
                </a:lnTo>
                <a:lnTo>
                  <a:pt x="5446" y="2840"/>
                </a:lnTo>
                <a:lnTo>
                  <a:pt x="5459" y="2835"/>
                </a:lnTo>
                <a:lnTo>
                  <a:pt x="5472" y="2831"/>
                </a:lnTo>
                <a:lnTo>
                  <a:pt x="5485" y="2827"/>
                </a:lnTo>
                <a:lnTo>
                  <a:pt x="5500" y="2822"/>
                </a:lnTo>
                <a:lnTo>
                  <a:pt x="5515" y="2819"/>
                </a:lnTo>
                <a:lnTo>
                  <a:pt x="5531" y="2816"/>
                </a:lnTo>
                <a:lnTo>
                  <a:pt x="5548" y="2814"/>
                </a:lnTo>
                <a:lnTo>
                  <a:pt x="5564" y="2813"/>
                </a:lnTo>
                <a:lnTo>
                  <a:pt x="5583" y="2812"/>
                </a:lnTo>
                <a:lnTo>
                  <a:pt x="5601" y="2812"/>
                </a:lnTo>
                <a:lnTo>
                  <a:pt x="5631" y="2812"/>
                </a:lnTo>
                <a:lnTo>
                  <a:pt x="5659" y="2814"/>
                </a:lnTo>
                <a:lnTo>
                  <a:pt x="5687" y="2816"/>
                </a:lnTo>
                <a:lnTo>
                  <a:pt x="5713" y="2820"/>
                </a:lnTo>
                <a:lnTo>
                  <a:pt x="5739" y="2825"/>
                </a:lnTo>
                <a:lnTo>
                  <a:pt x="5764" y="2830"/>
                </a:lnTo>
                <a:lnTo>
                  <a:pt x="5787" y="2835"/>
                </a:lnTo>
                <a:lnTo>
                  <a:pt x="5810" y="2841"/>
                </a:lnTo>
                <a:lnTo>
                  <a:pt x="5831" y="2847"/>
                </a:lnTo>
                <a:lnTo>
                  <a:pt x="5851" y="2853"/>
                </a:lnTo>
                <a:lnTo>
                  <a:pt x="5870" y="2860"/>
                </a:lnTo>
                <a:lnTo>
                  <a:pt x="5887" y="2867"/>
                </a:lnTo>
                <a:lnTo>
                  <a:pt x="5918" y="2881"/>
                </a:lnTo>
                <a:lnTo>
                  <a:pt x="5945" y="2894"/>
                </a:lnTo>
                <a:lnTo>
                  <a:pt x="6020" y="2640"/>
                </a:lnTo>
                <a:lnTo>
                  <a:pt x="6003" y="2631"/>
                </a:lnTo>
                <a:lnTo>
                  <a:pt x="5984" y="2623"/>
                </a:lnTo>
                <a:lnTo>
                  <a:pt x="5964" y="2615"/>
                </a:lnTo>
                <a:lnTo>
                  <a:pt x="5944" y="2608"/>
                </a:lnTo>
                <a:lnTo>
                  <a:pt x="5922" y="2601"/>
                </a:lnTo>
                <a:lnTo>
                  <a:pt x="5899" y="2593"/>
                </a:lnTo>
                <a:lnTo>
                  <a:pt x="5875" y="2586"/>
                </a:lnTo>
                <a:lnTo>
                  <a:pt x="5850" y="2580"/>
                </a:lnTo>
                <a:lnTo>
                  <a:pt x="5823" y="2575"/>
                </a:lnTo>
                <a:lnTo>
                  <a:pt x="5795" y="2570"/>
                </a:lnTo>
                <a:lnTo>
                  <a:pt x="5768" y="2566"/>
                </a:lnTo>
                <a:lnTo>
                  <a:pt x="5737" y="2562"/>
                </a:lnTo>
                <a:lnTo>
                  <a:pt x="5706" y="2559"/>
                </a:lnTo>
                <a:lnTo>
                  <a:pt x="5675" y="2557"/>
                </a:lnTo>
                <a:lnTo>
                  <a:pt x="5641" y="2556"/>
                </a:lnTo>
                <a:lnTo>
                  <a:pt x="5607" y="2555"/>
                </a:lnTo>
                <a:lnTo>
                  <a:pt x="5572" y="2556"/>
                </a:lnTo>
                <a:lnTo>
                  <a:pt x="5539" y="2558"/>
                </a:lnTo>
                <a:lnTo>
                  <a:pt x="5506" y="2561"/>
                </a:lnTo>
                <a:lnTo>
                  <a:pt x="5473" y="2565"/>
                </a:lnTo>
                <a:lnTo>
                  <a:pt x="5442" y="2570"/>
                </a:lnTo>
                <a:lnTo>
                  <a:pt x="5412" y="2576"/>
                </a:lnTo>
                <a:lnTo>
                  <a:pt x="5383" y="2584"/>
                </a:lnTo>
                <a:lnTo>
                  <a:pt x="5354" y="2592"/>
                </a:lnTo>
                <a:lnTo>
                  <a:pt x="5327" y="2603"/>
                </a:lnTo>
                <a:lnTo>
                  <a:pt x="5300" y="2613"/>
                </a:lnTo>
                <a:lnTo>
                  <a:pt x="5275" y="2624"/>
                </a:lnTo>
                <a:lnTo>
                  <a:pt x="5250" y="2637"/>
                </a:lnTo>
                <a:lnTo>
                  <a:pt x="5227" y="2651"/>
                </a:lnTo>
                <a:lnTo>
                  <a:pt x="5204" y="2665"/>
                </a:lnTo>
                <a:lnTo>
                  <a:pt x="5183" y="2680"/>
                </a:lnTo>
                <a:lnTo>
                  <a:pt x="5162" y="2697"/>
                </a:lnTo>
                <a:lnTo>
                  <a:pt x="5143" y="2713"/>
                </a:lnTo>
                <a:lnTo>
                  <a:pt x="5125" y="2731"/>
                </a:lnTo>
                <a:lnTo>
                  <a:pt x="5108" y="2750"/>
                </a:lnTo>
                <a:lnTo>
                  <a:pt x="5091" y="2769"/>
                </a:lnTo>
                <a:lnTo>
                  <a:pt x="5077" y="2789"/>
                </a:lnTo>
                <a:lnTo>
                  <a:pt x="5064" y="2810"/>
                </a:lnTo>
                <a:lnTo>
                  <a:pt x="5052" y="2831"/>
                </a:lnTo>
                <a:lnTo>
                  <a:pt x="5040" y="2853"/>
                </a:lnTo>
                <a:lnTo>
                  <a:pt x="5030" y="2876"/>
                </a:lnTo>
                <a:lnTo>
                  <a:pt x="5022" y="2899"/>
                </a:lnTo>
                <a:lnTo>
                  <a:pt x="5015" y="2923"/>
                </a:lnTo>
                <a:lnTo>
                  <a:pt x="5009" y="2947"/>
                </a:lnTo>
                <a:lnTo>
                  <a:pt x="5003" y="2972"/>
                </a:lnTo>
                <a:lnTo>
                  <a:pt x="5000" y="2997"/>
                </a:lnTo>
                <a:lnTo>
                  <a:pt x="4998" y="3023"/>
                </a:lnTo>
                <a:lnTo>
                  <a:pt x="4997" y="3050"/>
                </a:lnTo>
                <a:lnTo>
                  <a:pt x="4998" y="3072"/>
                </a:lnTo>
                <a:lnTo>
                  <a:pt x="4999" y="3094"/>
                </a:lnTo>
                <a:lnTo>
                  <a:pt x="5002" y="3116"/>
                </a:lnTo>
                <a:lnTo>
                  <a:pt x="5006" y="3137"/>
                </a:lnTo>
                <a:lnTo>
                  <a:pt x="5011" y="3158"/>
                </a:lnTo>
                <a:lnTo>
                  <a:pt x="5016" y="3178"/>
                </a:lnTo>
                <a:lnTo>
                  <a:pt x="5023" y="3198"/>
                </a:lnTo>
                <a:lnTo>
                  <a:pt x="5030" y="3217"/>
                </a:lnTo>
                <a:lnTo>
                  <a:pt x="5039" y="3236"/>
                </a:lnTo>
                <a:lnTo>
                  <a:pt x="5049" y="3254"/>
                </a:lnTo>
                <a:lnTo>
                  <a:pt x="5059" y="3272"/>
                </a:lnTo>
                <a:lnTo>
                  <a:pt x="5070" y="3289"/>
                </a:lnTo>
                <a:lnTo>
                  <a:pt x="5082" y="3306"/>
                </a:lnTo>
                <a:lnTo>
                  <a:pt x="5096" y="3323"/>
                </a:lnTo>
                <a:lnTo>
                  <a:pt x="5109" y="3339"/>
                </a:lnTo>
                <a:lnTo>
                  <a:pt x="5124" y="3354"/>
                </a:lnTo>
                <a:lnTo>
                  <a:pt x="5140" y="3369"/>
                </a:lnTo>
                <a:lnTo>
                  <a:pt x="5156" y="3384"/>
                </a:lnTo>
                <a:lnTo>
                  <a:pt x="5173" y="3398"/>
                </a:lnTo>
                <a:lnTo>
                  <a:pt x="5192" y="3412"/>
                </a:lnTo>
                <a:lnTo>
                  <a:pt x="5210" y="3425"/>
                </a:lnTo>
                <a:lnTo>
                  <a:pt x="5230" y="3438"/>
                </a:lnTo>
                <a:lnTo>
                  <a:pt x="5250" y="3451"/>
                </a:lnTo>
                <a:lnTo>
                  <a:pt x="5270" y="3464"/>
                </a:lnTo>
                <a:lnTo>
                  <a:pt x="5293" y="3475"/>
                </a:lnTo>
                <a:lnTo>
                  <a:pt x="5316" y="3487"/>
                </a:lnTo>
                <a:lnTo>
                  <a:pt x="5338" y="3498"/>
                </a:lnTo>
                <a:lnTo>
                  <a:pt x="5363" y="3509"/>
                </a:lnTo>
                <a:lnTo>
                  <a:pt x="5386" y="3520"/>
                </a:lnTo>
                <a:lnTo>
                  <a:pt x="5412" y="3530"/>
                </a:lnTo>
                <a:lnTo>
                  <a:pt x="5437" y="3539"/>
                </a:lnTo>
                <a:lnTo>
                  <a:pt x="5464" y="3550"/>
                </a:lnTo>
                <a:lnTo>
                  <a:pt x="5503" y="3564"/>
                </a:lnTo>
                <a:lnTo>
                  <a:pt x="5540" y="3579"/>
                </a:lnTo>
                <a:lnTo>
                  <a:pt x="5572" y="3594"/>
                </a:lnTo>
                <a:lnTo>
                  <a:pt x="5603" y="3609"/>
                </a:lnTo>
                <a:lnTo>
                  <a:pt x="5631" y="3624"/>
                </a:lnTo>
                <a:lnTo>
                  <a:pt x="5656" y="3641"/>
                </a:lnTo>
                <a:lnTo>
                  <a:pt x="5678" y="3656"/>
                </a:lnTo>
                <a:lnTo>
                  <a:pt x="5698" y="3673"/>
                </a:lnTo>
                <a:lnTo>
                  <a:pt x="5706" y="3681"/>
                </a:lnTo>
                <a:lnTo>
                  <a:pt x="5714" y="3691"/>
                </a:lnTo>
                <a:lnTo>
                  <a:pt x="5723" y="3699"/>
                </a:lnTo>
                <a:lnTo>
                  <a:pt x="5730" y="3708"/>
                </a:lnTo>
                <a:lnTo>
                  <a:pt x="5736" y="3717"/>
                </a:lnTo>
                <a:lnTo>
                  <a:pt x="5742" y="3728"/>
                </a:lnTo>
                <a:lnTo>
                  <a:pt x="5747" y="3737"/>
                </a:lnTo>
                <a:lnTo>
                  <a:pt x="5751" y="3747"/>
                </a:lnTo>
                <a:lnTo>
                  <a:pt x="5755" y="3757"/>
                </a:lnTo>
                <a:lnTo>
                  <a:pt x="5759" y="3767"/>
                </a:lnTo>
                <a:lnTo>
                  <a:pt x="5763" y="3778"/>
                </a:lnTo>
                <a:lnTo>
                  <a:pt x="5765" y="3789"/>
                </a:lnTo>
                <a:lnTo>
                  <a:pt x="5767" y="3800"/>
                </a:lnTo>
                <a:lnTo>
                  <a:pt x="5768" y="3811"/>
                </a:lnTo>
                <a:lnTo>
                  <a:pt x="5769" y="3823"/>
                </a:lnTo>
                <a:lnTo>
                  <a:pt x="5769" y="3835"/>
                </a:lnTo>
                <a:lnTo>
                  <a:pt x="5769" y="3848"/>
                </a:lnTo>
                <a:lnTo>
                  <a:pt x="5768" y="3860"/>
                </a:lnTo>
                <a:lnTo>
                  <a:pt x="5766" y="3873"/>
                </a:lnTo>
                <a:lnTo>
                  <a:pt x="5764" y="3885"/>
                </a:lnTo>
                <a:lnTo>
                  <a:pt x="5761" y="3897"/>
                </a:lnTo>
                <a:lnTo>
                  <a:pt x="5757" y="3909"/>
                </a:lnTo>
                <a:lnTo>
                  <a:pt x="5752" y="3920"/>
                </a:lnTo>
                <a:lnTo>
                  <a:pt x="5748" y="3931"/>
                </a:lnTo>
                <a:lnTo>
                  <a:pt x="5742" y="3941"/>
                </a:lnTo>
                <a:lnTo>
                  <a:pt x="5736" y="3951"/>
                </a:lnTo>
                <a:lnTo>
                  <a:pt x="5730" y="3962"/>
                </a:lnTo>
                <a:lnTo>
                  <a:pt x="5723" y="3971"/>
                </a:lnTo>
                <a:lnTo>
                  <a:pt x="5714" y="3980"/>
                </a:lnTo>
                <a:lnTo>
                  <a:pt x="5706" y="3989"/>
                </a:lnTo>
                <a:lnTo>
                  <a:pt x="5697" y="3997"/>
                </a:lnTo>
                <a:lnTo>
                  <a:pt x="5688" y="4006"/>
                </a:lnTo>
                <a:lnTo>
                  <a:pt x="5677" y="4013"/>
                </a:lnTo>
                <a:lnTo>
                  <a:pt x="5666" y="4020"/>
                </a:lnTo>
                <a:lnTo>
                  <a:pt x="5655" y="4026"/>
                </a:lnTo>
                <a:lnTo>
                  <a:pt x="5643" y="4032"/>
                </a:lnTo>
                <a:lnTo>
                  <a:pt x="5631" y="4038"/>
                </a:lnTo>
                <a:lnTo>
                  <a:pt x="5617" y="4044"/>
                </a:lnTo>
                <a:lnTo>
                  <a:pt x="5603" y="4049"/>
                </a:lnTo>
                <a:lnTo>
                  <a:pt x="5590" y="4053"/>
                </a:lnTo>
                <a:lnTo>
                  <a:pt x="5574" y="4057"/>
                </a:lnTo>
                <a:lnTo>
                  <a:pt x="5559" y="4060"/>
                </a:lnTo>
                <a:lnTo>
                  <a:pt x="5544" y="4063"/>
                </a:lnTo>
                <a:lnTo>
                  <a:pt x="5526" y="4066"/>
                </a:lnTo>
                <a:lnTo>
                  <a:pt x="5510" y="4067"/>
                </a:lnTo>
                <a:lnTo>
                  <a:pt x="5492" y="4069"/>
                </a:lnTo>
                <a:lnTo>
                  <a:pt x="5474" y="4069"/>
                </a:lnTo>
                <a:lnTo>
                  <a:pt x="5456" y="4070"/>
                </a:lnTo>
                <a:lnTo>
                  <a:pt x="5426" y="4069"/>
                </a:lnTo>
                <a:lnTo>
                  <a:pt x="5396" y="4067"/>
                </a:lnTo>
                <a:lnTo>
                  <a:pt x="5367" y="4065"/>
                </a:lnTo>
                <a:lnTo>
                  <a:pt x="5337" y="4061"/>
                </a:lnTo>
                <a:lnTo>
                  <a:pt x="5308" y="4056"/>
                </a:lnTo>
                <a:lnTo>
                  <a:pt x="5281" y="4051"/>
                </a:lnTo>
                <a:lnTo>
                  <a:pt x="5253" y="4045"/>
                </a:lnTo>
                <a:lnTo>
                  <a:pt x="5225" y="4037"/>
                </a:lnTo>
                <a:lnTo>
                  <a:pt x="5199" y="4029"/>
                </a:lnTo>
                <a:lnTo>
                  <a:pt x="5173" y="4021"/>
                </a:lnTo>
                <a:lnTo>
                  <a:pt x="5149" y="4012"/>
                </a:lnTo>
                <a:lnTo>
                  <a:pt x="5125" y="4002"/>
                </a:lnTo>
                <a:lnTo>
                  <a:pt x="5102" y="3992"/>
                </a:lnTo>
                <a:lnTo>
                  <a:pt x="5080" y="3981"/>
                </a:lnTo>
                <a:lnTo>
                  <a:pt x="5060" y="3971"/>
                </a:lnTo>
                <a:lnTo>
                  <a:pt x="5039" y="3960"/>
                </a:lnTo>
                <a:lnTo>
                  <a:pt x="4970" y="4220"/>
                </a:lnTo>
                <a:close/>
                <a:moveTo>
                  <a:pt x="6369" y="2582"/>
                </a:moveTo>
                <a:lnTo>
                  <a:pt x="6369" y="3567"/>
                </a:lnTo>
                <a:lnTo>
                  <a:pt x="6370" y="3616"/>
                </a:lnTo>
                <a:lnTo>
                  <a:pt x="6372" y="3664"/>
                </a:lnTo>
                <a:lnTo>
                  <a:pt x="6376" y="3711"/>
                </a:lnTo>
                <a:lnTo>
                  <a:pt x="6381" y="3755"/>
                </a:lnTo>
                <a:lnTo>
                  <a:pt x="6388" y="3797"/>
                </a:lnTo>
                <a:lnTo>
                  <a:pt x="6396" y="3838"/>
                </a:lnTo>
                <a:lnTo>
                  <a:pt x="6405" y="3877"/>
                </a:lnTo>
                <a:lnTo>
                  <a:pt x="6416" y="3915"/>
                </a:lnTo>
                <a:lnTo>
                  <a:pt x="6429" y="3950"/>
                </a:lnTo>
                <a:lnTo>
                  <a:pt x="6442" y="3984"/>
                </a:lnTo>
                <a:lnTo>
                  <a:pt x="6456" y="4016"/>
                </a:lnTo>
                <a:lnTo>
                  <a:pt x="6473" y="4047"/>
                </a:lnTo>
                <a:lnTo>
                  <a:pt x="6490" y="4075"/>
                </a:lnTo>
                <a:lnTo>
                  <a:pt x="6508" y="4103"/>
                </a:lnTo>
                <a:lnTo>
                  <a:pt x="6528" y="4128"/>
                </a:lnTo>
                <a:lnTo>
                  <a:pt x="6548" y="4152"/>
                </a:lnTo>
                <a:lnTo>
                  <a:pt x="6571" y="4174"/>
                </a:lnTo>
                <a:lnTo>
                  <a:pt x="6593" y="4195"/>
                </a:lnTo>
                <a:lnTo>
                  <a:pt x="6618" y="4214"/>
                </a:lnTo>
                <a:lnTo>
                  <a:pt x="6643" y="4233"/>
                </a:lnTo>
                <a:lnTo>
                  <a:pt x="6670" y="4248"/>
                </a:lnTo>
                <a:lnTo>
                  <a:pt x="6698" y="4263"/>
                </a:lnTo>
                <a:lnTo>
                  <a:pt x="6726" y="4277"/>
                </a:lnTo>
                <a:lnTo>
                  <a:pt x="6756" y="4288"/>
                </a:lnTo>
                <a:lnTo>
                  <a:pt x="6786" y="4298"/>
                </a:lnTo>
                <a:lnTo>
                  <a:pt x="6817" y="4307"/>
                </a:lnTo>
                <a:lnTo>
                  <a:pt x="6850" y="4315"/>
                </a:lnTo>
                <a:lnTo>
                  <a:pt x="6883" y="4321"/>
                </a:lnTo>
                <a:lnTo>
                  <a:pt x="6918" y="4326"/>
                </a:lnTo>
                <a:lnTo>
                  <a:pt x="6952" y="4329"/>
                </a:lnTo>
                <a:lnTo>
                  <a:pt x="6989" y="4331"/>
                </a:lnTo>
                <a:lnTo>
                  <a:pt x="7026" y="4332"/>
                </a:lnTo>
                <a:lnTo>
                  <a:pt x="7064" y="4331"/>
                </a:lnTo>
                <a:lnTo>
                  <a:pt x="7102" y="4329"/>
                </a:lnTo>
                <a:lnTo>
                  <a:pt x="7138" y="4326"/>
                </a:lnTo>
                <a:lnTo>
                  <a:pt x="7174" y="4321"/>
                </a:lnTo>
                <a:lnTo>
                  <a:pt x="7209" y="4315"/>
                </a:lnTo>
                <a:lnTo>
                  <a:pt x="7244" y="4306"/>
                </a:lnTo>
                <a:lnTo>
                  <a:pt x="7277" y="4297"/>
                </a:lnTo>
                <a:lnTo>
                  <a:pt x="7308" y="4286"/>
                </a:lnTo>
                <a:lnTo>
                  <a:pt x="7340" y="4275"/>
                </a:lnTo>
                <a:lnTo>
                  <a:pt x="7370" y="4260"/>
                </a:lnTo>
                <a:lnTo>
                  <a:pt x="7398" y="4245"/>
                </a:lnTo>
                <a:lnTo>
                  <a:pt x="7426" y="4229"/>
                </a:lnTo>
                <a:lnTo>
                  <a:pt x="7453" y="4211"/>
                </a:lnTo>
                <a:lnTo>
                  <a:pt x="7478" y="4191"/>
                </a:lnTo>
                <a:lnTo>
                  <a:pt x="7503" y="4170"/>
                </a:lnTo>
                <a:lnTo>
                  <a:pt x="7526" y="4147"/>
                </a:lnTo>
                <a:lnTo>
                  <a:pt x="7548" y="4123"/>
                </a:lnTo>
                <a:lnTo>
                  <a:pt x="7568" y="4097"/>
                </a:lnTo>
                <a:lnTo>
                  <a:pt x="7588" y="4070"/>
                </a:lnTo>
                <a:lnTo>
                  <a:pt x="7606" y="4040"/>
                </a:lnTo>
                <a:lnTo>
                  <a:pt x="7623" y="4010"/>
                </a:lnTo>
                <a:lnTo>
                  <a:pt x="7639" y="3978"/>
                </a:lnTo>
                <a:lnTo>
                  <a:pt x="7652" y="3944"/>
                </a:lnTo>
                <a:lnTo>
                  <a:pt x="7665" y="3909"/>
                </a:lnTo>
                <a:lnTo>
                  <a:pt x="7677" y="3872"/>
                </a:lnTo>
                <a:lnTo>
                  <a:pt x="7687" y="3833"/>
                </a:lnTo>
                <a:lnTo>
                  <a:pt x="7695" y="3792"/>
                </a:lnTo>
                <a:lnTo>
                  <a:pt x="7702" y="3750"/>
                </a:lnTo>
                <a:lnTo>
                  <a:pt x="7707" y="3706"/>
                </a:lnTo>
                <a:lnTo>
                  <a:pt x="7711" y="3661"/>
                </a:lnTo>
                <a:lnTo>
                  <a:pt x="7713" y="3614"/>
                </a:lnTo>
                <a:lnTo>
                  <a:pt x="7714" y="3565"/>
                </a:lnTo>
                <a:lnTo>
                  <a:pt x="7714" y="2582"/>
                </a:lnTo>
                <a:lnTo>
                  <a:pt x="7399" y="2582"/>
                </a:lnTo>
                <a:lnTo>
                  <a:pt x="7399" y="3585"/>
                </a:lnTo>
                <a:lnTo>
                  <a:pt x="7399" y="3616"/>
                </a:lnTo>
                <a:lnTo>
                  <a:pt x="7398" y="3647"/>
                </a:lnTo>
                <a:lnTo>
                  <a:pt x="7396" y="3675"/>
                </a:lnTo>
                <a:lnTo>
                  <a:pt x="7393" y="3704"/>
                </a:lnTo>
                <a:lnTo>
                  <a:pt x="7390" y="3731"/>
                </a:lnTo>
                <a:lnTo>
                  <a:pt x="7386" y="3756"/>
                </a:lnTo>
                <a:lnTo>
                  <a:pt x="7381" y="3781"/>
                </a:lnTo>
                <a:lnTo>
                  <a:pt x="7375" y="3805"/>
                </a:lnTo>
                <a:lnTo>
                  <a:pt x="7369" y="3828"/>
                </a:lnTo>
                <a:lnTo>
                  <a:pt x="7362" y="3849"/>
                </a:lnTo>
                <a:lnTo>
                  <a:pt x="7353" y="3870"/>
                </a:lnTo>
                <a:lnTo>
                  <a:pt x="7345" y="3890"/>
                </a:lnTo>
                <a:lnTo>
                  <a:pt x="7335" y="3909"/>
                </a:lnTo>
                <a:lnTo>
                  <a:pt x="7326" y="3926"/>
                </a:lnTo>
                <a:lnTo>
                  <a:pt x="7314" y="3942"/>
                </a:lnTo>
                <a:lnTo>
                  <a:pt x="7303" y="3959"/>
                </a:lnTo>
                <a:lnTo>
                  <a:pt x="7291" y="3973"/>
                </a:lnTo>
                <a:lnTo>
                  <a:pt x="7279" y="3987"/>
                </a:lnTo>
                <a:lnTo>
                  <a:pt x="7265" y="4000"/>
                </a:lnTo>
                <a:lnTo>
                  <a:pt x="7251" y="4012"/>
                </a:lnTo>
                <a:lnTo>
                  <a:pt x="7237" y="4022"/>
                </a:lnTo>
                <a:lnTo>
                  <a:pt x="7221" y="4032"/>
                </a:lnTo>
                <a:lnTo>
                  <a:pt x="7206" y="4040"/>
                </a:lnTo>
                <a:lnTo>
                  <a:pt x="7190" y="4049"/>
                </a:lnTo>
                <a:lnTo>
                  <a:pt x="7172" y="4056"/>
                </a:lnTo>
                <a:lnTo>
                  <a:pt x="7155" y="4062"/>
                </a:lnTo>
                <a:lnTo>
                  <a:pt x="7136" y="4067"/>
                </a:lnTo>
                <a:lnTo>
                  <a:pt x="7118" y="4071"/>
                </a:lnTo>
                <a:lnTo>
                  <a:pt x="7099" y="4074"/>
                </a:lnTo>
                <a:lnTo>
                  <a:pt x="7078" y="4076"/>
                </a:lnTo>
                <a:lnTo>
                  <a:pt x="7058" y="4078"/>
                </a:lnTo>
                <a:lnTo>
                  <a:pt x="7037" y="4078"/>
                </a:lnTo>
                <a:lnTo>
                  <a:pt x="7017" y="4078"/>
                </a:lnTo>
                <a:lnTo>
                  <a:pt x="6998" y="4076"/>
                </a:lnTo>
                <a:lnTo>
                  <a:pt x="6979" y="4074"/>
                </a:lnTo>
                <a:lnTo>
                  <a:pt x="6960" y="4071"/>
                </a:lnTo>
                <a:lnTo>
                  <a:pt x="6943" y="4067"/>
                </a:lnTo>
                <a:lnTo>
                  <a:pt x="6926" y="4062"/>
                </a:lnTo>
                <a:lnTo>
                  <a:pt x="6908" y="4056"/>
                </a:lnTo>
                <a:lnTo>
                  <a:pt x="6892" y="4049"/>
                </a:lnTo>
                <a:lnTo>
                  <a:pt x="6876" y="4040"/>
                </a:lnTo>
                <a:lnTo>
                  <a:pt x="6860" y="4031"/>
                </a:lnTo>
                <a:lnTo>
                  <a:pt x="6846" y="4022"/>
                </a:lnTo>
                <a:lnTo>
                  <a:pt x="6832" y="4011"/>
                </a:lnTo>
                <a:lnTo>
                  <a:pt x="6818" y="4000"/>
                </a:lnTo>
                <a:lnTo>
                  <a:pt x="6805" y="3986"/>
                </a:lnTo>
                <a:lnTo>
                  <a:pt x="6793" y="3973"/>
                </a:lnTo>
                <a:lnTo>
                  <a:pt x="6780" y="3958"/>
                </a:lnTo>
                <a:lnTo>
                  <a:pt x="6769" y="3942"/>
                </a:lnTo>
                <a:lnTo>
                  <a:pt x="6759" y="3926"/>
                </a:lnTo>
                <a:lnTo>
                  <a:pt x="6749" y="3907"/>
                </a:lnTo>
                <a:lnTo>
                  <a:pt x="6740" y="3889"/>
                </a:lnTo>
                <a:lnTo>
                  <a:pt x="6731" y="3870"/>
                </a:lnTo>
                <a:lnTo>
                  <a:pt x="6723" y="3849"/>
                </a:lnTo>
                <a:lnTo>
                  <a:pt x="6716" y="3827"/>
                </a:lnTo>
                <a:lnTo>
                  <a:pt x="6709" y="3804"/>
                </a:lnTo>
                <a:lnTo>
                  <a:pt x="6704" y="3781"/>
                </a:lnTo>
                <a:lnTo>
                  <a:pt x="6699" y="3756"/>
                </a:lnTo>
                <a:lnTo>
                  <a:pt x="6693" y="3730"/>
                </a:lnTo>
                <a:lnTo>
                  <a:pt x="6690" y="3703"/>
                </a:lnTo>
                <a:lnTo>
                  <a:pt x="6687" y="3675"/>
                </a:lnTo>
                <a:lnTo>
                  <a:pt x="6685" y="3647"/>
                </a:lnTo>
                <a:lnTo>
                  <a:pt x="6684" y="3616"/>
                </a:lnTo>
                <a:lnTo>
                  <a:pt x="6684" y="3585"/>
                </a:lnTo>
                <a:lnTo>
                  <a:pt x="6684" y="2582"/>
                </a:lnTo>
                <a:lnTo>
                  <a:pt x="6369" y="2582"/>
                </a:lnTo>
                <a:close/>
                <a:moveTo>
                  <a:pt x="8072" y="4303"/>
                </a:moveTo>
                <a:lnTo>
                  <a:pt x="9095" y="4303"/>
                </a:lnTo>
                <a:lnTo>
                  <a:pt x="9095" y="4039"/>
                </a:lnTo>
                <a:lnTo>
                  <a:pt x="8388" y="4039"/>
                </a:lnTo>
                <a:lnTo>
                  <a:pt x="8388" y="2582"/>
                </a:lnTo>
                <a:lnTo>
                  <a:pt x="8072" y="2582"/>
                </a:lnTo>
                <a:lnTo>
                  <a:pt x="8072" y="4303"/>
                </a:lnTo>
                <a:close/>
                <a:moveTo>
                  <a:pt x="9413" y="4303"/>
                </a:moveTo>
                <a:lnTo>
                  <a:pt x="9727" y="4303"/>
                </a:lnTo>
                <a:lnTo>
                  <a:pt x="9727" y="2846"/>
                </a:lnTo>
                <a:lnTo>
                  <a:pt x="10224" y="2846"/>
                </a:lnTo>
                <a:lnTo>
                  <a:pt x="10224" y="2582"/>
                </a:lnTo>
                <a:lnTo>
                  <a:pt x="8921" y="2582"/>
                </a:lnTo>
                <a:lnTo>
                  <a:pt x="8921" y="2846"/>
                </a:lnTo>
                <a:lnTo>
                  <a:pt x="9413" y="2846"/>
                </a:lnTo>
                <a:lnTo>
                  <a:pt x="9413" y="4303"/>
                </a:lnTo>
                <a:close/>
                <a:moveTo>
                  <a:pt x="11128" y="3816"/>
                </a:moveTo>
                <a:lnTo>
                  <a:pt x="11285" y="4303"/>
                </a:lnTo>
                <a:lnTo>
                  <a:pt x="11622" y="4303"/>
                </a:lnTo>
                <a:lnTo>
                  <a:pt x="11063" y="2582"/>
                </a:lnTo>
                <a:lnTo>
                  <a:pt x="10663" y="2582"/>
                </a:lnTo>
                <a:lnTo>
                  <a:pt x="10109" y="4303"/>
                </a:lnTo>
                <a:lnTo>
                  <a:pt x="10435" y="4303"/>
                </a:lnTo>
                <a:lnTo>
                  <a:pt x="10582" y="3816"/>
                </a:lnTo>
                <a:lnTo>
                  <a:pt x="11128" y="3816"/>
                </a:lnTo>
                <a:close/>
                <a:moveTo>
                  <a:pt x="10633" y="3579"/>
                </a:moveTo>
                <a:lnTo>
                  <a:pt x="10766" y="3154"/>
                </a:lnTo>
                <a:lnTo>
                  <a:pt x="10777" y="3115"/>
                </a:lnTo>
                <a:lnTo>
                  <a:pt x="10789" y="3074"/>
                </a:lnTo>
                <a:lnTo>
                  <a:pt x="10799" y="3033"/>
                </a:lnTo>
                <a:lnTo>
                  <a:pt x="10809" y="2992"/>
                </a:lnTo>
                <a:lnTo>
                  <a:pt x="10819" y="2950"/>
                </a:lnTo>
                <a:lnTo>
                  <a:pt x="10828" y="2909"/>
                </a:lnTo>
                <a:lnTo>
                  <a:pt x="10839" y="2870"/>
                </a:lnTo>
                <a:lnTo>
                  <a:pt x="10848" y="2832"/>
                </a:lnTo>
                <a:lnTo>
                  <a:pt x="10854" y="2832"/>
                </a:lnTo>
                <a:lnTo>
                  <a:pt x="10863" y="2870"/>
                </a:lnTo>
                <a:lnTo>
                  <a:pt x="10873" y="2908"/>
                </a:lnTo>
                <a:lnTo>
                  <a:pt x="10884" y="2949"/>
                </a:lnTo>
                <a:lnTo>
                  <a:pt x="10895" y="2990"/>
                </a:lnTo>
                <a:lnTo>
                  <a:pt x="10905" y="3032"/>
                </a:lnTo>
                <a:lnTo>
                  <a:pt x="10917" y="3073"/>
                </a:lnTo>
                <a:lnTo>
                  <a:pt x="10929" y="3114"/>
                </a:lnTo>
                <a:lnTo>
                  <a:pt x="10941" y="3155"/>
                </a:lnTo>
                <a:lnTo>
                  <a:pt x="11077" y="3579"/>
                </a:lnTo>
                <a:lnTo>
                  <a:pt x="10633" y="3579"/>
                </a:lnTo>
                <a:close/>
                <a:moveTo>
                  <a:pt x="12151" y="4303"/>
                </a:moveTo>
                <a:lnTo>
                  <a:pt x="12151" y="3688"/>
                </a:lnTo>
                <a:lnTo>
                  <a:pt x="12151" y="3634"/>
                </a:lnTo>
                <a:lnTo>
                  <a:pt x="12151" y="3583"/>
                </a:lnTo>
                <a:lnTo>
                  <a:pt x="12151" y="3533"/>
                </a:lnTo>
                <a:lnTo>
                  <a:pt x="12151" y="3485"/>
                </a:lnTo>
                <a:lnTo>
                  <a:pt x="12150" y="3437"/>
                </a:lnTo>
                <a:lnTo>
                  <a:pt x="12150" y="3390"/>
                </a:lnTo>
                <a:lnTo>
                  <a:pt x="12149" y="3344"/>
                </a:lnTo>
                <a:lnTo>
                  <a:pt x="12148" y="3298"/>
                </a:lnTo>
                <a:lnTo>
                  <a:pt x="12147" y="3254"/>
                </a:lnTo>
                <a:lnTo>
                  <a:pt x="12146" y="3210"/>
                </a:lnTo>
                <a:lnTo>
                  <a:pt x="12144" y="3166"/>
                </a:lnTo>
                <a:lnTo>
                  <a:pt x="12143" y="3123"/>
                </a:lnTo>
                <a:lnTo>
                  <a:pt x="12141" y="3080"/>
                </a:lnTo>
                <a:lnTo>
                  <a:pt x="12139" y="3038"/>
                </a:lnTo>
                <a:lnTo>
                  <a:pt x="12137" y="2995"/>
                </a:lnTo>
                <a:lnTo>
                  <a:pt x="12135" y="2953"/>
                </a:lnTo>
                <a:lnTo>
                  <a:pt x="12143" y="2952"/>
                </a:lnTo>
                <a:lnTo>
                  <a:pt x="12176" y="3026"/>
                </a:lnTo>
                <a:lnTo>
                  <a:pt x="12212" y="3101"/>
                </a:lnTo>
                <a:lnTo>
                  <a:pt x="12248" y="3176"/>
                </a:lnTo>
                <a:lnTo>
                  <a:pt x="12287" y="3252"/>
                </a:lnTo>
                <a:lnTo>
                  <a:pt x="12327" y="3327"/>
                </a:lnTo>
                <a:lnTo>
                  <a:pt x="12368" y="3401"/>
                </a:lnTo>
                <a:lnTo>
                  <a:pt x="12410" y="3474"/>
                </a:lnTo>
                <a:lnTo>
                  <a:pt x="12452" y="3545"/>
                </a:lnTo>
                <a:lnTo>
                  <a:pt x="12901" y="4303"/>
                </a:lnTo>
                <a:lnTo>
                  <a:pt x="13227" y="4303"/>
                </a:lnTo>
                <a:lnTo>
                  <a:pt x="13227" y="2582"/>
                </a:lnTo>
                <a:lnTo>
                  <a:pt x="12937" y="2582"/>
                </a:lnTo>
                <a:lnTo>
                  <a:pt x="12937" y="3182"/>
                </a:lnTo>
                <a:lnTo>
                  <a:pt x="12937" y="3280"/>
                </a:lnTo>
                <a:lnTo>
                  <a:pt x="12938" y="3373"/>
                </a:lnTo>
                <a:lnTo>
                  <a:pt x="12939" y="3464"/>
                </a:lnTo>
                <a:lnTo>
                  <a:pt x="12942" y="3552"/>
                </a:lnTo>
                <a:lnTo>
                  <a:pt x="12946" y="3639"/>
                </a:lnTo>
                <a:lnTo>
                  <a:pt x="12951" y="3724"/>
                </a:lnTo>
                <a:lnTo>
                  <a:pt x="12957" y="3810"/>
                </a:lnTo>
                <a:lnTo>
                  <a:pt x="12964" y="3896"/>
                </a:lnTo>
                <a:lnTo>
                  <a:pt x="12958" y="3897"/>
                </a:lnTo>
                <a:lnTo>
                  <a:pt x="12928" y="3827"/>
                </a:lnTo>
                <a:lnTo>
                  <a:pt x="12895" y="3755"/>
                </a:lnTo>
                <a:lnTo>
                  <a:pt x="12861" y="3683"/>
                </a:lnTo>
                <a:lnTo>
                  <a:pt x="12824" y="3610"/>
                </a:lnTo>
                <a:lnTo>
                  <a:pt x="12788" y="3537"/>
                </a:lnTo>
                <a:lnTo>
                  <a:pt x="12748" y="3465"/>
                </a:lnTo>
                <a:lnTo>
                  <a:pt x="12708" y="3392"/>
                </a:lnTo>
                <a:lnTo>
                  <a:pt x="12665" y="3321"/>
                </a:lnTo>
                <a:lnTo>
                  <a:pt x="12220" y="2582"/>
                </a:lnTo>
                <a:lnTo>
                  <a:pt x="11861" y="2582"/>
                </a:lnTo>
                <a:lnTo>
                  <a:pt x="11861" y="4303"/>
                </a:lnTo>
                <a:lnTo>
                  <a:pt x="12151" y="4303"/>
                </a:lnTo>
                <a:close/>
                <a:moveTo>
                  <a:pt x="14772" y="4005"/>
                </a:moveTo>
                <a:lnTo>
                  <a:pt x="14756" y="4011"/>
                </a:lnTo>
                <a:lnTo>
                  <a:pt x="14739" y="4018"/>
                </a:lnTo>
                <a:lnTo>
                  <a:pt x="14721" y="4024"/>
                </a:lnTo>
                <a:lnTo>
                  <a:pt x="14702" y="4030"/>
                </a:lnTo>
                <a:lnTo>
                  <a:pt x="14681" y="4035"/>
                </a:lnTo>
                <a:lnTo>
                  <a:pt x="14661" y="4040"/>
                </a:lnTo>
                <a:lnTo>
                  <a:pt x="14639" y="4046"/>
                </a:lnTo>
                <a:lnTo>
                  <a:pt x="14618" y="4050"/>
                </a:lnTo>
                <a:lnTo>
                  <a:pt x="14595" y="4054"/>
                </a:lnTo>
                <a:lnTo>
                  <a:pt x="14572" y="4057"/>
                </a:lnTo>
                <a:lnTo>
                  <a:pt x="14548" y="4060"/>
                </a:lnTo>
                <a:lnTo>
                  <a:pt x="14525" y="4062"/>
                </a:lnTo>
                <a:lnTo>
                  <a:pt x="14501" y="4064"/>
                </a:lnTo>
                <a:lnTo>
                  <a:pt x="14476" y="4066"/>
                </a:lnTo>
                <a:lnTo>
                  <a:pt x="14453" y="4067"/>
                </a:lnTo>
                <a:lnTo>
                  <a:pt x="14429" y="4067"/>
                </a:lnTo>
                <a:lnTo>
                  <a:pt x="14394" y="4066"/>
                </a:lnTo>
                <a:lnTo>
                  <a:pt x="14360" y="4064"/>
                </a:lnTo>
                <a:lnTo>
                  <a:pt x="14327" y="4061"/>
                </a:lnTo>
                <a:lnTo>
                  <a:pt x="14294" y="4056"/>
                </a:lnTo>
                <a:lnTo>
                  <a:pt x="14264" y="4050"/>
                </a:lnTo>
                <a:lnTo>
                  <a:pt x="14233" y="4042"/>
                </a:lnTo>
                <a:lnTo>
                  <a:pt x="14204" y="4033"/>
                </a:lnTo>
                <a:lnTo>
                  <a:pt x="14176" y="4023"/>
                </a:lnTo>
                <a:lnTo>
                  <a:pt x="14148" y="4012"/>
                </a:lnTo>
                <a:lnTo>
                  <a:pt x="14123" y="4000"/>
                </a:lnTo>
                <a:lnTo>
                  <a:pt x="14097" y="3986"/>
                </a:lnTo>
                <a:lnTo>
                  <a:pt x="14073" y="3971"/>
                </a:lnTo>
                <a:lnTo>
                  <a:pt x="14050" y="3955"/>
                </a:lnTo>
                <a:lnTo>
                  <a:pt x="14028" y="3937"/>
                </a:lnTo>
                <a:lnTo>
                  <a:pt x="14007" y="3919"/>
                </a:lnTo>
                <a:lnTo>
                  <a:pt x="13987" y="3899"/>
                </a:lnTo>
                <a:lnTo>
                  <a:pt x="13969" y="3879"/>
                </a:lnTo>
                <a:lnTo>
                  <a:pt x="13952" y="3856"/>
                </a:lnTo>
                <a:lnTo>
                  <a:pt x="13934" y="3834"/>
                </a:lnTo>
                <a:lnTo>
                  <a:pt x="13920" y="3810"/>
                </a:lnTo>
                <a:lnTo>
                  <a:pt x="13906" y="3785"/>
                </a:lnTo>
                <a:lnTo>
                  <a:pt x="13892" y="3759"/>
                </a:lnTo>
                <a:lnTo>
                  <a:pt x="13881" y="3732"/>
                </a:lnTo>
                <a:lnTo>
                  <a:pt x="13870" y="3704"/>
                </a:lnTo>
                <a:lnTo>
                  <a:pt x="13861" y="3675"/>
                </a:lnTo>
                <a:lnTo>
                  <a:pt x="13852" y="3645"/>
                </a:lnTo>
                <a:lnTo>
                  <a:pt x="13845" y="3614"/>
                </a:lnTo>
                <a:lnTo>
                  <a:pt x="13840" y="3582"/>
                </a:lnTo>
                <a:lnTo>
                  <a:pt x="13835" y="3550"/>
                </a:lnTo>
                <a:lnTo>
                  <a:pt x="13832" y="3517"/>
                </a:lnTo>
                <a:lnTo>
                  <a:pt x="13830" y="3482"/>
                </a:lnTo>
                <a:lnTo>
                  <a:pt x="13830" y="3447"/>
                </a:lnTo>
                <a:lnTo>
                  <a:pt x="13830" y="3408"/>
                </a:lnTo>
                <a:lnTo>
                  <a:pt x="13833" y="3372"/>
                </a:lnTo>
                <a:lnTo>
                  <a:pt x="13836" y="3336"/>
                </a:lnTo>
                <a:lnTo>
                  <a:pt x="13841" y="3301"/>
                </a:lnTo>
                <a:lnTo>
                  <a:pt x="13847" y="3267"/>
                </a:lnTo>
                <a:lnTo>
                  <a:pt x="13856" y="3235"/>
                </a:lnTo>
                <a:lnTo>
                  <a:pt x="13865" y="3204"/>
                </a:lnTo>
                <a:lnTo>
                  <a:pt x="13875" y="3173"/>
                </a:lnTo>
                <a:lnTo>
                  <a:pt x="13886" y="3145"/>
                </a:lnTo>
                <a:lnTo>
                  <a:pt x="13898" y="3117"/>
                </a:lnTo>
                <a:lnTo>
                  <a:pt x="13913" y="3090"/>
                </a:lnTo>
                <a:lnTo>
                  <a:pt x="13928" y="3065"/>
                </a:lnTo>
                <a:lnTo>
                  <a:pt x="13945" y="3041"/>
                </a:lnTo>
                <a:lnTo>
                  <a:pt x="13962" y="3018"/>
                </a:lnTo>
                <a:lnTo>
                  <a:pt x="13980" y="2996"/>
                </a:lnTo>
                <a:lnTo>
                  <a:pt x="14000" y="2976"/>
                </a:lnTo>
                <a:lnTo>
                  <a:pt x="14020" y="2956"/>
                </a:lnTo>
                <a:lnTo>
                  <a:pt x="14042" y="2938"/>
                </a:lnTo>
                <a:lnTo>
                  <a:pt x="14064" y="2921"/>
                </a:lnTo>
                <a:lnTo>
                  <a:pt x="14088" y="2905"/>
                </a:lnTo>
                <a:lnTo>
                  <a:pt x="14112" y="2891"/>
                </a:lnTo>
                <a:lnTo>
                  <a:pt x="14138" y="2878"/>
                </a:lnTo>
                <a:lnTo>
                  <a:pt x="14163" y="2865"/>
                </a:lnTo>
                <a:lnTo>
                  <a:pt x="14191" y="2855"/>
                </a:lnTo>
                <a:lnTo>
                  <a:pt x="14219" y="2845"/>
                </a:lnTo>
                <a:lnTo>
                  <a:pt x="14247" y="2837"/>
                </a:lnTo>
                <a:lnTo>
                  <a:pt x="14277" y="2831"/>
                </a:lnTo>
                <a:lnTo>
                  <a:pt x="14307" y="2825"/>
                </a:lnTo>
                <a:lnTo>
                  <a:pt x="14337" y="2820"/>
                </a:lnTo>
                <a:lnTo>
                  <a:pt x="14369" y="2816"/>
                </a:lnTo>
                <a:lnTo>
                  <a:pt x="14401" y="2815"/>
                </a:lnTo>
                <a:lnTo>
                  <a:pt x="14434" y="2814"/>
                </a:lnTo>
                <a:lnTo>
                  <a:pt x="14459" y="2814"/>
                </a:lnTo>
                <a:lnTo>
                  <a:pt x="14485" y="2815"/>
                </a:lnTo>
                <a:lnTo>
                  <a:pt x="14509" y="2817"/>
                </a:lnTo>
                <a:lnTo>
                  <a:pt x="14534" y="2819"/>
                </a:lnTo>
                <a:lnTo>
                  <a:pt x="14557" y="2822"/>
                </a:lnTo>
                <a:lnTo>
                  <a:pt x="14580" y="2826"/>
                </a:lnTo>
                <a:lnTo>
                  <a:pt x="14602" y="2830"/>
                </a:lnTo>
                <a:lnTo>
                  <a:pt x="14624" y="2835"/>
                </a:lnTo>
                <a:lnTo>
                  <a:pt x="14644" y="2839"/>
                </a:lnTo>
                <a:lnTo>
                  <a:pt x="14665" y="2844"/>
                </a:lnTo>
                <a:lnTo>
                  <a:pt x="14684" y="2850"/>
                </a:lnTo>
                <a:lnTo>
                  <a:pt x="14703" y="2855"/>
                </a:lnTo>
                <a:lnTo>
                  <a:pt x="14737" y="2868"/>
                </a:lnTo>
                <a:lnTo>
                  <a:pt x="14769" y="2882"/>
                </a:lnTo>
                <a:lnTo>
                  <a:pt x="14838" y="2631"/>
                </a:lnTo>
                <a:lnTo>
                  <a:pt x="14824" y="2625"/>
                </a:lnTo>
                <a:lnTo>
                  <a:pt x="14810" y="2618"/>
                </a:lnTo>
                <a:lnTo>
                  <a:pt x="14793" y="2612"/>
                </a:lnTo>
                <a:lnTo>
                  <a:pt x="14774" y="2605"/>
                </a:lnTo>
                <a:lnTo>
                  <a:pt x="14754" y="2599"/>
                </a:lnTo>
                <a:lnTo>
                  <a:pt x="14732" y="2592"/>
                </a:lnTo>
                <a:lnTo>
                  <a:pt x="14708" y="2586"/>
                </a:lnTo>
                <a:lnTo>
                  <a:pt x="14682" y="2580"/>
                </a:lnTo>
                <a:lnTo>
                  <a:pt x="14655" y="2575"/>
                </a:lnTo>
                <a:lnTo>
                  <a:pt x="14627" y="2570"/>
                </a:lnTo>
                <a:lnTo>
                  <a:pt x="14596" y="2566"/>
                </a:lnTo>
                <a:lnTo>
                  <a:pt x="14563" y="2562"/>
                </a:lnTo>
                <a:lnTo>
                  <a:pt x="14530" y="2559"/>
                </a:lnTo>
                <a:lnTo>
                  <a:pt x="14495" y="2557"/>
                </a:lnTo>
                <a:lnTo>
                  <a:pt x="14458" y="2556"/>
                </a:lnTo>
                <a:lnTo>
                  <a:pt x="14420" y="2555"/>
                </a:lnTo>
                <a:lnTo>
                  <a:pt x="14371" y="2556"/>
                </a:lnTo>
                <a:lnTo>
                  <a:pt x="14323" y="2559"/>
                </a:lnTo>
                <a:lnTo>
                  <a:pt x="14276" y="2564"/>
                </a:lnTo>
                <a:lnTo>
                  <a:pt x="14230" y="2571"/>
                </a:lnTo>
                <a:lnTo>
                  <a:pt x="14184" y="2579"/>
                </a:lnTo>
                <a:lnTo>
                  <a:pt x="14140" y="2590"/>
                </a:lnTo>
                <a:lnTo>
                  <a:pt x="14096" y="2603"/>
                </a:lnTo>
                <a:lnTo>
                  <a:pt x="14054" y="2617"/>
                </a:lnTo>
                <a:lnTo>
                  <a:pt x="14013" y="2633"/>
                </a:lnTo>
                <a:lnTo>
                  <a:pt x="13973" y="2652"/>
                </a:lnTo>
                <a:lnTo>
                  <a:pt x="13934" y="2671"/>
                </a:lnTo>
                <a:lnTo>
                  <a:pt x="13897" y="2693"/>
                </a:lnTo>
                <a:lnTo>
                  <a:pt x="13862" y="2716"/>
                </a:lnTo>
                <a:lnTo>
                  <a:pt x="13827" y="2742"/>
                </a:lnTo>
                <a:lnTo>
                  <a:pt x="13793" y="2768"/>
                </a:lnTo>
                <a:lnTo>
                  <a:pt x="13762" y="2797"/>
                </a:lnTo>
                <a:lnTo>
                  <a:pt x="13732" y="2827"/>
                </a:lnTo>
                <a:lnTo>
                  <a:pt x="13703" y="2858"/>
                </a:lnTo>
                <a:lnTo>
                  <a:pt x="13676" y="2892"/>
                </a:lnTo>
                <a:lnTo>
                  <a:pt x="13651" y="2927"/>
                </a:lnTo>
                <a:lnTo>
                  <a:pt x="13627" y="2964"/>
                </a:lnTo>
                <a:lnTo>
                  <a:pt x="13606" y="3001"/>
                </a:lnTo>
                <a:lnTo>
                  <a:pt x="13586" y="3041"/>
                </a:lnTo>
                <a:lnTo>
                  <a:pt x="13568" y="3082"/>
                </a:lnTo>
                <a:lnTo>
                  <a:pt x="13553" y="3125"/>
                </a:lnTo>
                <a:lnTo>
                  <a:pt x="13538" y="3169"/>
                </a:lnTo>
                <a:lnTo>
                  <a:pt x="13526" y="3214"/>
                </a:lnTo>
                <a:lnTo>
                  <a:pt x="13517" y="3261"/>
                </a:lnTo>
                <a:lnTo>
                  <a:pt x="13509" y="3309"/>
                </a:lnTo>
                <a:lnTo>
                  <a:pt x="13503" y="3359"/>
                </a:lnTo>
                <a:lnTo>
                  <a:pt x="13500" y="3410"/>
                </a:lnTo>
                <a:lnTo>
                  <a:pt x="13498" y="3463"/>
                </a:lnTo>
                <a:lnTo>
                  <a:pt x="13500" y="3512"/>
                </a:lnTo>
                <a:lnTo>
                  <a:pt x="13503" y="3559"/>
                </a:lnTo>
                <a:lnTo>
                  <a:pt x="13507" y="3606"/>
                </a:lnTo>
                <a:lnTo>
                  <a:pt x="13514" y="3651"/>
                </a:lnTo>
                <a:lnTo>
                  <a:pt x="13522" y="3695"/>
                </a:lnTo>
                <a:lnTo>
                  <a:pt x="13532" y="3738"/>
                </a:lnTo>
                <a:lnTo>
                  <a:pt x="13545" y="3779"/>
                </a:lnTo>
                <a:lnTo>
                  <a:pt x="13559" y="3820"/>
                </a:lnTo>
                <a:lnTo>
                  <a:pt x="13575" y="3858"/>
                </a:lnTo>
                <a:lnTo>
                  <a:pt x="13593" y="3896"/>
                </a:lnTo>
                <a:lnTo>
                  <a:pt x="13611" y="3933"/>
                </a:lnTo>
                <a:lnTo>
                  <a:pt x="13632" y="3968"/>
                </a:lnTo>
                <a:lnTo>
                  <a:pt x="13655" y="4002"/>
                </a:lnTo>
                <a:lnTo>
                  <a:pt x="13680" y="4033"/>
                </a:lnTo>
                <a:lnTo>
                  <a:pt x="13705" y="4064"/>
                </a:lnTo>
                <a:lnTo>
                  <a:pt x="13733" y="4093"/>
                </a:lnTo>
                <a:lnTo>
                  <a:pt x="13762" y="4120"/>
                </a:lnTo>
                <a:lnTo>
                  <a:pt x="13793" y="4147"/>
                </a:lnTo>
                <a:lnTo>
                  <a:pt x="13826" y="4171"/>
                </a:lnTo>
                <a:lnTo>
                  <a:pt x="13860" y="4194"/>
                </a:lnTo>
                <a:lnTo>
                  <a:pt x="13894" y="4215"/>
                </a:lnTo>
                <a:lnTo>
                  <a:pt x="13931" y="4235"/>
                </a:lnTo>
                <a:lnTo>
                  <a:pt x="13970" y="4252"/>
                </a:lnTo>
                <a:lnTo>
                  <a:pt x="14010" y="4268"/>
                </a:lnTo>
                <a:lnTo>
                  <a:pt x="14051" y="4283"/>
                </a:lnTo>
                <a:lnTo>
                  <a:pt x="14094" y="4295"/>
                </a:lnTo>
                <a:lnTo>
                  <a:pt x="14138" y="4305"/>
                </a:lnTo>
                <a:lnTo>
                  <a:pt x="14183" y="4315"/>
                </a:lnTo>
                <a:lnTo>
                  <a:pt x="14230" y="4322"/>
                </a:lnTo>
                <a:lnTo>
                  <a:pt x="14278" y="4327"/>
                </a:lnTo>
                <a:lnTo>
                  <a:pt x="14327" y="4329"/>
                </a:lnTo>
                <a:lnTo>
                  <a:pt x="14377" y="4330"/>
                </a:lnTo>
                <a:lnTo>
                  <a:pt x="14416" y="4330"/>
                </a:lnTo>
                <a:lnTo>
                  <a:pt x="14454" y="4329"/>
                </a:lnTo>
                <a:lnTo>
                  <a:pt x="14490" y="4326"/>
                </a:lnTo>
                <a:lnTo>
                  <a:pt x="14525" y="4324"/>
                </a:lnTo>
                <a:lnTo>
                  <a:pt x="14558" y="4320"/>
                </a:lnTo>
                <a:lnTo>
                  <a:pt x="14591" y="4316"/>
                </a:lnTo>
                <a:lnTo>
                  <a:pt x="14622" y="4310"/>
                </a:lnTo>
                <a:lnTo>
                  <a:pt x="14651" y="4305"/>
                </a:lnTo>
                <a:lnTo>
                  <a:pt x="14679" y="4299"/>
                </a:lnTo>
                <a:lnTo>
                  <a:pt x="14705" y="4293"/>
                </a:lnTo>
                <a:lnTo>
                  <a:pt x="14729" y="4287"/>
                </a:lnTo>
                <a:lnTo>
                  <a:pt x="14753" y="4280"/>
                </a:lnTo>
                <a:lnTo>
                  <a:pt x="14773" y="4274"/>
                </a:lnTo>
                <a:lnTo>
                  <a:pt x="14793" y="4266"/>
                </a:lnTo>
                <a:lnTo>
                  <a:pt x="14809" y="4259"/>
                </a:lnTo>
                <a:lnTo>
                  <a:pt x="14824" y="4252"/>
                </a:lnTo>
                <a:lnTo>
                  <a:pt x="14772" y="4005"/>
                </a:lnTo>
                <a:close/>
                <a:moveTo>
                  <a:pt x="15796" y="4303"/>
                </a:moveTo>
                <a:lnTo>
                  <a:pt x="15796" y="3578"/>
                </a:lnTo>
                <a:lnTo>
                  <a:pt x="16368" y="2582"/>
                </a:lnTo>
                <a:lnTo>
                  <a:pt x="16013" y="2582"/>
                </a:lnTo>
                <a:lnTo>
                  <a:pt x="15806" y="3023"/>
                </a:lnTo>
                <a:lnTo>
                  <a:pt x="15785" y="3069"/>
                </a:lnTo>
                <a:lnTo>
                  <a:pt x="15763" y="3114"/>
                </a:lnTo>
                <a:lnTo>
                  <a:pt x="15744" y="3157"/>
                </a:lnTo>
                <a:lnTo>
                  <a:pt x="15726" y="3199"/>
                </a:lnTo>
                <a:lnTo>
                  <a:pt x="15707" y="3241"/>
                </a:lnTo>
                <a:lnTo>
                  <a:pt x="15690" y="3283"/>
                </a:lnTo>
                <a:lnTo>
                  <a:pt x="15673" y="3324"/>
                </a:lnTo>
                <a:lnTo>
                  <a:pt x="15657" y="3364"/>
                </a:lnTo>
                <a:lnTo>
                  <a:pt x="15652" y="3364"/>
                </a:lnTo>
                <a:lnTo>
                  <a:pt x="15635" y="3322"/>
                </a:lnTo>
                <a:lnTo>
                  <a:pt x="15617" y="3280"/>
                </a:lnTo>
                <a:lnTo>
                  <a:pt x="15599" y="3239"/>
                </a:lnTo>
                <a:lnTo>
                  <a:pt x="15581" y="3198"/>
                </a:lnTo>
                <a:lnTo>
                  <a:pt x="15563" y="3156"/>
                </a:lnTo>
                <a:lnTo>
                  <a:pt x="15543" y="3114"/>
                </a:lnTo>
                <a:lnTo>
                  <a:pt x="15523" y="3070"/>
                </a:lnTo>
                <a:lnTo>
                  <a:pt x="15502" y="3024"/>
                </a:lnTo>
                <a:lnTo>
                  <a:pt x="15297" y="2582"/>
                </a:lnTo>
                <a:lnTo>
                  <a:pt x="14937" y="2582"/>
                </a:lnTo>
                <a:lnTo>
                  <a:pt x="15481" y="3586"/>
                </a:lnTo>
                <a:lnTo>
                  <a:pt x="15481" y="4303"/>
                </a:lnTo>
                <a:lnTo>
                  <a:pt x="15796" y="4303"/>
                </a:lnTo>
                <a:close/>
                <a:moveTo>
                  <a:pt x="7244" y="692"/>
                </a:moveTo>
                <a:lnTo>
                  <a:pt x="6894" y="1721"/>
                </a:lnTo>
                <a:lnTo>
                  <a:pt x="6222" y="1721"/>
                </a:lnTo>
                <a:lnTo>
                  <a:pt x="6881" y="0"/>
                </a:lnTo>
                <a:lnTo>
                  <a:pt x="7608" y="0"/>
                </a:lnTo>
                <a:lnTo>
                  <a:pt x="8267" y="1721"/>
                </a:lnTo>
                <a:lnTo>
                  <a:pt x="7595" y="1721"/>
                </a:lnTo>
                <a:lnTo>
                  <a:pt x="7244" y="692"/>
                </a:lnTo>
                <a:close/>
                <a:moveTo>
                  <a:pt x="9765" y="495"/>
                </a:moveTo>
                <a:lnTo>
                  <a:pt x="9765" y="0"/>
                </a:lnTo>
                <a:lnTo>
                  <a:pt x="8101" y="0"/>
                </a:lnTo>
                <a:lnTo>
                  <a:pt x="8101" y="495"/>
                </a:lnTo>
                <a:lnTo>
                  <a:pt x="8589" y="495"/>
                </a:lnTo>
                <a:lnTo>
                  <a:pt x="8589" y="1721"/>
                </a:lnTo>
                <a:lnTo>
                  <a:pt x="9277" y="1721"/>
                </a:lnTo>
                <a:lnTo>
                  <a:pt x="9277" y="495"/>
                </a:lnTo>
                <a:lnTo>
                  <a:pt x="9765" y="495"/>
                </a:lnTo>
                <a:close/>
                <a:moveTo>
                  <a:pt x="10621" y="692"/>
                </a:moveTo>
                <a:lnTo>
                  <a:pt x="10271" y="1721"/>
                </a:lnTo>
                <a:lnTo>
                  <a:pt x="9599" y="1721"/>
                </a:lnTo>
                <a:lnTo>
                  <a:pt x="10258" y="0"/>
                </a:lnTo>
                <a:lnTo>
                  <a:pt x="10985" y="0"/>
                </a:lnTo>
                <a:lnTo>
                  <a:pt x="11644" y="1721"/>
                </a:lnTo>
                <a:lnTo>
                  <a:pt x="10972" y="1721"/>
                </a:lnTo>
                <a:lnTo>
                  <a:pt x="10621" y="69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u="sng" dirty="0">
              <a:solidFill>
                <a:srgbClr val="000000"/>
              </a:solidFill>
              <a:latin typeface="Myriad Pro"/>
            </a:endParaRPr>
          </a:p>
        </p:txBody>
      </p:sp>
      <p:cxnSp>
        <p:nvCxnSpPr>
          <p:cNvPr id="32" name="Straight Connector 31"/>
          <p:cNvCxnSpPr/>
          <p:nvPr userDrawn="1"/>
        </p:nvCxnSpPr>
        <p:spPr>
          <a:xfrm>
            <a:off x="2035453" y="75285"/>
            <a:ext cx="0" cy="63607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Freeform 9"/>
          <p:cNvSpPr>
            <a:spLocks noEditPoints="1"/>
          </p:cNvSpPr>
          <p:nvPr userDrawn="1"/>
        </p:nvSpPr>
        <p:spPr bwMode="auto">
          <a:xfrm>
            <a:off x="11154394" y="170022"/>
            <a:ext cx="647277"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pic>
        <p:nvPicPr>
          <p:cNvPr id="34" name="Picture 33"/>
          <p:cNvPicPr>
            <a:picLocks noChangeAspect="1"/>
          </p:cNvPicPr>
          <p:nvPr userDrawn="1"/>
        </p:nvPicPr>
        <p:blipFill>
          <a:blip r:embed="rId3">
            <a:extLst>
              <a:ext uri="{BEBA8EAE-BF5A-486C-A8C5-ECC9F3942E4B}">
                <a14:imgProps xmlns:a14="http://schemas.microsoft.com/office/drawing/2010/main">
                  <a14:imgLayer r:embed="rId4">
                    <a14:imgEffect>
                      <a14:backgroundRemoval t="8065" b="98387" l="2198" r="98535">
                        <a14:foregroundMark x1="3297" y1="41935" x2="3297" y2="41935"/>
                      </a14:backgroundRemoval>
                    </a14:imgEffect>
                  </a14:imgLayer>
                </a14:imgProps>
              </a:ext>
              <a:ext uri="{28A0092B-C50C-407E-A947-70E740481C1C}">
                <a14:useLocalDpi xmlns:a14="http://schemas.microsoft.com/office/drawing/2010/main" val="0"/>
              </a:ext>
            </a:extLst>
          </a:blip>
          <a:stretch>
            <a:fillRect/>
          </a:stretch>
        </p:blipFill>
        <p:spPr>
          <a:xfrm>
            <a:off x="2206096" y="166586"/>
            <a:ext cx="1956843" cy="444412"/>
          </a:xfrm>
          <a:prstGeom prst="rect">
            <a:avLst/>
          </a:prstGeom>
        </p:spPr>
      </p:pic>
      <p:sp>
        <p:nvSpPr>
          <p:cNvPr id="35" name="Freeform 34"/>
          <p:cNvSpPr>
            <a:spLocks noEditPoints="1"/>
          </p:cNvSpPr>
          <p:nvPr userDrawn="1"/>
        </p:nvSpPr>
        <p:spPr bwMode="auto">
          <a:xfrm>
            <a:off x="427179" y="161069"/>
            <a:ext cx="1466639" cy="464508"/>
          </a:xfrm>
          <a:custGeom>
            <a:avLst/>
            <a:gdLst>
              <a:gd name="T0" fmla="*/ 13059 w 16368"/>
              <a:gd name="T1" fmla="*/ 6821 h 6912"/>
              <a:gd name="T2" fmla="*/ 13171 w 16368"/>
              <a:gd name="T3" fmla="*/ 6058 h 6912"/>
              <a:gd name="T4" fmla="*/ 12537 w 16368"/>
              <a:gd name="T5" fmla="*/ 5601 h 6912"/>
              <a:gd name="T6" fmla="*/ 13031 w 16368"/>
              <a:gd name="T7" fmla="*/ 5422 h 6912"/>
              <a:gd name="T8" fmla="*/ 12404 w 16368"/>
              <a:gd name="T9" fmla="*/ 5262 h 6912"/>
              <a:gd name="T10" fmla="*/ 12431 w 16368"/>
              <a:gd name="T11" fmla="*/ 6007 h 6912"/>
              <a:gd name="T12" fmla="*/ 12987 w 16368"/>
              <a:gd name="T13" fmla="*/ 6455 h 6912"/>
              <a:gd name="T14" fmla="*/ 12420 w 16368"/>
              <a:gd name="T15" fmla="*/ 6610 h 6912"/>
              <a:gd name="T16" fmla="*/ 10290 w 16368"/>
              <a:gd name="T17" fmla="*/ 6648 h 6912"/>
              <a:gd name="T18" fmla="*/ 9716 w 16368"/>
              <a:gd name="T19" fmla="*/ 5817 h 6912"/>
              <a:gd name="T20" fmla="*/ 10563 w 16368"/>
              <a:gd name="T21" fmla="*/ 5437 h 6912"/>
              <a:gd name="T22" fmla="*/ 9537 w 16368"/>
              <a:gd name="T23" fmla="*/ 5473 h 6912"/>
              <a:gd name="T24" fmla="*/ 9912 w 16368"/>
              <a:gd name="T25" fmla="*/ 6864 h 6912"/>
              <a:gd name="T26" fmla="*/ 7886 w 16368"/>
              <a:gd name="T27" fmla="*/ 6342 h 6912"/>
              <a:gd name="T28" fmla="*/ 3258 w 16368"/>
              <a:gd name="T29" fmla="*/ 6878 h 6912"/>
              <a:gd name="T30" fmla="*/ 4175 w 16368"/>
              <a:gd name="T31" fmla="*/ 6446 h 6912"/>
              <a:gd name="T32" fmla="*/ 3586 w 16368"/>
              <a:gd name="T33" fmla="*/ 5821 h 6912"/>
              <a:gd name="T34" fmla="*/ 3511 w 16368"/>
              <a:gd name="T35" fmla="*/ 5432 h 6912"/>
              <a:gd name="T36" fmla="*/ 3856 w 16368"/>
              <a:gd name="T37" fmla="*/ 5147 h 6912"/>
              <a:gd name="T38" fmla="*/ 3086 w 16368"/>
              <a:gd name="T39" fmla="*/ 5654 h 6912"/>
              <a:gd name="T40" fmla="*/ 3767 w 16368"/>
              <a:gd name="T41" fmla="*/ 6238 h 6912"/>
              <a:gd name="T42" fmla="*/ 3719 w 16368"/>
              <a:gd name="T43" fmla="*/ 6621 h 6912"/>
              <a:gd name="T44" fmla="*/ 6358 w 16368"/>
              <a:gd name="T45" fmla="*/ 6200 h 6912"/>
              <a:gd name="T46" fmla="*/ 6907 w 16368"/>
              <a:gd name="T47" fmla="*/ 6636 h 6912"/>
              <a:gd name="T48" fmla="*/ 6848 w 16368"/>
              <a:gd name="T49" fmla="*/ 5890 h 6912"/>
              <a:gd name="T50" fmla="*/ 6560 w 16368"/>
              <a:gd name="T51" fmla="*/ 5196 h 6912"/>
              <a:gd name="T52" fmla="*/ 6473 w 16368"/>
              <a:gd name="T53" fmla="*/ 5436 h 6912"/>
              <a:gd name="T54" fmla="*/ 6496 w 16368"/>
              <a:gd name="T55" fmla="*/ 5894 h 6912"/>
              <a:gd name="T56" fmla="*/ 765 w 16368"/>
              <a:gd name="T57" fmla="*/ 4050 h 6912"/>
              <a:gd name="T58" fmla="*/ 414 w 16368"/>
              <a:gd name="T59" fmla="*/ 3090 h 6912"/>
              <a:gd name="T60" fmla="*/ 1311 w 16368"/>
              <a:gd name="T61" fmla="*/ 2618 h 6912"/>
              <a:gd name="T62" fmla="*/ 70 w 16368"/>
              <a:gd name="T63" fmla="*/ 3082 h 6912"/>
              <a:gd name="T64" fmla="*/ 780 w 16368"/>
              <a:gd name="T65" fmla="*/ 4327 h 6912"/>
              <a:gd name="T66" fmla="*/ 2867 w 16368"/>
              <a:gd name="T67" fmla="*/ 4033 h 6912"/>
              <a:gd name="T68" fmla="*/ 2587 w 16368"/>
              <a:gd name="T69" fmla="*/ 2621 h 6912"/>
              <a:gd name="T70" fmla="*/ 1434 w 16368"/>
              <a:gd name="T71" fmla="*/ 3358 h 6912"/>
              <a:gd name="T72" fmla="*/ 2181 w 16368"/>
              <a:gd name="T73" fmla="*/ 4076 h 6912"/>
              <a:gd name="T74" fmla="*/ 1790 w 16368"/>
              <a:gd name="T75" fmla="*/ 3203 h 6912"/>
              <a:gd name="T76" fmla="*/ 2563 w 16368"/>
              <a:gd name="T77" fmla="*/ 2957 h 6912"/>
              <a:gd name="T78" fmla="*/ 2523 w 16368"/>
              <a:gd name="T79" fmla="*/ 3971 h 6912"/>
              <a:gd name="T80" fmla="*/ 3826 w 16368"/>
              <a:gd name="T81" fmla="*/ 3401 h 6912"/>
              <a:gd name="T82" fmla="*/ 5201 w 16368"/>
              <a:gd name="T83" fmla="*/ 4304 h 6912"/>
              <a:gd name="T84" fmla="*/ 6088 w 16368"/>
              <a:gd name="T85" fmla="*/ 3839 h 6912"/>
              <a:gd name="T86" fmla="*/ 5467 w 16368"/>
              <a:gd name="T87" fmla="*/ 3223 h 6912"/>
              <a:gd name="T88" fmla="*/ 5434 w 16368"/>
              <a:gd name="T89" fmla="*/ 2845 h 6912"/>
              <a:gd name="T90" fmla="*/ 5737 w 16368"/>
              <a:gd name="T91" fmla="*/ 2562 h 6912"/>
              <a:gd name="T92" fmla="*/ 4999 w 16368"/>
              <a:gd name="T93" fmla="*/ 3094 h 6912"/>
              <a:gd name="T94" fmla="*/ 5698 w 16368"/>
              <a:gd name="T95" fmla="*/ 3673 h 6912"/>
              <a:gd name="T96" fmla="*/ 5617 w 16368"/>
              <a:gd name="T97" fmla="*/ 4044 h 6912"/>
              <a:gd name="T98" fmla="*/ 6429 w 16368"/>
              <a:gd name="T99" fmla="*/ 3950 h 6912"/>
              <a:gd name="T100" fmla="*/ 7503 w 16368"/>
              <a:gd name="T101" fmla="*/ 4170 h 6912"/>
              <a:gd name="T102" fmla="*/ 7279 w 16368"/>
              <a:gd name="T103" fmla="*/ 3987 h 6912"/>
              <a:gd name="T104" fmla="*/ 6709 w 16368"/>
              <a:gd name="T105" fmla="*/ 3804 h 6912"/>
              <a:gd name="T106" fmla="*/ 10777 w 16368"/>
              <a:gd name="T107" fmla="*/ 3115 h 6912"/>
              <a:gd name="T108" fmla="*/ 12176 w 16368"/>
              <a:gd name="T109" fmla="*/ 3026 h 6912"/>
              <a:gd name="T110" fmla="*/ 14702 w 16368"/>
              <a:gd name="T111" fmla="*/ 4030 h 6912"/>
              <a:gd name="T112" fmla="*/ 13852 w 16368"/>
              <a:gd name="T113" fmla="*/ 3645 h 6912"/>
              <a:gd name="T114" fmla="*/ 14434 w 16368"/>
              <a:gd name="T115" fmla="*/ 2814 h 6912"/>
              <a:gd name="T116" fmla="*/ 14096 w 16368"/>
              <a:gd name="T117" fmla="*/ 2603 h 6912"/>
              <a:gd name="T118" fmla="*/ 13655 w 16368"/>
              <a:gd name="T119" fmla="*/ 4002 h 6912"/>
              <a:gd name="T120" fmla="*/ 15796 w 16368"/>
              <a:gd name="T121" fmla="*/ 3578 h 6912"/>
              <a:gd name="T122" fmla="*/ 8589 w 16368"/>
              <a:gd name="T123" fmla="*/ 495 h 6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68" h="6912">
                <a:moveTo>
                  <a:pt x="6388" y="495"/>
                </a:moveTo>
                <a:lnTo>
                  <a:pt x="6388" y="0"/>
                </a:lnTo>
                <a:lnTo>
                  <a:pt x="4724" y="0"/>
                </a:lnTo>
                <a:lnTo>
                  <a:pt x="4724" y="495"/>
                </a:lnTo>
                <a:lnTo>
                  <a:pt x="5212" y="495"/>
                </a:lnTo>
                <a:lnTo>
                  <a:pt x="5212" y="1721"/>
                </a:lnTo>
                <a:lnTo>
                  <a:pt x="5900" y="1721"/>
                </a:lnTo>
                <a:lnTo>
                  <a:pt x="5900" y="495"/>
                </a:lnTo>
                <a:lnTo>
                  <a:pt x="6388" y="495"/>
                </a:lnTo>
                <a:close/>
                <a:moveTo>
                  <a:pt x="12191" y="6803"/>
                </a:moveTo>
                <a:lnTo>
                  <a:pt x="12210" y="6813"/>
                </a:lnTo>
                <a:lnTo>
                  <a:pt x="12231" y="6823"/>
                </a:lnTo>
                <a:lnTo>
                  <a:pt x="12253" y="6833"/>
                </a:lnTo>
                <a:lnTo>
                  <a:pt x="12278" y="6843"/>
                </a:lnTo>
                <a:lnTo>
                  <a:pt x="12304" y="6853"/>
                </a:lnTo>
                <a:lnTo>
                  <a:pt x="12331" y="6862"/>
                </a:lnTo>
                <a:lnTo>
                  <a:pt x="12361" y="6871"/>
                </a:lnTo>
                <a:lnTo>
                  <a:pt x="12391" y="6878"/>
                </a:lnTo>
                <a:lnTo>
                  <a:pt x="12422" y="6885"/>
                </a:lnTo>
                <a:lnTo>
                  <a:pt x="12454" y="6893"/>
                </a:lnTo>
                <a:lnTo>
                  <a:pt x="12487" y="6898"/>
                </a:lnTo>
                <a:lnTo>
                  <a:pt x="12520" y="6903"/>
                </a:lnTo>
                <a:lnTo>
                  <a:pt x="12554" y="6907"/>
                </a:lnTo>
                <a:lnTo>
                  <a:pt x="12588" y="6910"/>
                </a:lnTo>
                <a:lnTo>
                  <a:pt x="12622" y="6911"/>
                </a:lnTo>
                <a:lnTo>
                  <a:pt x="12657" y="6912"/>
                </a:lnTo>
                <a:lnTo>
                  <a:pt x="12697" y="6911"/>
                </a:lnTo>
                <a:lnTo>
                  <a:pt x="12737" y="6909"/>
                </a:lnTo>
                <a:lnTo>
                  <a:pt x="12775" y="6906"/>
                </a:lnTo>
                <a:lnTo>
                  <a:pt x="12812" y="6901"/>
                </a:lnTo>
                <a:lnTo>
                  <a:pt x="12848" y="6896"/>
                </a:lnTo>
                <a:lnTo>
                  <a:pt x="12882" y="6888"/>
                </a:lnTo>
                <a:lnTo>
                  <a:pt x="12914" y="6879"/>
                </a:lnTo>
                <a:lnTo>
                  <a:pt x="12946" y="6870"/>
                </a:lnTo>
                <a:lnTo>
                  <a:pt x="12976" y="6860"/>
                </a:lnTo>
                <a:lnTo>
                  <a:pt x="13004" y="6848"/>
                </a:lnTo>
                <a:lnTo>
                  <a:pt x="13032" y="6835"/>
                </a:lnTo>
                <a:lnTo>
                  <a:pt x="13059" y="6821"/>
                </a:lnTo>
                <a:lnTo>
                  <a:pt x="13083" y="6807"/>
                </a:lnTo>
                <a:lnTo>
                  <a:pt x="13107" y="6791"/>
                </a:lnTo>
                <a:lnTo>
                  <a:pt x="13129" y="6775"/>
                </a:lnTo>
                <a:lnTo>
                  <a:pt x="13150" y="6758"/>
                </a:lnTo>
                <a:lnTo>
                  <a:pt x="13169" y="6739"/>
                </a:lnTo>
                <a:lnTo>
                  <a:pt x="13187" y="6720"/>
                </a:lnTo>
                <a:lnTo>
                  <a:pt x="13205" y="6700"/>
                </a:lnTo>
                <a:lnTo>
                  <a:pt x="13220" y="6680"/>
                </a:lnTo>
                <a:lnTo>
                  <a:pt x="13235" y="6659"/>
                </a:lnTo>
                <a:lnTo>
                  <a:pt x="13248" y="6637"/>
                </a:lnTo>
                <a:lnTo>
                  <a:pt x="13259" y="6615"/>
                </a:lnTo>
                <a:lnTo>
                  <a:pt x="13270" y="6592"/>
                </a:lnTo>
                <a:lnTo>
                  <a:pt x="13280" y="6568"/>
                </a:lnTo>
                <a:lnTo>
                  <a:pt x="13288" y="6545"/>
                </a:lnTo>
                <a:lnTo>
                  <a:pt x="13294" y="6521"/>
                </a:lnTo>
                <a:lnTo>
                  <a:pt x="13300" y="6496"/>
                </a:lnTo>
                <a:lnTo>
                  <a:pt x="13304" y="6471"/>
                </a:lnTo>
                <a:lnTo>
                  <a:pt x="13307" y="6446"/>
                </a:lnTo>
                <a:lnTo>
                  <a:pt x="13309" y="6420"/>
                </a:lnTo>
                <a:lnTo>
                  <a:pt x="13309" y="6395"/>
                </a:lnTo>
                <a:lnTo>
                  <a:pt x="13309" y="6372"/>
                </a:lnTo>
                <a:lnTo>
                  <a:pt x="13308" y="6350"/>
                </a:lnTo>
                <a:lnTo>
                  <a:pt x="13306" y="6327"/>
                </a:lnTo>
                <a:lnTo>
                  <a:pt x="13303" y="6307"/>
                </a:lnTo>
                <a:lnTo>
                  <a:pt x="13299" y="6285"/>
                </a:lnTo>
                <a:lnTo>
                  <a:pt x="13294" y="6266"/>
                </a:lnTo>
                <a:lnTo>
                  <a:pt x="13289" y="6245"/>
                </a:lnTo>
                <a:lnTo>
                  <a:pt x="13283" y="6226"/>
                </a:lnTo>
                <a:lnTo>
                  <a:pt x="13275" y="6207"/>
                </a:lnTo>
                <a:lnTo>
                  <a:pt x="13267" y="6189"/>
                </a:lnTo>
                <a:lnTo>
                  <a:pt x="13258" y="6172"/>
                </a:lnTo>
                <a:lnTo>
                  <a:pt x="13248" y="6154"/>
                </a:lnTo>
                <a:lnTo>
                  <a:pt x="13238" y="6137"/>
                </a:lnTo>
                <a:lnTo>
                  <a:pt x="13226" y="6120"/>
                </a:lnTo>
                <a:lnTo>
                  <a:pt x="13213" y="6104"/>
                </a:lnTo>
                <a:lnTo>
                  <a:pt x="13200" y="6089"/>
                </a:lnTo>
                <a:lnTo>
                  <a:pt x="13186" y="6073"/>
                </a:lnTo>
                <a:lnTo>
                  <a:pt x="13171" y="6058"/>
                </a:lnTo>
                <a:lnTo>
                  <a:pt x="13155" y="6044"/>
                </a:lnTo>
                <a:lnTo>
                  <a:pt x="13138" y="6029"/>
                </a:lnTo>
                <a:lnTo>
                  <a:pt x="13120" y="6016"/>
                </a:lnTo>
                <a:lnTo>
                  <a:pt x="13102" y="6002"/>
                </a:lnTo>
                <a:lnTo>
                  <a:pt x="13082" y="5989"/>
                </a:lnTo>
                <a:lnTo>
                  <a:pt x="13062" y="5976"/>
                </a:lnTo>
                <a:lnTo>
                  <a:pt x="13041" y="5964"/>
                </a:lnTo>
                <a:lnTo>
                  <a:pt x="13019" y="5952"/>
                </a:lnTo>
                <a:lnTo>
                  <a:pt x="12995" y="5939"/>
                </a:lnTo>
                <a:lnTo>
                  <a:pt x="12972" y="5927"/>
                </a:lnTo>
                <a:lnTo>
                  <a:pt x="12947" y="5916"/>
                </a:lnTo>
                <a:lnTo>
                  <a:pt x="12920" y="5905"/>
                </a:lnTo>
                <a:lnTo>
                  <a:pt x="12894" y="5893"/>
                </a:lnTo>
                <a:lnTo>
                  <a:pt x="12866" y="5883"/>
                </a:lnTo>
                <a:lnTo>
                  <a:pt x="12825" y="5867"/>
                </a:lnTo>
                <a:lnTo>
                  <a:pt x="12786" y="5851"/>
                </a:lnTo>
                <a:lnTo>
                  <a:pt x="12751" y="5835"/>
                </a:lnTo>
                <a:lnTo>
                  <a:pt x="12718" y="5821"/>
                </a:lnTo>
                <a:lnTo>
                  <a:pt x="12688" y="5806"/>
                </a:lnTo>
                <a:lnTo>
                  <a:pt x="12662" y="5790"/>
                </a:lnTo>
                <a:lnTo>
                  <a:pt x="12637" y="5775"/>
                </a:lnTo>
                <a:lnTo>
                  <a:pt x="12616" y="5758"/>
                </a:lnTo>
                <a:lnTo>
                  <a:pt x="12606" y="5750"/>
                </a:lnTo>
                <a:lnTo>
                  <a:pt x="12597" y="5742"/>
                </a:lnTo>
                <a:lnTo>
                  <a:pt x="12589" y="5734"/>
                </a:lnTo>
                <a:lnTo>
                  <a:pt x="12581" y="5725"/>
                </a:lnTo>
                <a:lnTo>
                  <a:pt x="12574" y="5717"/>
                </a:lnTo>
                <a:lnTo>
                  <a:pt x="12568" y="5707"/>
                </a:lnTo>
                <a:lnTo>
                  <a:pt x="12561" y="5698"/>
                </a:lnTo>
                <a:lnTo>
                  <a:pt x="12556" y="5689"/>
                </a:lnTo>
                <a:lnTo>
                  <a:pt x="12552" y="5679"/>
                </a:lnTo>
                <a:lnTo>
                  <a:pt x="12548" y="5668"/>
                </a:lnTo>
                <a:lnTo>
                  <a:pt x="12545" y="5658"/>
                </a:lnTo>
                <a:lnTo>
                  <a:pt x="12542" y="5647"/>
                </a:lnTo>
                <a:lnTo>
                  <a:pt x="12540" y="5637"/>
                </a:lnTo>
                <a:lnTo>
                  <a:pt x="12538" y="5626"/>
                </a:lnTo>
                <a:lnTo>
                  <a:pt x="12538" y="5613"/>
                </a:lnTo>
                <a:lnTo>
                  <a:pt x="12537" y="5601"/>
                </a:lnTo>
                <a:lnTo>
                  <a:pt x="12538" y="5583"/>
                </a:lnTo>
                <a:lnTo>
                  <a:pt x="12541" y="5563"/>
                </a:lnTo>
                <a:lnTo>
                  <a:pt x="12544" y="5554"/>
                </a:lnTo>
                <a:lnTo>
                  <a:pt x="12546" y="5545"/>
                </a:lnTo>
                <a:lnTo>
                  <a:pt x="12550" y="5536"/>
                </a:lnTo>
                <a:lnTo>
                  <a:pt x="12553" y="5526"/>
                </a:lnTo>
                <a:lnTo>
                  <a:pt x="12558" y="5517"/>
                </a:lnTo>
                <a:lnTo>
                  <a:pt x="12563" y="5508"/>
                </a:lnTo>
                <a:lnTo>
                  <a:pt x="12569" y="5500"/>
                </a:lnTo>
                <a:lnTo>
                  <a:pt x="12575" y="5491"/>
                </a:lnTo>
                <a:lnTo>
                  <a:pt x="12581" y="5482"/>
                </a:lnTo>
                <a:lnTo>
                  <a:pt x="12588" y="5475"/>
                </a:lnTo>
                <a:lnTo>
                  <a:pt x="12596" y="5467"/>
                </a:lnTo>
                <a:lnTo>
                  <a:pt x="12604" y="5460"/>
                </a:lnTo>
                <a:lnTo>
                  <a:pt x="12614" y="5453"/>
                </a:lnTo>
                <a:lnTo>
                  <a:pt x="12623" y="5446"/>
                </a:lnTo>
                <a:lnTo>
                  <a:pt x="12633" y="5438"/>
                </a:lnTo>
                <a:lnTo>
                  <a:pt x="12644" y="5432"/>
                </a:lnTo>
                <a:lnTo>
                  <a:pt x="12656" y="5427"/>
                </a:lnTo>
                <a:lnTo>
                  <a:pt x="12667" y="5421"/>
                </a:lnTo>
                <a:lnTo>
                  <a:pt x="12680" y="5417"/>
                </a:lnTo>
                <a:lnTo>
                  <a:pt x="12693" y="5412"/>
                </a:lnTo>
                <a:lnTo>
                  <a:pt x="12707" y="5408"/>
                </a:lnTo>
                <a:lnTo>
                  <a:pt x="12721" y="5405"/>
                </a:lnTo>
                <a:lnTo>
                  <a:pt x="12736" y="5402"/>
                </a:lnTo>
                <a:lnTo>
                  <a:pt x="12752" y="5398"/>
                </a:lnTo>
                <a:lnTo>
                  <a:pt x="12768" y="5396"/>
                </a:lnTo>
                <a:lnTo>
                  <a:pt x="12785" y="5395"/>
                </a:lnTo>
                <a:lnTo>
                  <a:pt x="12803" y="5394"/>
                </a:lnTo>
                <a:lnTo>
                  <a:pt x="12821" y="5393"/>
                </a:lnTo>
                <a:lnTo>
                  <a:pt x="12852" y="5394"/>
                </a:lnTo>
                <a:lnTo>
                  <a:pt x="12881" y="5396"/>
                </a:lnTo>
                <a:lnTo>
                  <a:pt x="12908" y="5398"/>
                </a:lnTo>
                <a:lnTo>
                  <a:pt x="12935" y="5402"/>
                </a:lnTo>
                <a:lnTo>
                  <a:pt x="12960" y="5406"/>
                </a:lnTo>
                <a:lnTo>
                  <a:pt x="12985" y="5411"/>
                </a:lnTo>
                <a:lnTo>
                  <a:pt x="13008" y="5417"/>
                </a:lnTo>
                <a:lnTo>
                  <a:pt x="13031" y="5422"/>
                </a:lnTo>
                <a:lnTo>
                  <a:pt x="13052" y="5429"/>
                </a:lnTo>
                <a:lnTo>
                  <a:pt x="13072" y="5435"/>
                </a:lnTo>
                <a:lnTo>
                  <a:pt x="13091" y="5442"/>
                </a:lnTo>
                <a:lnTo>
                  <a:pt x="13109" y="5449"/>
                </a:lnTo>
                <a:lnTo>
                  <a:pt x="13139" y="5463"/>
                </a:lnTo>
                <a:lnTo>
                  <a:pt x="13166" y="5475"/>
                </a:lnTo>
                <a:lnTo>
                  <a:pt x="13241" y="5222"/>
                </a:lnTo>
                <a:lnTo>
                  <a:pt x="13223" y="5213"/>
                </a:lnTo>
                <a:lnTo>
                  <a:pt x="13205" y="5205"/>
                </a:lnTo>
                <a:lnTo>
                  <a:pt x="13185" y="5197"/>
                </a:lnTo>
                <a:lnTo>
                  <a:pt x="13165" y="5189"/>
                </a:lnTo>
                <a:lnTo>
                  <a:pt x="13142" y="5182"/>
                </a:lnTo>
                <a:lnTo>
                  <a:pt x="13120" y="5175"/>
                </a:lnTo>
                <a:lnTo>
                  <a:pt x="13096" y="5168"/>
                </a:lnTo>
                <a:lnTo>
                  <a:pt x="13071" y="5162"/>
                </a:lnTo>
                <a:lnTo>
                  <a:pt x="13044" y="5157"/>
                </a:lnTo>
                <a:lnTo>
                  <a:pt x="13017" y="5152"/>
                </a:lnTo>
                <a:lnTo>
                  <a:pt x="12988" y="5147"/>
                </a:lnTo>
                <a:lnTo>
                  <a:pt x="12958" y="5144"/>
                </a:lnTo>
                <a:lnTo>
                  <a:pt x="12928" y="5141"/>
                </a:lnTo>
                <a:lnTo>
                  <a:pt x="12896" y="5139"/>
                </a:lnTo>
                <a:lnTo>
                  <a:pt x="12862" y="5137"/>
                </a:lnTo>
                <a:lnTo>
                  <a:pt x="12828" y="5137"/>
                </a:lnTo>
                <a:lnTo>
                  <a:pt x="12794" y="5138"/>
                </a:lnTo>
                <a:lnTo>
                  <a:pt x="12760" y="5139"/>
                </a:lnTo>
                <a:lnTo>
                  <a:pt x="12727" y="5142"/>
                </a:lnTo>
                <a:lnTo>
                  <a:pt x="12694" y="5146"/>
                </a:lnTo>
                <a:lnTo>
                  <a:pt x="12664" y="5152"/>
                </a:lnTo>
                <a:lnTo>
                  <a:pt x="12633" y="5158"/>
                </a:lnTo>
                <a:lnTo>
                  <a:pt x="12603" y="5165"/>
                </a:lnTo>
                <a:lnTo>
                  <a:pt x="12576" y="5175"/>
                </a:lnTo>
                <a:lnTo>
                  <a:pt x="12548" y="5184"/>
                </a:lnTo>
                <a:lnTo>
                  <a:pt x="12522" y="5195"/>
                </a:lnTo>
                <a:lnTo>
                  <a:pt x="12496" y="5206"/>
                </a:lnTo>
                <a:lnTo>
                  <a:pt x="12471" y="5219"/>
                </a:lnTo>
                <a:lnTo>
                  <a:pt x="12448" y="5232"/>
                </a:lnTo>
                <a:lnTo>
                  <a:pt x="12425" y="5247"/>
                </a:lnTo>
                <a:lnTo>
                  <a:pt x="12404" y="5262"/>
                </a:lnTo>
                <a:lnTo>
                  <a:pt x="12383" y="5278"/>
                </a:lnTo>
                <a:lnTo>
                  <a:pt x="12364" y="5295"/>
                </a:lnTo>
                <a:lnTo>
                  <a:pt x="12346" y="5313"/>
                </a:lnTo>
                <a:lnTo>
                  <a:pt x="12329" y="5331"/>
                </a:lnTo>
                <a:lnTo>
                  <a:pt x="12313" y="5350"/>
                </a:lnTo>
                <a:lnTo>
                  <a:pt x="12299" y="5371"/>
                </a:lnTo>
                <a:lnTo>
                  <a:pt x="12285" y="5391"/>
                </a:lnTo>
                <a:lnTo>
                  <a:pt x="12273" y="5413"/>
                </a:lnTo>
                <a:lnTo>
                  <a:pt x="12262" y="5435"/>
                </a:lnTo>
                <a:lnTo>
                  <a:pt x="12251" y="5458"/>
                </a:lnTo>
                <a:lnTo>
                  <a:pt x="12243" y="5480"/>
                </a:lnTo>
                <a:lnTo>
                  <a:pt x="12236" y="5505"/>
                </a:lnTo>
                <a:lnTo>
                  <a:pt x="12230" y="5528"/>
                </a:lnTo>
                <a:lnTo>
                  <a:pt x="12225" y="5554"/>
                </a:lnTo>
                <a:lnTo>
                  <a:pt x="12222" y="5578"/>
                </a:lnTo>
                <a:lnTo>
                  <a:pt x="12220" y="5605"/>
                </a:lnTo>
                <a:lnTo>
                  <a:pt x="12219" y="5631"/>
                </a:lnTo>
                <a:lnTo>
                  <a:pt x="12220" y="5654"/>
                </a:lnTo>
                <a:lnTo>
                  <a:pt x="12221" y="5676"/>
                </a:lnTo>
                <a:lnTo>
                  <a:pt x="12224" y="5698"/>
                </a:lnTo>
                <a:lnTo>
                  <a:pt x="12227" y="5720"/>
                </a:lnTo>
                <a:lnTo>
                  <a:pt x="12232" y="5740"/>
                </a:lnTo>
                <a:lnTo>
                  <a:pt x="12237" y="5761"/>
                </a:lnTo>
                <a:lnTo>
                  <a:pt x="12244" y="5780"/>
                </a:lnTo>
                <a:lnTo>
                  <a:pt x="12251" y="5799"/>
                </a:lnTo>
                <a:lnTo>
                  <a:pt x="12260" y="5818"/>
                </a:lnTo>
                <a:lnTo>
                  <a:pt x="12270" y="5836"/>
                </a:lnTo>
                <a:lnTo>
                  <a:pt x="12280" y="5854"/>
                </a:lnTo>
                <a:lnTo>
                  <a:pt x="12291" y="5871"/>
                </a:lnTo>
                <a:lnTo>
                  <a:pt x="12304" y="5888"/>
                </a:lnTo>
                <a:lnTo>
                  <a:pt x="12317" y="5905"/>
                </a:lnTo>
                <a:lnTo>
                  <a:pt x="12330" y="5920"/>
                </a:lnTo>
                <a:lnTo>
                  <a:pt x="12346" y="5935"/>
                </a:lnTo>
                <a:lnTo>
                  <a:pt x="12361" y="5951"/>
                </a:lnTo>
                <a:lnTo>
                  <a:pt x="12377" y="5965"/>
                </a:lnTo>
                <a:lnTo>
                  <a:pt x="12395" y="5979"/>
                </a:lnTo>
                <a:lnTo>
                  <a:pt x="12412" y="5994"/>
                </a:lnTo>
                <a:lnTo>
                  <a:pt x="12431" y="6007"/>
                </a:lnTo>
                <a:lnTo>
                  <a:pt x="12451" y="6020"/>
                </a:lnTo>
                <a:lnTo>
                  <a:pt x="12471" y="6033"/>
                </a:lnTo>
                <a:lnTo>
                  <a:pt x="12492" y="6045"/>
                </a:lnTo>
                <a:lnTo>
                  <a:pt x="12514" y="6057"/>
                </a:lnTo>
                <a:lnTo>
                  <a:pt x="12536" y="6068"/>
                </a:lnTo>
                <a:lnTo>
                  <a:pt x="12559" y="6080"/>
                </a:lnTo>
                <a:lnTo>
                  <a:pt x="12583" y="6091"/>
                </a:lnTo>
                <a:lnTo>
                  <a:pt x="12607" y="6101"/>
                </a:lnTo>
                <a:lnTo>
                  <a:pt x="12633" y="6111"/>
                </a:lnTo>
                <a:lnTo>
                  <a:pt x="12659" y="6122"/>
                </a:lnTo>
                <a:lnTo>
                  <a:pt x="12685" y="6131"/>
                </a:lnTo>
                <a:lnTo>
                  <a:pt x="12724" y="6146"/>
                </a:lnTo>
                <a:lnTo>
                  <a:pt x="12761" y="6160"/>
                </a:lnTo>
                <a:lnTo>
                  <a:pt x="12794" y="6176"/>
                </a:lnTo>
                <a:lnTo>
                  <a:pt x="12824" y="6191"/>
                </a:lnTo>
                <a:lnTo>
                  <a:pt x="12852" y="6206"/>
                </a:lnTo>
                <a:lnTo>
                  <a:pt x="12877" y="6222"/>
                </a:lnTo>
                <a:lnTo>
                  <a:pt x="12899" y="6238"/>
                </a:lnTo>
                <a:lnTo>
                  <a:pt x="12919" y="6254"/>
                </a:lnTo>
                <a:lnTo>
                  <a:pt x="12928" y="6264"/>
                </a:lnTo>
                <a:lnTo>
                  <a:pt x="12936" y="6272"/>
                </a:lnTo>
                <a:lnTo>
                  <a:pt x="12944" y="6281"/>
                </a:lnTo>
                <a:lnTo>
                  <a:pt x="12951" y="6290"/>
                </a:lnTo>
                <a:lnTo>
                  <a:pt x="12957" y="6299"/>
                </a:lnTo>
                <a:lnTo>
                  <a:pt x="12962" y="6309"/>
                </a:lnTo>
                <a:lnTo>
                  <a:pt x="12969" y="6319"/>
                </a:lnTo>
                <a:lnTo>
                  <a:pt x="12973" y="6328"/>
                </a:lnTo>
                <a:lnTo>
                  <a:pt x="12977" y="6338"/>
                </a:lnTo>
                <a:lnTo>
                  <a:pt x="12980" y="6349"/>
                </a:lnTo>
                <a:lnTo>
                  <a:pt x="12983" y="6360"/>
                </a:lnTo>
                <a:lnTo>
                  <a:pt x="12986" y="6370"/>
                </a:lnTo>
                <a:lnTo>
                  <a:pt x="12987" y="6381"/>
                </a:lnTo>
                <a:lnTo>
                  <a:pt x="12989" y="6393"/>
                </a:lnTo>
                <a:lnTo>
                  <a:pt x="12989" y="6405"/>
                </a:lnTo>
                <a:lnTo>
                  <a:pt x="12990" y="6417"/>
                </a:lnTo>
                <a:lnTo>
                  <a:pt x="12989" y="6429"/>
                </a:lnTo>
                <a:lnTo>
                  <a:pt x="12988" y="6443"/>
                </a:lnTo>
                <a:lnTo>
                  <a:pt x="12987" y="6455"/>
                </a:lnTo>
                <a:lnTo>
                  <a:pt x="12985" y="6467"/>
                </a:lnTo>
                <a:lnTo>
                  <a:pt x="12982" y="6479"/>
                </a:lnTo>
                <a:lnTo>
                  <a:pt x="12978" y="6491"/>
                </a:lnTo>
                <a:lnTo>
                  <a:pt x="12974" y="6502"/>
                </a:lnTo>
                <a:lnTo>
                  <a:pt x="12970" y="6513"/>
                </a:lnTo>
                <a:lnTo>
                  <a:pt x="12963" y="6523"/>
                </a:lnTo>
                <a:lnTo>
                  <a:pt x="12957" y="6534"/>
                </a:lnTo>
                <a:lnTo>
                  <a:pt x="12951" y="6544"/>
                </a:lnTo>
                <a:lnTo>
                  <a:pt x="12944" y="6553"/>
                </a:lnTo>
                <a:lnTo>
                  <a:pt x="12936" y="6562"/>
                </a:lnTo>
                <a:lnTo>
                  <a:pt x="12928" y="6570"/>
                </a:lnTo>
                <a:lnTo>
                  <a:pt x="12918" y="6579"/>
                </a:lnTo>
                <a:lnTo>
                  <a:pt x="12908" y="6587"/>
                </a:lnTo>
                <a:lnTo>
                  <a:pt x="12898" y="6594"/>
                </a:lnTo>
                <a:lnTo>
                  <a:pt x="12888" y="6601"/>
                </a:lnTo>
                <a:lnTo>
                  <a:pt x="12877" y="6608"/>
                </a:lnTo>
                <a:lnTo>
                  <a:pt x="12864" y="6614"/>
                </a:lnTo>
                <a:lnTo>
                  <a:pt x="12852" y="6621"/>
                </a:lnTo>
                <a:lnTo>
                  <a:pt x="12839" y="6626"/>
                </a:lnTo>
                <a:lnTo>
                  <a:pt x="12824" y="6631"/>
                </a:lnTo>
                <a:lnTo>
                  <a:pt x="12810" y="6635"/>
                </a:lnTo>
                <a:lnTo>
                  <a:pt x="12796" y="6639"/>
                </a:lnTo>
                <a:lnTo>
                  <a:pt x="12780" y="6642"/>
                </a:lnTo>
                <a:lnTo>
                  <a:pt x="12764" y="6645"/>
                </a:lnTo>
                <a:lnTo>
                  <a:pt x="12748" y="6647"/>
                </a:lnTo>
                <a:lnTo>
                  <a:pt x="12731" y="6649"/>
                </a:lnTo>
                <a:lnTo>
                  <a:pt x="12714" y="6650"/>
                </a:lnTo>
                <a:lnTo>
                  <a:pt x="12695" y="6651"/>
                </a:lnTo>
                <a:lnTo>
                  <a:pt x="12677" y="6651"/>
                </a:lnTo>
                <a:lnTo>
                  <a:pt x="12647" y="6651"/>
                </a:lnTo>
                <a:lnTo>
                  <a:pt x="12618" y="6649"/>
                </a:lnTo>
                <a:lnTo>
                  <a:pt x="12588" y="6646"/>
                </a:lnTo>
                <a:lnTo>
                  <a:pt x="12558" y="6643"/>
                </a:lnTo>
                <a:lnTo>
                  <a:pt x="12530" y="6638"/>
                </a:lnTo>
                <a:lnTo>
                  <a:pt x="12502" y="6632"/>
                </a:lnTo>
                <a:lnTo>
                  <a:pt x="12473" y="6626"/>
                </a:lnTo>
                <a:lnTo>
                  <a:pt x="12447" y="6619"/>
                </a:lnTo>
                <a:lnTo>
                  <a:pt x="12420" y="6610"/>
                </a:lnTo>
                <a:lnTo>
                  <a:pt x="12395" y="6602"/>
                </a:lnTo>
                <a:lnTo>
                  <a:pt x="12370" y="6593"/>
                </a:lnTo>
                <a:lnTo>
                  <a:pt x="12347" y="6584"/>
                </a:lnTo>
                <a:lnTo>
                  <a:pt x="12323" y="6574"/>
                </a:lnTo>
                <a:lnTo>
                  <a:pt x="12302" y="6563"/>
                </a:lnTo>
                <a:lnTo>
                  <a:pt x="12280" y="6553"/>
                </a:lnTo>
                <a:lnTo>
                  <a:pt x="12261" y="6542"/>
                </a:lnTo>
                <a:lnTo>
                  <a:pt x="12191" y="6803"/>
                </a:lnTo>
                <a:close/>
                <a:moveTo>
                  <a:pt x="11914" y="5865"/>
                </a:moveTo>
                <a:lnTo>
                  <a:pt x="11265" y="5865"/>
                </a:lnTo>
                <a:lnTo>
                  <a:pt x="11265" y="5422"/>
                </a:lnTo>
                <a:lnTo>
                  <a:pt x="11953" y="5422"/>
                </a:lnTo>
                <a:lnTo>
                  <a:pt x="11953" y="5163"/>
                </a:lnTo>
                <a:lnTo>
                  <a:pt x="10951" y="5163"/>
                </a:lnTo>
                <a:lnTo>
                  <a:pt x="10951" y="6884"/>
                </a:lnTo>
                <a:lnTo>
                  <a:pt x="11991" y="6884"/>
                </a:lnTo>
                <a:lnTo>
                  <a:pt x="11991" y="6626"/>
                </a:lnTo>
                <a:lnTo>
                  <a:pt x="11265" y="6626"/>
                </a:lnTo>
                <a:lnTo>
                  <a:pt x="11265" y="6122"/>
                </a:lnTo>
                <a:lnTo>
                  <a:pt x="11914" y="6122"/>
                </a:lnTo>
                <a:lnTo>
                  <a:pt x="11914" y="5865"/>
                </a:lnTo>
                <a:close/>
                <a:moveTo>
                  <a:pt x="10633" y="6586"/>
                </a:moveTo>
                <a:lnTo>
                  <a:pt x="10617" y="6593"/>
                </a:lnTo>
                <a:lnTo>
                  <a:pt x="10600" y="6599"/>
                </a:lnTo>
                <a:lnTo>
                  <a:pt x="10582" y="6605"/>
                </a:lnTo>
                <a:lnTo>
                  <a:pt x="10562" y="6611"/>
                </a:lnTo>
                <a:lnTo>
                  <a:pt x="10542" y="6617"/>
                </a:lnTo>
                <a:lnTo>
                  <a:pt x="10522" y="6623"/>
                </a:lnTo>
                <a:lnTo>
                  <a:pt x="10500" y="6627"/>
                </a:lnTo>
                <a:lnTo>
                  <a:pt x="10479" y="6632"/>
                </a:lnTo>
                <a:lnTo>
                  <a:pt x="10456" y="6635"/>
                </a:lnTo>
                <a:lnTo>
                  <a:pt x="10433" y="6639"/>
                </a:lnTo>
                <a:lnTo>
                  <a:pt x="10409" y="6642"/>
                </a:lnTo>
                <a:lnTo>
                  <a:pt x="10385" y="6644"/>
                </a:lnTo>
                <a:lnTo>
                  <a:pt x="10362" y="6646"/>
                </a:lnTo>
                <a:lnTo>
                  <a:pt x="10338" y="6647"/>
                </a:lnTo>
                <a:lnTo>
                  <a:pt x="10314" y="6648"/>
                </a:lnTo>
                <a:lnTo>
                  <a:pt x="10290" y="6648"/>
                </a:lnTo>
                <a:lnTo>
                  <a:pt x="10255" y="6648"/>
                </a:lnTo>
                <a:lnTo>
                  <a:pt x="10221" y="6646"/>
                </a:lnTo>
                <a:lnTo>
                  <a:pt x="10188" y="6642"/>
                </a:lnTo>
                <a:lnTo>
                  <a:pt x="10155" y="6638"/>
                </a:lnTo>
                <a:lnTo>
                  <a:pt x="10125" y="6632"/>
                </a:lnTo>
                <a:lnTo>
                  <a:pt x="10094" y="6624"/>
                </a:lnTo>
                <a:lnTo>
                  <a:pt x="10065" y="6615"/>
                </a:lnTo>
                <a:lnTo>
                  <a:pt x="10037" y="6605"/>
                </a:lnTo>
                <a:lnTo>
                  <a:pt x="10009" y="6594"/>
                </a:lnTo>
                <a:lnTo>
                  <a:pt x="9983" y="6582"/>
                </a:lnTo>
                <a:lnTo>
                  <a:pt x="9958" y="6567"/>
                </a:lnTo>
                <a:lnTo>
                  <a:pt x="9934" y="6552"/>
                </a:lnTo>
                <a:lnTo>
                  <a:pt x="9911" y="6537"/>
                </a:lnTo>
                <a:lnTo>
                  <a:pt x="9889" y="6519"/>
                </a:lnTo>
                <a:lnTo>
                  <a:pt x="9868" y="6501"/>
                </a:lnTo>
                <a:lnTo>
                  <a:pt x="9848" y="6480"/>
                </a:lnTo>
                <a:lnTo>
                  <a:pt x="9830" y="6460"/>
                </a:lnTo>
                <a:lnTo>
                  <a:pt x="9813" y="6439"/>
                </a:lnTo>
                <a:lnTo>
                  <a:pt x="9795" y="6416"/>
                </a:lnTo>
                <a:lnTo>
                  <a:pt x="9781" y="6391"/>
                </a:lnTo>
                <a:lnTo>
                  <a:pt x="9767" y="6367"/>
                </a:lnTo>
                <a:lnTo>
                  <a:pt x="9753" y="6340"/>
                </a:lnTo>
                <a:lnTo>
                  <a:pt x="9742" y="6314"/>
                </a:lnTo>
                <a:lnTo>
                  <a:pt x="9731" y="6286"/>
                </a:lnTo>
                <a:lnTo>
                  <a:pt x="9722" y="6256"/>
                </a:lnTo>
                <a:lnTo>
                  <a:pt x="9713" y="6227"/>
                </a:lnTo>
                <a:lnTo>
                  <a:pt x="9706" y="6196"/>
                </a:lnTo>
                <a:lnTo>
                  <a:pt x="9701" y="6164"/>
                </a:lnTo>
                <a:lnTo>
                  <a:pt x="9696" y="6132"/>
                </a:lnTo>
                <a:lnTo>
                  <a:pt x="9693" y="6098"/>
                </a:lnTo>
                <a:lnTo>
                  <a:pt x="9691" y="6064"/>
                </a:lnTo>
                <a:lnTo>
                  <a:pt x="9691" y="6028"/>
                </a:lnTo>
                <a:lnTo>
                  <a:pt x="9691" y="5991"/>
                </a:lnTo>
                <a:lnTo>
                  <a:pt x="9694" y="5954"/>
                </a:lnTo>
                <a:lnTo>
                  <a:pt x="9697" y="5918"/>
                </a:lnTo>
                <a:lnTo>
                  <a:pt x="9702" y="5883"/>
                </a:lnTo>
                <a:lnTo>
                  <a:pt x="9708" y="5849"/>
                </a:lnTo>
                <a:lnTo>
                  <a:pt x="9716" y="5817"/>
                </a:lnTo>
                <a:lnTo>
                  <a:pt x="9726" y="5785"/>
                </a:lnTo>
                <a:lnTo>
                  <a:pt x="9736" y="5755"/>
                </a:lnTo>
                <a:lnTo>
                  <a:pt x="9747" y="5727"/>
                </a:lnTo>
                <a:lnTo>
                  <a:pt x="9759" y="5699"/>
                </a:lnTo>
                <a:lnTo>
                  <a:pt x="9774" y="5673"/>
                </a:lnTo>
                <a:lnTo>
                  <a:pt x="9789" y="5647"/>
                </a:lnTo>
                <a:lnTo>
                  <a:pt x="9805" y="5622"/>
                </a:lnTo>
                <a:lnTo>
                  <a:pt x="9823" y="5600"/>
                </a:lnTo>
                <a:lnTo>
                  <a:pt x="9841" y="5577"/>
                </a:lnTo>
                <a:lnTo>
                  <a:pt x="9861" y="5557"/>
                </a:lnTo>
                <a:lnTo>
                  <a:pt x="9881" y="5538"/>
                </a:lnTo>
                <a:lnTo>
                  <a:pt x="9903" y="5520"/>
                </a:lnTo>
                <a:lnTo>
                  <a:pt x="9925" y="5503"/>
                </a:lnTo>
                <a:lnTo>
                  <a:pt x="9949" y="5487"/>
                </a:lnTo>
                <a:lnTo>
                  <a:pt x="9973" y="5473"/>
                </a:lnTo>
                <a:lnTo>
                  <a:pt x="9999" y="5460"/>
                </a:lnTo>
                <a:lnTo>
                  <a:pt x="10024" y="5448"/>
                </a:lnTo>
                <a:lnTo>
                  <a:pt x="10052" y="5436"/>
                </a:lnTo>
                <a:lnTo>
                  <a:pt x="10080" y="5427"/>
                </a:lnTo>
                <a:lnTo>
                  <a:pt x="10108" y="5419"/>
                </a:lnTo>
                <a:lnTo>
                  <a:pt x="10138" y="5412"/>
                </a:lnTo>
                <a:lnTo>
                  <a:pt x="10168" y="5407"/>
                </a:lnTo>
                <a:lnTo>
                  <a:pt x="10198" y="5402"/>
                </a:lnTo>
                <a:lnTo>
                  <a:pt x="10230" y="5398"/>
                </a:lnTo>
                <a:lnTo>
                  <a:pt x="10262" y="5396"/>
                </a:lnTo>
                <a:lnTo>
                  <a:pt x="10294" y="5396"/>
                </a:lnTo>
                <a:lnTo>
                  <a:pt x="10320" y="5396"/>
                </a:lnTo>
                <a:lnTo>
                  <a:pt x="10346" y="5397"/>
                </a:lnTo>
                <a:lnTo>
                  <a:pt x="10370" y="5400"/>
                </a:lnTo>
                <a:lnTo>
                  <a:pt x="10395" y="5402"/>
                </a:lnTo>
                <a:lnTo>
                  <a:pt x="10418" y="5405"/>
                </a:lnTo>
                <a:lnTo>
                  <a:pt x="10441" y="5408"/>
                </a:lnTo>
                <a:lnTo>
                  <a:pt x="10463" y="5412"/>
                </a:lnTo>
                <a:lnTo>
                  <a:pt x="10485" y="5416"/>
                </a:lnTo>
                <a:lnTo>
                  <a:pt x="10505" y="5421"/>
                </a:lnTo>
                <a:lnTo>
                  <a:pt x="10526" y="5426"/>
                </a:lnTo>
                <a:lnTo>
                  <a:pt x="10545" y="5431"/>
                </a:lnTo>
                <a:lnTo>
                  <a:pt x="10563" y="5437"/>
                </a:lnTo>
                <a:lnTo>
                  <a:pt x="10598" y="5450"/>
                </a:lnTo>
                <a:lnTo>
                  <a:pt x="10630" y="5463"/>
                </a:lnTo>
                <a:lnTo>
                  <a:pt x="10699" y="5213"/>
                </a:lnTo>
                <a:lnTo>
                  <a:pt x="10685" y="5206"/>
                </a:lnTo>
                <a:lnTo>
                  <a:pt x="10671" y="5200"/>
                </a:lnTo>
                <a:lnTo>
                  <a:pt x="10654" y="5193"/>
                </a:lnTo>
                <a:lnTo>
                  <a:pt x="10635" y="5187"/>
                </a:lnTo>
                <a:lnTo>
                  <a:pt x="10615" y="5180"/>
                </a:lnTo>
                <a:lnTo>
                  <a:pt x="10593" y="5174"/>
                </a:lnTo>
                <a:lnTo>
                  <a:pt x="10569" y="5167"/>
                </a:lnTo>
                <a:lnTo>
                  <a:pt x="10543" y="5162"/>
                </a:lnTo>
                <a:lnTo>
                  <a:pt x="10516" y="5156"/>
                </a:lnTo>
                <a:lnTo>
                  <a:pt x="10488" y="5152"/>
                </a:lnTo>
                <a:lnTo>
                  <a:pt x="10457" y="5148"/>
                </a:lnTo>
                <a:lnTo>
                  <a:pt x="10424" y="5144"/>
                </a:lnTo>
                <a:lnTo>
                  <a:pt x="10392" y="5141"/>
                </a:lnTo>
                <a:lnTo>
                  <a:pt x="10356" y="5139"/>
                </a:lnTo>
                <a:lnTo>
                  <a:pt x="10319" y="5137"/>
                </a:lnTo>
                <a:lnTo>
                  <a:pt x="10281" y="5137"/>
                </a:lnTo>
                <a:lnTo>
                  <a:pt x="10232" y="5138"/>
                </a:lnTo>
                <a:lnTo>
                  <a:pt x="10184" y="5141"/>
                </a:lnTo>
                <a:lnTo>
                  <a:pt x="10137" y="5146"/>
                </a:lnTo>
                <a:lnTo>
                  <a:pt x="10091" y="5152"/>
                </a:lnTo>
                <a:lnTo>
                  <a:pt x="10045" y="5161"/>
                </a:lnTo>
                <a:lnTo>
                  <a:pt x="10001" y="5172"/>
                </a:lnTo>
                <a:lnTo>
                  <a:pt x="9957" y="5185"/>
                </a:lnTo>
                <a:lnTo>
                  <a:pt x="9915" y="5199"/>
                </a:lnTo>
                <a:lnTo>
                  <a:pt x="9874" y="5215"/>
                </a:lnTo>
                <a:lnTo>
                  <a:pt x="9834" y="5233"/>
                </a:lnTo>
                <a:lnTo>
                  <a:pt x="9795" y="5253"/>
                </a:lnTo>
                <a:lnTo>
                  <a:pt x="9758" y="5275"/>
                </a:lnTo>
                <a:lnTo>
                  <a:pt x="9723" y="5298"/>
                </a:lnTo>
                <a:lnTo>
                  <a:pt x="9688" y="5323"/>
                </a:lnTo>
                <a:lnTo>
                  <a:pt x="9654" y="5349"/>
                </a:lnTo>
                <a:lnTo>
                  <a:pt x="9623" y="5378"/>
                </a:lnTo>
                <a:lnTo>
                  <a:pt x="9593" y="5409"/>
                </a:lnTo>
                <a:lnTo>
                  <a:pt x="9564" y="5440"/>
                </a:lnTo>
                <a:lnTo>
                  <a:pt x="9537" y="5473"/>
                </a:lnTo>
                <a:lnTo>
                  <a:pt x="9512" y="5509"/>
                </a:lnTo>
                <a:lnTo>
                  <a:pt x="9488" y="5545"/>
                </a:lnTo>
                <a:lnTo>
                  <a:pt x="9467" y="5584"/>
                </a:lnTo>
                <a:lnTo>
                  <a:pt x="9447" y="5622"/>
                </a:lnTo>
                <a:lnTo>
                  <a:pt x="9429" y="5664"/>
                </a:lnTo>
                <a:lnTo>
                  <a:pt x="9414" y="5706"/>
                </a:lnTo>
                <a:lnTo>
                  <a:pt x="9399" y="5750"/>
                </a:lnTo>
                <a:lnTo>
                  <a:pt x="9387" y="5796"/>
                </a:lnTo>
                <a:lnTo>
                  <a:pt x="9378" y="5843"/>
                </a:lnTo>
                <a:lnTo>
                  <a:pt x="9370" y="5891"/>
                </a:lnTo>
                <a:lnTo>
                  <a:pt x="9364" y="5942"/>
                </a:lnTo>
                <a:lnTo>
                  <a:pt x="9360" y="5993"/>
                </a:lnTo>
                <a:lnTo>
                  <a:pt x="9359" y="6045"/>
                </a:lnTo>
                <a:lnTo>
                  <a:pt x="9360" y="6093"/>
                </a:lnTo>
                <a:lnTo>
                  <a:pt x="9364" y="6141"/>
                </a:lnTo>
                <a:lnTo>
                  <a:pt x="9368" y="6187"/>
                </a:lnTo>
                <a:lnTo>
                  <a:pt x="9375" y="6232"/>
                </a:lnTo>
                <a:lnTo>
                  <a:pt x="9383" y="6276"/>
                </a:lnTo>
                <a:lnTo>
                  <a:pt x="9393" y="6319"/>
                </a:lnTo>
                <a:lnTo>
                  <a:pt x="9405" y="6361"/>
                </a:lnTo>
                <a:lnTo>
                  <a:pt x="9420" y="6401"/>
                </a:lnTo>
                <a:lnTo>
                  <a:pt x="9436" y="6441"/>
                </a:lnTo>
                <a:lnTo>
                  <a:pt x="9454" y="6478"/>
                </a:lnTo>
                <a:lnTo>
                  <a:pt x="9473" y="6514"/>
                </a:lnTo>
                <a:lnTo>
                  <a:pt x="9493" y="6549"/>
                </a:lnTo>
                <a:lnTo>
                  <a:pt x="9516" y="6583"/>
                </a:lnTo>
                <a:lnTo>
                  <a:pt x="9540" y="6615"/>
                </a:lnTo>
                <a:lnTo>
                  <a:pt x="9566" y="6646"/>
                </a:lnTo>
                <a:lnTo>
                  <a:pt x="9594" y="6675"/>
                </a:lnTo>
                <a:lnTo>
                  <a:pt x="9623" y="6702"/>
                </a:lnTo>
                <a:lnTo>
                  <a:pt x="9654" y="6728"/>
                </a:lnTo>
                <a:lnTo>
                  <a:pt x="9687" y="6752"/>
                </a:lnTo>
                <a:lnTo>
                  <a:pt x="9721" y="6776"/>
                </a:lnTo>
                <a:lnTo>
                  <a:pt x="9755" y="6796"/>
                </a:lnTo>
                <a:lnTo>
                  <a:pt x="9792" y="6816"/>
                </a:lnTo>
                <a:lnTo>
                  <a:pt x="9831" y="6834"/>
                </a:lnTo>
                <a:lnTo>
                  <a:pt x="9871" y="6851"/>
                </a:lnTo>
                <a:lnTo>
                  <a:pt x="9912" y="6864"/>
                </a:lnTo>
                <a:lnTo>
                  <a:pt x="9955" y="6877"/>
                </a:lnTo>
                <a:lnTo>
                  <a:pt x="9999" y="6887"/>
                </a:lnTo>
                <a:lnTo>
                  <a:pt x="10044" y="6897"/>
                </a:lnTo>
                <a:lnTo>
                  <a:pt x="10091" y="6903"/>
                </a:lnTo>
                <a:lnTo>
                  <a:pt x="10139" y="6908"/>
                </a:lnTo>
                <a:lnTo>
                  <a:pt x="10188" y="6911"/>
                </a:lnTo>
                <a:lnTo>
                  <a:pt x="10238" y="6912"/>
                </a:lnTo>
                <a:lnTo>
                  <a:pt x="10277" y="6912"/>
                </a:lnTo>
                <a:lnTo>
                  <a:pt x="10315" y="6910"/>
                </a:lnTo>
                <a:lnTo>
                  <a:pt x="10351" y="6908"/>
                </a:lnTo>
                <a:lnTo>
                  <a:pt x="10385" y="6905"/>
                </a:lnTo>
                <a:lnTo>
                  <a:pt x="10419" y="6902"/>
                </a:lnTo>
                <a:lnTo>
                  <a:pt x="10452" y="6897"/>
                </a:lnTo>
                <a:lnTo>
                  <a:pt x="10483" y="6893"/>
                </a:lnTo>
                <a:lnTo>
                  <a:pt x="10512" y="6886"/>
                </a:lnTo>
                <a:lnTo>
                  <a:pt x="10540" y="6881"/>
                </a:lnTo>
                <a:lnTo>
                  <a:pt x="10566" y="6875"/>
                </a:lnTo>
                <a:lnTo>
                  <a:pt x="10590" y="6868"/>
                </a:lnTo>
                <a:lnTo>
                  <a:pt x="10614" y="6862"/>
                </a:lnTo>
                <a:lnTo>
                  <a:pt x="10634" y="6855"/>
                </a:lnTo>
                <a:lnTo>
                  <a:pt x="10654" y="6848"/>
                </a:lnTo>
                <a:lnTo>
                  <a:pt x="10670" y="6840"/>
                </a:lnTo>
                <a:lnTo>
                  <a:pt x="10685" y="6833"/>
                </a:lnTo>
                <a:lnTo>
                  <a:pt x="10633" y="6586"/>
                </a:lnTo>
                <a:close/>
                <a:moveTo>
                  <a:pt x="8774" y="5163"/>
                </a:moveTo>
                <a:lnTo>
                  <a:pt x="8774" y="6884"/>
                </a:lnTo>
                <a:lnTo>
                  <a:pt x="9089" y="6884"/>
                </a:lnTo>
                <a:lnTo>
                  <a:pt x="9089" y="5163"/>
                </a:lnTo>
                <a:lnTo>
                  <a:pt x="8774" y="5163"/>
                </a:lnTo>
                <a:close/>
                <a:moveTo>
                  <a:pt x="7994" y="6884"/>
                </a:moveTo>
                <a:lnTo>
                  <a:pt x="8589" y="5163"/>
                </a:lnTo>
                <a:lnTo>
                  <a:pt x="8255" y="5163"/>
                </a:lnTo>
                <a:lnTo>
                  <a:pt x="8003" y="5951"/>
                </a:lnTo>
                <a:lnTo>
                  <a:pt x="7978" y="6029"/>
                </a:lnTo>
                <a:lnTo>
                  <a:pt x="7954" y="6108"/>
                </a:lnTo>
                <a:lnTo>
                  <a:pt x="7930" y="6186"/>
                </a:lnTo>
                <a:lnTo>
                  <a:pt x="7908" y="6265"/>
                </a:lnTo>
                <a:lnTo>
                  <a:pt x="7886" y="6342"/>
                </a:lnTo>
                <a:lnTo>
                  <a:pt x="7866" y="6420"/>
                </a:lnTo>
                <a:lnTo>
                  <a:pt x="7846" y="6497"/>
                </a:lnTo>
                <a:lnTo>
                  <a:pt x="7828" y="6574"/>
                </a:lnTo>
                <a:lnTo>
                  <a:pt x="7823" y="6574"/>
                </a:lnTo>
                <a:lnTo>
                  <a:pt x="7805" y="6496"/>
                </a:lnTo>
                <a:lnTo>
                  <a:pt x="7787" y="6418"/>
                </a:lnTo>
                <a:lnTo>
                  <a:pt x="7767" y="6340"/>
                </a:lnTo>
                <a:lnTo>
                  <a:pt x="7746" y="6264"/>
                </a:lnTo>
                <a:lnTo>
                  <a:pt x="7725" y="6185"/>
                </a:lnTo>
                <a:lnTo>
                  <a:pt x="7702" y="6107"/>
                </a:lnTo>
                <a:lnTo>
                  <a:pt x="7679" y="6027"/>
                </a:lnTo>
                <a:lnTo>
                  <a:pt x="7654" y="5947"/>
                </a:lnTo>
                <a:lnTo>
                  <a:pt x="7419" y="5163"/>
                </a:lnTo>
                <a:lnTo>
                  <a:pt x="7076" y="5163"/>
                </a:lnTo>
                <a:lnTo>
                  <a:pt x="7634" y="6884"/>
                </a:lnTo>
                <a:lnTo>
                  <a:pt x="7994" y="6884"/>
                </a:lnTo>
                <a:close/>
                <a:moveTo>
                  <a:pt x="5423" y="5865"/>
                </a:moveTo>
                <a:lnTo>
                  <a:pt x="4774" y="5865"/>
                </a:lnTo>
                <a:lnTo>
                  <a:pt x="4774" y="5422"/>
                </a:lnTo>
                <a:lnTo>
                  <a:pt x="5462" y="5422"/>
                </a:lnTo>
                <a:lnTo>
                  <a:pt x="5462" y="5163"/>
                </a:lnTo>
                <a:lnTo>
                  <a:pt x="4459" y="5163"/>
                </a:lnTo>
                <a:lnTo>
                  <a:pt x="4459" y="6884"/>
                </a:lnTo>
                <a:lnTo>
                  <a:pt x="5500" y="6884"/>
                </a:lnTo>
                <a:lnTo>
                  <a:pt x="5500" y="6626"/>
                </a:lnTo>
                <a:lnTo>
                  <a:pt x="4774" y="6626"/>
                </a:lnTo>
                <a:lnTo>
                  <a:pt x="4774" y="6122"/>
                </a:lnTo>
                <a:lnTo>
                  <a:pt x="5423" y="6122"/>
                </a:lnTo>
                <a:lnTo>
                  <a:pt x="5423" y="5865"/>
                </a:lnTo>
                <a:close/>
                <a:moveTo>
                  <a:pt x="3059" y="6803"/>
                </a:moveTo>
                <a:lnTo>
                  <a:pt x="3077" y="6813"/>
                </a:lnTo>
                <a:lnTo>
                  <a:pt x="3098" y="6823"/>
                </a:lnTo>
                <a:lnTo>
                  <a:pt x="3121" y="6833"/>
                </a:lnTo>
                <a:lnTo>
                  <a:pt x="3146" y="6843"/>
                </a:lnTo>
                <a:lnTo>
                  <a:pt x="3171" y="6853"/>
                </a:lnTo>
                <a:lnTo>
                  <a:pt x="3199" y="6862"/>
                </a:lnTo>
                <a:lnTo>
                  <a:pt x="3228" y="6871"/>
                </a:lnTo>
                <a:lnTo>
                  <a:pt x="3258" y="6878"/>
                </a:lnTo>
                <a:lnTo>
                  <a:pt x="3289" y="6885"/>
                </a:lnTo>
                <a:lnTo>
                  <a:pt x="3322" y="6893"/>
                </a:lnTo>
                <a:lnTo>
                  <a:pt x="3354" y="6898"/>
                </a:lnTo>
                <a:lnTo>
                  <a:pt x="3387" y="6903"/>
                </a:lnTo>
                <a:lnTo>
                  <a:pt x="3421" y="6907"/>
                </a:lnTo>
                <a:lnTo>
                  <a:pt x="3456" y="6910"/>
                </a:lnTo>
                <a:lnTo>
                  <a:pt x="3489" y="6911"/>
                </a:lnTo>
                <a:lnTo>
                  <a:pt x="3524" y="6912"/>
                </a:lnTo>
                <a:lnTo>
                  <a:pt x="3565" y="6911"/>
                </a:lnTo>
                <a:lnTo>
                  <a:pt x="3604" y="6909"/>
                </a:lnTo>
                <a:lnTo>
                  <a:pt x="3643" y="6906"/>
                </a:lnTo>
                <a:lnTo>
                  <a:pt x="3680" y="6901"/>
                </a:lnTo>
                <a:lnTo>
                  <a:pt x="3715" y="6896"/>
                </a:lnTo>
                <a:lnTo>
                  <a:pt x="3749" y="6888"/>
                </a:lnTo>
                <a:lnTo>
                  <a:pt x="3782" y="6879"/>
                </a:lnTo>
                <a:lnTo>
                  <a:pt x="3814" y="6870"/>
                </a:lnTo>
                <a:lnTo>
                  <a:pt x="3843" y="6860"/>
                </a:lnTo>
                <a:lnTo>
                  <a:pt x="3872" y="6848"/>
                </a:lnTo>
                <a:lnTo>
                  <a:pt x="3900" y="6835"/>
                </a:lnTo>
                <a:lnTo>
                  <a:pt x="3926" y="6821"/>
                </a:lnTo>
                <a:lnTo>
                  <a:pt x="3951" y="6807"/>
                </a:lnTo>
                <a:lnTo>
                  <a:pt x="3974" y="6791"/>
                </a:lnTo>
                <a:lnTo>
                  <a:pt x="3996" y="6775"/>
                </a:lnTo>
                <a:lnTo>
                  <a:pt x="4017" y="6758"/>
                </a:lnTo>
                <a:lnTo>
                  <a:pt x="4037" y="6739"/>
                </a:lnTo>
                <a:lnTo>
                  <a:pt x="4055" y="6720"/>
                </a:lnTo>
                <a:lnTo>
                  <a:pt x="4072" y="6700"/>
                </a:lnTo>
                <a:lnTo>
                  <a:pt x="4088" y="6680"/>
                </a:lnTo>
                <a:lnTo>
                  <a:pt x="4102" y="6659"/>
                </a:lnTo>
                <a:lnTo>
                  <a:pt x="4115" y="6637"/>
                </a:lnTo>
                <a:lnTo>
                  <a:pt x="4127" y="6615"/>
                </a:lnTo>
                <a:lnTo>
                  <a:pt x="4137" y="6592"/>
                </a:lnTo>
                <a:lnTo>
                  <a:pt x="4146" y="6568"/>
                </a:lnTo>
                <a:lnTo>
                  <a:pt x="4154" y="6545"/>
                </a:lnTo>
                <a:lnTo>
                  <a:pt x="4162" y="6521"/>
                </a:lnTo>
                <a:lnTo>
                  <a:pt x="4167" y="6496"/>
                </a:lnTo>
                <a:lnTo>
                  <a:pt x="4172" y="6471"/>
                </a:lnTo>
                <a:lnTo>
                  <a:pt x="4175" y="6446"/>
                </a:lnTo>
                <a:lnTo>
                  <a:pt x="4176" y="6420"/>
                </a:lnTo>
                <a:lnTo>
                  <a:pt x="4177" y="6395"/>
                </a:lnTo>
                <a:lnTo>
                  <a:pt x="4177" y="6372"/>
                </a:lnTo>
                <a:lnTo>
                  <a:pt x="4175" y="6350"/>
                </a:lnTo>
                <a:lnTo>
                  <a:pt x="4173" y="6327"/>
                </a:lnTo>
                <a:lnTo>
                  <a:pt x="4170" y="6307"/>
                </a:lnTo>
                <a:lnTo>
                  <a:pt x="4167" y="6285"/>
                </a:lnTo>
                <a:lnTo>
                  <a:pt x="4162" y="6266"/>
                </a:lnTo>
                <a:lnTo>
                  <a:pt x="4156" y="6245"/>
                </a:lnTo>
                <a:lnTo>
                  <a:pt x="4149" y="6226"/>
                </a:lnTo>
                <a:lnTo>
                  <a:pt x="4142" y="6207"/>
                </a:lnTo>
                <a:lnTo>
                  <a:pt x="4134" y="6189"/>
                </a:lnTo>
                <a:lnTo>
                  <a:pt x="4126" y="6172"/>
                </a:lnTo>
                <a:lnTo>
                  <a:pt x="4116" y="6154"/>
                </a:lnTo>
                <a:lnTo>
                  <a:pt x="4105" y="6137"/>
                </a:lnTo>
                <a:lnTo>
                  <a:pt x="4093" y="6120"/>
                </a:lnTo>
                <a:lnTo>
                  <a:pt x="4081" y="6104"/>
                </a:lnTo>
                <a:lnTo>
                  <a:pt x="4067" y="6089"/>
                </a:lnTo>
                <a:lnTo>
                  <a:pt x="4053" y="6073"/>
                </a:lnTo>
                <a:lnTo>
                  <a:pt x="4039" y="6058"/>
                </a:lnTo>
                <a:lnTo>
                  <a:pt x="4022" y="6044"/>
                </a:lnTo>
                <a:lnTo>
                  <a:pt x="4006" y="6029"/>
                </a:lnTo>
                <a:lnTo>
                  <a:pt x="3988" y="6016"/>
                </a:lnTo>
                <a:lnTo>
                  <a:pt x="3969" y="6002"/>
                </a:lnTo>
                <a:lnTo>
                  <a:pt x="3950" y="5989"/>
                </a:lnTo>
                <a:lnTo>
                  <a:pt x="3929" y="5976"/>
                </a:lnTo>
                <a:lnTo>
                  <a:pt x="3908" y="5964"/>
                </a:lnTo>
                <a:lnTo>
                  <a:pt x="3886" y="5952"/>
                </a:lnTo>
                <a:lnTo>
                  <a:pt x="3863" y="5939"/>
                </a:lnTo>
                <a:lnTo>
                  <a:pt x="3839" y="5927"/>
                </a:lnTo>
                <a:lnTo>
                  <a:pt x="3814" y="5916"/>
                </a:lnTo>
                <a:lnTo>
                  <a:pt x="3788" y="5905"/>
                </a:lnTo>
                <a:lnTo>
                  <a:pt x="3762" y="5893"/>
                </a:lnTo>
                <a:lnTo>
                  <a:pt x="3734" y="5883"/>
                </a:lnTo>
                <a:lnTo>
                  <a:pt x="3693" y="5867"/>
                </a:lnTo>
                <a:lnTo>
                  <a:pt x="3654" y="5851"/>
                </a:lnTo>
                <a:lnTo>
                  <a:pt x="3618" y="5835"/>
                </a:lnTo>
                <a:lnTo>
                  <a:pt x="3586" y="5821"/>
                </a:lnTo>
                <a:lnTo>
                  <a:pt x="3556" y="5806"/>
                </a:lnTo>
                <a:lnTo>
                  <a:pt x="3529" y="5790"/>
                </a:lnTo>
                <a:lnTo>
                  <a:pt x="3505" y="5775"/>
                </a:lnTo>
                <a:lnTo>
                  <a:pt x="3483" y="5758"/>
                </a:lnTo>
                <a:lnTo>
                  <a:pt x="3473" y="5750"/>
                </a:lnTo>
                <a:lnTo>
                  <a:pt x="3465" y="5742"/>
                </a:lnTo>
                <a:lnTo>
                  <a:pt x="3456" y="5734"/>
                </a:lnTo>
                <a:lnTo>
                  <a:pt x="3449" y="5725"/>
                </a:lnTo>
                <a:lnTo>
                  <a:pt x="3441" y="5717"/>
                </a:lnTo>
                <a:lnTo>
                  <a:pt x="3435" y="5707"/>
                </a:lnTo>
                <a:lnTo>
                  <a:pt x="3429" y="5698"/>
                </a:lnTo>
                <a:lnTo>
                  <a:pt x="3424" y="5689"/>
                </a:lnTo>
                <a:lnTo>
                  <a:pt x="3419" y="5679"/>
                </a:lnTo>
                <a:lnTo>
                  <a:pt x="3416" y="5668"/>
                </a:lnTo>
                <a:lnTo>
                  <a:pt x="3412" y="5658"/>
                </a:lnTo>
                <a:lnTo>
                  <a:pt x="3410" y="5647"/>
                </a:lnTo>
                <a:lnTo>
                  <a:pt x="3408" y="5637"/>
                </a:lnTo>
                <a:lnTo>
                  <a:pt x="3406" y="5626"/>
                </a:lnTo>
                <a:lnTo>
                  <a:pt x="3405" y="5613"/>
                </a:lnTo>
                <a:lnTo>
                  <a:pt x="3405" y="5601"/>
                </a:lnTo>
                <a:lnTo>
                  <a:pt x="3406" y="5583"/>
                </a:lnTo>
                <a:lnTo>
                  <a:pt x="3409" y="5563"/>
                </a:lnTo>
                <a:lnTo>
                  <a:pt x="3411" y="5554"/>
                </a:lnTo>
                <a:lnTo>
                  <a:pt x="3414" y="5545"/>
                </a:lnTo>
                <a:lnTo>
                  <a:pt x="3417" y="5536"/>
                </a:lnTo>
                <a:lnTo>
                  <a:pt x="3421" y="5526"/>
                </a:lnTo>
                <a:lnTo>
                  <a:pt x="3425" y="5517"/>
                </a:lnTo>
                <a:lnTo>
                  <a:pt x="3430" y="5508"/>
                </a:lnTo>
                <a:lnTo>
                  <a:pt x="3436" y="5500"/>
                </a:lnTo>
                <a:lnTo>
                  <a:pt x="3442" y="5491"/>
                </a:lnTo>
                <a:lnTo>
                  <a:pt x="3449" y="5482"/>
                </a:lnTo>
                <a:lnTo>
                  <a:pt x="3456" y="5475"/>
                </a:lnTo>
                <a:lnTo>
                  <a:pt x="3464" y="5467"/>
                </a:lnTo>
                <a:lnTo>
                  <a:pt x="3472" y="5460"/>
                </a:lnTo>
                <a:lnTo>
                  <a:pt x="3481" y="5453"/>
                </a:lnTo>
                <a:lnTo>
                  <a:pt x="3490" y="5446"/>
                </a:lnTo>
                <a:lnTo>
                  <a:pt x="3501" y="5438"/>
                </a:lnTo>
                <a:lnTo>
                  <a:pt x="3511" y="5432"/>
                </a:lnTo>
                <a:lnTo>
                  <a:pt x="3522" y="5427"/>
                </a:lnTo>
                <a:lnTo>
                  <a:pt x="3534" y="5421"/>
                </a:lnTo>
                <a:lnTo>
                  <a:pt x="3547" y="5417"/>
                </a:lnTo>
                <a:lnTo>
                  <a:pt x="3560" y="5412"/>
                </a:lnTo>
                <a:lnTo>
                  <a:pt x="3574" y="5408"/>
                </a:lnTo>
                <a:lnTo>
                  <a:pt x="3589" y="5405"/>
                </a:lnTo>
                <a:lnTo>
                  <a:pt x="3604" y="5402"/>
                </a:lnTo>
                <a:lnTo>
                  <a:pt x="3619" y="5398"/>
                </a:lnTo>
                <a:lnTo>
                  <a:pt x="3636" y="5396"/>
                </a:lnTo>
                <a:lnTo>
                  <a:pt x="3653" y="5395"/>
                </a:lnTo>
                <a:lnTo>
                  <a:pt x="3671" y="5394"/>
                </a:lnTo>
                <a:lnTo>
                  <a:pt x="3689" y="5393"/>
                </a:lnTo>
                <a:lnTo>
                  <a:pt x="3719" y="5394"/>
                </a:lnTo>
                <a:lnTo>
                  <a:pt x="3747" y="5396"/>
                </a:lnTo>
                <a:lnTo>
                  <a:pt x="3776" y="5398"/>
                </a:lnTo>
                <a:lnTo>
                  <a:pt x="3802" y="5402"/>
                </a:lnTo>
                <a:lnTo>
                  <a:pt x="3828" y="5406"/>
                </a:lnTo>
                <a:lnTo>
                  <a:pt x="3853" y="5411"/>
                </a:lnTo>
                <a:lnTo>
                  <a:pt x="3876" y="5417"/>
                </a:lnTo>
                <a:lnTo>
                  <a:pt x="3899" y="5422"/>
                </a:lnTo>
                <a:lnTo>
                  <a:pt x="3919" y="5429"/>
                </a:lnTo>
                <a:lnTo>
                  <a:pt x="3940" y="5435"/>
                </a:lnTo>
                <a:lnTo>
                  <a:pt x="3958" y="5442"/>
                </a:lnTo>
                <a:lnTo>
                  <a:pt x="3975" y="5449"/>
                </a:lnTo>
                <a:lnTo>
                  <a:pt x="4007" y="5463"/>
                </a:lnTo>
                <a:lnTo>
                  <a:pt x="4033" y="5475"/>
                </a:lnTo>
                <a:lnTo>
                  <a:pt x="4108" y="5222"/>
                </a:lnTo>
                <a:lnTo>
                  <a:pt x="4091" y="5213"/>
                </a:lnTo>
                <a:lnTo>
                  <a:pt x="4073" y="5205"/>
                </a:lnTo>
                <a:lnTo>
                  <a:pt x="4053" y="5197"/>
                </a:lnTo>
                <a:lnTo>
                  <a:pt x="4033" y="5189"/>
                </a:lnTo>
                <a:lnTo>
                  <a:pt x="4010" y="5182"/>
                </a:lnTo>
                <a:lnTo>
                  <a:pt x="3988" y="5175"/>
                </a:lnTo>
                <a:lnTo>
                  <a:pt x="3963" y="5168"/>
                </a:lnTo>
                <a:lnTo>
                  <a:pt x="3939" y="5162"/>
                </a:lnTo>
                <a:lnTo>
                  <a:pt x="3912" y="5157"/>
                </a:lnTo>
                <a:lnTo>
                  <a:pt x="3884" y="5152"/>
                </a:lnTo>
                <a:lnTo>
                  <a:pt x="3856" y="5147"/>
                </a:lnTo>
                <a:lnTo>
                  <a:pt x="3826" y="5144"/>
                </a:lnTo>
                <a:lnTo>
                  <a:pt x="3795" y="5141"/>
                </a:lnTo>
                <a:lnTo>
                  <a:pt x="3763" y="5139"/>
                </a:lnTo>
                <a:lnTo>
                  <a:pt x="3730" y="5137"/>
                </a:lnTo>
                <a:lnTo>
                  <a:pt x="3695" y="5137"/>
                </a:lnTo>
                <a:lnTo>
                  <a:pt x="3661" y="5138"/>
                </a:lnTo>
                <a:lnTo>
                  <a:pt x="3628" y="5139"/>
                </a:lnTo>
                <a:lnTo>
                  <a:pt x="3594" y="5142"/>
                </a:lnTo>
                <a:lnTo>
                  <a:pt x="3562" y="5146"/>
                </a:lnTo>
                <a:lnTo>
                  <a:pt x="3530" y="5152"/>
                </a:lnTo>
                <a:lnTo>
                  <a:pt x="3501" y="5158"/>
                </a:lnTo>
                <a:lnTo>
                  <a:pt x="3471" y="5165"/>
                </a:lnTo>
                <a:lnTo>
                  <a:pt x="3442" y="5175"/>
                </a:lnTo>
                <a:lnTo>
                  <a:pt x="3415" y="5184"/>
                </a:lnTo>
                <a:lnTo>
                  <a:pt x="3388" y="5195"/>
                </a:lnTo>
                <a:lnTo>
                  <a:pt x="3363" y="5206"/>
                </a:lnTo>
                <a:lnTo>
                  <a:pt x="3338" y="5219"/>
                </a:lnTo>
                <a:lnTo>
                  <a:pt x="3315" y="5232"/>
                </a:lnTo>
                <a:lnTo>
                  <a:pt x="3293" y="5247"/>
                </a:lnTo>
                <a:lnTo>
                  <a:pt x="3272" y="5262"/>
                </a:lnTo>
                <a:lnTo>
                  <a:pt x="3251" y="5278"/>
                </a:lnTo>
                <a:lnTo>
                  <a:pt x="3232" y="5295"/>
                </a:lnTo>
                <a:lnTo>
                  <a:pt x="3213" y="5313"/>
                </a:lnTo>
                <a:lnTo>
                  <a:pt x="3196" y="5331"/>
                </a:lnTo>
                <a:lnTo>
                  <a:pt x="3181" y="5350"/>
                </a:lnTo>
                <a:lnTo>
                  <a:pt x="3166" y="5371"/>
                </a:lnTo>
                <a:lnTo>
                  <a:pt x="3152" y="5391"/>
                </a:lnTo>
                <a:lnTo>
                  <a:pt x="3140" y="5413"/>
                </a:lnTo>
                <a:lnTo>
                  <a:pt x="3128" y="5435"/>
                </a:lnTo>
                <a:lnTo>
                  <a:pt x="3119" y="5458"/>
                </a:lnTo>
                <a:lnTo>
                  <a:pt x="3110" y="5480"/>
                </a:lnTo>
                <a:lnTo>
                  <a:pt x="3103" y="5505"/>
                </a:lnTo>
                <a:lnTo>
                  <a:pt x="3097" y="5528"/>
                </a:lnTo>
                <a:lnTo>
                  <a:pt x="3093" y="5554"/>
                </a:lnTo>
                <a:lnTo>
                  <a:pt x="3088" y="5578"/>
                </a:lnTo>
                <a:lnTo>
                  <a:pt x="3086" y="5605"/>
                </a:lnTo>
                <a:lnTo>
                  <a:pt x="3086" y="5631"/>
                </a:lnTo>
                <a:lnTo>
                  <a:pt x="3086" y="5654"/>
                </a:lnTo>
                <a:lnTo>
                  <a:pt x="3088" y="5676"/>
                </a:lnTo>
                <a:lnTo>
                  <a:pt x="3090" y="5698"/>
                </a:lnTo>
                <a:lnTo>
                  <a:pt x="3095" y="5720"/>
                </a:lnTo>
                <a:lnTo>
                  <a:pt x="3099" y="5740"/>
                </a:lnTo>
                <a:lnTo>
                  <a:pt x="3105" y="5761"/>
                </a:lnTo>
                <a:lnTo>
                  <a:pt x="3111" y="5780"/>
                </a:lnTo>
                <a:lnTo>
                  <a:pt x="3119" y="5799"/>
                </a:lnTo>
                <a:lnTo>
                  <a:pt x="3127" y="5818"/>
                </a:lnTo>
                <a:lnTo>
                  <a:pt x="3137" y="5836"/>
                </a:lnTo>
                <a:lnTo>
                  <a:pt x="3148" y="5854"/>
                </a:lnTo>
                <a:lnTo>
                  <a:pt x="3159" y="5871"/>
                </a:lnTo>
                <a:lnTo>
                  <a:pt x="3171" y="5888"/>
                </a:lnTo>
                <a:lnTo>
                  <a:pt x="3184" y="5905"/>
                </a:lnTo>
                <a:lnTo>
                  <a:pt x="3198" y="5920"/>
                </a:lnTo>
                <a:lnTo>
                  <a:pt x="3212" y="5935"/>
                </a:lnTo>
                <a:lnTo>
                  <a:pt x="3229" y="5951"/>
                </a:lnTo>
                <a:lnTo>
                  <a:pt x="3245" y="5965"/>
                </a:lnTo>
                <a:lnTo>
                  <a:pt x="3262" y="5979"/>
                </a:lnTo>
                <a:lnTo>
                  <a:pt x="3280" y="5994"/>
                </a:lnTo>
                <a:lnTo>
                  <a:pt x="3298" y="6007"/>
                </a:lnTo>
                <a:lnTo>
                  <a:pt x="3319" y="6020"/>
                </a:lnTo>
                <a:lnTo>
                  <a:pt x="3338" y="6033"/>
                </a:lnTo>
                <a:lnTo>
                  <a:pt x="3360" y="6045"/>
                </a:lnTo>
                <a:lnTo>
                  <a:pt x="3381" y="6057"/>
                </a:lnTo>
                <a:lnTo>
                  <a:pt x="3404" y="6068"/>
                </a:lnTo>
                <a:lnTo>
                  <a:pt x="3427" y="6080"/>
                </a:lnTo>
                <a:lnTo>
                  <a:pt x="3451" y="6091"/>
                </a:lnTo>
                <a:lnTo>
                  <a:pt x="3475" y="6101"/>
                </a:lnTo>
                <a:lnTo>
                  <a:pt x="3501" y="6111"/>
                </a:lnTo>
                <a:lnTo>
                  <a:pt x="3526" y="6122"/>
                </a:lnTo>
                <a:lnTo>
                  <a:pt x="3552" y="6131"/>
                </a:lnTo>
                <a:lnTo>
                  <a:pt x="3592" y="6146"/>
                </a:lnTo>
                <a:lnTo>
                  <a:pt x="3628" y="6160"/>
                </a:lnTo>
                <a:lnTo>
                  <a:pt x="3661" y="6176"/>
                </a:lnTo>
                <a:lnTo>
                  <a:pt x="3692" y="6191"/>
                </a:lnTo>
                <a:lnTo>
                  <a:pt x="3720" y="6206"/>
                </a:lnTo>
                <a:lnTo>
                  <a:pt x="3744" y="6222"/>
                </a:lnTo>
                <a:lnTo>
                  <a:pt x="3767" y="6238"/>
                </a:lnTo>
                <a:lnTo>
                  <a:pt x="3786" y="6254"/>
                </a:lnTo>
                <a:lnTo>
                  <a:pt x="3795" y="6264"/>
                </a:lnTo>
                <a:lnTo>
                  <a:pt x="3804" y="6272"/>
                </a:lnTo>
                <a:lnTo>
                  <a:pt x="3811" y="6281"/>
                </a:lnTo>
                <a:lnTo>
                  <a:pt x="3818" y="6290"/>
                </a:lnTo>
                <a:lnTo>
                  <a:pt x="3825" y="6299"/>
                </a:lnTo>
                <a:lnTo>
                  <a:pt x="3830" y="6309"/>
                </a:lnTo>
                <a:lnTo>
                  <a:pt x="3835" y="6319"/>
                </a:lnTo>
                <a:lnTo>
                  <a:pt x="3840" y="6328"/>
                </a:lnTo>
                <a:lnTo>
                  <a:pt x="3844" y="6338"/>
                </a:lnTo>
                <a:lnTo>
                  <a:pt x="3848" y="6349"/>
                </a:lnTo>
                <a:lnTo>
                  <a:pt x="3851" y="6360"/>
                </a:lnTo>
                <a:lnTo>
                  <a:pt x="3853" y="6370"/>
                </a:lnTo>
                <a:lnTo>
                  <a:pt x="3855" y="6381"/>
                </a:lnTo>
                <a:lnTo>
                  <a:pt x="3856" y="6393"/>
                </a:lnTo>
                <a:lnTo>
                  <a:pt x="3857" y="6405"/>
                </a:lnTo>
                <a:lnTo>
                  <a:pt x="3858" y="6417"/>
                </a:lnTo>
                <a:lnTo>
                  <a:pt x="3857" y="6429"/>
                </a:lnTo>
                <a:lnTo>
                  <a:pt x="3856" y="6443"/>
                </a:lnTo>
                <a:lnTo>
                  <a:pt x="3855" y="6455"/>
                </a:lnTo>
                <a:lnTo>
                  <a:pt x="3852" y="6467"/>
                </a:lnTo>
                <a:lnTo>
                  <a:pt x="3850" y="6479"/>
                </a:lnTo>
                <a:lnTo>
                  <a:pt x="3845" y="6491"/>
                </a:lnTo>
                <a:lnTo>
                  <a:pt x="3841" y="6502"/>
                </a:lnTo>
                <a:lnTo>
                  <a:pt x="3836" y="6513"/>
                </a:lnTo>
                <a:lnTo>
                  <a:pt x="3831" y="6523"/>
                </a:lnTo>
                <a:lnTo>
                  <a:pt x="3825" y="6534"/>
                </a:lnTo>
                <a:lnTo>
                  <a:pt x="3819" y="6544"/>
                </a:lnTo>
                <a:lnTo>
                  <a:pt x="3811" y="6553"/>
                </a:lnTo>
                <a:lnTo>
                  <a:pt x="3804" y="6562"/>
                </a:lnTo>
                <a:lnTo>
                  <a:pt x="3794" y="6570"/>
                </a:lnTo>
                <a:lnTo>
                  <a:pt x="3786" y="6579"/>
                </a:lnTo>
                <a:lnTo>
                  <a:pt x="3776" y="6587"/>
                </a:lnTo>
                <a:lnTo>
                  <a:pt x="3766" y="6594"/>
                </a:lnTo>
                <a:lnTo>
                  <a:pt x="3754" y="6601"/>
                </a:lnTo>
                <a:lnTo>
                  <a:pt x="3743" y="6608"/>
                </a:lnTo>
                <a:lnTo>
                  <a:pt x="3732" y="6614"/>
                </a:lnTo>
                <a:lnTo>
                  <a:pt x="3719" y="6621"/>
                </a:lnTo>
                <a:lnTo>
                  <a:pt x="3705" y="6626"/>
                </a:lnTo>
                <a:lnTo>
                  <a:pt x="3692" y="6631"/>
                </a:lnTo>
                <a:lnTo>
                  <a:pt x="3678" y="6635"/>
                </a:lnTo>
                <a:lnTo>
                  <a:pt x="3663" y="6639"/>
                </a:lnTo>
                <a:lnTo>
                  <a:pt x="3648" y="6642"/>
                </a:lnTo>
                <a:lnTo>
                  <a:pt x="3632" y="6645"/>
                </a:lnTo>
                <a:lnTo>
                  <a:pt x="3615" y="6647"/>
                </a:lnTo>
                <a:lnTo>
                  <a:pt x="3598" y="6649"/>
                </a:lnTo>
                <a:lnTo>
                  <a:pt x="3581" y="6650"/>
                </a:lnTo>
                <a:lnTo>
                  <a:pt x="3563" y="6651"/>
                </a:lnTo>
                <a:lnTo>
                  <a:pt x="3545" y="6651"/>
                </a:lnTo>
                <a:lnTo>
                  <a:pt x="3514" y="6651"/>
                </a:lnTo>
                <a:lnTo>
                  <a:pt x="3484" y="6649"/>
                </a:lnTo>
                <a:lnTo>
                  <a:pt x="3455" y="6646"/>
                </a:lnTo>
                <a:lnTo>
                  <a:pt x="3426" y="6643"/>
                </a:lnTo>
                <a:lnTo>
                  <a:pt x="3397" y="6638"/>
                </a:lnTo>
                <a:lnTo>
                  <a:pt x="3369" y="6632"/>
                </a:lnTo>
                <a:lnTo>
                  <a:pt x="3341" y="6626"/>
                </a:lnTo>
                <a:lnTo>
                  <a:pt x="3315" y="6619"/>
                </a:lnTo>
                <a:lnTo>
                  <a:pt x="3288" y="6610"/>
                </a:lnTo>
                <a:lnTo>
                  <a:pt x="3262" y="6602"/>
                </a:lnTo>
                <a:lnTo>
                  <a:pt x="3238" y="6593"/>
                </a:lnTo>
                <a:lnTo>
                  <a:pt x="3213" y="6584"/>
                </a:lnTo>
                <a:lnTo>
                  <a:pt x="3191" y="6574"/>
                </a:lnTo>
                <a:lnTo>
                  <a:pt x="3168" y="6563"/>
                </a:lnTo>
                <a:lnTo>
                  <a:pt x="3148" y="6553"/>
                </a:lnTo>
                <a:lnTo>
                  <a:pt x="3128" y="6542"/>
                </a:lnTo>
                <a:lnTo>
                  <a:pt x="3059" y="6803"/>
                </a:lnTo>
                <a:close/>
                <a:moveTo>
                  <a:pt x="5775" y="6884"/>
                </a:moveTo>
                <a:lnTo>
                  <a:pt x="6085" y="6884"/>
                </a:lnTo>
                <a:lnTo>
                  <a:pt x="6085" y="6183"/>
                </a:lnTo>
                <a:lnTo>
                  <a:pt x="6242" y="6183"/>
                </a:lnTo>
                <a:lnTo>
                  <a:pt x="6274" y="6184"/>
                </a:lnTo>
                <a:lnTo>
                  <a:pt x="6304" y="6188"/>
                </a:lnTo>
                <a:lnTo>
                  <a:pt x="6318" y="6190"/>
                </a:lnTo>
                <a:lnTo>
                  <a:pt x="6332" y="6193"/>
                </a:lnTo>
                <a:lnTo>
                  <a:pt x="6345" y="6196"/>
                </a:lnTo>
                <a:lnTo>
                  <a:pt x="6358" y="6200"/>
                </a:lnTo>
                <a:lnTo>
                  <a:pt x="6370" y="6204"/>
                </a:lnTo>
                <a:lnTo>
                  <a:pt x="6381" y="6209"/>
                </a:lnTo>
                <a:lnTo>
                  <a:pt x="6394" y="6215"/>
                </a:lnTo>
                <a:lnTo>
                  <a:pt x="6404" y="6221"/>
                </a:lnTo>
                <a:lnTo>
                  <a:pt x="6414" y="6227"/>
                </a:lnTo>
                <a:lnTo>
                  <a:pt x="6424" y="6234"/>
                </a:lnTo>
                <a:lnTo>
                  <a:pt x="6435" y="6242"/>
                </a:lnTo>
                <a:lnTo>
                  <a:pt x="6444" y="6250"/>
                </a:lnTo>
                <a:lnTo>
                  <a:pt x="6453" y="6260"/>
                </a:lnTo>
                <a:lnTo>
                  <a:pt x="6461" y="6269"/>
                </a:lnTo>
                <a:lnTo>
                  <a:pt x="6469" y="6279"/>
                </a:lnTo>
                <a:lnTo>
                  <a:pt x="6478" y="6290"/>
                </a:lnTo>
                <a:lnTo>
                  <a:pt x="6485" y="6303"/>
                </a:lnTo>
                <a:lnTo>
                  <a:pt x="6492" y="6315"/>
                </a:lnTo>
                <a:lnTo>
                  <a:pt x="6499" y="6328"/>
                </a:lnTo>
                <a:lnTo>
                  <a:pt x="6505" y="6341"/>
                </a:lnTo>
                <a:lnTo>
                  <a:pt x="6512" y="6357"/>
                </a:lnTo>
                <a:lnTo>
                  <a:pt x="6518" y="6372"/>
                </a:lnTo>
                <a:lnTo>
                  <a:pt x="6524" y="6388"/>
                </a:lnTo>
                <a:lnTo>
                  <a:pt x="6530" y="6405"/>
                </a:lnTo>
                <a:lnTo>
                  <a:pt x="6540" y="6442"/>
                </a:lnTo>
                <a:lnTo>
                  <a:pt x="6549" y="6481"/>
                </a:lnTo>
                <a:lnTo>
                  <a:pt x="6567" y="6558"/>
                </a:lnTo>
                <a:lnTo>
                  <a:pt x="6584" y="6627"/>
                </a:lnTo>
                <a:lnTo>
                  <a:pt x="6599" y="6689"/>
                </a:lnTo>
                <a:lnTo>
                  <a:pt x="6615" y="6744"/>
                </a:lnTo>
                <a:lnTo>
                  <a:pt x="6629" y="6791"/>
                </a:lnTo>
                <a:lnTo>
                  <a:pt x="6642" y="6830"/>
                </a:lnTo>
                <a:lnTo>
                  <a:pt x="6654" y="6862"/>
                </a:lnTo>
                <a:lnTo>
                  <a:pt x="6664" y="6884"/>
                </a:lnTo>
                <a:lnTo>
                  <a:pt x="6985" y="6884"/>
                </a:lnTo>
                <a:lnTo>
                  <a:pt x="6978" y="6871"/>
                </a:lnTo>
                <a:lnTo>
                  <a:pt x="6972" y="6854"/>
                </a:lnTo>
                <a:lnTo>
                  <a:pt x="6965" y="6834"/>
                </a:lnTo>
                <a:lnTo>
                  <a:pt x="6956" y="6812"/>
                </a:lnTo>
                <a:lnTo>
                  <a:pt x="6941" y="6761"/>
                </a:lnTo>
                <a:lnTo>
                  <a:pt x="6925" y="6701"/>
                </a:lnTo>
                <a:lnTo>
                  <a:pt x="6907" y="6636"/>
                </a:lnTo>
                <a:lnTo>
                  <a:pt x="6889" y="6563"/>
                </a:lnTo>
                <a:lnTo>
                  <a:pt x="6869" y="6488"/>
                </a:lnTo>
                <a:lnTo>
                  <a:pt x="6850" y="6409"/>
                </a:lnTo>
                <a:lnTo>
                  <a:pt x="6842" y="6378"/>
                </a:lnTo>
                <a:lnTo>
                  <a:pt x="6833" y="6349"/>
                </a:lnTo>
                <a:lnTo>
                  <a:pt x="6822" y="6320"/>
                </a:lnTo>
                <a:lnTo>
                  <a:pt x="6812" y="6293"/>
                </a:lnTo>
                <a:lnTo>
                  <a:pt x="6801" y="6268"/>
                </a:lnTo>
                <a:lnTo>
                  <a:pt x="6789" y="6243"/>
                </a:lnTo>
                <a:lnTo>
                  <a:pt x="6775" y="6221"/>
                </a:lnTo>
                <a:lnTo>
                  <a:pt x="6761" y="6198"/>
                </a:lnTo>
                <a:lnTo>
                  <a:pt x="6747" y="6178"/>
                </a:lnTo>
                <a:lnTo>
                  <a:pt x="6730" y="6159"/>
                </a:lnTo>
                <a:lnTo>
                  <a:pt x="6713" y="6142"/>
                </a:lnTo>
                <a:lnTo>
                  <a:pt x="6696" y="6126"/>
                </a:lnTo>
                <a:lnTo>
                  <a:pt x="6676" y="6111"/>
                </a:lnTo>
                <a:lnTo>
                  <a:pt x="6656" y="6099"/>
                </a:lnTo>
                <a:lnTo>
                  <a:pt x="6634" y="6088"/>
                </a:lnTo>
                <a:lnTo>
                  <a:pt x="6612" y="6078"/>
                </a:lnTo>
                <a:lnTo>
                  <a:pt x="6612" y="6070"/>
                </a:lnTo>
                <a:lnTo>
                  <a:pt x="6627" y="6065"/>
                </a:lnTo>
                <a:lnTo>
                  <a:pt x="6642" y="6059"/>
                </a:lnTo>
                <a:lnTo>
                  <a:pt x="6657" y="6052"/>
                </a:lnTo>
                <a:lnTo>
                  <a:pt x="6671" y="6045"/>
                </a:lnTo>
                <a:lnTo>
                  <a:pt x="6686" y="6038"/>
                </a:lnTo>
                <a:lnTo>
                  <a:pt x="6701" y="6029"/>
                </a:lnTo>
                <a:lnTo>
                  <a:pt x="6714" y="6020"/>
                </a:lnTo>
                <a:lnTo>
                  <a:pt x="6728" y="6011"/>
                </a:lnTo>
                <a:lnTo>
                  <a:pt x="6742" y="6001"/>
                </a:lnTo>
                <a:lnTo>
                  <a:pt x="6755" y="5991"/>
                </a:lnTo>
                <a:lnTo>
                  <a:pt x="6768" y="5980"/>
                </a:lnTo>
                <a:lnTo>
                  <a:pt x="6780" y="5969"/>
                </a:lnTo>
                <a:lnTo>
                  <a:pt x="6793" y="5957"/>
                </a:lnTo>
                <a:lnTo>
                  <a:pt x="6805" y="5945"/>
                </a:lnTo>
                <a:lnTo>
                  <a:pt x="6816" y="5931"/>
                </a:lnTo>
                <a:lnTo>
                  <a:pt x="6828" y="5918"/>
                </a:lnTo>
                <a:lnTo>
                  <a:pt x="6838" y="5905"/>
                </a:lnTo>
                <a:lnTo>
                  <a:pt x="6848" y="5890"/>
                </a:lnTo>
                <a:lnTo>
                  <a:pt x="6857" y="5876"/>
                </a:lnTo>
                <a:lnTo>
                  <a:pt x="6866" y="5861"/>
                </a:lnTo>
                <a:lnTo>
                  <a:pt x="6875" y="5845"/>
                </a:lnTo>
                <a:lnTo>
                  <a:pt x="6883" y="5829"/>
                </a:lnTo>
                <a:lnTo>
                  <a:pt x="6890" y="5813"/>
                </a:lnTo>
                <a:lnTo>
                  <a:pt x="6896" y="5795"/>
                </a:lnTo>
                <a:lnTo>
                  <a:pt x="6902" y="5778"/>
                </a:lnTo>
                <a:lnTo>
                  <a:pt x="6907" y="5761"/>
                </a:lnTo>
                <a:lnTo>
                  <a:pt x="6911" y="5742"/>
                </a:lnTo>
                <a:lnTo>
                  <a:pt x="6915" y="5723"/>
                </a:lnTo>
                <a:lnTo>
                  <a:pt x="6919" y="5704"/>
                </a:lnTo>
                <a:lnTo>
                  <a:pt x="6921" y="5685"/>
                </a:lnTo>
                <a:lnTo>
                  <a:pt x="6922" y="5664"/>
                </a:lnTo>
                <a:lnTo>
                  <a:pt x="6923" y="5644"/>
                </a:lnTo>
                <a:lnTo>
                  <a:pt x="6922" y="5616"/>
                </a:lnTo>
                <a:lnTo>
                  <a:pt x="6920" y="5591"/>
                </a:lnTo>
                <a:lnTo>
                  <a:pt x="6917" y="5564"/>
                </a:lnTo>
                <a:lnTo>
                  <a:pt x="6912" y="5540"/>
                </a:lnTo>
                <a:lnTo>
                  <a:pt x="6907" y="5515"/>
                </a:lnTo>
                <a:lnTo>
                  <a:pt x="6900" y="5492"/>
                </a:lnTo>
                <a:lnTo>
                  <a:pt x="6893" y="5469"/>
                </a:lnTo>
                <a:lnTo>
                  <a:pt x="6884" y="5447"/>
                </a:lnTo>
                <a:lnTo>
                  <a:pt x="6874" y="5426"/>
                </a:lnTo>
                <a:lnTo>
                  <a:pt x="6863" y="5406"/>
                </a:lnTo>
                <a:lnTo>
                  <a:pt x="6851" y="5385"/>
                </a:lnTo>
                <a:lnTo>
                  <a:pt x="6838" y="5367"/>
                </a:lnTo>
                <a:lnTo>
                  <a:pt x="6823" y="5349"/>
                </a:lnTo>
                <a:lnTo>
                  <a:pt x="6808" y="5332"/>
                </a:lnTo>
                <a:lnTo>
                  <a:pt x="6793" y="5317"/>
                </a:lnTo>
                <a:lnTo>
                  <a:pt x="6775" y="5301"/>
                </a:lnTo>
                <a:lnTo>
                  <a:pt x="6753" y="5284"/>
                </a:lnTo>
                <a:lnTo>
                  <a:pt x="6729" y="5268"/>
                </a:lnTo>
                <a:lnTo>
                  <a:pt x="6705" y="5252"/>
                </a:lnTo>
                <a:lnTo>
                  <a:pt x="6679" y="5239"/>
                </a:lnTo>
                <a:lnTo>
                  <a:pt x="6652" y="5227"/>
                </a:lnTo>
                <a:lnTo>
                  <a:pt x="6623" y="5215"/>
                </a:lnTo>
                <a:lnTo>
                  <a:pt x="6592" y="5205"/>
                </a:lnTo>
                <a:lnTo>
                  <a:pt x="6560" y="5196"/>
                </a:lnTo>
                <a:lnTo>
                  <a:pt x="6527" y="5189"/>
                </a:lnTo>
                <a:lnTo>
                  <a:pt x="6492" y="5182"/>
                </a:lnTo>
                <a:lnTo>
                  <a:pt x="6456" y="5176"/>
                </a:lnTo>
                <a:lnTo>
                  <a:pt x="6417" y="5171"/>
                </a:lnTo>
                <a:lnTo>
                  <a:pt x="6378" y="5168"/>
                </a:lnTo>
                <a:lnTo>
                  <a:pt x="6336" y="5165"/>
                </a:lnTo>
                <a:lnTo>
                  <a:pt x="6293" y="5164"/>
                </a:lnTo>
                <a:lnTo>
                  <a:pt x="6248" y="5163"/>
                </a:lnTo>
                <a:lnTo>
                  <a:pt x="6181" y="5164"/>
                </a:lnTo>
                <a:lnTo>
                  <a:pt x="6114" y="5166"/>
                </a:lnTo>
                <a:lnTo>
                  <a:pt x="6050" y="5169"/>
                </a:lnTo>
                <a:lnTo>
                  <a:pt x="5989" y="5174"/>
                </a:lnTo>
                <a:lnTo>
                  <a:pt x="5929" y="5179"/>
                </a:lnTo>
                <a:lnTo>
                  <a:pt x="5874" y="5186"/>
                </a:lnTo>
                <a:lnTo>
                  <a:pt x="5822" y="5193"/>
                </a:lnTo>
                <a:lnTo>
                  <a:pt x="5775" y="5200"/>
                </a:lnTo>
                <a:lnTo>
                  <a:pt x="5775" y="6884"/>
                </a:lnTo>
                <a:close/>
                <a:moveTo>
                  <a:pt x="6085" y="5414"/>
                </a:moveTo>
                <a:lnTo>
                  <a:pt x="6098" y="5411"/>
                </a:lnTo>
                <a:lnTo>
                  <a:pt x="6114" y="5409"/>
                </a:lnTo>
                <a:lnTo>
                  <a:pt x="6134" y="5406"/>
                </a:lnTo>
                <a:lnTo>
                  <a:pt x="6156" y="5404"/>
                </a:lnTo>
                <a:lnTo>
                  <a:pt x="6182" y="5402"/>
                </a:lnTo>
                <a:lnTo>
                  <a:pt x="6211" y="5400"/>
                </a:lnTo>
                <a:lnTo>
                  <a:pt x="6243" y="5398"/>
                </a:lnTo>
                <a:lnTo>
                  <a:pt x="6278" y="5398"/>
                </a:lnTo>
                <a:lnTo>
                  <a:pt x="6298" y="5398"/>
                </a:lnTo>
                <a:lnTo>
                  <a:pt x="6316" y="5400"/>
                </a:lnTo>
                <a:lnTo>
                  <a:pt x="6333" y="5402"/>
                </a:lnTo>
                <a:lnTo>
                  <a:pt x="6351" y="5403"/>
                </a:lnTo>
                <a:lnTo>
                  <a:pt x="6368" y="5406"/>
                </a:lnTo>
                <a:lnTo>
                  <a:pt x="6385" y="5409"/>
                </a:lnTo>
                <a:lnTo>
                  <a:pt x="6400" y="5412"/>
                </a:lnTo>
                <a:lnTo>
                  <a:pt x="6416" y="5416"/>
                </a:lnTo>
                <a:lnTo>
                  <a:pt x="6431" y="5420"/>
                </a:lnTo>
                <a:lnTo>
                  <a:pt x="6445" y="5425"/>
                </a:lnTo>
                <a:lnTo>
                  <a:pt x="6459" y="5430"/>
                </a:lnTo>
                <a:lnTo>
                  <a:pt x="6473" y="5436"/>
                </a:lnTo>
                <a:lnTo>
                  <a:pt x="6486" y="5443"/>
                </a:lnTo>
                <a:lnTo>
                  <a:pt x="6498" y="5451"/>
                </a:lnTo>
                <a:lnTo>
                  <a:pt x="6509" y="5458"/>
                </a:lnTo>
                <a:lnTo>
                  <a:pt x="6521" y="5466"/>
                </a:lnTo>
                <a:lnTo>
                  <a:pt x="6531" y="5475"/>
                </a:lnTo>
                <a:lnTo>
                  <a:pt x="6541" y="5484"/>
                </a:lnTo>
                <a:lnTo>
                  <a:pt x="6550" y="5494"/>
                </a:lnTo>
                <a:lnTo>
                  <a:pt x="6559" y="5504"/>
                </a:lnTo>
                <a:lnTo>
                  <a:pt x="6568" y="5515"/>
                </a:lnTo>
                <a:lnTo>
                  <a:pt x="6575" y="5526"/>
                </a:lnTo>
                <a:lnTo>
                  <a:pt x="6582" y="5539"/>
                </a:lnTo>
                <a:lnTo>
                  <a:pt x="6588" y="5551"/>
                </a:lnTo>
                <a:lnTo>
                  <a:pt x="6593" y="5564"/>
                </a:lnTo>
                <a:lnTo>
                  <a:pt x="6598" y="5578"/>
                </a:lnTo>
                <a:lnTo>
                  <a:pt x="6602" y="5593"/>
                </a:lnTo>
                <a:lnTo>
                  <a:pt x="6606" y="5607"/>
                </a:lnTo>
                <a:lnTo>
                  <a:pt x="6608" y="5622"/>
                </a:lnTo>
                <a:lnTo>
                  <a:pt x="6610" y="5639"/>
                </a:lnTo>
                <a:lnTo>
                  <a:pt x="6611" y="5655"/>
                </a:lnTo>
                <a:lnTo>
                  <a:pt x="6612" y="5673"/>
                </a:lnTo>
                <a:lnTo>
                  <a:pt x="6611" y="5688"/>
                </a:lnTo>
                <a:lnTo>
                  <a:pt x="6610" y="5703"/>
                </a:lnTo>
                <a:lnTo>
                  <a:pt x="6608" y="5719"/>
                </a:lnTo>
                <a:lnTo>
                  <a:pt x="6606" y="5734"/>
                </a:lnTo>
                <a:lnTo>
                  <a:pt x="6602" y="5747"/>
                </a:lnTo>
                <a:lnTo>
                  <a:pt x="6598" y="5762"/>
                </a:lnTo>
                <a:lnTo>
                  <a:pt x="6593" y="5775"/>
                </a:lnTo>
                <a:lnTo>
                  <a:pt x="6588" y="5788"/>
                </a:lnTo>
                <a:lnTo>
                  <a:pt x="6582" y="5800"/>
                </a:lnTo>
                <a:lnTo>
                  <a:pt x="6575" y="5813"/>
                </a:lnTo>
                <a:lnTo>
                  <a:pt x="6568" y="5825"/>
                </a:lnTo>
                <a:lnTo>
                  <a:pt x="6559" y="5836"/>
                </a:lnTo>
                <a:lnTo>
                  <a:pt x="6550" y="5847"/>
                </a:lnTo>
                <a:lnTo>
                  <a:pt x="6541" y="5858"/>
                </a:lnTo>
                <a:lnTo>
                  <a:pt x="6531" y="5868"/>
                </a:lnTo>
                <a:lnTo>
                  <a:pt x="6520" y="5877"/>
                </a:lnTo>
                <a:lnTo>
                  <a:pt x="6508" y="5886"/>
                </a:lnTo>
                <a:lnTo>
                  <a:pt x="6496" y="5894"/>
                </a:lnTo>
                <a:lnTo>
                  <a:pt x="6484" y="5903"/>
                </a:lnTo>
                <a:lnTo>
                  <a:pt x="6470" y="5910"/>
                </a:lnTo>
                <a:lnTo>
                  <a:pt x="6457" y="5916"/>
                </a:lnTo>
                <a:lnTo>
                  <a:pt x="6443" y="5923"/>
                </a:lnTo>
                <a:lnTo>
                  <a:pt x="6428" y="5928"/>
                </a:lnTo>
                <a:lnTo>
                  <a:pt x="6412" y="5933"/>
                </a:lnTo>
                <a:lnTo>
                  <a:pt x="6396" y="5938"/>
                </a:lnTo>
                <a:lnTo>
                  <a:pt x="6379" y="5943"/>
                </a:lnTo>
                <a:lnTo>
                  <a:pt x="6362" y="5946"/>
                </a:lnTo>
                <a:lnTo>
                  <a:pt x="6345" y="5949"/>
                </a:lnTo>
                <a:lnTo>
                  <a:pt x="6326" y="5951"/>
                </a:lnTo>
                <a:lnTo>
                  <a:pt x="6308" y="5953"/>
                </a:lnTo>
                <a:lnTo>
                  <a:pt x="6289" y="5954"/>
                </a:lnTo>
                <a:lnTo>
                  <a:pt x="6269" y="5954"/>
                </a:lnTo>
                <a:lnTo>
                  <a:pt x="6085" y="5954"/>
                </a:lnTo>
                <a:lnTo>
                  <a:pt x="6085" y="5414"/>
                </a:lnTo>
                <a:close/>
                <a:moveTo>
                  <a:pt x="1274" y="4005"/>
                </a:moveTo>
                <a:lnTo>
                  <a:pt x="1257" y="4011"/>
                </a:lnTo>
                <a:lnTo>
                  <a:pt x="1241" y="4018"/>
                </a:lnTo>
                <a:lnTo>
                  <a:pt x="1222" y="4024"/>
                </a:lnTo>
                <a:lnTo>
                  <a:pt x="1203" y="4030"/>
                </a:lnTo>
                <a:lnTo>
                  <a:pt x="1184" y="4035"/>
                </a:lnTo>
                <a:lnTo>
                  <a:pt x="1162" y="4040"/>
                </a:lnTo>
                <a:lnTo>
                  <a:pt x="1141" y="4046"/>
                </a:lnTo>
                <a:lnTo>
                  <a:pt x="1119" y="4050"/>
                </a:lnTo>
                <a:lnTo>
                  <a:pt x="1097" y="4054"/>
                </a:lnTo>
                <a:lnTo>
                  <a:pt x="1073" y="4057"/>
                </a:lnTo>
                <a:lnTo>
                  <a:pt x="1050" y="4060"/>
                </a:lnTo>
                <a:lnTo>
                  <a:pt x="1026" y="4062"/>
                </a:lnTo>
                <a:lnTo>
                  <a:pt x="1003" y="4064"/>
                </a:lnTo>
                <a:lnTo>
                  <a:pt x="979" y="4066"/>
                </a:lnTo>
                <a:lnTo>
                  <a:pt x="954" y="4067"/>
                </a:lnTo>
                <a:lnTo>
                  <a:pt x="931" y="4067"/>
                </a:lnTo>
                <a:lnTo>
                  <a:pt x="896" y="4066"/>
                </a:lnTo>
                <a:lnTo>
                  <a:pt x="861" y="4064"/>
                </a:lnTo>
                <a:lnTo>
                  <a:pt x="829" y="4061"/>
                </a:lnTo>
                <a:lnTo>
                  <a:pt x="796" y="4056"/>
                </a:lnTo>
                <a:lnTo>
                  <a:pt x="765" y="4050"/>
                </a:lnTo>
                <a:lnTo>
                  <a:pt x="735" y="4042"/>
                </a:lnTo>
                <a:lnTo>
                  <a:pt x="706" y="4033"/>
                </a:lnTo>
                <a:lnTo>
                  <a:pt x="677" y="4023"/>
                </a:lnTo>
                <a:lnTo>
                  <a:pt x="651" y="4012"/>
                </a:lnTo>
                <a:lnTo>
                  <a:pt x="624" y="4000"/>
                </a:lnTo>
                <a:lnTo>
                  <a:pt x="598" y="3986"/>
                </a:lnTo>
                <a:lnTo>
                  <a:pt x="575" y="3971"/>
                </a:lnTo>
                <a:lnTo>
                  <a:pt x="551" y="3955"/>
                </a:lnTo>
                <a:lnTo>
                  <a:pt x="530" y="3937"/>
                </a:lnTo>
                <a:lnTo>
                  <a:pt x="508" y="3919"/>
                </a:lnTo>
                <a:lnTo>
                  <a:pt x="489" y="3899"/>
                </a:lnTo>
                <a:lnTo>
                  <a:pt x="471" y="3879"/>
                </a:lnTo>
                <a:lnTo>
                  <a:pt x="453" y="3856"/>
                </a:lnTo>
                <a:lnTo>
                  <a:pt x="437" y="3834"/>
                </a:lnTo>
                <a:lnTo>
                  <a:pt x="421" y="3810"/>
                </a:lnTo>
                <a:lnTo>
                  <a:pt x="407" y="3785"/>
                </a:lnTo>
                <a:lnTo>
                  <a:pt x="394" y="3759"/>
                </a:lnTo>
                <a:lnTo>
                  <a:pt x="383" y="3732"/>
                </a:lnTo>
                <a:lnTo>
                  <a:pt x="371" y="3704"/>
                </a:lnTo>
                <a:lnTo>
                  <a:pt x="362" y="3675"/>
                </a:lnTo>
                <a:lnTo>
                  <a:pt x="354" y="3645"/>
                </a:lnTo>
                <a:lnTo>
                  <a:pt x="347" y="3614"/>
                </a:lnTo>
                <a:lnTo>
                  <a:pt x="342" y="3582"/>
                </a:lnTo>
                <a:lnTo>
                  <a:pt x="337" y="3550"/>
                </a:lnTo>
                <a:lnTo>
                  <a:pt x="333" y="3517"/>
                </a:lnTo>
                <a:lnTo>
                  <a:pt x="331" y="3482"/>
                </a:lnTo>
                <a:lnTo>
                  <a:pt x="331" y="3447"/>
                </a:lnTo>
                <a:lnTo>
                  <a:pt x="332" y="3408"/>
                </a:lnTo>
                <a:lnTo>
                  <a:pt x="335" y="3372"/>
                </a:lnTo>
                <a:lnTo>
                  <a:pt x="338" y="3336"/>
                </a:lnTo>
                <a:lnTo>
                  <a:pt x="343" y="3301"/>
                </a:lnTo>
                <a:lnTo>
                  <a:pt x="349" y="3267"/>
                </a:lnTo>
                <a:lnTo>
                  <a:pt x="357" y="3235"/>
                </a:lnTo>
                <a:lnTo>
                  <a:pt x="366" y="3204"/>
                </a:lnTo>
                <a:lnTo>
                  <a:pt x="376" y="3173"/>
                </a:lnTo>
                <a:lnTo>
                  <a:pt x="388" y="3145"/>
                </a:lnTo>
                <a:lnTo>
                  <a:pt x="401" y="3117"/>
                </a:lnTo>
                <a:lnTo>
                  <a:pt x="414" y="3090"/>
                </a:lnTo>
                <a:lnTo>
                  <a:pt x="430" y="3065"/>
                </a:lnTo>
                <a:lnTo>
                  <a:pt x="446" y="3041"/>
                </a:lnTo>
                <a:lnTo>
                  <a:pt x="463" y="3018"/>
                </a:lnTo>
                <a:lnTo>
                  <a:pt x="482" y="2996"/>
                </a:lnTo>
                <a:lnTo>
                  <a:pt x="501" y="2976"/>
                </a:lnTo>
                <a:lnTo>
                  <a:pt x="522" y="2956"/>
                </a:lnTo>
                <a:lnTo>
                  <a:pt x="543" y="2938"/>
                </a:lnTo>
                <a:lnTo>
                  <a:pt x="566" y="2921"/>
                </a:lnTo>
                <a:lnTo>
                  <a:pt x="589" y="2905"/>
                </a:lnTo>
                <a:lnTo>
                  <a:pt x="614" y="2891"/>
                </a:lnTo>
                <a:lnTo>
                  <a:pt x="639" y="2878"/>
                </a:lnTo>
                <a:lnTo>
                  <a:pt x="665" y="2865"/>
                </a:lnTo>
                <a:lnTo>
                  <a:pt x="693" y="2855"/>
                </a:lnTo>
                <a:lnTo>
                  <a:pt x="720" y="2845"/>
                </a:lnTo>
                <a:lnTo>
                  <a:pt x="749" y="2837"/>
                </a:lnTo>
                <a:lnTo>
                  <a:pt x="779" y="2831"/>
                </a:lnTo>
                <a:lnTo>
                  <a:pt x="808" y="2825"/>
                </a:lnTo>
                <a:lnTo>
                  <a:pt x="839" y="2820"/>
                </a:lnTo>
                <a:lnTo>
                  <a:pt x="871" y="2816"/>
                </a:lnTo>
                <a:lnTo>
                  <a:pt x="902" y="2815"/>
                </a:lnTo>
                <a:lnTo>
                  <a:pt x="935" y="2814"/>
                </a:lnTo>
                <a:lnTo>
                  <a:pt x="961" y="2814"/>
                </a:lnTo>
                <a:lnTo>
                  <a:pt x="986" y="2815"/>
                </a:lnTo>
                <a:lnTo>
                  <a:pt x="1011" y="2817"/>
                </a:lnTo>
                <a:lnTo>
                  <a:pt x="1035" y="2819"/>
                </a:lnTo>
                <a:lnTo>
                  <a:pt x="1059" y="2822"/>
                </a:lnTo>
                <a:lnTo>
                  <a:pt x="1081" y="2826"/>
                </a:lnTo>
                <a:lnTo>
                  <a:pt x="1104" y="2830"/>
                </a:lnTo>
                <a:lnTo>
                  <a:pt x="1125" y="2835"/>
                </a:lnTo>
                <a:lnTo>
                  <a:pt x="1146" y="2839"/>
                </a:lnTo>
                <a:lnTo>
                  <a:pt x="1166" y="2844"/>
                </a:lnTo>
                <a:lnTo>
                  <a:pt x="1186" y="2850"/>
                </a:lnTo>
                <a:lnTo>
                  <a:pt x="1204" y="2855"/>
                </a:lnTo>
                <a:lnTo>
                  <a:pt x="1239" y="2868"/>
                </a:lnTo>
                <a:lnTo>
                  <a:pt x="1271" y="2882"/>
                </a:lnTo>
                <a:lnTo>
                  <a:pt x="1339" y="2631"/>
                </a:lnTo>
                <a:lnTo>
                  <a:pt x="1326" y="2625"/>
                </a:lnTo>
                <a:lnTo>
                  <a:pt x="1311" y="2618"/>
                </a:lnTo>
                <a:lnTo>
                  <a:pt x="1294" y="2612"/>
                </a:lnTo>
                <a:lnTo>
                  <a:pt x="1276" y="2605"/>
                </a:lnTo>
                <a:lnTo>
                  <a:pt x="1255" y="2599"/>
                </a:lnTo>
                <a:lnTo>
                  <a:pt x="1234" y="2592"/>
                </a:lnTo>
                <a:lnTo>
                  <a:pt x="1210" y="2586"/>
                </a:lnTo>
                <a:lnTo>
                  <a:pt x="1185" y="2580"/>
                </a:lnTo>
                <a:lnTo>
                  <a:pt x="1157" y="2575"/>
                </a:lnTo>
                <a:lnTo>
                  <a:pt x="1128" y="2570"/>
                </a:lnTo>
                <a:lnTo>
                  <a:pt x="1098" y="2566"/>
                </a:lnTo>
                <a:lnTo>
                  <a:pt x="1065" y="2562"/>
                </a:lnTo>
                <a:lnTo>
                  <a:pt x="1032" y="2559"/>
                </a:lnTo>
                <a:lnTo>
                  <a:pt x="996" y="2557"/>
                </a:lnTo>
                <a:lnTo>
                  <a:pt x="960" y="2556"/>
                </a:lnTo>
                <a:lnTo>
                  <a:pt x="922" y="2555"/>
                </a:lnTo>
                <a:lnTo>
                  <a:pt x="873" y="2556"/>
                </a:lnTo>
                <a:lnTo>
                  <a:pt x="825" y="2559"/>
                </a:lnTo>
                <a:lnTo>
                  <a:pt x="777" y="2564"/>
                </a:lnTo>
                <a:lnTo>
                  <a:pt x="731" y="2571"/>
                </a:lnTo>
                <a:lnTo>
                  <a:pt x="685" y="2579"/>
                </a:lnTo>
                <a:lnTo>
                  <a:pt x="641" y="2590"/>
                </a:lnTo>
                <a:lnTo>
                  <a:pt x="598" y="2603"/>
                </a:lnTo>
                <a:lnTo>
                  <a:pt x="555" y="2617"/>
                </a:lnTo>
                <a:lnTo>
                  <a:pt x="515" y="2633"/>
                </a:lnTo>
                <a:lnTo>
                  <a:pt x="475" y="2652"/>
                </a:lnTo>
                <a:lnTo>
                  <a:pt x="436" y="2671"/>
                </a:lnTo>
                <a:lnTo>
                  <a:pt x="399" y="2693"/>
                </a:lnTo>
                <a:lnTo>
                  <a:pt x="363" y="2716"/>
                </a:lnTo>
                <a:lnTo>
                  <a:pt x="328" y="2742"/>
                </a:lnTo>
                <a:lnTo>
                  <a:pt x="296" y="2768"/>
                </a:lnTo>
                <a:lnTo>
                  <a:pt x="264" y="2797"/>
                </a:lnTo>
                <a:lnTo>
                  <a:pt x="233" y="2827"/>
                </a:lnTo>
                <a:lnTo>
                  <a:pt x="205" y="2858"/>
                </a:lnTo>
                <a:lnTo>
                  <a:pt x="178" y="2892"/>
                </a:lnTo>
                <a:lnTo>
                  <a:pt x="152" y="2927"/>
                </a:lnTo>
                <a:lnTo>
                  <a:pt x="130" y="2964"/>
                </a:lnTo>
                <a:lnTo>
                  <a:pt x="107" y="3001"/>
                </a:lnTo>
                <a:lnTo>
                  <a:pt x="88" y="3041"/>
                </a:lnTo>
                <a:lnTo>
                  <a:pt x="70" y="3082"/>
                </a:lnTo>
                <a:lnTo>
                  <a:pt x="54" y="3125"/>
                </a:lnTo>
                <a:lnTo>
                  <a:pt x="40" y="3169"/>
                </a:lnTo>
                <a:lnTo>
                  <a:pt x="28" y="3214"/>
                </a:lnTo>
                <a:lnTo>
                  <a:pt x="18" y="3261"/>
                </a:lnTo>
                <a:lnTo>
                  <a:pt x="10" y="3309"/>
                </a:lnTo>
                <a:lnTo>
                  <a:pt x="4" y="3359"/>
                </a:lnTo>
                <a:lnTo>
                  <a:pt x="1" y="3410"/>
                </a:lnTo>
                <a:lnTo>
                  <a:pt x="0" y="3463"/>
                </a:lnTo>
                <a:lnTo>
                  <a:pt x="1" y="3512"/>
                </a:lnTo>
                <a:lnTo>
                  <a:pt x="4" y="3559"/>
                </a:lnTo>
                <a:lnTo>
                  <a:pt x="8" y="3606"/>
                </a:lnTo>
                <a:lnTo>
                  <a:pt x="15" y="3651"/>
                </a:lnTo>
                <a:lnTo>
                  <a:pt x="24" y="3695"/>
                </a:lnTo>
                <a:lnTo>
                  <a:pt x="35" y="3738"/>
                </a:lnTo>
                <a:lnTo>
                  <a:pt x="46" y="3779"/>
                </a:lnTo>
                <a:lnTo>
                  <a:pt x="60" y="3820"/>
                </a:lnTo>
                <a:lnTo>
                  <a:pt x="77" y="3858"/>
                </a:lnTo>
                <a:lnTo>
                  <a:pt x="94" y="3896"/>
                </a:lnTo>
                <a:lnTo>
                  <a:pt x="114" y="3933"/>
                </a:lnTo>
                <a:lnTo>
                  <a:pt x="134" y="3968"/>
                </a:lnTo>
                <a:lnTo>
                  <a:pt x="157" y="4002"/>
                </a:lnTo>
                <a:lnTo>
                  <a:pt x="181" y="4033"/>
                </a:lnTo>
                <a:lnTo>
                  <a:pt x="207" y="4064"/>
                </a:lnTo>
                <a:lnTo>
                  <a:pt x="234" y="4093"/>
                </a:lnTo>
                <a:lnTo>
                  <a:pt x="264" y="4120"/>
                </a:lnTo>
                <a:lnTo>
                  <a:pt x="295" y="4147"/>
                </a:lnTo>
                <a:lnTo>
                  <a:pt x="327" y="4171"/>
                </a:lnTo>
                <a:lnTo>
                  <a:pt x="361" y="4194"/>
                </a:lnTo>
                <a:lnTo>
                  <a:pt x="396" y="4215"/>
                </a:lnTo>
                <a:lnTo>
                  <a:pt x="433" y="4235"/>
                </a:lnTo>
                <a:lnTo>
                  <a:pt x="472" y="4252"/>
                </a:lnTo>
                <a:lnTo>
                  <a:pt x="512" y="4268"/>
                </a:lnTo>
                <a:lnTo>
                  <a:pt x="552" y="4283"/>
                </a:lnTo>
                <a:lnTo>
                  <a:pt x="595" y="4295"/>
                </a:lnTo>
                <a:lnTo>
                  <a:pt x="639" y="4305"/>
                </a:lnTo>
                <a:lnTo>
                  <a:pt x="684" y="4315"/>
                </a:lnTo>
                <a:lnTo>
                  <a:pt x="731" y="4322"/>
                </a:lnTo>
                <a:lnTo>
                  <a:pt x="780" y="4327"/>
                </a:lnTo>
                <a:lnTo>
                  <a:pt x="829" y="4329"/>
                </a:lnTo>
                <a:lnTo>
                  <a:pt x="879" y="4330"/>
                </a:lnTo>
                <a:lnTo>
                  <a:pt x="918" y="4330"/>
                </a:lnTo>
                <a:lnTo>
                  <a:pt x="955" y="4329"/>
                </a:lnTo>
                <a:lnTo>
                  <a:pt x="991" y="4326"/>
                </a:lnTo>
                <a:lnTo>
                  <a:pt x="1026" y="4324"/>
                </a:lnTo>
                <a:lnTo>
                  <a:pt x="1060" y="4320"/>
                </a:lnTo>
                <a:lnTo>
                  <a:pt x="1093" y="4316"/>
                </a:lnTo>
                <a:lnTo>
                  <a:pt x="1123" y="4310"/>
                </a:lnTo>
                <a:lnTo>
                  <a:pt x="1153" y="4305"/>
                </a:lnTo>
                <a:lnTo>
                  <a:pt x="1181" y="4299"/>
                </a:lnTo>
                <a:lnTo>
                  <a:pt x="1207" y="4293"/>
                </a:lnTo>
                <a:lnTo>
                  <a:pt x="1231" y="4287"/>
                </a:lnTo>
                <a:lnTo>
                  <a:pt x="1254" y="4280"/>
                </a:lnTo>
                <a:lnTo>
                  <a:pt x="1275" y="4274"/>
                </a:lnTo>
                <a:lnTo>
                  <a:pt x="1294" y="4266"/>
                </a:lnTo>
                <a:lnTo>
                  <a:pt x="1310" y="4259"/>
                </a:lnTo>
                <a:lnTo>
                  <a:pt x="1326" y="4252"/>
                </a:lnTo>
                <a:lnTo>
                  <a:pt x="1274" y="4005"/>
                </a:lnTo>
                <a:close/>
                <a:moveTo>
                  <a:pt x="2227" y="4332"/>
                </a:moveTo>
                <a:lnTo>
                  <a:pt x="2271" y="4331"/>
                </a:lnTo>
                <a:lnTo>
                  <a:pt x="2314" y="4328"/>
                </a:lnTo>
                <a:lnTo>
                  <a:pt x="2357" y="4323"/>
                </a:lnTo>
                <a:lnTo>
                  <a:pt x="2398" y="4317"/>
                </a:lnTo>
                <a:lnTo>
                  <a:pt x="2439" y="4307"/>
                </a:lnTo>
                <a:lnTo>
                  <a:pt x="2479" y="4297"/>
                </a:lnTo>
                <a:lnTo>
                  <a:pt x="2518" y="4285"/>
                </a:lnTo>
                <a:lnTo>
                  <a:pt x="2554" y="4271"/>
                </a:lnTo>
                <a:lnTo>
                  <a:pt x="2591" y="4255"/>
                </a:lnTo>
                <a:lnTo>
                  <a:pt x="2627" y="4238"/>
                </a:lnTo>
                <a:lnTo>
                  <a:pt x="2662" y="4218"/>
                </a:lnTo>
                <a:lnTo>
                  <a:pt x="2695" y="4197"/>
                </a:lnTo>
                <a:lnTo>
                  <a:pt x="2726" y="4173"/>
                </a:lnTo>
                <a:lnTo>
                  <a:pt x="2758" y="4149"/>
                </a:lnTo>
                <a:lnTo>
                  <a:pt x="2787" y="4122"/>
                </a:lnTo>
                <a:lnTo>
                  <a:pt x="2815" y="4095"/>
                </a:lnTo>
                <a:lnTo>
                  <a:pt x="2842" y="4065"/>
                </a:lnTo>
                <a:lnTo>
                  <a:pt x="2867" y="4033"/>
                </a:lnTo>
                <a:lnTo>
                  <a:pt x="2891" y="4001"/>
                </a:lnTo>
                <a:lnTo>
                  <a:pt x="2914" y="3966"/>
                </a:lnTo>
                <a:lnTo>
                  <a:pt x="2934" y="3929"/>
                </a:lnTo>
                <a:lnTo>
                  <a:pt x="2953" y="3891"/>
                </a:lnTo>
                <a:lnTo>
                  <a:pt x="2971" y="3851"/>
                </a:lnTo>
                <a:lnTo>
                  <a:pt x="2987" y="3810"/>
                </a:lnTo>
                <a:lnTo>
                  <a:pt x="3001" y="3767"/>
                </a:lnTo>
                <a:lnTo>
                  <a:pt x="3014" y="3722"/>
                </a:lnTo>
                <a:lnTo>
                  <a:pt x="3024" y="3677"/>
                </a:lnTo>
                <a:lnTo>
                  <a:pt x="3033" y="3629"/>
                </a:lnTo>
                <a:lnTo>
                  <a:pt x="3040" y="3580"/>
                </a:lnTo>
                <a:lnTo>
                  <a:pt x="3044" y="3530"/>
                </a:lnTo>
                <a:lnTo>
                  <a:pt x="3048" y="3478"/>
                </a:lnTo>
                <a:lnTo>
                  <a:pt x="3049" y="3425"/>
                </a:lnTo>
                <a:lnTo>
                  <a:pt x="3048" y="3379"/>
                </a:lnTo>
                <a:lnTo>
                  <a:pt x="3045" y="3334"/>
                </a:lnTo>
                <a:lnTo>
                  <a:pt x="3041" y="3290"/>
                </a:lnTo>
                <a:lnTo>
                  <a:pt x="3035" y="3246"/>
                </a:lnTo>
                <a:lnTo>
                  <a:pt x="3027" y="3204"/>
                </a:lnTo>
                <a:lnTo>
                  <a:pt x="3018" y="3162"/>
                </a:lnTo>
                <a:lnTo>
                  <a:pt x="3008" y="3121"/>
                </a:lnTo>
                <a:lnTo>
                  <a:pt x="2994" y="3081"/>
                </a:lnTo>
                <a:lnTo>
                  <a:pt x="2981" y="3042"/>
                </a:lnTo>
                <a:lnTo>
                  <a:pt x="2965" y="3005"/>
                </a:lnTo>
                <a:lnTo>
                  <a:pt x="2947" y="2969"/>
                </a:lnTo>
                <a:lnTo>
                  <a:pt x="2929" y="2933"/>
                </a:lnTo>
                <a:lnTo>
                  <a:pt x="2908" y="2899"/>
                </a:lnTo>
                <a:lnTo>
                  <a:pt x="2886" y="2866"/>
                </a:lnTo>
                <a:lnTo>
                  <a:pt x="2863" y="2835"/>
                </a:lnTo>
                <a:lnTo>
                  <a:pt x="2838" y="2805"/>
                </a:lnTo>
                <a:lnTo>
                  <a:pt x="2811" y="2776"/>
                </a:lnTo>
                <a:lnTo>
                  <a:pt x="2784" y="2749"/>
                </a:lnTo>
                <a:lnTo>
                  <a:pt x="2755" y="2723"/>
                </a:lnTo>
                <a:lnTo>
                  <a:pt x="2724" y="2700"/>
                </a:lnTo>
                <a:lnTo>
                  <a:pt x="2692" y="2677"/>
                </a:lnTo>
                <a:lnTo>
                  <a:pt x="2658" y="2657"/>
                </a:lnTo>
                <a:lnTo>
                  <a:pt x="2623" y="2637"/>
                </a:lnTo>
                <a:lnTo>
                  <a:pt x="2587" y="2621"/>
                </a:lnTo>
                <a:lnTo>
                  <a:pt x="2549" y="2606"/>
                </a:lnTo>
                <a:lnTo>
                  <a:pt x="2510" y="2592"/>
                </a:lnTo>
                <a:lnTo>
                  <a:pt x="2471" y="2580"/>
                </a:lnTo>
                <a:lnTo>
                  <a:pt x="2429" y="2571"/>
                </a:lnTo>
                <a:lnTo>
                  <a:pt x="2387" y="2564"/>
                </a:lnTo>
                <a:lnTo>
                  <a:pt x="2343" y="2558"/>
                </a:lnTo>
                <a:lnTo>
                  <a:pt x="2297" y="2555"/>
                </a:lnTo>
                <a:lnTo>
                  <a:pt x="2251" y="2554"/>
                </a:lnTo>
                <a:lnTo>
                  <a:pt x="2206" y="2555"/>
                </a:lnTo>
                <a:lnTo>
                  <a:pt x="2162" y="2558"/>
                </a:lnTo>
                <a:lnTo>
                  <a:pt x="2118" y="2564"/>
                </a:lnTo>
                <a:lnTo>
                  <a:pt x="2076" y="2571"/>
                </a:lnTo>
                <a:lnTo>
                  <a:pt x="2035" y="2580"/>
                </a:lnTo>
                <a:lnTo>
                  <a:pt x="1995" y="2591"/>
                </a:lnTo>
                <a:lnTo>
                  <a:pt x="1955" y="2605"/>
                </a:lnTo>
                <a:lnTo>
                  <a:pt x="1917" y="2620"/>
                </a:lnTo>
                <a:lnTo>
                  <a:pt x="1880" y="2637"/>
                </a:lnTo>
                <a:lnTo>
                  <a:pt x="1844" y="2657"/>
                </a:lnTo>
                <a:lnTo>
                  <a:pt x="1811" y="2677"/>
                </a:lnTo>
                <a:lnTo>
                  <a:pt x="1777" y="2700"/>
                </a:lnTo>
                <a:lnTo>
                  <a:pt x="1745" y="2724"/>
                </a:lnTo>
                <a:lnTo>
                  <a:pt x="1716" y="2750"/>
                </a:lnTo>
                <a:lnTo>
                  <a:pt x="1686" y="2777"/>
                </a:lnTo>
                <a:lnTo>
                  <a:pt x="1658" y="2806"/>
                </a:lnTo>
                <a:lnTo>
                  <a:pt x="1632" y="2837"/>
                </a:lnTo>
                <a:lnTo>
                  <a:pt x="1607" y="2870"/>
                </a:lnTo>
                <a:lnTo>
                  <a:pt x="1584" y="2903"/>
                </a:lnTo>
                <a:lnTo>
                  <a:pt x="1562" y="2938"/>
                </a:lnTo>
                <a:lnTo>
                  <a:pt x="1542" y="2975"/>
                </a:lnTo>
                <a:lnTo>
                  <a:pt x="1523" y="3013"/>
                </a:lnTo>
                <a:lnTo>
                  <a:pt x="1506" y="3052"/>
                </a:lnTo>
                <a:lnTo>
                  <a:pt x="1491" y="3091"/>
                </a:lnTo>
                <a:lnTo>
                  <a:pt x="1476" y="3133"/>
                </a:lnTo>
                <a:lnTo>
                  <a:pt x="1465" y="3176"/>
                </a:lnTo>
                <a:lnTo>
                  <a:pt x="1455" y="3220"/>
                </a:lnTo>
                <a:lnTo>
                  <a:pt x="1445" y="3265"/>
                </a:lnTo>
                <a:lnTo>
                  <a:pt x="1439" y="3311"/>
                </a:lnTo>
                <a:lnTo>
                  <a:pt x="1434" y="3358"/>
                </a:lnTo>
                <a:lnTo>
                  <a:pt x="1431" y="3406"/>
                </a:lnTo>
                <a:lnTo>
                  <a:pt x="1430" y="3455"/>
                </a:lnTo>
                <a:lnTo>
                  <a:pt x="1431" y="3503"/>
                </a:lnTo>
                <a:lnTo>
                  <a:pt x="1434" y="3549"/>
                </a:lnTo>
                <a:lnTo>
                  <a:pt x="1438" y="3594"/>
                </a:lnTo>
                <a:lnTo>
                  <a:pt x="1444" y="3638"/>
                </a:lnTo>
                <a:lnTo>
                  <a:pt x="1453" y="3681"/>
                </a:lnTo>
                <a:lnTo>
                  <a:pt x="1462" y="3723"/>
                </a:lnTo>
                <a:lnTo>
                  <a:pt x="1473" y="3765"/>
                </a:lnTo>
                <a:lnTo>
                  <a:pt x="1486" y="3805"/>
                </a:lnTo>
                <a:lnTo>
                  <a:pt x="1501" y="3844"/>
                </a:lnTo>
                <a:lnTo>
                  <a:pt x="1517" y="3882"/>
                </a:lnTo>
                <a:lnTo>
                  <a:pt x="1535" y="3919"/>
                </a:lnTo>
                <a:lnTo>
                  <a:pt x="1554" y="3955"/>
                </a:lnTo>
                <a:lnTo>
                  <a:pt x="1574" y="3988"/>
                </a:lnTo>
                <a:lnTo>
                  <a:pt x="1597" y="4021"/>
                </a:lnTo>
                <a:lnTo>
                  <a:pt x="1620" y="4053"/>
                </a:lnTo>
                <a:lnTo>
                  <a:pt x="1645" y="4082"/>
                </a:lnTo>
                <a:lnTo>
                  <a:pt x="1672" y="4111"/>
                </a:lnTo>
                <a:lnTo>
                  <a:pt x="1700" y="4138"/>
                </a:lnTo>
                <a:lnTo>
                  <a:pt x="1729" y="4163"/>
                </a:lnTo>
                <a:lnTo>
                  <a:pt x="1760" y="4188"/>
                </a:lnTo>
                <a:lnTo>
                  <a:pt x="1792" y="4209"/>
                </a:lnTo>
                <a:lnTo>
                  <a:pt x="1825" y="4230"/>
                </a:lnTo>
                <a:lnTo>
                  <a:pt x="1860" y="4249"/>
                </a:lnTo>
                <a:lnTo>
                  <a:pt x="1896" y="4265"/>
                </a:lnTo>
                <a:lnTo>
                  <a:pt x="1932" y="4281"/>
                </a:lnTo>
                <a:lnTo>
                  <a:pt x="1971" y="4294"/>
                </a:lnTo>
                <a:lnTo>
                  <a:pt x="2010" y="4305"/>
                </a:lnTo>
                <a:lnTo>
                  <a:pt x="2051" y="4315"/>
                </a:lnTo>
                <a:lnTo>
                  <a:pt x="2093" y="4322"/>
                </a:lnTo>
                <a:lnTo>
                  <a:pt x="2136" y="4327"/>
                </a:lnTo>
                <a:lnTo>
                  <a:pt x="2180" y="4331"/>
                </a:lnTo>
                <a:lnTo>
                  <a:pt x="2225" y="4332"/>
                </a:lnTo>
                <a:lnTo>
                  <a:pt x="2227" y="4332"/>
                </a:lnTo>
                <a:close/>
                <a:moveTo>
                  <a:pt x="2235" y="4079"/>
                </a:moveTo>
                <a:lnTo>
                  <a:pt x="2208" y="4078"/>
                </a:lnTo>
                <a:lnTo>
                  <a:pt x="2181" y="4076"/>
                </a:lnTo>
                <a:lnTo>
                  <a:pt x="2154" y="4072"/>
                </a:lnTo>
                <a:lnTo>
                  <a:pt x="2129" y="4066"/>
                </a:lnTo>
                <a:lnTo>
                  <a:pt x="2104" y="4059"/>
                </a:lnTo>
                <a:lnTo>
                  <a:pt x="2080" y="4051"/>
                </a:lnTo>
                <a:lnTo>
                  <a:pt x="2057" y="4040"/>
                </a:lnTo>
                <a:lnTo>
                  <a:pt x="2035" y="4029"/>
                </a:lnTo>
                <a:lnTo>
                  <a:pt x="2013" y="4016"/>
                </a:lnTo>
                <a:lnTo>
                  <a:pt x="1992" y="4002"/>
                </a:lnTo>
                <a:lnTo>
                  <a:pt x="1972" y="3986"/>
                </a:lnTo>
                <a:lnTo>
                  <a:pt x="1953" y="3970"/>
                </a:lnTo>
                <a:lnTo>
                  <a:pt x="1934" y="3952"/>
                </a:lnTo>
                <a:lnTo>
                  <a:pt x="1917" y="3933"/>
                </a:lnTo>
                <a:lnTo>
                  <a:pt x="1901" y="3914"/>
                </a:lnTo>
                <a:lnTo>
                  <a:pt x="1884" y="3892"/>
                </a:lnTo>
                <a:lnTo>
                  <a:pt x="1870" y="3870"/>
                </a:lnTo>
                <a:lnTo>
                  <a:pt x="1856" y="3847"/>
                </a:lnTo>
                <a:lnTo>
                  <a:pt x="1843" y="3823"/>
                </a:lnTo>
                <a:lnTo>
                  <a:pt x="1831" y="3798"/>
                </a:lnTo>
                <a:lnTo>
                  <a:pt x="1820" y="3773"/>
                </a:lnTo>
                <a:lnTo>
                  <a:pt x="1810" y="3746"/>
                </a:lnTo>
                <a:lnTo>
                  <a:pt x="1800" y="3719"/>
                </a:lnTo>
                <a:lnTo>
                  <a:pt x="1791" y="3691"/>
                </a:lnTo>
                <a:lnTo>
                  <a:pt x="1784" y="3662"/>
                </a:lnTo>
                <a:lnTo>
                  <a:pt x="1778" y="3633"/>
                </a:lnTo>
                <a:lnTo>
                  <a:pt x="1773" y="3604"/>
                </a:lnTo>
                <a:lnTo>
                  <a:pt x="1768" y="3573"/>
                </a:lnTo>
                <a:lnTo>
                  <a:pt x="1765" y="3542"/>
                </a:lnTo>
                <a:lnTo>
                  <a:pt x="1762" y="3512"/>
                </a:lnTo>
                <a:lnTo>
                  <a:pt x="1761" y="3480"/>
                </a:lnTo>
                <a:lnTo>
                  <a:pt x="1761" y="3448"/>
                </a:lnTo>
                <a:lnTo>
                  <a:pt x="1761" y="3416"/>
                </a:lnTo>
                <a:lnTo>
                  <a:pt x="1762" y="3384"/>
                </a:lnTo>
                <a:lnTo>
                  <a:pt x="1765" y="3353"/>
                </a:lnTo>
                <a:lnTo>
                  <a:pt x="1768" y="3322"/>
                </a:lnTo>
                <a:lnTo>
                  <a:pt x="1772" y="3291"/>
                </a:lnTo>
                <a:lnTo>
                  <a:pt x="1777" y="3261"/>
                </a:lnTo>
                <a:lnTo>
                  <a:pt x="1783" y="3232"/>
                </a:lnTo>
                <a:lnTo>
                  <a:pt x="1790" y="3203"/>
                </a:lnTo>
                <a:lnTo>
                  <a:pt x="1798" y="3174"/>
                </a:lnTo>
                <a:lnTo>
                  <a:pt x="1808" y="3147"/>
                </a:lnTo>
                <a:lnTo>
                  <a:pt x="1818" y="3120"/>
                </a:lnTo>
                <a:lnTo>
                  <a:pt x="1829" y="3093"/>
                </a:lnTo>
                <a:lnTo>
                  <a:pt x="1840" y="3069"/>
                </a:lnTo>
                <a:lnTo>
                  <a:pt x="1854" y="3044"/>
                </a:lnTo>
                <a:lnTo>
                  <a:pt x="1867" y="3021"/>
                </a:lnTo>
                <a:lnTo>
                  <a:pt x="1881" y="2998"/>
                </a:lnTo>
                <a:lnTo>
                  <a:pt x="1898" y="2977"/>
                </a:lnTo>
                <a:lnTo>
                  <a:pt x="1914" y="2955"/>
                </a:lnTo>
                <a:lnTo>
                  <a:pt x="1931" y="2936"/>
                </a:lnTo>
                <a:lnTo>
                  <a:pt x="1950" y="2919"/>
                </a:lnTo>
                <a:lnTo>
                  <a:pt x="1968" y="2901"/>
                </a:lnTo>
                <a:lnTo>
                  <a:pt x="1989" y="2885"/>
                </a:lnTo>
                <a:lnTo>
                  <a:pt x="2010" y="2871"/>
                </a:lnTo>
                <a:lnTo>
                  <a:pt x="2032" y="2857"/>
                </a:lnTo>
                <a:lnTo>
                  <a:pt x="2054" y="2846"/>
                </a:lnTo>
                <a:lnTo>
                  <a:pt x="2079" y="2835"/>
                </a:lnTo>
                <a:lnTo>
                  <a:pt x="2103" y="2827"/>
                </a:lnTo>
                <a:lnTo>
                  <a:pt x="2129" y="2818"/>
                </a:lnTo>
                <a:lnTo>
                  <a:pt x="2154" y="2813"/>
                </a:lnTo>
                <a:lnTo>
                  <a:pt x="2182" y="2809"/>
                </a:lnTo>
                <a:lnTo>
                  <a:pt x="2210" y="2806"/>
                </a:lnTo>
                <a:lnTo>
                  <a:pt x="2239" y="2805"/>
                </a:lnTo>
                <a:lnTo>
                  <a:pt x="2268" y="2806"/>
                </a:lnTo>
                <a:lnTo>
                  <a:pt x="2296" y="2809"/>
                </a:lnTo>
                <a:lnTo>
                  <a:pt x="2323" y="2813"/>
                </a:lnTo>
                <a:lnTo>
                  <a:pt x="2350" y="2819"/>
                </a:lnTo>
                <a:lnTo>
                  <a:pt x="2375" y="2827"/>
                </a:lnTo>
                <a:lnTo>
                  <a:pt x="2399" y="2836"/>
                </a:lnTo>
                <a:lnTo>
                  <a:pt x="2423" y="2846"/>
                </a:lnTo>
                <a:lnTo>
                  <a:pt x="2446" y="2858"/>
                </a:lnTo>
                <a:lnTo>
                  <a:pt x="2467" y="2872"/>
                </a:lnTo>
                <a:lnTo>
                  <a:pt x="2488" y="2886"/>
                </a:lnTo>
                <a:lnTo>
                  <a:pt x="2508" y="2902"/>
                </a:lnTo>
                <a:lnTo>
                  <a:pt x="2527" y="2920"/>
                </a:lnTo>
                <a:lnTo>
                  <a:pt x="2545" y="2938"/>
                </a:lnTo>
                <a:lnTo>
                  <a:pt x="2563" y="2957"/>
                </a:lnTo>
                <a:lnTo>
                  <a:pt x="2579" y="2978"/>
                </a:lnTo>
                <a:lnTo>
                  <a:pt x="2594" y="2999"/>
                </a:lnTo>
                <a:lnTo>
                  <a:pt x="2609" y="3022"/>
                </a:lnTo>
                <a:lnTo>
                  <a:pt x="2622" y="3045"/>
                </a:lnTo>
                <a:lnTo>
                  <a:pt x="2635" y="3069"/>
                </a:lnTo>
                <a:lnTo>
                  <a:pt x="2647" y="3094"/>
                </a:lnTo>
                <a:lnTo>
                  <a:pt x="2658" y="3120"/>
                </a:lnTo>
                <a:lnTo>
                  <a:pt x="2667" y="3147"/>
                </a:lnTo>
                <a:lnTo>
                  <a:pt x="2676" y="3173"/>
                </a:lnTo>
                <a:lnTo>
                  <a:pt x="2684" y="3201"/>
                </a:lnTo>
                <a:lnTo>
                  <a:pt x="2692" y="3229"/>
                </a:lnTo>
                <a:lnTo>
                  <a:pt x="2698" y="3258"/>
                </a:lnTo>
                <a:lnTo>
                  <a:pt x="2703" y="3287"/>
                </a:lnTo>
                <a:lnTo>
                  <a:pt x="2707" y="3316"/>
                </a:lnTo>
                <a:lnTo>
                  <a:pt x="2710" y="3346"/>
                </a:lnTo>
                <a:lnTo>
                  <a:pt x="2712" y="3377"/>
                </a:lnTo>
                <a:lnTo>
                  <a:pt x="2714" y="3406"/>
                </a:lnTo>
                <a:lnTo>
                  <a:pt x="2714" y="3437"/>
                </a:lnTo>
                <a:lnTo>
                  <a:pt x="2714" y="3471"/>
                </a:lnTo>
                <a:lnTo>
                  <a:pt x="2712" y="3504"/>
                </a:lnTo>
                <a:lnTo>
                  <a:pt x="2710" y="3536"/>
                </a:lnTo>
                <a:lnTo>
                  <a:pt x="2706" y="3568"/>
                </a:lnTo>
                <a:lnTo>
                  <a:pt x="2702" y="3600"/>
                </a:lnTo>
                <a:lnTo>
                  <a:pt x="2697" y="3630"/>
                </a:lnTo>
                <a:lnTo>
                  <a:pt x="2689" y="3660"/>
                </a:lnTo>
                <a:lnTo>
                  <a:pt x="2682" y="3690"/>
                </a:lnTo>
                <a:lnTo>
                  <a:pt x="2674" y="3717"/>
                </a:lnTo>
                <a:lnTo>
                  <a:pt x="2665" y="3746"/>
                </a:lnTo>
                <a:lnTo>
                  <a:pt x="2655" y="3773"/>
                </a:lnTo>
                <a:lnTo>
                  <a:pt x="2643" y="3798"/>
                </a:lnTo>
                <a:lnTo>
                  <a:pt x="2632" y="3824"/>
                </a:lnTo>
                <a:lnTo>
                  <a:pt x="2619" y="3848"/>
                </a:lnTo>
                <a:lnTo>
                  <a:pt x="2605" y="3871"/>
                </a:lnTo>
                <a:lnTo>
                  <a:pt x="2590" y="3893"/>
                </a:lnTo>
                <a:lnTo>
                  <a:pt x="2575" y="3915"/>
                </a:lnTo>
                <a:lnTo>
                  <a:pt x="2559" y="3934"/>
                </a:lnTo>
                <a:lnTo>
                  <a:pt x="2541" y="3954"/>
                </a:lnTo>
                <a:lnTo>
                  <a:pt x="2523" y="3971"/>
                </a:lnTo>
                <a:lnTo>
                  <a:pt x="2503" y="3987"/>
                </a:lnTo>
                <a:lnTo>
                  <a:pt x="2483" y="4003"/>
                </a:lnTo>
                <a:lnTo>
                  <a:pt x="2462" y="4017"/>
                </a:lnTo>
                <a:lnTo>
                  <a:pt x="2441" y="4030"/>
                </a:lnTo>
                <a:lnTo>
                  <a:pt x="2418" y="4041"/>
                </a:lnTo>
                <a:lnTo>
                  <a:pt x="2395" y="4051"/>
                </a:lnTo>
                <a:lnTo>
                  <a:pt x="2371" y="4060"/>
                </a:lnTo>
                <a:lnTo>
                  <a:pt x="2346" y="4067"/>
                </a:lnTo>
                <a:lnTo>
                  <a:pt x="2320" y="4072"/>
                </a:lnTo>
                <a:lnTo>
                  <a:pt x="2294" y="4076"/>
                </a:lnTo>
                <a:lnTo>
                  <a:pt x="2266" y="4078"/>
                </a:lnTo>
                <a:lnTo>
                  <a:pt x="2238" y="4079"/>
                </a:lnTo>
                <a:lnTo>
                  <a:pt x="2235" y="4079"/>
                </a:lnTo>
                <a:close/>
                <a:moveTo>
                  <a:pt x="3609" y="4303"/>
                </a:moveTo>
                <a:lnTo>
                  <a:pt x="3609" y="3688"/>
                </a:lnTo>
                <a:lnTo>
                  <a:pt x="3609" y="3634"/>
                </a:lnTo>
                <a:lnTo>
                  <a:pt x="3609" y="3583"/>
                </a:lnTo>
                <a:lnTo>
                  <a:pt x="3609" y="3533"/>
                </a:lnTo>
                <a:lnTo>
                  <a:pt x="3608" y="3485"/>
                </a:lnTo>
                <a:lnTo>
                  <a:pt x="3608" y="3437"/>
                </a:lnTo>
                <a:lnTo>
                  <a:pt x="3607" y="3390"/>
                </a:lnTo>
                <a:lnTo>
                  <a:pt x="3606" y="3344"/>
                </a:lnTo>
                <a:lnTo>
                  <a:pt x="3605" y="3298"/>
                </a:lnTo>
                <a:lnTo>
                  <a:pt x="3604" y="3254"/>
                </a:lnTo>
                <a:lnTo>
                  <a:pt x="3603" y="3210"/>
                </a:lnTo>
                <a:lnTo>
                  <a:pt x="3602" y="3166"/>
                </a:lnTo>
                <a:lnTo>
                  <a:pt x="3600" y="3123"/>
                </a:lnTo>
                <a:lnTo>
                  <a:pt x="3599" y="3080"/>
                </a:lnTo>
                <a:lnTo>
                  <a:pt x="3597" y="3038"/>
                </a:lnTo>
                <a:lnTo>
                  <a:pt x="3595" y="2995"/>
                </a:lnTo>
                <a:lnTo>
                  <a:pt x="3593" y="2953"/>
                </a:lnTo>
                <a:lnTo>
                  <a:pt x="3601" y="2952"/>
                </a:lnTo>
                <a:lnTo>
                  <a:pt x="3634" y="3026"/>
                </a:lnTo>
                <a:lnTo>
                  <a:pt x="3668" y="3101"/>
                </a:lnTo>
                <a:lnTo>
                  <a:pt x="3706" y="3176"/>
                </a:lnTo>
                <a:lnTo>
                  <a:pt x="3745" y="3252"/>
                </a:lnTo>
                <a:lnTo>
                  <a:pt x="3785" y="3327"/>
                </a:lnTo>
                <a:lnTo>
                  <a:pt x="3826" y="3401"/>
                </a:lnTo>
                <a:lnTo>
                  <a:pt x="3868" y="3474"/>
                </a:lnTo>
                <a:lnTo>
                  <a:pt x="3909" y="3545"/>
                </a:lnTo>
                <a:lnTo>
                  <a:pt x="4359" y="4303"/>
                </a:lnTo>
                <a:lnTo>
                  <a:pt x="4684" y="4303"/>
                </a:lnTo>
                <a:lnTo>
                  <a:pt x="4684" y="2582"/>
                </a:lnTo>
                <a:lnTo>
                  <a:pt x="4394" y="2582"/>
                </a:lnTo>
                <a:lnTo>
                  <a:pt x="4394" y="3182"/>
                </a:lnTo>
                <a:lnTo>
                  <a:pt x="4394" y="3280"/>
                </a:lnTo>
                <a:lnTo>
                  <a:pt x="4395" y="3373"/>
                </a:lnTo>
                <a:lnTo>
                  <a:pt x="4397" y="3464"/>
                </a:lnTo>
                <a:lnTo>
                  <a:pt x="4400" y="3552"/>
                </a:lnTo>
                <a:lnTo>
                  <a:pt x="4403" y="3639"/>
                </a:lnTo>
                <a:lnTo>
                  <a:pt x="4408" y="3724"/>
                </a:lnTo>
                <a:lnTo>
                  <a:pt x="4414" y="3810"/>
                </a:lnTo>
                <a:lnTo>
                  <a:pt x="4422" y="3896"/>
                </a:lnTo>
                <a:lnTo>
                  <a:pt x="4416" y="3897"/>
                </a:lnTo>
                <a:lnTo>
                  <a:pt x="4386" y="3827"/>
                </a:lnTo>
                <a:lnTo>
                  <a:pt x="4353" y="3755"/>
                </a:lnTo>
                <a:lnTo>
                  <a:pt x="4318" y="3683"/>
                </a:lnTo>
                <a:lnTo>
                  <a:pt x="4282" y="3610"/>
                </a:lnTo>
                <a:lnTo>
                  <a:pt x="4244" y="3537"/>
                </a:lnTo>
                <a:lnTo>
                  <a:pt x="4206" y="3465"/>
                </a:lnTo>
                <a:lnTo>
                  <a:pt x="4165" y="3392"/>
                </a:lnTo>
                <a:lnTo>
                  <a:pt x="4123" y="3321"/>
                </a:lnTo>
                <a:lnTo>
                  <a:pt x="3678" y="2582"/>
                </a:lnTo>
                <a:lnTo>
                  <a:pt x="3319" y="2582"/>
                </a:lnTo>
                <a:lnTo>
                  <a:pt x="3319" y="4303"/>
                </a:lnTo>
                <a:lnTo>
                  <a:pt x="3609" y="4303"/>
                </a:lnTo>
                <a:close/>
                <a:moveTo>
                  <a:pt x="4970" y="4220"/>
                </a:moveTo>
                <a:lnTo>
                  <a:pt x="4988" y="4232"/>
                </a:lnTo>
                <a:lnTo>
                  <a:pt x="5010" y="4242"/>
                </a:lnTo>
                <a:lnTo>
                  <a:pt x="5032" y="4252"/>
                </a:lnTo>
                <a:lnTo>
                  <a:pt x="5057" y="4262"/>
                </a:lnTo>
                <a:lnTo>
                  <a:pt x="5083" y="4272"/>
                </a:lnTo>
                <a:lnTo>
                  <a:pt x="5111" y="4281"/>
                </a:lnTo>
                <a:lnTo>
                  <a:pt x="5140" y="4289"/>
                </a:lnTo>
                <a:lnTo>
                  <a:pt x="5169" y="4297"/>
                </a:lnTo>
                <a:lnTo>
                  <a:pt x="5201" y="4304"/>
                </a:lnTo>
                <a:lnTo>
                  <a:pt x="5233" y="4310"/>
                </a:lnTo>
                <a:lnTo>
                  <a:pt x="5265" y="4317"/>
                </a:lnTo>
                <a:lnTo>
                  <a:pt x="5299" y="4322"/>
                </a:lnTo>
                <a:lnTo>
                  <a:pt x="5333" y="4325"/>
                </a:lnTo>
                <a:lnTo>
                  <a:pt x="5367" y="4328"/>
                </a:lnTo>
                <a:lnTo>
                  <a:pt x="5401" y="4330"/>
                </a:lnTo>
                <a:lnTo>
                  <a:pt x="5435" y="4330"/>
                </a:lnTo>
                <a:lnTo>
                  <a:pt x="5476" y="4330"/>
                </a:lnTo>
                <a:lnTo>
                  <a:pt x="5516" y="4328"/>
                </a:lnTo>
                <a:lnTo>
                  <a:pt x="5554" y="4324"/>
                </a:lnTo>
                <a:lnTo>
                  <a:pt x="5591" y="4320"/>
                </a:lnTo>
                <a:lnTo>
                  <a:pt x="5627" y="4313"/>
                </a:lnTo>
                <a:lnTo>
                  <a:pt x="5660" y="4306"/>
                </a:lnTo>
                <a:lnTo>
                  <a:pt x="5693" y="4298"/>
                </a:lnTo>
                <a:lnTo>
                  <a:pt x="5725" y="4288"/>
                </a:lnTo>
                <a:lnTo>
                  <a:pt x="5755" y="4278"/>
                </a:lnTo>
                <a:lnTo>
                  <a:pt x="5784" y="4266"/>
                </a:lnTo>
                <a:lnTo>
                  <a:pt x="5811" y="4253"/>
                </a:lnTo>
                <a:lnTo>
                  <a:pt x="5837" y="4240"/>
                </a:lnTo>
                <a:lnTo>
                  <a:pt x="5862" y="4225"/>
                </a:lnTo>
                <a:lnTo>
                  <a:pt x="5885" y="4209"/>
                </a:lnTo>
                <a:lnTo>
                  <a:pt x="5908" y="4193"/>
                </a:lnTo>
                <a:lnTo>
                  <a:pt x="5928" y="4175"/>
                </a:lnTo>
                <a:lnTo>
                  <a:pt x="5948" y="4157"/>
                </a:lnTo>
                <a:lnTo>
                  <a:pt x="5966" y="4139"/>
                </a:lnTo>
                <a:lnTo>
                  <a:pt x="5984" y="4118"/>
                </a:lnTo>
                <a:lnTo>
                  <a:pt x="5999" y="4099"/>
                </a:lnTo>
                <a:lnTo>
                  <a:pt x="6013" y="4077"/>
                </a:lnTo>
                <a:lnTo>
                  <a:pt x="6026" y="4056"/>
                </a:lnTo>
                <a:lnTo>
                  <a:pt x="6039" y="4033"/>
                </a:lnTo>
                <a:lnTo>
                  <a:pt x="6049" y="4011"/>
                </a:lnTo>
                <a:lnTo>
                  <a:pt x="6058" y="3987"/>
                </a:lnTo>
                <a:lnTo>
                  <a:pt x="6066" y="3964"/>
                </a:lnTo>
                <a:lnTo>
                  <a:pt x="6073" y="3939"/>
                </a:lnTo>
                <a:lnTo>
                  <a:pt x="6079" y="3915"/>
                </a:lnTo>
                <a:lnTo>
                  <a:pt x="6083" y="3889"/>
                </a:lnTo>
                <a:lnTo>
                  <a:pt x="6086" y="3865"/>
                </a:lnTo>
                <a:lnTo>
                  <a:pt x="6088" y="3839"/>
                </a:lnTo>
                <a:lnTo>
                  <a:pt x="6088" y="3812"/>
                </a:lnTo>
                <a:lnTo>
                  <a:pt x="6088" y="3790"/>
                </a:lnTo>
                <a:lnTo>
                  <a:pt x="6087" y="3767"/>
                </a:lnTo>
                <a:lnTo>
                  <a:pt x="6085" y="3746"/>
                </a:lnTo>
                <a:lnTo>
                  <a:pt x="6082" y="3724"/>
                </a:lnTo>
                <a:lnTo>
                  <a:pt x="6078" y="3704"/>
                </a:lnTo>
                <a:lnTo>
                  <a:pt x="6074" y="3684"/>
                </a:lnTo>
                <a:lnTo>
                  <a:pt x="6067" y="3664"/>
                </a:lnTo>
                <a:lnTo>
                  <a:pt x="6061" y="3645"/>
                </a:lnTo>
                <a:lnTo>
                  <a:pt x="6054" y="3626"/>
                </a:lnTo>
                <a:lnTo>
                  <a:pt x="6046" y="3608"/>
                </a:lnTo>
                <a:lnTo>
                  <a:pt x="6037" y="3589"/>
                </a:lnTo>
                <a:lnTo>
                  <a:pt x="6028" y="3572"/>
                </a:lnTo>
                <a:lnTo>
                  <a:pt x="6016" y="3556"/>
                </a:lnTo>
                <a:lnTo>
                  <a:pt x="6005" y="3538"/>
                </a:lnTo>
                <a:lnTo>
                  <a:pt x="5993" y="3523"/>
                </a:lnTo>
                <a:lnTo>
                  <a:pt x="5979" y="3507"/>
                </a:lnTo>
                <a:lnTo>
                  <a:pt x="5965" y="3491"/>
                </a:lnTo>
                <a:lnTo>
                  <a:pt x="5950" y="3477"/>
                </a:lnTo>
                <a:lnTo>
                  <a:pt x="5933" y="3463"/>
                </a:lnTo>
                <a:lnTo>
                  <a:pt x="5917" y="3448"/>
                </a:lnTo>
                <a:lnTo>
                  <a:pt x="5900" y="3434"/>
                </a:lnTo>
                <a:lnTo>
                  <a:pt x="5881" y="3421"/>
                </a:lnTo>
                <a:lnTo>
                  <a:pt x="5861" y="3407"/>
                </a:lnTo>
                <a:lnTo>
                  <a:pt x="5841" y="3394"/>
                </a:lnTo>
                <a:lnTo>
                  <a:pt x="5820" y="3382"/>
                </a:lnTo>
                <a:lnTo>
                  <a:pt x="5797" y="3370"/>
                </a:lnTo>
                <a:lnTo>
                  <a:pt x="5775" y="3357"/>
                </a:lnTo>
                <a:lnTo>
                  <a:pt x="5750" y="3346"/>
                </a:lnTo>
                <a:lnTo>
                  <a:pt x="5726" y="3334"/>
                </a:lnTo>
                <a:lnTo>
                  <a:pt x="5700" y="3323"/>
                </a:lnTo>
                <a:lnTo>
                  <a:pt x="5674" y="3312"/>
                </a:lnTo>
                <a:lnTo>
                  <a:pt x="5646" y="3301"/>
                </a:lnTo>
                <a:lnTo>
                  <a:pt x="5604" y="3285"/>
                </a:lnTo>
                <a:lnTo>
                  <a:pt x="5565" y="3269"/>
                </a:lnTo>
                <a:lnTo>
                  <a:pt x="5529" y="3254"/>
                </a:lnTo>
                <a:lnTo>
                  <a:pt x="5498" y="3239"/>
                </a:lnTo>
                <a:lnTo>
                  <a:pt x="5467" y="3223"/>
                </a:lnTo>
                <a:lnTo>
                  <a:pt x="5440" y="3208"/>
                </a:lnTo>
                <a:lnTo>
                  <a:pt x="5416" y="3193"/>
                </a:lnTo>
                <a:lnTo>
                  <a:pt x="5394" y="3177"/>
                </a:lnTo>
                <a:lnTo>
                  <a:pt x="5385" y="3169"/>
                </a:lnTo>
                <a:lnTo>
                  <a:pt x="5376" y="3160"/>
                </a:lnTo>
                <a:lnTo>
                  <a:pt x="5368" y="3152"/>
                </a:lnTo>
                <a:lnTo>
                  <a:pt x="5359" y="3144"/>
                </a:lnTo>
                <a:lnTo>
                  <a:pt x="5352" y="3134"/>
                </a:lnTo>
                <a:lnTo>
                  <a:pt x="5346" y="3125"/>
                </a:lnTo>
                <a:lnTo>
                  <a:pt x="5340" y="3116"/>
                </a:lnTo>
                <a:lnTo>
                  <a:pt x="5335" y="3107"/>
                </a:lnTo>
                <a:lnTo>
                  <a:pt x="5331" y="3097"/>
                </a:lnTo>
                <a:lnTo>
                  <a:pt x="5327" y="3087"/>
                </a:lnTo>
                <a:lnTo>
                  <a:pt x="5324" y="3076"/>
                </a:lnTo>
                <a:lnTo>
                  <a:pt x="5321" y="3066"/>
                </a:lnTo>
                <a:lnTo>
                  <a:pt x="5319" y="3055"/>
                </a:lnTo>
                <a:lnTo>
                  <a:pt x="5318" y="3043"/>
                </a:lnTo>
                <a:lnTo>
                  <a:pt x="5317" y="3031"/>
                </a:lnTo>
                <a:lnTo>
                  <a:pt x="5317" y="3020"/>
                </a:lnTo>
                <a:lnTo>
                  <a:pt x="5318" y="3000"/>
                </a:lnTo>
                <a:lnTo>
                  <a:pt x="5320" y="2981"/>
                </a:lnTo>
                <a:lnTo>
                  <a:pt x="5323" y="2972"/>
                </a:lnTo>
                <a:lnTo>
                  <a:pt x="5325" y="2963"/>
                </a:lnTo>
                <a:lnTo>
                  <a:pt x="5329" y="2953"/>
                </a:lnTo>
                <a:lnTo>
                  <a:pt x="5333" y="2944"/>
                </a:lnTo>
                <a:lnTo>
                  <a:pt x="5337" y="2935"/>
                </a:lnTo>
                <a:lnTo>
                  <a:pt x="5342" y="2927"/>
                </a:lnTo>
                <a:lnTo>
                  <a:pt x="5347" y="2918"/>
                </a:lnTo>
                <a:lnTo>
                  <a:pt x="5353" y="2909"/>
                </a:lnTo>
                <a:lnTo>
                  <a:pt x="5361" y="2901"/>
                </a:lnTo>
                <a:lnTo>
                  <a:pt x="5368" y="2893"/>
                </a:lnTo>
                <a:lnTo>
                  <a:pt x="5375" y="2885"/>
                </a:lnTo>
                <a:lnTo>
                  <a:pt x="5383" y="2878"/>
                </a:lnTo>
                <a:lnTo>
                  <a:pt x="5392" y="2871"/>
                </a:lnTo>
                <a:lnTo>
                  <a:pt x="5401" y="2863"/>
                </a:lnTo>
                <a:lnTo>
                  <a:pt x="5412" y="2857"/>
                </a:lnTo>
                <a:lnTo>
                  <a:pt x="5423" y="2851"/>
                </a:lnTo>
                <a:lnTo>
                  <a:pt x="5434" y="2845"/>
                </a:lnTo>
                <a:lnTo>
                  <a:pt x="5446" y="2840"/>
                </a:lnTo>
                <a:lnTo>
                  <a:pt x="5459" y="2835"/>
                </a:lnTo>
                <a:lnTo>
                  <a:pt x="5472" y="2831"/>
                </a:lnTo>
                <a:lnTo>
                  <a:pt x="5485" y="2827"/>
                </a:lnTo>
                <a:lnTo>
                  <a:pt x="5500" y="2822"/>
                </a:lnTo>
                <a:lnTo>
                  <a:pt x="5515" y="2819"/>
                </a:lnTo>
                <a:lnTo>
                  <a:pt x="5531" y="2816"/>
                </a:lnTo>
                <a:lnTo>
                  <a:pt x="5548" y="2814"/>
                </a:lnTo>
                <a:lnTo>
                  <a:pt x="5564" y="2813"/>
                </a:lnTo>
                <a:lnTo>
                  <a:pt x="5583" y="2812"/>
                </a:lnTo>
                <a:lnTo>
                  <a:pt x="5601" y="2812"/>
                </a:lnTo>
                <a:lnTo>
                  <a:pt x="5631" y="2812"/>
                </a:lnTo>
                <a:lnTo>
                  <a:pt x="5659" y="2814"/>
                </a:lnTo>
                <a:lnTo>
                  <a:pt x="5687" y="2816"/>
                </a:lnTo>
                <a:lnTo>
                  <a:pt x="5713" y="2820"/>
                </a:lnTo>
                <a:lnTo>
                  <a:pt x="5739" y="2825"/>
                </a:lnTo>
                <a:lnTo>
                  <a:pt x="5764" y="2830"/>
                </a:lnTo>
                <a:lnTo>
                  <a:pt x="5787" y="2835"/>
                </a:lnTo>
                <a:lnTo>
                  <a:pt x="5810" y="2841"/>
                </a:lnTo>
                <a:lnTo>
                  <a:pt x="5831" y="2847"/>
                </a:lnTo>
                <a:lnTo>
                  <a:pt x="5851" y="2853"/>
                </a:lnTo>
                <a:lnTo>
                  <a:pt x="5870" y="2860"/>
                </a:lnTo>
                <a:lnTo>
                  <a:pt x="5887" y="2867"/>
                </a:lnTo>
                <a:lnTo>
                  <a:pt x="5918" y="2881"/>
                </a:lnTo>
                <a:lnTo>
                  <a:pt x="5945" y="2894"/>
                </a:lnTo>
                <a:lnTo>
                  <a:pt x="6020" y="2640"/>
                </a:lnTo>
                <a:lnTo>
                  <a:pt x="6003" y="2631"/>
                </a:lnTo>
                <a:lnTo>
                  <a:pt x="5984" y="2623"/>
                </a:lnTo>
                <a:lnTo>
                  <a:pt x="5964" y="2615"/>
                </a:lnTo>
                <a:lnTo>
                  <a:pt x="5944" y="2608"/>
                </a:lnTo>
                <a:lnTo>
                  <a:pt x="5922" y="2601"/>
                </a:lnTo>
                <a:lnTo>
                  <a:pt x="5899" y="2593"/>
                </a:lnTo>
                <a:lnTo>
                  <a:pt x="5875" y="2586"/>
                </a:lnTo>
                <a:lnTo>
                  <a:pt x="5850" y="2580"/>
                </a:lnTo>
                <a:lnTo>
                  <a:pt x="5823" y="2575"/>
                </a:lnTo>
                <a:lnTo>
                  <a:pt x="5795" y="2570"/>
                </a:lnTo>
                <a:lnTo>
                  <a:pt x="5768" y="2566"/>
                </a:lnTo>
                <a:lnTo>
                  <a:pt x="5737" y="2562"/>
                </a:lnTo>
                <a:lnTo>
                  <a:pt x="5706" y="2559"/>
                </a:lnTo>
                <a:lnTo>
                  <a:pt x="5675" y="2557"/>
                </a:lnTo>
                <a:lnTo>
                  <a:pt x="5641" y="2556"/>
                </a:lnTo>
                <a:lnTo>
                  <a:pt x="5607" y="2555"/>
                </a:lnTo>
                <a:lnTo>
                  <a:pt x="5572" y="2556"/>
                </a:lnTo>
                <a:lnTo>
                  <a:pt x="5539" y="2558"/>
                </a:lnTo>
                <a:lnTo>
                  <a:pt x="5506" y="2561"/>
                </a:lnTo>
                <a:lnTo>
                  <a:pt x="5473" y="2565"/>
                </a:lnTo>
                <a:lnTo>
                  <a:pt x="5442" y="2570"/>
                </a:lnTo>
                <a:lnTo>
                  <a:pt x="5412" y="2576"/>
                </a:lnTo>
                <a:lnTo>
                  <a:pt x="5383" y="2584"/>
                </a:lnTo>
                <a:lnTo>
                  <a:pt x="5354" y="2592"/>
                </a:lnTo>
                <a:lnTo>
                  <a:pt x="5327" y="2603"/>
                </a:lnTo>
                <a:lnTo>
                  <a:pt x="5300" y="2613"/>
                </a:lnTo>
                <a:lnTo>
                  <a:pt x="5275" y="2624"/>
                </a:lnTo>
                <a:lnTo>
                  <a:pt x="5250" y="2637"/>
                </a:lnTo>
                <a:lnTo>
                  <a:pt x="5227" y="2651"/>
                </a:lnTo>
                <a:lnTo>
                  <a:pt x="5204" y="2665"/>
                </a:lnTo>
                <a:lnTo>
                  <a:pt x="5183" y="2680"/>
                </a:lnTo>
                <a:lnTo>
                  <a:pt x="5162" y="2697"/>
                </a:lnTo>
                <a:lnTo>
                  <a:pt x="5143" y="2713"/>
                </a:lnTo>
                <a:lnTo>
                  <a:pt x="5125" y="2731"/>
                </a:lnTo>
                <a:lnTo>
                  <a:pt x="5108" y="2750"/>
                </a:lnTo>
                <a:lnTo>
                  <a:pt x="5091" y="2769"/>
                </a:lnTo>
                <a:lnTo>
                  <a:pt x="5077" y="2789"/>
                </a:lnTo>
                <a:lnTo>
                  <a:pt x="5064" y="2810"/>
                </a:lnTo>
                <a:lnTo>
                  <a:pt x="5052" y="2831"/>
                </a:lnTo>
                <a:lnTo>
                  <a:pt x="5040" y="2853"/>
                </a:lnTo>
                <a:lnTo>
                  <a:pt x="5030" y="2876"/>
                </a:lnTo>
                <a:lnTo>
                  <a:pt x="5022" y="2899"/>
                </a:lnTo>
                <a:lnTo>
                  <a:pt x="5015" y="2923"/>
                </a:lnTo>
                <a:lnTo>
                  <a:pt x="5009" y="2947"/>
                </a:lnTo>
                <a:lnTo>
                  <a:pt x="5003" y="2972"/>
                </a:lnTo>
                <a:lnTo>
                  <a:pt x="5000" y="2997"/>
                </a:lnTo>
                <a:lnTo>
                  <a:pt x="4998" y="3023"/>
                </a:lnTo>
                <a:lnTo>
                  <a:pt x="4997" y="3050"/>
                </a:lnTo>
                <a:lnTo>
                  <a:pt x="4998" y="3072"/>
                </a:lnTo>
                <a:lnTo>
                  <a:pt x="4999" y="3094"/>
                </a:lnTo>
                <a:lnTo>
                  <a:pt x="5002" y="3116"/>
                </a:lnTo>
                <a:lnTo>
                  <a:pt x="5006" y="3137"/>
                </a:lnTo>
                <a:lnTo>
                  <a:pt x="5011" y="3158"/>
                </a:lnTo>
                <a:lnTo>
                  <a:pt x="5016" y="3178"/>
                </a:lnTo>
                <a:lnTo>
                  <a:pt x="5023" y="3198"/>
                </a:lnTo>
                <a:lnTo>
                  <a:pt x="5030" y="3217"/>
                </a:lnTo>
                <a:lnTo>
                  <a:pt x="5039" y="3236"/>
                </a:lnTo>
                <a:lnTo>
                  <a:pt x="5049" y="3254"/>
                </a:lnTo>
                <a:lnTo>
                  <a:pt x="5059" y="3272"/>
                </a:lnTo>
                <a:lnTo>
                  <a:pt x="5070" y="3289"/>
                </a:lnTo>
                <a:lnTo>
                  <a:pt x="5082" y="3306"/>
                </a:lnTo>
                <a:lnTo>
                  <a:pt x="5096" y="3323"/>
                </a:lnTo>
                <a:lnTo>
                  <a:pt x="5109" y="3339"/>
                </a:lnTo>
                <a:lnTo>
                  <a:pt x="5124" y="3354"/>
                </a:lnTo>
                <a:lnTo>
                  <a:pt x="5140" y="3369"/>
                </a:lnTo>
                <a:lnTo>
                  <a:pt x="5156" y="3384"/>
                </a:lnTo>
                <a:lnTo>
                  <a:pt x="5173" y="3398"/>
                </a:lnTo>
                <a:lnTo>
                  <a:pt x="5192" y="3412"/>
                </a:lnTo>
                <a:lnTo>
                  <a:pt x="5210" y="3425"/>
                </a:lnTo>
                <a:lnTo>
                  <a:pt x="5230" y="3438"/>
                </a:lnTo>
                <a:lnTo>
                  <a:pt x="5250" y="3451"/>
                </a:lnTo>
                <a:lnTo>
                  <a:pt x="5270" y="3464"/>
                </a:lnTo>
                <a:lnTo>
                  <a:pt x="5293" y="3475"/>
                </a:lnTo>
                <a:lnTo>
                  <a:pt x="5316" y="3487"/>
                </a:lnTo>
                <a:lnTo>
                  <a:pt x="5338" y="3498"/>
                </a:lnTo>
                <a:lnTo>
                  <a:pt x="5363" y="3509"/>
                </a:lnTo>
                <a:lnTo>
                  <a:pt x="5386" y="3520"/>
                </a:lnTo>
                <a:lnTo>
                  <a:pt x="5412" y="3530"/>
                </a:lnTo>
                <a:lnTo>
                  <a:pt x="5437" y="3539"/>
                </a:lnTo>
                <a:lnTo>
                  <a:pt x="5464" y="3550"/>
                </a:lnTo>
                <a:lnTo>
                  <a:pt x="5503" y="3564"/>
                </a:lnTo>
                <a:lnTo>
                  <a:pt x="5540" y="3579"/>
                </a:lnTo>
                <a:lnTo>
                  <a:pt x="5572" y="3594"/>
                </a:lnTo>
                <a:lnTo>
                  <a:pt x="5603" y="3609"/>
                </a:lnTo>
                <a:lnTo>
                  <a:pt x="5631" y="3624"/>
                </a:lnTo>
                <a:lnTo>
                  <a:pt x="5656" y="3641"/>
                </a:lnTo>
                <a:lnTo>
                  <a:pt x="5678" y="3656"/>
                </a:lnTo>
                <a:lnTo>
                  <a:pt x="5698" y="3673"/>
                </a:lnTo>
                <a:lnTo>
                  <a:pt x="5706" y="3681"/>
                </a:lnTo>
                <a:lnTo>
                  <a:pt x="5714" y="3691"/>
                </a:lnTo>
                <a:lnTo>
                  <a:pt x="5723" y="3699"/>
                </a:lnTo>
                <a:lnTo>
                  <a:pt x="5730" y="3708"/>
                </a:lnTo>
                <a:lnTo>
                  <a:pt x="5736" y="3717"/>
                </a:lnTo>
                <a:lnTo>
                  <a:pt x="5742" y="3728"/>
                </a:lnTo>
                <a:lnTo>
                  <a:pt x="5747" y="3737"/>
                </a:lnTo>
                <a:lnTo>
                  <a:pt x="5751" y="3747"/>
                </a:lnTo>
                <a:lnTo>
                  <a:pt x="5755" y="3757"/>
                </a:lnTo>
                <a:lnTo>
                  <a:pt x="5759" y="3767"/>
                </a:lnTo>
                <a:lnTo>
                  <a:pt x="5763" y="3778"/>
                </a:lnTo>
                <a:lnTo>
                  <a:pt x="5765" y="3789"/>
                </a:lnTo>
                <a:lnTo>
                  <a:pt x="5767" y="3800"/>
                </a:lnTo>
                <a:lnTo>
                  <a:pt x="5768" y="3811"/>
                </a:lnTo>
                <a:lnTo>
                  <a:pt x="5769" y="3823"/>
                </a:lnTo>
                <a:lnTo>
                  <a:pt x="5769" y="3835"/>
                </a:lnTo>
                <a:lnTo>
                  <a:pt x="5769" y="3848"/>
                </a:lnTo>
                <a:lnTo>
                  <a:pt x="5768" y="3860"/>
                </a:lnTo>
                <a:lnTo>
                  <a:pt x="5766" y="3873"/>
                </a:lnTo>
                <a:lnTo>
                  <a:pt x="5764" y="3885"/>
                </a:lnTo>
                <a:lnTo>
                  <a:pt x="5761" y="3897"/>
                </a:lnTo>
                <a:lnTo>
                  <a:pt x="5757" y="3909"/>
                </a:lnTo>
                <a:lnTo>
                  <a:pt x="5752" y="3920"/>
                </a:lnTo>
                <a:lnTo>
                  <a:pt x="5748" y="3931"/>
                </a:lnTo>
                <a:lnTo>
                  <a:pt x="5742" y="3941"/>
                </a:lnTo>
                <a:lnTo>
                  <a:pt x="5736" y="3951"/>
                </a:lnTo>
                <a:lnTo>
                  <a:pt x="5730" y="3962"/>
                </a:lnTo>
                <a:lnTo>
                  <a:pt x="5723" y="3971"/>
                </a:lnTo>
                <a:lnTo>
                  <a:pt x="5714" y="3980"/>
                </a:lnTo>
                <a:lnTo>
                  <a:pt x="5706" y="3989"/>
                </a:lnTo>
                <a:lnTo>
                  <a:pt x="5697" y="3997"/>
                </a:lnTo>
                <a:lnTo>
                  <a:pt x="5688" y="4006"/>
                </a:lnTo>
                <a:lnTo>
                  <a:pt x="5677" y="4013"/>
                </a:lnTo>
                <a:lnTo>
                  <a:pt x="5666" y="4020"/>
                </a:lnTo>
                <a:lnTo>
                  <a:pt x="5655" y="4026"/>
                </a:lnTo>
                <a:lnTo>
                  <a:pt x="5643" y="4032"/>
                </a:lnTo>
                <a:lnTo>
                  <a:pt x="5631" y="4038"/>
                </a:lnTo>
                <a:lnTo>
                  <a:pt x="5617" y="4044"/>
                </a:lnTo>
                <a:lnTo>
                  <a:pt x="5603" y="4049"/>
                </a:lnTo>
                <a:lnTo>
                  <a:pt x="5590" y="4053"/>
                </a:lnTo>
                <a:lnTo>
                  <a:pt x="5574" y="4057"/>
                </a:lnTo>
                <a:lnTo>
                  <a:pt x="5559" y="4060"/>
                </a:lnTo>
                <a:lnTo>
                  <a:pt x="5544" y="4063"/>
                </a:lnTo>
                <a:lnTo>
                  <a:pt x="5526" y="4066"/>
                </a:lnTo>
                <a:lnTo>
                  <a:pt x="5510" y="4067"/>
                </a:lnTo>
                <a:lnTo>
                  <a:pt x="5492" y="4069"/>
                </a:lnTo>
                <a:lnTo>
                  <a:pt x="5474" y="4069"/>
                </a:lnTo>
                <a:lnTo>
                  <a:pt x="5456" y="4070"/>
                </a:lnTo>
                <a:lnTo>
                  <a:pt x="5426" y="4069"/>
                </a:lnTo>
                <a:lnTo>
                  <a:pt x="5396" y="4067"/>
                </a:lnTo>
                <a:lnTo>
                  <a:pt x="5367" y="4065"/>
                </a:lnTo>
                <a:lnTo>
                  <a:pt x="5337" y="4061"/>
                </a:lnTo>
                <a:lnTo>
                  <a:pt x="5308" y="4056"/>
                </a:lnTo>
                <a:lnTo>
                  <a:pt x="5281" y="4051"/>
                </a:lnTo>
                <a:lnTo>
                  <a:pt x="5253" y="4045"/>
                </a:lnTo>
                <a:lnTo>
                  <a:pt x="5225" y="4037"/>
                </a:lnTo>
                <a:lnTo>
                  <a:pt x="5199" y="4029"/>
                </a:lnTo>
                <a:lnTo>
                  <a:pt x="5173" y="4021"/>
                </a:lnTo>
                <a:lnTo>
                  <a:pt x="5149" y="4012"/>
                </a:lnTo>
                <a:lnTo>
                  <a:pt x="5125" y="4002"/>
                </a:lnTo>
                <a:lnTo>
                  <a:pt x="5102" y="3992"/>
                </a:lnTo>
                <a:lnTo>
                  <a:pt x="5080" y="3981"/>
                </a:lnTo>
                <a:lnTo>
                  <a:pt x="5060" y="3971"/>
                </a:lnTo>
                <a:lnTo>
                  <a:pt x="5039" y="3960"/>
                </a:lnTo>
                <a:lnTo>
                  <a:pt x="4970" y="4220"/>
                </a:lnTo>
                <a:close/>
                <a:moveTo>
                  <a:pt x="6369" y="2582"/>
                </a:moveTo>
                <a:lnTo>
                  <a:pt x="6369" y="3567"/>
                </a:lnTo>
                <a:lnTo>
                  <a:pt x="6370" y="3616"/>
                </a:lnTo>
                <a:lnTo>
                  <a:pt x="6372" y="3664"/>
                </a:lnTo>
                <a:lnTo>
                  <a:pt x="6376" y="3711"/>
                </a:lnTo>
                <a:lnTo>
                  <a:pt x="6381" y="3755"/>
                </a:lnTo>
                <a:lnTo>
                  <a:pt x="6388" y="3797"/>
                </a:lnTo>
                <a:lnTo>
                  <a:pt x="6396" y="3838"/>
                </a:lnTo>
                <a:lnTo>
                  <a:pt x="6405" y="3877"/>
                </a:lnTo>
                <a:lnTo>
                  <a:pt x="6416" y="3915"/>
                </a:lnTo>
                <a:lnTo>
                  <a:pt x="6429" y="3950"/>
                </a:lnTo>
                <a:lnTo>
                  <a:pt x="6442" y="3984"/>
                </a:lnTo>
                <a:lnTo>
                  <a:pt x="6456" y="4016"/>
                </a:lnTo>
                <a:lnTo>
                  <a:pt x="6473" y="4047"/>
                </a:lnTo>
                <a:lnTo>
                  <a:pt x="6490" y="4075"/>
                </a:lnTo>
                <a:lnTo>
                  <a:pt x="6508" y="4103"/>
                </a:lnTo>
                <a:lnTo>
                  <a:pt x="6528" y="4128"/>
                </a:lnTo>
                <a:lnTo>
                  <a:pt x="6548" y="4152"/>
                </a:lnTo>
                <a:lnTo>
                  <a:pt x="6571" y="4174"/>
                </a:lnTo>
                <a:lnTo>
                  <a:pt x="6593" y="4195"/>
                </a:lnTo>
                <a:lnTo>
                  <a:pt x="6618" y="4214"/>
                </a:lnTo>
                <a:lnTo>
                  <a:pt x="6643" y="4233"/>
                </a:lnTo>
                <a:lnTo>
                  <a:pt x="6670" y="4248"/>
                </a:lnTo>
                <a:lnTo>
                  <a:pt x="6698" y="4263"/>
                </a:lnTo>
                <a:lnTo>
                  <a:pt x="6726" y="4277"/>
                </a:lnTo>
                <a:lnTo>
                  <a:pt x="6756" y="4288"/>
                </a:lnTo>
                <a:lnTo>
                  <a:pt x="6786" y="4298"/>
                </a:lnTo>
                <a:lnTo>
                  <a:pt x="6817" y="4307"/>
                </a:lnTo>
                <a:lnTo>
                  <a:pt x="6850" y="4315"/>
                </a:lnTo>
                <a:lnTo>
                  <a:pt x="6883" y="4321"/>
                </a:lnTo>
                <a:lnTo>
                  <a:pt x="6918" y="4326"/>
                </a:lnTo>
                <a:lnTo>
                  <a:pt x="6952" y="4329"/>
                </a:lnTo>
                <a:lnTo>
                  <a:pt x="6989" y="4331"/>
                </a:lnTo>
                <a:lnTo>
                  <a:pt x="7026" y="4332"/>
                </a:lnTo>
                <a:lnTo>
                  <a:pt x="7064" y="4331"/>
                </a:lnTo>
                <a:lnTo>
                  <a:pt x="7102" y="4329"/>
                </a:lnTo>
                <a:lnTo>
                  <a:pt x="7138" y="4326"/>
                </a:lnTo>
                <a:lnTo>
                  <a:pt x="7174" y="4321"/>
                </a:lnTo>
                <a:lnTo>
                  <a:pt x="7209" y="4315"/>
                </a:lnTo>
                <a:lnTo>
                  <a:pt x="7244" y="4306"/>
                </a:lnTo>
                <a:lnTo>
                  <a:pt x="7277" y="4297"/>
                </a:lnTo>
                <a:lnTo>
                  <a:pt x="7308" y="4286"/>
                </a:lnTo>
                <a:lnTo>
                  <a:pt x="7340" y="4275"/>
                </a:lnTo>
                <a:lnTo>
                  <a:pt x="7370" y="4260"/>
                </a:lnTo>
                <a:lnTo>
                  <a:pt x="7398" y="4245"/>
                </a:lnTo>
                <a:lnTo>
                  <a:pt x="7426" y="4229"/>
                </a:lnTo>
                <a:lnTo>
                  <a:pt x="7453" y="4211"/>
                </a:lnTo>
                <a:lnTo>
                  <a:pt x="7478" y="4191"/>
                </a:lnTo>
                <a:lnTo>
                  <a:pt x="7503" y="4170"/>
                </a:lnTo>
                <a:lnTo>
                  <a:pt x="7526" y="4147"/>
                </a:lnTo>
                <a:lnTo>
                  <a:pt x="7548" y="4123"/>
                </a:lnTo>
                <a:lnTo>
                  <a:pt x="7568" y="4097"/>
                </a:lnTo>
                <a:lnTo>
                  <a:pt x="7588" y="4070"/>
                </a:lnTo>
                <a:lnTo>
                  <a:pt x="7606" y="4040"/>
                </a:lnTo>
                <a:lnTo>
                  <a:pt x="7623" y="4010"/>
                </a:lnTo>
                <a:lnTo>
                  <a:pt x="7639" y="3978"/>
                </a:lnTo>
                <a:lnTo>
                  <a:pt x="7652" y="3944"/>
                </a:lnTo>
                <a:lnTo>
                  <a:pt x="7665" y="3909"/>
                </a:lnTo>
                <a:lnTo>
                  <a:pt x="7677" y="3872"/>
                </a:lnTo>
                <a:lnTo>
                  <a:pt x="7687" y="3833"/>
                </a:lnTo>
                <a:lnTo>
                  <a:pt x="7695" y="3792"/>
                </a:lnTo>
                <a:lnTo>
                  <a:pt x="7702" y="3750"/>
                </a:lnTo>
                <a:lnTo>
                  <a:pt x="7707" y="3706"/>
                </a:lnTo>
                <a:lnTo>
                  <a:pt x="7711" y="3661"/>
                </a:lnTo>
                <a:lnTo>
                  <a:pt x="7713" y="3614"/>
                </a:lnTo>
                <a:lnTo>
                  <a:pt x="7714" y="3565"/>
                </a:lnTo>
                <a:lnTo>
                  <a:pt x="7714" y="2582"/>
                </a:lnTo>
                <a:lnTo>
                  <a:pt x="7399" y="2582"/>
                </a:lnTo>
                <a:lnTo>
                  <a:pt x="7399" y="3585"/>
                </a:lnTo>
                <a:lnTo>
                  <a:pt x="7399" y="3616"/>
                </a:lnTo>
                <a:lnTo>
                  <a:pt x="7398" y="3647"/>
                </a:lnTo>
                <a:lnTo>
                  <a:pt x="7396" y="3675"/>
                </a:lnTo>
                <a:lnTo>
                  <a:pt x="7393" y="3704"/>
                </a:lnTo>
                <a:lnTo>
                  <a:pt x="7390" y="3731"/>
                </a:lnTo>
                <a:lnTo>
                  <a:pt x="7386" y="3756"/>
                </a:lnTo>
                <a:lnTo>
                  <a:pt x="7381" y="3781"/>
                </a:lnTo>
                <a:lnTo>
                  <a:pt x="7375" y="3805"/>
                </a:lnTo>
                <a:lnTo>
                  <a:pt x="7369" y="3828"/>
                </a:lnTo>
                <a:lnTo>
                  <a:pt x="7362" y="3849"/>
                </a:lnTo>
                <a:lnTo>
                  <a:pt x="7353" y="3870"/>
                </a:lnTo>
                <a:lnTo>
                  <a:pt x="7345" y="3890"/>
                </a:lnTo>
                <a:lnTo>
                  <a:pt x="7335" y="3909"/>
                </a:lnTo>
                <a:lnTo>
                  <a:pt x="7326" y="3926"/>
                </a:lnTo>
                <a:lnTo>
                  <a:pt x="7314" y="3942"/>
                </a:lnTo>
                <a:lnTo>
                  <a:pt x="7303" y="3959"/>
                </a:lnTo>
                <a:lnTo>
                  <a:pt x="7291" y="3973"/>
                </a:lnTo>
                <a:lnTo>
                  <a:pt x="7279" y="3987"/>
                </a:lnTo>
                <a:lnTo>
                  <a:pt x="7265" y="4000"/>
                </a:lnTo>
                <a:lnTo>
                  <a:pt x="7251" y="4012"/>
                </a:lnTo>
                <a:lnTo>
                  <a:pt x="7237" y="4022"/>
                </a:lnTo>
                <a:lnTo>
                  <a:pt x="7221" y="4032"/>
                </a:lnTo>
                <a:lnTo>
                  <a:pt x="7206" y="4040"/>
                </a:lnTo>
                <a:lnTo>
                  <a:pt x="7190" y="4049"/>
                </a:lnTo>
                <a:lnTo>
                  <a:pt x="7172" y="4056"/>
                </a:lnTo>
                <a:lnTo>
                  <a:pt x="7155" y="4062"/>
                </a:lnTo>
                <a:lnTo>
                  <a:pt x="7136" y="4067"/>
                </a:lnTo>
                <a:lnTo>
                  <a:pt x="7118" y="4071"/>
                </a:lnTo>
                <a:lnTo>
                  <a:pt x="7099" y="4074"/>
                </a:lnTo>
                <a:lnTo>
                  <a:pt x="7078" y="4076"/>
                </a:lnTo>
                <a:lnTo>
                  <a:pt x="7058" y="4078"/>
                </a:lnTo>
                <a:lnTo>
                  <a:pt x="7037" y="4078"/>
                </a:lnTo>
                <a:lnTo>
                  <a:pt x="7017" y="4078"/>
                </a:lnTo>
                <a:lnTo>
                  <a:pt x="6998" y="4076"/>
                </a:lnTo>
                <a:lnTo>
                  <a:pt x="6979" y="4074"/>
                </a:lnTo>
                <a:lnTo>
                  <a:pt x="6960" y="4071"/>
                </a:lnTo>
                <a:lnTo>
                  <a:pt x="6943" y="4067"/>
                </a:lnTo>
                <a:lnTo>
                  <a:pt x="6926" y="4062"/>
                </a:lnTo>
                <a:lnTo>
                  <a:pt x="6908" y="4056"/>
                </a:lnTo>
                <a:lnTo>
                  <a:pt x="6892" y="4049"/>
                </a:lnTo>
                <a:lnTo>
                  <a:pt x="6876" y="4040"/>
                </a:lnTo>
                <a:lnTo>
                  <a:pt x="6860" y="4031"/>
                </a:lnTo>
                <a:lnTo>
                  <a:pt x="6846" y="4022"/>
                </a:lnTo>
                <a:lnTo>
                  <a:pt x="6832" y="4011"/>
                </a:lnTo>
                <a:lnTo>
                  <a:pt x="6818" y="4000"/>
                </a:lnTo>
                <a:lnTo>
                  <a:pt x="6805" y="3986"/>
                </a:lnTo>
                <a:lnTo>
                  <a:pt x="6793" y="3973"/>
                </a:lnTo>
                <a:lnTo>
                  <a:pt x="6780" y="3958"/>
                </a:lnTo>
                <a:lnTo>
                  <a:pt x="6769" y="3942"/>
                </a:lnTo>
                <a:lnTo>
                  <a:pt x="6759" y="3926"/>
                </a:lnTo>
                <a:lnTo>
                  <a:pt x="6749" y="3907"/>
                </a:lnTo>
                <a:lnTo>
                  <a:pt x="6740" y="3889"/>
                </a:lnTo>
                <a:lnTo>
                  <a:pt x="6731" y="3870"/>
                </a:lnTo>
                <a:lnTo>
                  <a:pt x="6723" y="3849"/>
                </a:lnTo>
                <a:lnTo>
                  <a:pt x="6716" y="3827"/>
                </a:lnTo>
                <a:lnTo>
                  <a:pt x="6709" y="3804"/>
                </a:lnTo>
                <a:lnTo>
                  <a:pt x="6704" y="3781"/>
                </a:lnTo>
                <a:lnTo>
                  <a:pt x="6699" y="3756"/>
                </a:lnTo>
                <a:lnTo>
                  <a:pt x="6693" y="3730"/>
                </a:lnTo>
                <a:lnTo>
                  <a:pt x="6690" y="3703"/>
                </a:lnTo>
                <a:lnTo>
                  <a:pt x="6687" y="3675"/>
                </a:lnTo>
                <a:lnTo>
                  <a:pt x="6685" y="3647"/>
                </a:lnTo>
                <a:lnTo>
                  <a:pt x="6684" y="3616"/>
                </a:lnTo>
                <a:lnTo>
                  <a:pt x="6684" y="3585"/>
                </a:lnTo>
                <a:lnTo>
                  <a:pt x="6684" y="2582"/>
                </a:lnTo>
                <a:lnTo>
                  <a:pt x="6369" y="2582"/>
                </a:lnTo>
                <a:close/>
                <a:moveTo>
                  <a:pt x="8072" y="4303"/>
                </a:moveTo>
                <a:lnTo>
                  <a:pt x="9095" y="4303"/>
                </a:lnTo>
                <a:lnTo>
                  <a:pt x="9095" y="4039"/>
                </a:lnTo>
                <a:lnTo>
                  <a:pt x="8388" y="4039"/>
                </a:lnTo>
                <a:lnTo>
                  <a:pt x="8388" y="2582"/>
                </a:lnTo>
                <a:lnTo>
                  <a:pt x="8072" y="2582"/>
                </a:lnTo>
                <a:lnTo>
                  <a:pt x="8072" y="4303"/>
                </a:lnTo>
                <a:close/>
                <a:moveTo>
                  <a:pt x="9413" y="4303"/>
                </a:moveTo>
                <a:lnTo>
                  <a:pt x="9727" y="4303"/>
                </a:lnTo>
                <a:lnTo>
                  <a:pt x="9727" y="2846"/>
                </a:lnTo>
                <a:lnTo>
                  <a:pt x="10224" y="2846"/>
                </a:lnTo>
                <a:lnTo>
                  <a:pt x="10224" y="2582"/>
                </a:lnTo>
                <a:lnTo>
                  <a:pt x="8921" y="2582"/>
                </a:lnTo>
                <a:lnTo>
                  <a:pt x="8921" y="2846"/>
                </a:lnTo>
                <a:lnTo>
                  <a:pt x="9413" y="2846"/>
                </a:lnTo>
                <a:lnTo>
                  <a:pt x="9413" y="4303"/>
                </a:lnTo>
                <a:close/>
                <a:moveTo>
                  <a:pt x="11128" y="3816"/>
                </a:moveTo>
                <a:lnTo>
                  <a:pt x="11285" y="4303"/>
                </a:lnTo>
                <a:lnTo>
                  <a:pt x="11622" y="4303"/>
                </a:lnTo>
                <a:lnTo>
                  <a:pt x="11063" y="2582"/>
                </a:lnTo>
                <a:lnTo>
                  <a:pt x="10663" y="2582"/>
                </a:lnTo>
                <a:lnTo>
                  <a:pt x="10109" y="4303"/>
                </a:lnTo>
                <a:lnTo>
                  <a:pt x="10435" y="4303"/>
                </a:lnTo>
                <a:lnTo>
                  <a:pt x="10582" y="3816"/>
                </a:lnTo>
                <a:lnTo>
                  <a:pt x="11128" y="3816"/>
                </a:lnTo>
                <a:close/>
                <a:moveTo>
                  <a:pt x="10633" y="3579"/>
                </a:moveTo>
                <a:lnTo>
                  <a:pt x="10766" y="3154"/>
                </a:lnTo>
                <a:lnTo>
                  <a:pt x="10777" y="3115"/>
                </a:lnTo>
                <a:lnTo>
                  <a:pt x="10789" y="3074"/>
                </a:lnTo>
                <a:lnTo>
                  <a:pt x="10799" y="3033"/>
                </a:lnTo>
                <a:lnTo>
                  <a:pt x="10809" y="2992"/>
                </a:lnTo>
                <a:lnTo>
                  <a:pt x="10819" y="2950"/>
                </a:lnTo>
                <a:lnTo>
                  <a:pt x="10828" y="2909"/>
                </a:lnTo>
                <a:lnTo>
                  <a:pt x="10839" y="2870"/>
                </a:lnTo>
                <a:lnTo>
                  <a:pt x="10848" y="2832"/>
                </a:lnTo>
                <a:lnTo>
                  <a:pt x="10854" y="2832"/>
                </a:lnTo>
                <a:lnTo>
                  <a:pt x="10863" y="2870"/>
                </a:lnTo>
                <a:lnTo>
                  <a:pt x="10873" y="2908"/>
                </a:lnTo>
                <a:lnTo>
                  <a:pt x="10884" y="2949"/>
                </a:lnTo>
                <a:lnTo>
                  <a:pt x="10895" y="2990"/>
                </a:lnTo>
                <a:lnTo>
                  <a:pt x="10905" y="3032"/>
                </a:lnTo>
                <a:lnTo>
                  <a:pt x="10917" y="3073"/>
                </a:lnTo>
                <a:lnTo>
                  <a:pt x="10929" y="3114"/>
                </a:lnTo>
                <a:lnTo>
                  <a:pt x="10941" y="3155"/>
                </a:lnTo>
                <a:lnTo>
                  <a:pt x="11077" y="3579"/>
                </a:lnTo>
                <a:lnTo>
                  <a:pt x="10633" y="3579"/>
                </a:lnTo>
                <a:close/>
                <a:moveTo>
                  <a:pt x="12151" y="4303"/>
                </a:moveTo>
                <a:lnTo>
                  <a:pt x="12151" y="3688"/>
                </a:lnTo>
                <a:lnTo>
                  <a:pt x="12151" y="3634"/>
                </a:lnTo>
                <a:lnTo>
                  <a:pt x="12151" y="3583"/>
                </a:lnTo>
                <a:lnTo>
                  <a:pt x="12151" y="3533"/>
                </a:lnTo>
                <a:lnTo>
                  <a:pt x="12151" y="3485"/>
                </a:lnTo>
                <a:lnTo>
                  <a:pt x="12150" y="3437"/>
                </a:lnTo>
                <a:lnTo>
                  <a:pt x="12150" y="3390"/>
                </a:lnTo>
                <a:lnTo>
                  <a:pt x="12149" y="3344"/>
                </a:lnTo>
                <a:lnTo>
                  <a:pt x="12148" y="3298"/>
                </a:lnTo>
                <a:lnTo>
                  <a:pt x="12147" y="3254"/>
                </a:lnTo>
                <a:lnTo>
                  <a:pt x="12146" y="3210"/>
                </a:lnTo>
                <a:lnTo>
                  <a:pt x="12144" y="3166"/>
                </a:lnTo>
                <a:lnTo>
                  <a:pt x="12143" y="3123"/>
                </a:lnTo>
                <a:lnTo>
                  <a:pt x="12141" y="3080"/>
                </a:lnTo>
                <a:lnTo>
                  <a:pt x="12139" y="3038"/>
                </a:lnTo>
                <a:lnTo>
                  <a:pt x="12137" y="2995"/>
                </a:lnTo>
                <a:lnTo>
                  <a:pt x="12135" y="2953"/>
                </a:lnTo>
                <a:lnTo>
                  <a:pt x="12143" y="2952"/>
                </a:lnTo>
                <a:lnTo>
                  <a:pt x="12176" y="3026"/>
                </a:lnTo>
                <a:lnTo>
                  <a:pt x="12212" y="3101"/>
                </a:lnTo>
                <a:lnTo>
                  <a:pt x="12248" y="3176"/>
                </a:lnTo>
                <a:lnTo>
                  <a:pt x="12287" y="3252"/>
                </a:lnTo>
                <a:lnTo>
                  <a:pt x="12327" y="3327"/>
                </a:lnTo>
                <a:lnTo>
                  <a:pt x="12368" y="3401"/>
                </a:lnTo>
                <a:lnTo>
                  <a:pt x="12410" y="3474"/>
                </a:lnTo>
                <a:lnTo>
                  <a:pt x="12452" y="3545"/>
                </a:lnTo>
                <a:lnTo>
                  <a:pt x="12901" y="4303"/>
                </a:lnTo>
                <a:lnTo>
                  <a:pt x="13227" y="4303"/>
                </a:lnTo>
                <a:lnTo>
                  <a:pt x="13227" y="2582"/>
                </a:lnTo>
                <a:lnTo>
                  <a:pt x="12937" y="2582"/>
                </a:lnTo>
                <a:lnTo>
                  <a:pt x="12937" y="3182"/>
                </a:lnTo>
                <a:lnTo>
                  <a:pt x="12937" y="3280"/>
                </a:lnTo>
                <a:lnTo>
                  <a:pt x="12938" y="3373"/>
                </a:lnTo>
                <a:lnTo>
                  <a:pt x="12939" y="3464"/>
                </a:lnTo>
                <a:lnTo>
                  <a:pt x="12942" y="3552"/>
                </a:lnTo>
                <a:lnTo>
                  <a:pt x="12946" y="3639"/>
                </a:lnTo>
                <a:lnTo>
                  <a:pt x="12951" y="3724"/>
                </a:lnTo>
                <a:lnTo>
                  <a:pt x="12957" y="3810"/>
                </a:lnTo>
                <a:lnTo>
                  <a:pt x="12964" y="3896"/>
                </a:lnTo>
                <a:lnTo>
                  <a:pt x="12958" y="3897"/>
                </a:lnTo>
                <a:lnTo>
                  <a:pt x="12928" y="3827"/>
                </a:lnTo>
                <a:lnTo>
                  <a:pt x="12895" y="3755"/>
                </a:lnTo>
                <a:lnTo>
                  <a:pt x="12861" y="3683"/>
                </a:lnTo>
                <a:lnTo>
                  <a:pt x="12824" y="3610"/>
                </a:lnTo>
                <a:lnTo>
                  <a:pt x="12788" y="3537"/>
                </a:lnTo>
                <a:lnTo>
                  <a:pt x="12748" y="3465"/>
                </a:lnTo>
                <a:lnTo>
                  <a:pt x="12708" y="3392"/>
                </a:lnTo>
                <a:lnTo>
                  <a:pt x="12665" y="3321"/>
                </a:lnTo>
                <a:lnTo>
                  <a:pt x="12220" y="2582"/>
                </a:lnTo>
                <a:lnTo>
                  <a:pt x="11861" y="2582"/>
                </a:lnTo>
                <a:lnTo>
                  <a:pt x="11861" y="4303"/>
                </a:lnTo>
                <a:lnTo>
                  <a:pt x="12151" y="4303"/>
                </a:lnTo>
                <a:close/>
                <a:moveTo>
                  <a:pt x="14772" y="4005"/>
                </a:moveTo>
                <a:lnTo>
                  <a:pt x="14756" y="4011"/>
                </a:lnTo>
                <a:lnTo>
                  <a:pt x="14739" y="4018"/>
                </a:lnTo>
                <a:lnTo>
                  <a:pt x="14721" y="4024"/>
                </a:lnTo>
                <a:lnTo>
                  <a:pt x="14702" y="4030"/>
                </a:lnTo>
                <a:lnTo>
                  <a:pt x="14681" y="4035"/>
                </a:lnTo>
                <a:lnTo>
                  <a:pt x="14661" y="4040"/>
                </a:lnTo>
                <a:lnTo>
                  <a:pt x="14639" y="4046"/>
                </a:lnTo>
                <a:lnTo>
                  <a:pt x="14618" y="4050"/>
                </a:lnTo>
                <a:lnTo>
                  <a:pt x="14595" y="4054"/>
                </a:lnTo>
                <a:lnTo>
                  <a:pt x="14572" y="4057"/>
                </a:lnTo>
                <a:lnTo>
                  <a:pt x="14548" y="4060"/>
                </a:lnTo>
                <a:lnTo>
                  <a:pt x="14525" y="4062"/>
                </a:lnTo>
                <a:lnTo>
                  <a:pt x="14501" y="4064"/>
                </a:lnTo>
                <a:lnTo>
                  <a:pt x="14476" y="4066"/>
                </a:lnTo>
                <a:lnTo>
                  <a:pt x="14453" y="4067"/>
                </a:lnTo>
                <a:lnTo>
                  <a:pt x="14429" y="4067"/>
                </a:lnTo>
                <a:lnTo>
                  <a:pt x="14394" y="4066"/>
                </a:lnTo>
                <a:lnTo>
                  <a:pt x="14360" y="4064"/>
                </a:lnTo>
                <a:lnTo>
                  <a:pt x="14327" y="4061"/>
                </a:lnTo>
                <a:lnTo>
                  <a:pt x="14294" y="4056"/>
                </a:lnTo>
                <a:lnTo>
                  <a:pt x="14264" y="4050"/>
                </a:lnTo>
                <a:lnTo>
                  <a:pt x="14233" y="4042"/>
                </a:lnTo>
                <a:lnTo>
                  <a:pt x="14204" y="4033"/>
                </a:lnTo>
                <a:lnTo>
                  <a:pt x="14176" y="4023"/>
                </a:lnTo>
                <a:lnTo>
                  <a:pt x="14148" y="4012"/>
                </a:lnTo>
                <a:lnTo>
                  <a:pt x="14123" y="4000"/>
                </a:lnTo>
                <a:lnTo>
                  <a:pt x="14097" y="3986"/>
                </a:lnTo>
                <a:lnTo>
                  <a:pt x="14073" y="3971"/>
                </a:lnTo>
                <a:lnTo>
                  <a:pt x="14050" y="3955"/>
                </a:lnTo>
                <a:lnTo>
                  <a:pt x="14028" y="3937"/>
                </a:lnTo>
                <a:lnTo>
                  <a:pt x="14007" y="3919"/>
                </a:lnTo>
                <a:lnTo>
                  <a:pt x="13987" y="3899"/>
                </a:lnTo>
                <a:lnTo>
                  <a:pt x="13969" y="3879"/>
                </a:lnTo>
                <a:lnTo>
                  <a:pt x="13952" y="3856"/>
                </a:lnTo>
                <a:lnTo>
                  <a:pt x="13934" y="3834"/>
                </a:lnTo>
                <a:lnTo>
                  <a:pt x="13920" y="3810"/>
                </a:lnTo>
                <a:lnTo>
                  <a:pt x="13906" y="3785"/>
                </a:lnTo>
                <a:lnTo>
                  <a:pt x="13892" y="3759"/>
                </a:lnTo>
                <a:lnTo>
                  <a:pt x="13881" y="3732"/>
                </a:lnTo>
                <a:lnTo>
                  <a:pt x="13870" y="3704"/>
                </a:lnTo>
                <a:lnTo>
                  <a:pt x="13861" y="3675"/>
                </a:lnTo>
                <a:lnTo>
                  <a:pt x="13852" y="3645"/>
                </a:lnTo>
                <a:lnTo>
                  <a:pt x="13845" y="3614"/>
                </a:lnTo>
                <a:lnTo>
                  <a:pt x="13840" y="3582"/>
                </a:lnTo>
                <a:lnTo>
                  <a:pt x="13835" y="3550"/>
                </a:lnTo>
                <a:lnTo>
                  <a:pt x="13832" y="3517"/>
                </a:lnTo>
                <a:lnTo>
                  <a:pt x="13830" y="3482"/>
                </a:lnTo>
                <a:lnTo>
                  <a:pt x="13830" y="3447"/>
                </a:lnTo>
                <a:lnTo>
                  <a:pt x="13830" y="3408"/>
                </a:lnTo>
                <a:lnTo>
                  <a:pt x="13833" y="3372"/>
                </a:lnTo>
                <a:lnTo>
                  <a:pt x="13836" y="3336"/>
                </a:lnTo>
                <a:lnTo>
                  <a:pt x="13841" y="3301"/>
                </a:lnTo>
                <a:lnTo>
                  <a:pt x="13847" y="3267"/>
                </a:lnTo>
                <a:lnTo>
                  <a:pt x="13856" y="3235"/>
                </a:lnTo>
                <a:lnTo>
                  <a:pt x="13865" y="3204"/>
                </a:lnTo>
                <a:lnTo>
                  <a:pt x="13875" y="3173"/>
                </a:lnTo>
                <a:lnTo>
                  <a:pt x="13886" y="3145"/>
                </a:lnTo>
                <a:lnTo>
                  <a:pt x="13898" y="3117"/>
                </a:lnTo>
                <a:lnTo>
                  <a:pt x="13913" y="3090"/>
                </a:lnTo>
                <a:lnTo>
                  <a:pt x="13928" y="3065"/>
                </a:lnTo>
                <a:lnTo>
                  <a:pt x="13945" y="3041"/>
                </a:lnTo>
                <a:lnTo>
                  <a:pt x="13962" y="3018"/>
                </a:lnTo>
                <a:lnTo>
                  <a:pt x="13980" y="2996"/>
                </a:lnTo>
                <a:lnTo>
                  <a:pt x="14000" y="2976"/>
                </a:lnTo>
                <a:lnTo>
                  <a:pt x="14020" y="2956"/>
                </a:lnTo>
                <a:lnTo>
                  <a:pt x="14042" y="2938"/>
                </a:lnTo>
                <a:lnTo>
                  <a:pt x="14064" y="2921"/>
                </a:lnTo>
                <a:lnTo>
                  <a:pt x="14088" y="2905"/>
                </a:lnTo>
                <a:lnTo>
                  <a:pt x="14112" y="2891"/>
                </a:lnTo>
                <a:lnTo>
                  <a:pt x="14138" y="2878"/>
                </a:lnTo>
                <a:lnTo>
                  <a:pt x="14163" y="2865"/>
                </a:lnTo>
                <a:lnTo>
                  <a:pt x="14191" y="2855"/>
                </a:lnTo>
                <a:lnTo>
                  <a:pt x="14219" y="2845"/>
                </a:lnTo>
                <a:lnTo>
                  <a:pt x="14247" y="2837"/>
                </a:lnTo>
                <a:lnTo>
                  <a:pt x="14277" y="2831"/>
                </a:lnTo>
                <a:lnTo>
                  <a:pt x="14307" y="2825"/>
                </a:lnTo>
                <a:lnTo>
                  <a:pt x="14337" y="2820"/>
                </a:lnTo>
                <a:lnTo>
                  <a:pt x="14369" y="2816"/>
                </a:lnTo>
                <a:lnTo>
                  <a:pt x="14401" y="2815"/>
                </a:lnTo>
                <a:lnTo>
                  <a:pt x="14434" y="2814"/>
                </a:lnTo>
                <a:lnTo>
                  <a:pt x="14459" y="2814"/>
                </a:lnTo>
                <a:lnTo>
                  <a:pt x="14485" y="2815"/>
                </a:lnTo>
                <a:lnTo>
                  <a:pt x="14509" y="2817"/>
                </a:lnTo>
                <a:lnTo>
                  <a:pt x="14534" y="2819"/>
                </a:lnTo>
                <a:lnTo>
                  <a:pt x="14557" y="2822"/>
                </a:lnTo>
                <a:lnTo>
                  <a:pt x="14580" y="2826"/>
                </a:lnTo>
                <a:lnTo>
                  <a:pt x="14602" y="2830"/>
                </a:lnTo>
                <a:lnTo>
                  <a:pt x="14624" y="2835"/>
                </a:lnTo>
                <a:lnTo>
                  <a:pt x="14644" y="2839"/>
                </a:lnTo>
                <a:lnTo>
                  <a:pt x="14665" y="2844"/>
                </a:lnTo>
                <a:lnTo>
                  <a:pt x="14684" y="2850"/>
                </a:lnTo>
                <a:lnTo>
                  <a:pt x="14703" y="2855"/>
                </a:lnTo>
                <a:lnTo>
                  <a:pt x="14737" y="2868"/>
                </a:lnTo>
                <a:lnTo>
                  <a:pt x="14769" y="2882"/>
                </a:lnTo>
                <a:lnTo>
                  <a:pt x="14838" y="2631"/>
                </a:lnTo>
                <a:lnTo>
                  <a:pt x="14824" y="2625"/>
                </a:lnTo>
                <a:lnTo>
                  <a:pt x="14810" y="2618"/>
                </a:lnTo>
                <a:lnTo>
                  <a:pt x="14793" y="2612"/>
                </a:lnTo>
                <a:lnTo>
                  <a:pt x="14774" y="2605"/>
                </a:lnTo>
                <a:lnTo>
                  <a:pt x="14754" y="2599"/>
                </a:lnTo>
                <a:lnTo>
                  <a:pt x="14732" y="2592"/>
                </a:lnTo>
                <a:lnTo>
                  <a:pt x="14708" y="2586"/>
                </a:lnTo>
                <a:lnTo>
                  <a:pt x="14682" y="2580"/>
                </a:lnTo>
                <a:lnTo>
                  <a:pt x="14655" y="2575"/>
                </a:lnTo>
                <a:lnTo>
                  <a:pt x="14627" y="2570"/>
                </a:lnTo>
                <a:lnTo>
                  <a:pt x="14596" y="2566"/>
                </a:lnTo>
                <a:lnTo>
                  <a:pt x="14563" y="2562"/>
                </a:lnTo>
                <a:lnTo>
                  <a:pt x="14530" y="2559"/>
                </a:lnTo>
                <a:lnTo>
                  <a:pt x="14495" y="2557"/>
                </a:lnTo>
                <a:lnTo>
                  <a:pt x="14458" y="2556"/>
                </a:lnTo>
                <a:lnTo>
                  <a:pt x="14420" y="2555"/>
                </a:lnTo>
                <a:lnTo>
                  <a:pt x="14371" y="2556"/>
                </a:lnTo>
                <a:lnTo>
                  <a:pt x="14323" y="2559"/>
                </a:lnTo>
                <a:lnTo>
                  <a:pt x="14276" y="2564"/>
                </a:lnTo>
                <a:lnTo>
                  <a:pt x="14230" y="2571"/>
                </a:lnTo>
                <a:lnTo>
                  <a:pt x="14184" y="2579"/>
                </a:lnTo>
                <a:lnTo>
                  <a:pt x="14140" y="2590"/>
                </a:lnTo>
                <a:lnTo>
                  <a:pt x="14096" y="2603"/>
                </a:lnTo>
                <a:lnTo>
                  <a:pt x="14054" y="2617"/>
                </a:lnTo>
                <a:lnTo>
                  <a:pt x="14013" y="2633"/>
                </a:lnTo>
                <a:lnTo>
                  <a:pt x="13973" y="2652"/>
                </a:lnTo>
                <a:lnTo>
                  <a:pt x="13934" y="2671"/>
                </a:lnTo>
                <a:lnTo>
                  <a:pt x="13897" y="2693"/>
                </a:lnTo>
                <a:lnTo>
                  <a:pt x="13862" y="2716"/>
                </a:lnTo>
                <a:lnTo>
                  <a:pt x="13827" y="2742"/>
                </a:lnTo>
                <a:lnTo>
                  <a:pt x="13793" y="2768"/>
                </a:lnTo>
                <a:lnTo>
                  <a:pt x="13762" y="2797"/>
                </a:lnTo>
                <a:lnTo>
                  <a:pt x="13732" y="2827"/>
                </a:lnTo>
                <a:lnTo>
                  <a:pt x="13703" y="2858"/>
                </a:lnTo>
                <a:lnTo>
                  <a:pt x="13676" y="2892"/>
                </a:lnTo>
                <a:lnTo>
                  <a:pt x="13651" y="2927"/>
                </a:lnTo>
                <a:lnTo>
                  <a:pt x="13627" y="2964"/>
                </a:lnTo>
                <a:lnTo>
                  <a:pt x="13606" y="3001"/>
                </a:lnTo>
                <a:lnTo>
                  <a:pt x="13586" y="3041"/>
                </a:lnTo>
                <a:lnTo>
                  <a:pt x="13568" y="3082"/>
                </a:lnTo>
                <a:lnTo>
                  <a:pt x="13553" y="3125"/>
                </a:lnTo>
                <a:lnTo>
                  <a:pt x="13538" y="3169"/>
                </a:lnTo>
                <a:lnTo>
                  <a:pt x="13526" y="3214"/>
                </a:lnTo>
                <a:lnTo>
                  <a:pt x="13517" y="3261"/>
                </a:lnTo>
                <a:lnTo>
                  <a:pt x="13509" y="3309"/>
                </a:lnTo>
                <a:lnTo>
                  <a:pt x="13503" y="3359"/>
                </a:lnTo>
                <a:lnTo>
                  <a:pt x="13500" y="3410"/>
                </a:lnTo>
                <a:lnTo>
                  <a:pt x="13498" y="3463"/>
                </a:lnTo>
                <a:lnTo>
                  <a:pt x="13500" y="3512"/>
                </a:lnTo>
                <a:lnTo>
                  <a:pt x="13503" y="3559"/>
                </a:lnTo>
                <a:lnTo>
                  <a:pt x="13507" y="3606"/>
                </a:lnTo>
                <a:lnTo>
                  <a:pt x="13514" y="3651"/>
                </a:lnTo>
                <a:lnTo>
                  <a:pt x="13522" y="3695"/>
                </a:lnTo>
                <a:lnTo>
                  <a:pt x="13532" y="3738"/>
                </a:lnTo>
                <a:lnTo>
                  <a:pt x="13545" y="3779"/>
                </a:lnTo>
                <a:lnTo>
                  <a:pt x="13559" y="3820"/>
                </a:lnTo>
                <a:lnTo>
                  <a:pt x="13575" y="3858"/>
                </a:lnTo>
                <a:lnTo>
                  <a:pt x="13593" y="3896"/>
                </a:lnTo>
                <a:lnTo>
                  <a:pt x="13611" y="3933"/>
                </a:lnTo>
                <a:lnTo>
                  <a:pt x="13632" y="3968"/>
                </a:lnTo>
                <a:lnTo>
                  <a:pt x="13655" y="4002"/>
                </a:lnTo>
                <a:lnTo>
                  <a:pt x="13680" y="4033"/>
                </a:lnTo>
                <a:lnTo>
                  <a:pt x="13705" y="4064"/>
                </a:lnTo>
                <a:lnTo>
                  <a:pt x="13733" y="4093"/>
                </a:lnTo>
                <a:lnTo>
                  <a:pt x="13762" y="4120"/>
                </a:lnTo>
                <a:lnTo>
                  <a:pt x="13793" y="4147"/>
                </a:lnTo>
                <a:lnTo>
                  <a:pt x="13826" y="4171"/>
                </a:lnTo>
                <a:lnTo>
                  <a:pt x="13860" y="4194"/>
                </a:lnTo>
                <a:lnTo>
                  <a:pt x="13894" y="4215"/>
                </a:lnTo>
                <a:lnTo>
                  <a:pt x="13931" y="4235"/>
                </a:lnTo>
                <a:lnTo>
                  <a:pt x="13970" y="4252"/>
                </a:lnTo>
                <a:lnTo>
                  <a:pt x="14010" y="4268"/>
                </a:lnTo>
                <a:lnTo>
                  <a:pt x="14051" y="4283"/>
                </a:lnTo>
                <a:lnTo>
                  <a:pt x="14094" y="4295"/>
                </a:lnTo>
                <a:lnTo>
                  <a:pt x="14138" y="4305"/>
                </a:lnTo>
                <a:lnTo>
                  <a:pt x="14183" y="4315"/>
                </a:lnTo>
                <a:lnTo>
                  <a:pt x="14230" y="4322"/>
                </a:lnTo>
                <a:lnTo>
                  <a:pt x="14278" y="4327"/>
                </a:lnTo>
                <a:lnTo>
                  <a:pt x="14327" y="4329"/>
                </a:lnTo>
                <a:lnTo>
                  <a:pt x="14377" y="4330"/>
                </a:lnTo>
                <a:lnTo>
                  <a:pt x="14416" y="4330"/>
                </a:lnTo>
                <a:lnTo>
                  <a:pt x="14454" y="4329"/>
                </a:lnTo>
                <a:lnTo>
                  <a:pt x="14490" y="4326"/>
                </a:lnTo>
                <a:lnTo>
                  <a:pt x="14525" y="4324"/>
                </a:lnTo>
                <a:lnTo>
                  <a:pt x="14558" y="4320"/>
                </a:lnTo>
                <a:lnTo>
                  <a:pt x="14591" y="4316"/>
                </a:lnTo>
                <a:lnTo>
                  <a:pt x="14622" y="4310"/>
                </a:lnTo>
                <a:lnTo>
                  <a:pt x="14651" y="4305"/>
                </a:lnTo>
                <a:lnTo>
                  <a:pt x="14679" y="4299"/>
                </a:lnTo>
                <a:lnTo>
                  <a:pt x="14705" y="4293"/>
                </a:lnTo>
                <a:lnTo>
                  <a:pt x="14729" y="4287"/>
                </a:lnTo>
                <a:lnTo>
                  <a:pt x="14753" y="4280"/>
                </a:lnTo>
                <a:lnTo>
                  <a:pt x="14773" y="4274"/>
                </a:lnTo>
                <a:lnTo>
                  <a:pt x="14793" y="4266"/>
                </a:lnTo>
                <a:lnTo>
                  <a:pt x="14809" y="4259"/>
                </a:lnTo>
                <a:lnTo>
                  <a:pt x="14824" y="4252"/>
                </a:lnTo>
                <a:lnTo>
                  <a:pt x="14772" y="4005"/>
                </a:lnTo>
                <a:close/>
                <a:moveTo>
                  <a:pt x="15796" y="4303"/>
                </a:moveTo>
                <a:lnTo>
                  <a:pt x="15796" y="3578"/>
                </a:lnTo>
                <a:lnTo>
                  <a:pt x="16368" y="2582"/>
                </a:lnTo>
                <a:lnTo>
                  <a:pt x="16013" y="2582"/>
                </a:lnTo>
                <a:lnTo>
                  <a:pt x="15806" y="3023"/>
                </a:lnTo>
                <a:lnTo>
                  <a:pt x="15785" y="3069"/>
                </a:lnTo>
                <a:lnTo>
                  <a:pt x="15763" y="3114"/>
                </a:lnTo>
                <a:lnTo>
                  <a:pt x="15744" y="3157"/>
                </a:lnTo>
                <a:lnTo>
                  <a:pt x="15726" y="3199"/>
                </a:lnTo>
                <a:lnTo>
                  <a:pt x="15707" y="3241"/>
                </a:lnTo>
                <a:lnTo>
                  <a:pt x="15690" y="3283"/>
                </a:lnTo>
                <a:lnTo>
                  <a:pt x="15673" y="3324"/>
                </a:lnTo>
                <a:lnTo>
                  <a:pt x="15657" y="3364"/>
                </a:lnTo>
                <a:lnTo>
                  <a:pt x="15652" y="3364"/>
                </a:lnTo>
                <a:lnTo>
                  <a:pt x="15635" y="3322"/>
                </a:lnTo>
                <a:lnTo>
                  <a:pt x="15617" y="3280"/>
                </a:lnTo>
                <a:lnTo>
                  <a:pt x="15599" y="3239"/>
                </a:lnTo>
                <a:lnTo>
                  <a:pt x="15581" y="3198"/>
                </a:lnTo>
                <a:lnTo>
                  <a:pt x="15563" y="3156"/>
                </a:lnTo>
                <a:lnTo>
                  <a:pt x="15543" y="3114"/>
                </a:lnTo>
                <a:lnTo>
                  <a:pt x="15523" y="3070"/>
                </a:lnTo>
                <a:lnTo>
                  <a:pt x="15502" y="3024"/>
                </a:lnTo>
                <a:lnTo>
                  <a:pt x="15297" y="2582"/>
                </a:lnTo>
                <a:lnTo>
                  <a:pt x="14937" y="2582"/>
                </a:lnTo>
                <a:lnTo>
                  <a:pt x="15481" y="3586"/>
                </a:lnTo>
                <a:lnTo>
                  <a:pt x="15481" y="4303"/>
                </a:lnTo>
                <a:lnTo>
                  <a:pt x="15796" y="4303"/>
                </a:lnTo>
                <a:close/>
                <a:moveTo>
                  <a:pt x="7244" y="692"/>
                </a:moveTo>
                <a:lnTo>
                  <a:pt x="6894" y="1721"/>
                </a:lnTo>
                <a:lnTo>
                  <a:pt x="6222" y="1721"/>
                </a:lnTo>
                <a:lnTo>
                  <a:pt x="6881" y="0"/>
                </a:lnTo>
                <a:lnTo>
                  <a:pt x="7608" y="0"/>
                </a:lnTo>
                <a:lnTo>
                  <a:pt x="8267" y="1721"/>
                </a:lnTo>
                <a:lnTo>
                  <a:pt x="7595" y="1721"/>
                </a:lnTo>
                <a:lnTo>
                  <a:pt x="7244" y="692"/>
                </a:lnTo>
                <a:close/>
                <a:moveTo>
                  <a:pt x="9765" y="495"/>
                </a:moveTo>
                <a:lnTo>
                  <a:pt x="9765" y="0"/>
                </a:lnTo>
                <a:lnTo>
                  <a:pt x="8101" y="0"/>
                </a:lnTo>
                <a:lnTo>
                  <a:pt x="8101" y="495"/>
                </a:lnTo>
                <a:lnTo>
                  <a:pt x="8589" y="495"/>
                </a:lnTo>
                <a:lnTo>
                  <a:pt x="8589" y="1721"/>
                </a:lnTo>
                <a:lnTo>
                  <a:pt x="9277" y="1721"/>
                </a:lnTo>
                <a:lnTo>
                  <a:pt x="9277" y="495"/>
                </a:lnTo>
                <a:lnTo>
                  <a:pt x="9765" y="495"/>
                </a:lnTo>
                <a:close/>
                <a:moveTo>
                  <a:pt x="10621" y="692"/>
                </a:moveTo>
                <a:lnTo>
                  <a:pt x="10271" y="1721"/>
                </a:lnTo>
                <a:lnTo>
                  <a:pt x="9599" y="1721"/>
                </a:lnTo>
                <a:lnTo>
                  <a:pt x="10258" y="0"/>
                </a:lnTo>
                <a:lnTo>
                  <a:pt x="10985" y="0"/>
                </a:lnTo>
                <a:lnTo>
                  <a:pt x="11644" y="1721"/>
                </a:lnTo>
                <a:lnTo>
                  <a:pt x="10972" y="1721"/>
                </a:lnTo>
                <a:lnTo>
                  <a:pt x="10621" y="69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u="sng" dirty="0">
              <a:solidFill>
                <a:srgbClr val="000000"/>
              </a:solidFill>
              <a:latin typeface="Myriad Pro"/>
            </a:endParaRPr>
          </a:p>
        </p:txBody>
      </p:sp>
      <p:cxnSp>
        <p:nvCxnSpPr>
          <p:cNvPr id="36" name="Straight Connector 35"/>
          <p:cNvCxnSpPr/>
          <p:nvPr userDrawn="1"/>
        </p:nvCxnSpPr>
        <p:spPr>
          <a:xfrm>
            <a:off x="2035453" y="75285"/>
            <a:ext cx="0" cy="63607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Freeform 9"/>
          <p:cNvSpPr>
            <a:spLocks noEditPoints="1"/>
          </p:cNvSpPr>
          <p:nvPr userDrawn="1"/>
        </p:nvSpPr>
        <p:spPr bwMode="auto">
          <a:xfrm>
            <a:off x="11154394" y="170022"/>
            <a:ext cx="647277"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pic>
        <p:nvPicPr>
          <p:cNvPr id="38" name="Picture 37"/>
          <p:cNvPicPr>
            <a:picLocks noChangeAspect="1"/>
          </p:cNvPicPr>
          <p:nvPr userDrawn="1"/>
        </p:nvPicPr>
        <p:blipFill>
          <a:blip r:embed="rId3">
            <a:extLst>
              <a:ext uri="{BEBA8EAE-BF5A-486C-A8C5-ECC9F3942E4B}">
                <a14:imgProps xmlns:a14="http://schemas.microsoft.com/office/drawing/2010/main">
                  <a14:imgLayer r:embed="rId4">
                    <a14:imgEffect>
                      <a14:backgroundRemoval t="8065" b="98387" l="2198" r="98535">
                        <a14:foregroundMark x1="3297" y1="41935" x2="3297" y2="41935"/>
                      </a14:backgroundRemoval>
                    </a14:imgEffect>
                  </a14:imgLayer>
                </a14:imgProps>
              </a:ext>
              <a:ext uri="{28A0092B-C50C-407E-A947-70E740481C1C}">
                <a14:useLocalDpi xmlns:a14="http://schemas.microsoft.com/office/drawing/2010/main" val="0"/>
              </a:ext>
            </a:extLst>
          </a:blip>
          <a:stretch>
            <a:fillRect/>
          </a:stretch>
        </p:blipFill>
        <p:spPr>
          <a:xfrm>
            <a:off x="2206096" y="166586"/>
            <a:ext cx="1956843" cy="444412"/>
          </a:xfrm>
          <a:prstGeom prst="rect">
            <a:avLst/>
          </a:prstGeom>
        </p:spPr>
      </p:pic>
      <p:sp>
        <p:nvSpPr>
          <p:cNvPr id="39" name="Rectangle 38"/>
          <p:cNvSpPr/>
          <p:nvPr userDrawn="1"/>
        </p:nvSpPr>
        <p:spPr>
          <a:xfrm flipH="1">
            <a:off x="3304976" y="4792452"/>
            <a:ext cx="8887023" cy="1673613"/>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0" name="Freeform 39"/>
          <p:cNvSpPr/>
          <p:nvPr userDrawn="1"/>
        </p:nvSpPr>
        <p:spPr>
          <a:xfrm>
            <a:off x="0" y="5873461"/>
            <a:ext cx="12192000" cy="503386"/>
          </a:xfrm>
          <a:custGeom>
            <a:avLst/>
            <a:gdLst>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964730 w 5466080"/>
              <a:gd name="connsiteY7" fmla="*/ 1558783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3 h 3291853"/>
              <a:gd name="connsiteX1" fmla="*/ 1625600 w 5466080"/>
              <a:gd name="connsiteY1" fmla="*/ 1706893 h 3291853"/>
              <a:gd name="connsiteX2" fmla="*/ 2133600 w 5466080"/>
              <a:gd name="connsiteY2" fmla="*/ 1595133 h 3291853"/>
              <a:gd name="connsiteX3" fmla="*/ 2397760 w 5466080"/>
              <a:gd name="connsiteY3" fmla="*/ 13 h 3291853"/>
              <a:gd name="connsiteX4" fmla="*/ 2804160 w 5466080"/>
              <a:gd name="connsiteY4" fmla="*/ 3291853 h 3291853"/>
              <a:gd name="connsiteX5" fmla="*/ 3048000 w 5466080"/>
              <a:gd name="connsiteY5" fmla="*/ 1666253 h 3291853"/>
              <a:gd name="connsiteX6" fmla="*/ 3661426 w 5466080"/>
              <a:gd name="connsiteY6" fmla="*/ 1198893 h 3291853"/>
              <a:gd name="connsiteX7" fmla="*/ 3867911 w 5466080"/>
              <a:gd name="connsiteY7" fmla="*/ 1583001 h 3291853"/>
              <a:gd name="connsiteX8" fmla="*/ 4003040 w 5466080"/>
              <a:gd name="connsiteY8" fmla="*/ 1666253 h 3291853"/>
              <a:gd name="connsiteX9" fmla="*/ 5466080 w 5466080"/>
              <a:gd name="connsiteY9" fmla="*/ 1666253 h 3291853"/>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364972 w 5466080"/>
              <a:gd name="connsiteY7" fmla="*/ 1936392 h 3291854"/>
              <a:gd name="connsiteX8" fmla="*/ 3661426 w 5466080"/>
              <a:gd name="connsiteY8" fmla="*/ 1198894 h 3291854"/>
              <a:gd name="connsiteX9" fmla="*/ 3867911 w 5466080"/>
              <a:gd name="connsiteY9" fmla="*/ 1583002 h 3291854"/>
              <a:gd name="connsiteX10" fmla="*/ 4003040 w 5466080"/>
              <a:gd name="connsiteY10" fmla="*/ 1666254 h 3291854"/>
              <a:gd name="connsiteX11" fmla="*/ 5466080 w 5466080"/>
              <a:gd name="connsiteY11" fmla="*/ 1666254 h 3291854"/>
              <a:gd name="connsiteX0" fmla="*/ 0 w 5466080"/>
              <a:gd name="connsiteY0" fmla="*/ 1706894 h 3291854"/>
              <a:gd name="connsiteX1" fmla="*/ 1625600 w 5466080"/>
              <a:gd name="connsiteY1" fmla="*/ 1706894 h 3291854"/>
              <a:gd name="connsiteX2" fmla="*/ 1673154 w 5466080"/>
              <a:gd name="connsiteY2" fmla="*/ 1655617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1550500 w 7752501"/>
              <a:gd name="connsiteY1" fmla="*/ 1706208 h 3291854"/>
              <a:gd name="connsiteX2" fmla="*/ 3912021 w 7752501"/>
              <a:gd name="connsiteY2" fmla="*/ 1706894 h 3291854"/>
              <a:gd name="connsiteX3" fmla="*/ 3972907 w 7752501"/>
              <a:gd name="connsiteY3" fmla="*/ 1660458 h 3291854"/>
              <a:gd name="connsiteX4" fmla="*/ 4072896 w 7752501"/>
              <a:gd name="connsiteY4" fmla="*/ 1425187 h 3291854"/>
              <a:gd name="connsiteX5" fmla="*/ 4420021 w 7752501"/>
              <a:gd name="connsiteY5" fmla="*/ 1595134 h 3291854"/>
              <a:gd name="connsiteX6" fmla="*/ 4684181 w 7752501"/>
              <a:gd name="connsiteY6" fmla="*/ 14 h 3291854"/>
              <a:gd name="connsiteX7" fmla="*/ 5090581 w 7752501"/>
              <a:gd name="connsiteY7" fmla="*/ 3291854 h 3291854"/>
              <a:gd name="connsiteX8" fmla="*/ 5334421 w 7752501"/>
              <a:gd name="connsiteY8" fmla="*/ 1666254 h 3291854"/>
              <a:gd name="connsiteX9" fmla="*/ 5651393 w 7752501"/>
              <a:gd name="connsiteY9" fmla="*/ 1936392 h 3291854"/>
              <a:gd name="connsiteX10" fmla="*/ 5947847 w 7752501"/>
              <a:gd name="connsiteY10" fmla="*/ 1198894 h 3291854"/>
              <a:gd name="connsiteX11" fmla="*/ 6154332 w 7752501"/>
              <a:gd name="connsiteY11" fmla="*/ 1583002 h 3291854"/>
              <a:gd name="connsiteX12" fmla="*/ 6289461 w 7752501"/>
              <a:gd name="connsiteY12" fmla="*/ 1666254 h 3291854"/>
              <a:gd name="connsiteX13" fmla="*/ 7752501 w 7752501"/>
              <a:gd name="connsiteY13" fmla="*/ 1666254 h 3291854"/>
              <a:gd name="connsiteX0" fmla="*/ 0 w 7752501"/>
              <a:gd name="connsiteY0" fmla="*/ 1704474 h 3291854"/>
              <a:gd name="connsiteX1" fmla="*/ 195979 w 7752501"/>
              <a:gd name="connsiteY1" fmla="*/ 1961810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1550500 w 7752501"/>
              <a:gd name="connsiteY3" fmla="*/ 1706208 h 3291854"/>
              <a:gd name="connsiteX4" fmla="*/ 3912021 w 7752501"/>
              <a:gd name="connsiteY4" fmla="*/ 1706894 h 3291854"/>
              <a:gd name="connsiteX5" fmla="*/ 3972907 w 7752501"/>
              <a:gd name="connsiteY5" fmla="*/ 1660458 h 3291854"/>
              <a:gd name="connsiteX6" fmla="*/ 4072896 w 7752501"/>
              <a:gd name="connsiteY6" fmla="*/ 1425187 h 3291854"/>
              <a:gd name="connsiteX7" fmla="*/ 4420021 w 7752501"/>
              <a:gd name="connsiteY7" fmla="*/ 1595134 h 3291854"/>
              <a:gd name="connsiteX8" fmla="*/ 4684181 w 7752501"/>
              <a:gd name="connsiteY8" fmla="*/ 14 h 3291854"/>
              <a:gd name="connsiteX9" fmla="*/ 5090581 w 7752501"/>
              <a:gd name="connsiteY9" fmla="*/ 3291854 h 3291854"/>
              <a:gd name="connsiteX10" fmla="*/ 5334421 w 7752501"/>
              <a:gd name="connsiteY10" fmla="*/ 1666254 h 3291854"/>
              <a:gd name="connsiteX11" fmla="*/ 5651393 w 7752501"/>
              <a:gd name="connsiteY11" fmla="*/ 1936392 h 3291854"/>
              <a:gd name="connsiteX12" fmla="*/ 5947847 w 7752501"/>
              <a:gd name="connsiteY12" fmla="*/ 1198894 h 3291854"/>
              <a:gd name="connsiteX13" fmla="*/ 6154332 w 7752501"/>
              <a:gd name="connsiteY13" fmla="*/ 1583002 h 3291854"/>
              <a:gd name="connsiteX14" fmla="*/ 6289461 w 7752501"/>
              <a:gd name="connsiteY14" fmla="*/ 1666254 h 3291854"/>
              <a:gd name="connsiteX15" fmla="*/ 7752501 w 7752501"/>
              <a:gd name="connsiteY15"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550500 w 7752501"/>
              <a:gd name="connsiteY4" fmla="*/ 1706208 h 3291854"/>
              <a:gd name="connsiteX5" fmla="*/ 3912021 w 7752501"/>
              <a:gd name="connsiteY5" fmla="*/ 1706894 h 3291854"/>
              <a:gd name="connsiteX6" fmla="*/ 3972907 w 7752501"/>
              <a:gd name="connsiteY6" fmla="*/ 1660458 h 3291854"/>
              <a:gd name="connsiteX7" fmla="*/ 4072896 w 7752501"/>
              <a:gd name="connsiteY7" fmla="*/ 1425187 h 3291854"/>
              <a:gd name="connsiteX8" fmla="*/ 4420021 w 7752501"/>
              <a:gd name="connsiteY8" fmla="*/ 1595134 h 3291854"/>
              <a:gd name="connsiteX9" fmla="*/ 4684181 w 7752501"/>
              <a:gd name="connsiteY9" fmla="*/ 14 h 3291854"/>
              <a:gd name="connsiteX10" fmla="*/ 5090581 w 7752501"/>
              <a:gd name="connsiteY10" fmla="*/ 3291854 h 3291854"/>
              <a:gd name="connsiteX11" fmla="*/ 5334421 w 7752501"/>
              <a:gd name="connsiteY11" fmla="*/ 1666254 h 3291854"/>
              <a:gd name="connsiteX12" fmla="*/ 5651393 w 7752501"/>
              <a:gd name="connsiteY12" fmla="*/ 1936392 h 3291854"/>
              <a:gd name="connsiteX13" fmla="*/ 5947847 w 7752501"/>
              <a:gd name="connsiteY13" fmla="*/ 1198894 h 3291854"/>
              <a:gd name="connsiteX14" fmla="*/ 6154332 w 7752501"/>
              <a:gd name="connsiteY14" fmla="*/ 1583002 h 3291854"/>
              <a:gd name="connsiteX15" fmla="*/ 6289461 w 7752501"/>
              <a:gd name="connsiteY15" fmla="*/ 1666254 h 3291854"/>
              <a:gd name="connsiteX16" fmla="*/ 7752501 w 7752501"/>
              <a:gd name="connsiteY16"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550500 w 7752501"/>
              <a:gd name="connsiteY5" fmla="*/ 1706208 h 3291854"/>
              <a:gd name="connsiteX6" fmla="*/ 3912021 w 7752501"/>
              <a:gd name="connsiteY6" fmla="*/ 1706894 h 3291854"/>
              <a:gd name="connsiteX7" fmla="*/ 3972907 w 7752501"/>
              <a:gd name="connsiteY7" fmla="*/ 1660458 h 3291854"/>
              <a:gd name="connsiteX8" fmla="*/ 4072896 w 7752501"/>
              <a:gd name="connsiteY8" fmla="*/ 1425187 h 3291854"/>
              <a:gd name="connsiteX9" fmla="*/ 4420021 w 7752501"/>
              <a:gd name="connsiteY9" fmla="*/ 1595134 h 3291854"/>
              <a:gd name="connsiteX10" fmla="*/ 4684181 w 7752501"/>
              <a:gd name="connsiteY10" fmla="*/ 14 h 3291854"/>
              <a:gd name="connsiteX11" fmla="*/ 5090581 w 7752501"/>
              <a:gd name="connsiteY11" fmla="*/ 3291854 h 3291854"/>
              <a:gd name="connsiteX12" fmla="*/ 5334421 w 7752501"/>
              <a:gd name="connsiteY12" fmla="*/ 1666254 h 3291854"/>
              <a:gd name="connsiteX13" fmla="*/ 5651393 w 7752501"/>
              <a:gd name="connsiteY13" fmla="*/ 1936392 h 3291854"/>
              <a:gd name="connsiteX14" fmla="*/ 5947847 w 7752501"/>
              <a:gd name="connsiteY14" fmla="*/ 1198894 h 3291854"/>
              <a:gd name="connsiteX15" fmla="*/ 6154332 w 7752501"/>
              <a:gd name="connsiteY15" fmla="*/ 1583002 h 3291854"/>
              <a:gd name="connsiteX16" fmla="*/ 6289461 w 7752501"/>
              <a:gd name="connsiteY16" fmla="*/ 1666254 h 3291854"/>
              <a:gd name="connsiteX17" fmla="*/ 7752501 w 7752501"/>
              <a:gd name="connsiteY17"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70638 w 7752501"/>
              <a:gd name="connsiteY1" fmla="*/ 1853373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78658 w 7752501"/>
              <a:gd name="connsiteY1" fmla="*/ 161326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99989 w 7752501"/>
              <a:gd name="connsiteY1" fmla="*/ 168297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86657 w 7752501"/>
              <a:gd name="connsiteY1" fmla="*/ 1709597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699915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707176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3119779 w 8732396"/>
              <a:gd name="connsiteY9" fmla="*/ 1704011 h 3291854"/>
              <a:gd name="connsiteX10" fmla="*/ 4891916 w 8732396"/>
              <a:gd name="connsiteY10" fmla="*/ 1706894 h 3291854"/>
              <a:gd name="connsiteX11" fmla="*/ 4952802 w 8732396"/>
              <a:gd name="connsiteY11" fmla="*/ 1660458 h 3291854"/>
              <a:gd name="connsiteX12" fmla="*/ 5052791 w 8732396"/>
              <a:gd name="connsiteY12" fmla="*/ 1425187 h 3291854"/>
              <a:gd name="connsiteX13" fmla="*/ 5399916 w 8732396"/>
              <a:gd name="connsiteY13" fmla="*/ 1595134 h 3291854"/>
              <a:gd name="connsiteX14" fmla="*/ 5664076 w 8732396"/>
              <a:gd name="connsiteY14" fmla="*/ 14 h 3291854"/>
              <a:gd name="connsiteX15" fmla="*/ 6070476 w 8732396"/>
              <a:gd name="connsiteY15" fmla="*/ 3291854 h 3291854"/>
              <a:gd name="connsiteX16" fmla="*/ 6314316 w 8732396"/>
              <a:gd name="connsiteY16" fmla="*/ 1666254 h 3291854"/>
              <a:gd name="connsiteX17" fmla="*/ 6631288 w 8732396"/>
              <a:gd name="connsiteY17" fmla="*/ 1936392 h 3291854"/>
              <a:gd name="connsiteX18" fmla="*/ 6927742 w 8732396"/>
              <a:gd name="connsiteY18" fmla="*/ 1198894 h 3291854"/>
              <a:gd name="connsiteX19" fmla="*/ 7134227 w 8732396"/>
              <a:gd name="connsiteY19" fmla="*/ 1583002 h 3291854"/>
              <a:gd name="connsiteX20" fmla="*/ 7269356 w 8732396"/>
              <a:gd name="connsiteY20" fmla="*/ 1666254 h 3291854"/>
              <a:gd name="connsiteX21" fmla="*/ 8732396 w 8732396"/>
              <a:gd name="connsiteY21"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3119779 w 8732396"/>
              <a:gd name="connsiteY8" fmla="*/ 1704011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3119779 w 8732396"/>
              <a:gd name="connsiteY7" fmla="*/ 1704011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3119779 w 8732396"/>
              <a:gd name="connsiteY6" fmla="*/ 1704011 h 3291854"/>
              <a:gd name="connsiteX7" fmla="*/ 4891916 w 8732396"/>
              <a:gd name="connsiteY7" fmla="*/ 1706894 h 3291854"/>
              <a:gd name="connsiteX8" fmla="*/ 4952802 w 8732396"/>
              <a:gd name="connsiteY8" fmla="*/ 1660458 h 3291854"/>
              <a:gd name="connsiteX9" fmla="*/ 5052791 w 8732396"/>
              <a:gd name="connsiteY9" fmla="*/ 1425187 h 3291854"/>
              <a:gd name="connsiteX10" fmla="*/ 5399916 w 8732396"/>
              <a:gd name="connsiteY10" fmla="*/ 1595134 h 3291854"/>
              <a:gd name="connsiteX11" fmla="*/ 5664076 w 8732396"/>
              <a:gd name="connsiteY11" fmla="*/ 14 h 3291854"/>
              <a:gd name="connsiteX12" fmla="*/ 6070476 w 8732396"/>
              <a:gd name="connsiteY12" fmla="*/ 3291854 h 3291854"/>
              <a:gd name="connsiteX13" fmla="*/ 6314316 w 8732396"/>
              <a:gd name="connsiteY13" fmla="*/ 1666254 h 3291854"/>
              <a:gd name="connsiteX14" fmla="*/ 6631288 w 8732396"/>
              <a:gd name="connsiteY14" fmla="*/ 1936392 h 3291854"/>
              <a:gd name="connsiteX15" fmla="*/ 6927742 w 8732396"/>
              <a:gd name="connsiteY15" fmla="*/ 1198894 h 3291854"/>
              <a:gd name="connsiteX16" fmla="*/ 7134227 w 8732396"/>
              <a:gd name="connsiteY16" fmla="*/ 1583002 h 3291854"/>
              <a:gd name="connsiteX17" fmla="*/ 7269356 w 8732396"/>
              <a:gd name="connsiteY17" fmla="*/ 1666254 h 3291854"/>
              <a:gd name="connsiteX18" fmla="*/ 8732396 w 8732396"/>
              <a:gd name="connsiteY18"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3119779 w 8732396"/>
              <a:gd name="connsiteY5" fmla="*/ 1704011 h 3291854"/>
              <a:gd name="connsiteX6" fmla="*/ 4891916 w 8732396"/>
              <a:gd name="connsiteY6" fmla="*/ 1706894 h 3291854"/>
              <a:gd name="connsiteX7" fmla="*/ 4952802 w 8732396"/>
              <a:gd name="connsiteY7" fmla="*/ 1660458 h 3291854"/>
              <a:gd name="connsiteX8" fmla="*/ 5052791 w 8732396"/>
              <a:gd name="connsiteY8" fmla="*/ 1425187 h 3291854"/>
              <a:gd name="connsiteX9" fmla="*/ 5399916 w 8732396"/>
              <a:gd name="connsiteY9" fmla="*/ 1595134 h 3291854"/>
              <a:gd name="connsiteX10" fmla="*/ 5664076 w 8732396"/>
              <a:gd name="connsiteY10" fmla="*/ 14 h 3291854"/>
              <a:gd name="connsiteX11" fmla="*/ 6070476 w 8732396"/>
              <a:gd name="connsiteY11" fmla="*/ 3291854 h 3291854"/>
              <a:gd name="connsiteX12" fmla="*/ 6314316 w 8732396"/>
              <a:gd name="connsiteY12" fmla="*/ 1666254 h 3291854"/>
              <a:gd name="connsiteX13" fmla="*/ 6631288 w 8732396"/>
              <a:gd name="connsiteY13" fmla="*/ 1936392 h 3291854"/>
              <a:gd name="connsiteX14" fmla="*/ 6927742 w 8732396"/>
              <a:gd name="connsiteY14" fmla="*/ 1198894 h 3291854"/>
              <a:gd name="connsiteX15" fmla="*/ 7134227 w 8732396"/>
              <a:gd name="connsiteY15" fmla="*/ 1583002 h 3291854"/>
              <a:gd name="connsiteX16" fmla="*/ 7269356 w 8732396"/>
              <a:gd name="connsiteY16" fmla="*/ 1666254 h 3291854"/>
              <a:gd name="connsiteX17" fmla="*/ 8732396 w 8732396"/>
              <a:gd name="connsiteY17"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3119779 w 8732396"/>
              <a:gd name="connsiteY4" fmla="*/ 1704011 h 3291854"/>
              <a:gd name="connsiteX5" fmla="*/ 4891916 w 8732396"/>
              <a:gd name="connsiteY5" fmla="*/ 1706894 h 3291854"/>
              <a:gd name="connsiteX6" fmla="*/ 4952802 w 8732396"/>
              <a:gd name="connsiteY6" fmla="*/ 1660458 h 3291854"/>
              <a:gd name="connsiteX7" fmla="*/ 5052791 w 8732396"/>
              <a:gd name="connsiteY7" fmla="*/ 1425187 h 3291854"/>
              <a:gd name="connsiteX8" fmla="*/ 5399916 w 8732396"/>
              <a:gd name="connsiteY8" fmla="*/ 1595134 h 3291854"/>
              <a:gd name="connsiteX9" fmla="*/ 5664076 w 8732396"/>
              <a:gd name="connsiteY9" fmla="*/ 14 h 3291854"/>
              <a:gd name="connsiteX10" fmla="*/ 6070476 w 8732396"/>
              <a:gd name="connsiteY10" fmla="*/ 3291854 h 3291854"/>
              <a:gd name="connsiteX11" fmla="*/ 6314316 w 8732396"/>
              <a:gd name="connsiteY11" fmla="*/ 1666254 h 3291854"/>
              <a:gd name="connsiteX12" fmla="*/ 6631288 w 8732396"/>
              <a:gd name="connsiteY12" fmla="*/ 1936392 h 3291854"/>
              <a:gd name="connsiteX13" fmla="*/ 6927742 w 8732396"/>
              <a:gd name="connsiteY13" fmla="*/ 1198894 h 3291854"/>
              <a:gd name="connsiteX14" fmla="*/ 7134227 w 8732396"/>
              <a:gd name="connsiteY14" fmla="*/ 1583002 h 3291854"/>
              <a:gd name="connsiteX15" fmla="*/ 7269356 w 8732396"/>
              <a:gd name="connsiteY15" fmla="*/ 1666254 h 3291854"/>
              <a:gd name="connsiteX16" fmla="*/ 8732396 w 8732396"/>
              <a:gd name="connsiteY16"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3119779 w 8732396"/>
              <a:gd name="connsiteY3" fmla="*/ 1704011 h 3291854"/>
              <a:gd name="connsiteX4" fmla="*/ 4891916 w 8732396"/>
              <a:gd name="connsiteY4" fmla="*/ 1706894 h 3291854"/>
              <a:gd name="connsiteX5" fmla="*/ 4952802 w 8732396"/>
              <a:gd name="connsiteY5" fmla="*/ 1660458 h 3291854"/>
              <a:gd name="connsiteX6" fmla="*/ 5052791 w 8732396"/>
              <a:gd name="connsiteY6" fmla="*/ 1425187 h 3291854"/>
              <a:gd name="connsiteX7" fmla="*/ 5399916 w 8732396"/>
              <a:gd name="connsiteY7" fmla="*/ 1595134 h 3291854"/>
              <a:gd name="connsiteX8" fmla="*/ 5664076 w 8732396"/>
              <a:gd name="connsiteY8" fmla="*/ 14 h 3291854"/>
              <a:gd name="connsiteX9" fmla="*/ 6070476 w 8732396"/>
              <a:gd name="connsiteY9" fmla="*/ 3291854 h 3291854"/>
              <a:gd name="connsiteX10" fmla="*/ 6314316 w 8732396"/>
              <a:gd name="connsiteY10" fmla="*/ 1666254 h 3291854"/>
              <a:gd name="connsiteX11" fmla="*/ 6631288 w 8732396"/>
              <a:gd name="connsiteY11" fmla="*/ 1936392 h 3291854"/>
              <a:gd name="connsiteX12" fmla="*/ 6927742 w 8732396"/>
              <a:gd name="connsiteY12" fmla="*/ 1198894 h 3291854"/>
              <a:gd name="connsiteX13" fmla="*/ 7134227 w 8732396"/>
              <a:gd name="connsiteY13" fmla="*/ 1583002 h 3291854"/>
              <a:gd name="connsiteX14" fmla="*/ 7269356 w 8732396"/>
              <a:gd name="connsiteY14" fmla="*/ 1666254 h 3291854"/>
              <a:gd name="connsiteX15" fmla="*/ 8732396 w 8732396"/>
              <a:gd name="connsiteY15" fmla="*/ 1666254 h 3291854"/>
              <a:gd name="connsiteX0" fmla="*/ 0 w 8732396"/>
              <a:gd name="connsiteY0" fmla="*/ 1706894 h 3291854"/>
              <a:gd name="connsiteX1" fmla="*/ 1009892 w 8732396"/>
              <a:gd name="connsiteY1" fmla="*/ 1707176 h 3291854"/>
              <a:gd name="connsiteX2" fmla="*/ 3119779 w 8732396"/>
              <a:gd name="connsiteY2" fmla="*/ 1704011 h 3291854"/>
              <a:gd name="connsiteX3" fmla="*/ 4891916 w 8732396"/>
              <a:gd name="connsiteY3" fmla="*/ 1706894 h 3291854"/>
              <a:gd name="connsiteX4" fmla="*/ 4952802 w 8732396"/>
              <a:gd name="connsiteY4" fmla="*/ 1660458 h 3291854"/>
              <a:gd name="connsiteX5" fmla="*/ 5052791 w 8732396"/>
              <a:gd name="connsiteY5" fmla="*/ 1425187 h 3291854"/>
              <a:gd name="connsiteX6" fmla="*/ 5399916 w 8732396"/>
              <a:gd name="connsiteY6" fmla="*/ 1595134 h 3291854"/>
              <a:gd name="connsiteX7" fmla="*/ 5664076 w 8732396"/>
              <a:gd name="connsiteY7" fmla="*/ 14 h 3291854"/>
              <a:gd name="connsiteX8" fmla="*/ 6070476 w 8732396"/>
              <a:gd name="connsiteY8" fmla="*/ 3291854 h 3291854"/>
              <a:gd name="connsiteX9" fmla="*/ 6314316 w 8732396"/>
              <a:gd name="connsiteY9" fmla="*/ 1666254 h 3291854"/>
              <a:gd name="connsiteX10" fmla="*/ 6631288 w 8732396"/>
              <a:gd name="connsiteY10" fmla="*/ 1936392 h 3291854"/>
              <a:gd name="connsiteX11" fmla="*/ 6927742 w 8732396"/>
              <a:gd name="connsiteY11" fmla="*/ 1198894 h 3291854"/>
              <a:gd name="connsiteX12" fmla="*/ 7134227 w 8732396"/>
              <a:gd name="connsiteY12" fmla="*/ 1583002 h 3291854"/>
              <a:gd name="connsiteX13" fmla="*/ 7269356 w 8732396"/>
              <a:gd name="connsiteY13" fmla="*/ 1666254 h 3291854"/>
              <a:gd name="connsiteX14" fmla="*/ 8732396 w 8732396"/>
              <a:gd name="connsiteY14" fmla="*/ 1666254 h 3291854"/>
              <a:gd name="connsiteX0" fmla="*/ 0 w 8732396"/>
              <a:gd name="connsiteY0" fmla="*/ 1706894 h 3291854"/>
              <a:gd name="connsiteX1" fmla="*/ 3119779 w 8732396"/>
              <a:gd name="connsiteY1" fmla="*/ 1704011 h 3291854"/>
              <a:gd name="connsiteX2" fmla="*/ 4891916 w 8732396"/>
              <a:gd name="connsiteY2" fmla="*/ 1706894 h 3291854"/>
              <a:gd name="connsiteX3" fmla="*/ 4952802 w 8732396"/>
              <a:gd name="connsiteY3" fmla="*/ 1660458 h 3291854"/>
              <a:gd name="connsiteX4" fmla="*/ 5052791 w 8732396"/>
              <a:gd name="connsiteY4" fmla="*/ 1425187 h 3291854"/>
              <a:gd name="connsiteX5" fmla="*/ 5399916 w 8732396"/>
              <a:gd name="connsiteY5" fmla="*/ 1595134 h 3291854"/>
              <a:gd name="connsiteX6" fmla="*/ 5664076 w 8732396"/>
              <a:gd name="connsiteY6" fmla="*/ 14 h 3291854"/>
              <a:gd name="connsiteX7" fmla="*/ 6070476 w 8732396"/>
              <a:gd name="connsiteY7" fmla="*/ 3291854 h 3291854"/>
              <a:gd name="connsiteX8" fmla="*/ 6314316 w 8732396"/>
              <a:gd name="connsiteY8" fmla="*/ 1666254 h 3291854"/>
              <a:gd name="connsiteX9" fmla="*/ 6631288 w 8732396"/>
              <a:gd name="connsiteY9" fmla="*/ 1936392 h 3291854"/>
              <a:gd name="connsiteX10" fmla="*/ 6927742 w 8732396"/>
              <a:gd name="connsiteY10" fmla="*/ 1198894 h 3291854"/>
              <a:gd name="connsiteX11" fmla="*/ 7134227 w 8732396"/>
              <a:gd name="connsiteY11" fmla="*/ 1583002 h 3291854"/>
              <a:gd name="connsiteX12" fmla="*/ 7269356 w 8732396"/>
              <a:gd name="connsiteY12" fmla="*/ 1666254 h 3291854"/>
              <a:gd name="connsiteX13" fmla="*/ 8732396 w 8732396"/>
              <a:gd name="connsiteY13" fmla="*/ 1666254 h 3291854"/>
              <a:gd name="connsiteX0" fmla="*/ 0 w 5612617"/>
              <a:gd name="connsiteY0" fmla="*/ 1704011 h 3291854"/>
              <a:gd name="connsiteX1" fmla="*/ 1772137 w 5612617"/>
              <a:gd name="connsiteY1" fmla="*/ 1706894 h 3291854"/>
              <a:gd name="connsiteX2" fmla="*/ 1833023 w 5612617"/>
              <a:gd name="connsiteY2" fmla="*/ 1660458 h 3291854"/>
              <a:gd name="connsiteX3" fmla="*/ 1933012 w 5612617"/>
              <a:gd name="connsiteY3" fmla="*/ 1425187 h 3291854"/>
              <a:gd name="connsiteX4" fmla="*/ 2280137 w 5612617"/>
              <a:gd name="connsiteY4" fmla="*/ 1595134 h 3291854"/>
              <a:gd name="connsiteX5" fmla="*/ 2544297 w 5612617"/>
              <a:gd name="connsiteY5" fmla="*/ 14 h 3291854"/>
              <a:gd name="connsiteX6" fmla="*/ 2950697 w 5612617"/>
              <a:gd name="connsiteY6" fmla="*/ 3291854 h 3291854"/>
              <a:gd name="connsiteX7" fmla="*/ 3194537 w 5612617"/>
              <a:gd name="connsiteY7" fmla="*/ 1666254 h 3291854"/>
              <a:gd name="connsiteX8" fmla="*/ 3511509 w 5612617"/>
              <a:gd name="connsiteY8" fmla="*/ 1936392 h 3291854"/>
              <a:gd name="connsiteX9" fmla="*/ 3807963 w 5612617"/>
              <a:gd name="connsiteY9" fmla="*/ 1198894 h 3291854"/>
              <a:gd name="connsiteX10" fmla="*/ 4014448 w 5612617"/>
              <a:gd name="connsiteY10" fmla="*/ 1583002 h 3291854"/>
              <a:gd name="connsiteX11" fmla="*/ 4149577 w 5612617"/>
              <a:gd name="connsiteY11" fmla="*/ 1666254 h 3291854"/>
              <a:gd name="connsiteX12" fmla="*/ 5612617 w 5612617"/>
              <a:gd name="connsiteY12" fmla="*/ 1666254 h 3291854"/>
              <a:gd name="connsiteX0" fmla="*/ 0 w 7254678"/>
              <a:gd name="connsiteY0" fmla="*/ 1704011 h 3291854"/>
              <a:gd name="connsiteX1" fmla="*/ 1772137 w 7254678"/>
              <a:gd name="connsiteY1" fmla="*/ 1706894 h 3291854"/>
              <a:gd name="connsiteX2" fmla="*/ 1833023 w 7254678"/>
              <a:gd name="connsiteY2" fmla="*/ 1660458 h 3291854"/>
              <a:gd name="connsiteX3" fmla="*/ 1933012 w 7254678"/>
              <a:gd name="connsiteY3" fmla="*/ 1425187 h 3291854"/>
              <a:gd name="connsiteX4" fmla="*/ 2280137 w 7254678"/>
              <a:gd name="connsiteY4" fmla="*/ 1595134 h 3291854"/>
              <a:gd name="connsiteX5" fmla="*/ 2544297 w 7254678"/>
              <a:gd name="connsiteY5" fmla="*/ 14 h 3291854"/>
              <a:gd name="connsiteX6" fmla="*/ 2950697 w 7254678"/>
              <a:gd name="connsiteY6" fmla="*/ 3291854 h 3291854"/>
              <a:gd name="connsiteX7" fmla="*/ 3194537 w 7254678"/>
              <a:gd name="connsiteY7" fmla="*/ 1666254 h 3291854"/>
              <a:gd name="connsiteX8" fmla="*/ 3511509 w 7254678"/>
              <a:gd name="connsiteY8" fmla="*/ 1936392 h 3291854"/>
              <a:gd name="connsiteX9" fmla="*/ 3807963 w 7254678"/>
              <a:gd name="connsiteY9" fmla="*/ 1198894 h 3291854"/>
              <a:gd name="connsiteX10" fmla="*/ 4014448 w 7254678"/>
              <a:gd name="connsiteY10" fmla="*/ 1583002 h 3291854"/>
              <a:gd name="connsiteX11" fmla="*/ 4149577 w 7254678"/>
              <a:gd name="connsiteY11" fmla="*/ 1666254 h 3291854"/>
              <a:gd name="connsiteX12" fmla="*/ 7254678 w 7254678"/>
              <a:gd name="connsiteY12" fmla="*/ 1666254 h 3291854"/>
              <a:gd name="connsiteX0" fmla="*/ 0 w 12436591"/>
              <a:gd name="connsiteY0" fmla="*/ 1704011 h 3291854"/>
              <a:gd name="connsiteX1" fmla="*/ 6954050 w 12436591"/>
              <a:gd name="connsiteY1" fmla="*/ 1706894 h 3291854"/>
              <a:gd name="connsiteX2" fmla="*/ 7014936 w 12436591"/>
              <a:gd name="connsiteY2" fmla="*/ 1660458 h 3291854"/>
              <a:gd name="connsiteX3" fmla="*/ 7114925 w 12436591"/>
              <a:gd name="connsiteY3" fmla="*/ 1425187 h 3291854"/>
              <a:gd name="connsiteX4" fmla="*/ 7462050 w 12436591"/>
              <a:gd name="connsiteY4" fmla="*/ 1595134 h 3291854"/>
              <a:gd name="connsiteX5" fmla="*/ 7726210 w 12436591"/>
              <a:gd name="connsiteY5" fmla="*/ 14 h 3291854"/>
              <a:gd name="connsiteX6" fmla="*/ 8132610 w 12436591"/>
              <a:gd name="connsiteY6" fmla="*/ 3291854 h 3291854"/>
              <a:gd name="connsiteX7" fmla="*/ 8376450 w 12436591"/>
              <a:gd name="connsiteY7" fmla="*/ 1666254 h 3291854"/>
              <a:gd name="connsiteX8" fmla="*/ 8693422 w 12436591"/>
              <a:gd name="connsiteY8" fmla="*/ 1936392 h 3291854"/>
              <a:gd name="connsiteX9" fmla="*/ 8989876 w 12436591"/>
              <a:gd name="connsiteY9" fmla="*/ 1198894 h 3291854"/>
              <a:gd name="connsiteX10" fmla="*/ 9196361 w 12436591"/>
              <a:gd name="connsiteY10" fmla="*/ 1583002 h 3291854"/>
              <a:gd name="connsiteX11" fmla="*/ 9331490 w 12436591"/>
              <a:gd name="connsiteY11" fmla="*/ 1666254 h 3291854"/>
              <a:gd name="connsiteX12" fmla="*/ 12436591 w 12436591"/>
              <a:gd name="connsiteY12" fmla="*/ 1666254 h 3291854"/>
              <a:gd name="connsiteX0" fmla="*/ 0 w 21863817"/>
              <a:gd name="connsiteY0" fmla="*/ 1729165 h 3291854"/>
              <a:gd name="connsiteX1" fmla="*/ 16381276 w 21863817"/>
              <a:gd name="connsiteY1" fmla="*/ 1706894 h 3291854"/>
              <a:gd name="connsiteX2" fmla="*/ 16442162 w 21863817"/>
              <a:gd name="connsiteY2" fmla="*/ 1660458 h 3291854"/>
              <a:gd name="connsiteX3" fmla="*/ 16542151 w 21863817"/>
              <a:gd name="connsiteY3" fmla="*/ 1425187 h 3291854"/>
              <a:gd name="connsiteX4" fmla="*/ 16889276 w 21863817"/>
              <a:gd name="connsiteY4" fmla="*/ 1595134 h 3291854"/>
              <a:gd name="connsiteX5" fmla="*/ 17153436 w 21863817"/>
              <a:gd name="connsiteY5" fmla="*/ 14 h 3291854"/>
              <a:gd name="connsiteX6" fmla="*/ 17559836 w 21863817"/>
              <a:gd name="connsiteY6" fmla="*/ 3291854 h 3291854"/>
              <a:gd name="connsiteX7" fmla="*/ 17803676 w 21863817"/>
              <a:gd name="connsiteY7" fmla="*/ 1666254 h 3291854"/>
              <a:gd name="connsiteX8" fmla="*/ 18120648 w 21863817"/>
              <a:gd name="connsiteY8" fmla="*/ 1936392 h 3291854"/>
              <a:gd name="connsiteX9" fmla="*/ 18417102 w 21863817"/>
              <a:gd name="connsiteY9" fmla="*/ 1198894 h 3291854"/>
              <a:gd name="connsiteX10" fmla="*/ 18623587 w 21863817"/>
              <a:gd name="connsiteY10" fmla="*/ 1583002 h 3291854"/>
              <a:gd name="connsiteX11" fmla="*/ 18758716 w 21863817"/>
              <a:gd name="connsiteY11" fmla="*/ 1666254 h 3291854"/>
              <a:gd name="connsiteX12" fmla="*/ 21863817 w 21863817"/>
              <a:gd name="connsiteY12" fmla="*/ 1666254 h 329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3817" h="3291854">
                <a:moveTo>
                  <a:pt x="0" y="1729165"/>
                </a:moveTo>
                <a:lnTo>
                  <a:pt x="16381276" y="1706894"/>
                </a:lnTo>
                <a:cubicBezTo>
                  <a:pt x="16420161" y="1703189"/>
                  <a:pt x="16428683" y="1685625"/>
                  <a:pt x="16442162" y="1660458"/>
                </a:cubicBezTo>
                <a:cubicBezTo>
                  <a:pt x="16455641" y="1635291"/>
                  <a:pt x="16465410" y="1435268"/>
                  <a:pt x="16542151" y="1425187"/>
                </a:cubicBezTo>
                <a:cubicBezTo>
                  <a:pt x="16618892" y="1415107"/>
                  <a:pt x="16787395" y="1832663"/>
                  <a:pt x="16889276" y="1595134"/>
                </a:cubicBezTo>
                <a:cubicBezTo>
                  <a:pt x="16991157" y="1357605"/>
                  <a:pt x="17028634" y="-5150"/>
                  <a:pt x="17153436" y="14"/>
                </a:cubicBezTo>
                <a:cubicBezTo>
                  <a:pt x="17278238" y="5178"/>
                  <a:pt x="17446559" y="3291535"/>
                  <a:pt x="17559836" y="3291854"/>
                </a:cubicBezTo>
                <a:cubicBezTo>
                  <a:pt x="17673113" y="3292173"/>
                  <a:pt x="17710207" y="1892164"/>
                  <a:pt x="17803676" y="1666254"/>
                </a:cubicBezTo>
                <a:cubicBezTo>
                  <a:pt x="17897145" y="1440344"/>
                  <a:pt x="18018410" y="2014285"/>
                  <a:pt x="18120648" y="1936392"/>
                </a:cubicBezTo>
                <a:cubicBezTo>
                  <a:pt x="18222886" y="1858499"/>
                  <a:pt x="18333279" y="1257792"/>
                  <a:pt x="18417102" y="1198894"/>
                </a:cubicBezTo>
                <a:cubicBezTo>
                  <a:pt x="18500925" y="1139996"/>
                  <a:pt x="18590856" y="1536575"/>
                  <a:pt x="18623587" y="1583002"/>
                </a:cubicBezTo>
                <a:cubicBezTo>
                  <a:pt x="18656318" y="1629429"/>
                  <a:pt x="18692447" y="1661255"/>
                  <a:pt x="18758716" y="1666254"/>
                </a:cubicBezTo>
                <a:lnTo>
                  <a:pt x="21863817" y="1666254"/>
                </a:lnTo>
              </a:path>
            </a:pathLst>
          </a:custGeom>
          <a:ln/>
        </p:spPr>
        <p:style>
          <a:lnRef idx="3">
            <a:schemeClr val="accent4"/>
          </a:lnRef>
          <a:fillRef idx="0">
            <a:schemeClr val="accent4"/>
          </a:fillRef>
          <a:effectRef idx="2">
            <a:schemeClr val="accent4"/>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0000"/>
              </a:solidFill>
            </a:endParaRPr>
          </a:p>
        </p:txBody>
      </p:sp>
      <p:sp>
        <p:nvSpPr>
          <p:cNvPr id="41" name="Oval 40"/>
          <p:cNvSpPr/>
          <p:nvPr userDrawn="1"/>
        </p:nvSpPr>
        <p:spPr>
          <a:xfrm>
            <a:off x="-138883" y="6084478"/>
            <a:ext cx="121706" cy="121706"/>
          </a:xfrm>
          <a:prstGeom prst="ellipse">
            <a:avLst/>
          </a:prstGeom>
          <a:solidFill>
            <a:srgbClr val="C00000"/>
          </a:solidFill>
          <a:ln w="38100" cap="rnd">
            <a:solidFill>
              <a:srgbClr val="C00000"/>
            </a:solidFill>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0000"/>
              </a:solidFill>
            </a:endParaRPr>
          </a:p>
        </p:txBody>
      </p:sp>
      <p:pic>
        <p:nvPicPr>
          <p:cNvPr id="42" name="Picture 41"/>
          <p:cNvPicPr>
            <a:picLocks noChangeAspect="1"/>
          </p:cNvPicPr>
          <p:nvPr userDrawn="1"/>
        </p:nvPicPr>
        <p:blipFill rotWithShape="1">
          <a:blip r:embed="rId5" cstate="email">
            <a:duotone>
              <a:prstClr val="black"/>
              <a:schemeClr val="accent4">
                <a:tint val="45000"/>
                <a:satMod val="400000"/>
              </a:schemeClr>
            </a:duotone>
            <a:extLst>
              <a:ext uri="{28A0092B-C50C-407E-A947-70E740481C1C}">
                <a14:useLocalDpi xmlns:a14="http://schemas.microsoft.com/office/drawing/2010/main"/>
              </a:ext>
            </a:extLst>
          </a:blip>
          <a:srcRect b="49999"/>
          <a:stretch/>
        </p:blipFill>
        <p:spPr>
          <a:xfrm>
            <a:off x="-17177" y="958227"/>
            <a:ext cx="3272669" cy="562588"/>
          </a:xfrm>
          <a:prstGeom prst="rect">
            <a:avLst/>
          </a:prstGeom>
        </p:spPr>
      </p:pic>
      <p:sp>
        <p:nvSpPr>
          <p:cNvPr id="43" name="TextBox 42"/>
          <p:cNvSpPr txBox="1"/>
          <p:nvPr userDrawn="1"/>
        </p:nvSpPr>
        <p:spPr>
          <a:xfrm>
            <a:off x="3281820" y="4869088"/>
            <a:ext cx="9050811" cy="523220"/>
          </a:xfrm>
          <a:prstGeom prst="rect">
            <a:avLst/>
          </a:prstGeom>
          <a:noFill/>
        </p:spPr>
        <p:txBody>
          <a:bodyPr wrap="none" rtlCol="0">
            <a:spAutoFit/>
          </a:bodyPr>
          <a:lstStyle/>
          <a:p>
            <a:r>
              <a:rPr lang="en-US" sz="2800" dirty="0">
                <a:solidFill>
                  <a:prstClr val="white"/>
                </a:solidFill>
              </a:rPr>
              <a:t>PIBS</a:t>
            </a:r>
            <a:r>
              <a:rPr lang="en-US" sz="2800" baseline="30000" dirty="0">
                <a:solidFill>
                  <a:prstClr val="white"/>
                </a:solidFill>
              </a:rPr>
              <a:t>TM </a:t>
            </a:r>
            <a:r>
              <a:rPr lang="en-US" sz="2800" dirty="0" smtClean="0">
                <a:solidFill>
                  <a:prstClr val="white"/>
                </a:solidFill>
              </a:rPr>
              <a:t>Approach Note: Johnson &amp; Johnson Regulatory Affairs</a:t>
            </a:r>
            <a:endParaRPr lang="en-US" sz="2800" dirty="0">
              <a:solidFill>
                <a:prstClr val="white"/>
              </a:solidFill>
            </a:endParaRPr>
          </a:p>
        </p:txBody>
      </p:sp>
      <p:pic>
        <p:nvPicPr>
          <p:cNvPr id="44" name="Picture 43"/>
          <p:cNvPicPr>
            <a:picLocks noChangeAspect="1"/>
          </p:cNvPicPr>
          <p:nvPr userDrawn="1"/>
        </p:nvPicPr>
        <p:blipFill rotWithShape="1">
          <a:blip r:embed="rId5" cstate="email">
            <a:duotone>
              <a:prstClr val="black"/>
              <a:schemeClr val="accent4">
                <a:tint val="45000"/>
                <a:satMod val="400000"/>
              </a:schemeClr>
            </a:duotone>
            <a:extLst>
              <a:ext uri="{28A0092B-C50C-407E-A947-70E740481C1C}">
                <a14:useLocalDpi xmlns:a14="http://schemas.microsoft.com/office/drawing/2010/main"/>
              </a:ext>
            </a:extLst>
          </a:blip>
          <a:srcRect b="49999"/>
          <a:stretch/>
        </p:blipFill>
        <p:spPr>
          <a:xfrm>
            <a:off x="-4" y="1520815"/>
            <a:ext cx="3272669" cy="562588"/>
          </a:xfrm>
          <a:prstGeom prst="rect">
            <a:avLst/>
          </a:prstGeom>
        </p:spPr>
      </p:pic>
      <p:sp>
        <p:nvSpPr>
          <p:cNvPr id="45" name="TextBox 44"/>
          <p:cNvSpPr txBox="1"/>
          <p:nvPr userDrawn="1"/>
        </p:nvSpPr>
        <p:spPr>
          <a:xfrm>
            <a:off x="9969144" y="5651630"/>
            <a:ext cx="2270173" cy="461665"/>
          </a:xfrm>
          <a:prstGeom prst="rect">
            <a:avLst/>
          </a:prstGeom>
          <a:noFill/>
        </p:spPr>
        <p:txBody>
          <a:bodyPr wrap="none" rtlCol="0">
            <a:spAutoFit/>
          </a:bodyPr>
          <a:lstStyle/>
          <a:p>
            <a:r>
              <a:rPr lang="en-US" sz="2400" dirty="0" smtClean="0">
                <a:solidFill>
                  <a:prstClr val="white"/>
                </a:solidFill>
              </a:rPr>
              <a:t>V 1.0 | Jan, 2016</a:t>
            </a:r>
            <a:endParaRPr lang="en-US" sz="2400" dirty="0">
              <a:solidFill>
                <a:prstClr val="white"/>
              </a:solidFill>
            </a:endParaRPr>
          </a:p>
        </p:txBody>
      </p:sp>
    </p:spTree>
    <p:extLst>
      <p:ext uri="{BB962C8B-B14F-4D97-AF65-F5344CB8AC3E}">
        <p14:creationId xmlns:p14="http://schemas.microsoft.com/office/powerpoint/2010/main" val="37351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0.00325 0.00024 L 0.75781 -0.00069 L 0.76263 -0.00879 L 0.77708 -0.00185 L 0.78073 -0.00509 L 0.79232 -0.04282 L 0.81055 0.03866 L 0.82357 -0.00324 L 0.83646 0.00533 L 0.85117 -0.01458 L 0.86302 -0.00254 L 0.87565 -0.00208 L 1.00846 -0.00185 " pathEditMode="relative" rAng="0" ptsTypes="AAAAAAAAAAAAA">
                                      <p:cBhvr>
                                        <p:cTn id="6" dur="3000" fill="hold"/>
                                        <p:tgtEl>
                                          <p:spTgt spid="41"/>
                                        </p:tgtEl>
                                        <p:attrNameLst>
                                          <p:attrName>ppt_x</p:attrName>
                                          <p:attrName>ppt_y</p:attrName>
                                        </p:attrNameLst>
                                      </p:cBhvr>
                                      <p:rCtr x="50260" y="-231"/>
                                    </p:animMotion>
                                  </p:childTnLst>
                                </p:cTn>
                              </p:par>
                              <p:par>
                                <p:cTn id="7" presetID="10"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animEffect transition="in" filter="fade">
                                      <p:cBhvr>
                                        <p:cTn id="9" dur="2000"/>
                                        <p:tgtEl>
                                          <p:spTgt spid="30"/>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par>
                                <p:cTn id="16" presetID="22" presetClass="entr" presetSubtype="8"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left)">
                                      <p:cBhvr>
                                        <p:cTn id="18" dur="500"/>
                                        <p:tgtEl>
                                          <p:spTgt spid="39"/>
                                        </p:tgtEl>
                                      </p:cBhvr>
                                    </p:animEffect>
                                  </p:childTnLst>
                                </p:cTn>
                              </p:par>
                              <p:par>
                                <p:cTn id="19" presetID="22" presetClass="entr" presetSubtype="8"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500"/>
                                        <p:tgtEl>
                                          <p:spTgt spid="42"/>
                                        </p:tgtEl>
                                      </p:cBhvr>
                                    </p:animEffect>
                                  </p:childTnLst>
                                </p:cTn>
                              </p:par>
                              <p:par>
                                <p:cTn id="22" presetID="22" presetClass="entr" presetSubtype="8"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left)">
                                      <p:cBhvr>
                                        <p:cTn id="24" dur="500"/>
                                        <p:tgtEl>
                                          <p:spTgt spid="4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left)">
                                      <p:cBhvr>
                                        <p:cTn id="27" dur="1000"/>
                                        <p:tgtEl>
                                          <p:spTgt spid="4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5">
                                            <p:txEl>
                                              <p:pRg st="0" end="0"/>
                                            </p:txEl>
                                          </p:spTgt>
                                        </p:tgtEl>
                                        <p:attrNameLst>
                                          <p:attrName>style.visibility</p:attrName>
                                        </p:attrNameLst>
                                      </p:cBhvr>
                                      <p:to>
                                        <p:strVal val="visible"/>
                                      </p:to>
                                    </p:set>
                                    <p:animEffect transition="in" filter="wipe(left)">
                                      <p:cBhvr>
                                        <p:cTn id="31" dur="10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9" grpId="0" animBg="1"/>
      <p:bldP spid="41" grpId="0" animBg="1"/>
      <p:bldP spid="43" grpId="0"/>
      <p:bldP spid="45" grpId="0" build="allAtOnce"/>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slide with Visual Option 4">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9203"/>
          <a:stretch/>
        </p:blipFill>
        <p:spPr>
          <a:xfrm>
            <a:off x="-8467" y="266701"/>
            <a:ext cx="12192000" cy="5379992"/>
          </a:xfrm>
          <a:prstGeom prst="rect">
            <a:avLst/>
          </a:prstGeom>
        </p:spPr>
      </p:pic>
      <p:sp>
        <p:nvSpPr>
          <p:cNvPr id="111" name="Rectangle 4"/>
          <p:cNvSpPr/>
          <p:nvPr userDrawn="1"/>
        </p:nvSpPr>
        <p:spPr>
          <a:xfrm>
            <a:off x="309637" y="3671220"/>
            <a:ext cx="11882363" cy="3186793"/>
          </a:xfrm>
          <a:custGeom>
            <a:avLst/>
            <a:gdLst>
              <a:gd name="connsiteX0" fmla="*/ 0 w 9144000"/>
              <a:gd name="connsiteY0" fmla="*/ 0 h 1415143"/>
              <a:gd name="connsiteX1" fmla="*/ 9144000 w 9144000"/>
              <a:gd name="connsiteY1" fmla="*/ 0 h 1415143"/>
              <a:gd name="connsiteX2" fmla="*/ 9144000 w 9144000"/>
              <a:gd name="connsiteY2" fmla="*/ 1415143 h 1415143"/>
              <a:gd name="connsiteX3" fmla="*/ 0 w 9144000"/>
              <a:gd name="connsiteY3" fmla="*/ 1415143 h 1415143"/>
              <a:gd name="connsiteX4" fmla="*/ 0 w 9144000"/>
              <a:gd name="connsiteY4" fmla="*/ 0 h 1415143"/>
              <a:gd name="connsiteX0" fmla="*/ 0 w 9150350"/>
              <a:gd name="connsiteY0" fmla="*/ 0 h 3186793"/>
              <a:gd name="connsiteX1" fmla="*/ 9150350 w 9150350"/>
              <a:gd name="connsiteY1" fmla="*/ 1771650 h 3186793"/>
              <a:gd name="connsiteX2" fmla="*/ 9150350 w 9150350"/>
              <a:gd name="connsiteY2" fmla="*/ 3186793 h 3186793"/>
              <a:gd name="connsiteX3" fmla="*/ 6350 w 9150350"/>
              <a:gd name="connsiteY3" fmla="*/ 3186793 h 3186793"/>
              <a:gd name="connsiteX4" fmla="*/ 0 w 9150350"/>
              <a:gd name="connsiteY4" fmla="*/ 0 h 3186793"/>
              <a:gd name="connsiteX0" fmla="*/ 0 w 9150350"/>
              <a:gd name="connsiteY0" fmla="*/ 0 h 3186793"/>
              <a:gd name="connsiteX1" fmla="*/ 9150350 w 9150350"/>
              <a:gd name="connsiteY1" fmla="*/ 1771650 h 3186793"/>
              <a:gd name="connsiteX2" fmla="*/ 9150350 w 9150350"/>
              <a:gd name="connsiteY2" fmla="*/ 3186793 h 3186793"/>
              <a:gd name="connsiteX3" fmla="*/ 6350 w 9150350"/>
              <a:gd name="connsiteY3" fmla="*/ 3186793 h 3186793"/>
              <a:gd name="connsiteX4" fmla="*/ 0 w 9150350"/>
              <a:gd name="connsiteY4" fmla="*/ 0 h 3186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0350" h="3186793">
                <a:moveTo>
                  <a:pt x="0" y="0"/>
                </a:moveTo>
                <a:cubicBezTo>
                  <a:pt x="713317" y="2782207"/>
                  <a:pt x="6100233" y="1181100"/>
                  <a:pt x="9150350" y="1771650"/>
                </a:cubicBezTo>
                <a:lnTo>
                  <a:pt x="9150350" y="3186793"/>
                </a:lnTo>
                <a:lnTo>
                  <a:pt x="6350" y="3186793"/>
                </a:lnTo>
                <a:cubicBezTo>
                  <a:pt x="4233" y="2124529"/>
                  <a:pt x="2117" y="1062264"/>
                  <a:pt x="0" y="0"/>
                </a:cubicBezTo>
                <a:close/>
              </a:path>
            </a:pathLst>
          </a:custGeom>
          <a:solidFill>
            <a:srgbClr val="F4ECD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userDrawn="1"/>
        </p:nvSpPr>
        <p:spPr>
          <a:xfrm>
            <a:off x="-8467" y="3671220"/>
            <a:ext cx="12200467" cy="3186793"/>
          </a:xfrm>
          <a:custGeom>
            <a:avLst/>
            <a:gdLst>
              <a:gd name="connsiteX0" fmla="*/ 0 w 9144000"/>
              <a:gd name="connsiteY0" fmla="*/ 0 h 1415143"/>
              <a:gd name="connsiteX1" fmla="*/ 9144000 w 9144000"/>
              <a:gd name="connsiteY1" fmla="*/ 0 h 1415143"/>
              <a:gd name="connsiteX2" fmla="*/ 9144000 w 9144000"/>
              <a:gd name="connsiteY2" fmla="*/ 1415143 h 1415143"/>
              <a:gd name="connsiteX3" fmla="*/ 0 w 9144000"/>
              <a:gd name="connsiteY3" fmla="*/ 1415143 h 1415143"/>
              <a:gd name="connsiteX4" fmla="*/ 0 w 9144000"/>
              <a:gd name="connsiteY4" fmla="*/ 0 h 1415143"/>
              <a:gd name="connsiteX0" fmla="*/ 0 w 9150350"/>
              <a:gd name="connsiteY0" fmla="*/ 0 h 3186793"/>
              <a:gd name="connsiteX1" fmla="*/ 9150350 w 9150350"/>
              <a:gd name="connsiteY1" fmla="*/ 1771650 h 3186793"/>
              <a:gd name="connsiteX2" fmla="*/ 9150350 w 9150350"/>
              <a:gd name="connsiteY2" fmla="*/ 3186793 h 3186793"/>
              <a:gd name="connsiteX3" fmla="*/ 6350 w 9150350"/>
              <a:gd name="connsiteY3" fmla="*/ 3186793 h 3186793"/>
              <a:gd name="connsiteX4" fmla="*/ 0 w 9150350"/>
              <a:gd name="connsiteY4" fmla="*/ 0 h 3186793"/>
              <a:gd name="connsiteX0" fmla="*/ 0 w 9150350"/>
              <a:gd name="connsiteY0" fmla="*/ 0 h 3186793"/>
              <a:gd name="connsiteX1" fmla="*/ 9150350 w 9150350"/>
              <a:gd name="connsiteY1" fmla="*/ 1771650 h 3186793"/>
              <a:gd name="connsiteX2" fmla="*/ 9150350 w 9150350"/>
              <a:gd name="connsiteY2" fmla="*/ 3186793 h 3186793"/>
              <a:gd name="connsiteX3" fmla="*/ 6350 w 9150350"/>
              <a:gd name="connsiteY3" fmla="*/ 3186793 h 3186793"/>
              <a:gd name="connsiteX4" fmla="*/ 0 w 9150350"/>
              <a:gd name="connsiteY4" fmla="*/ 0 h 3186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0350" h="3186793">
                <a:moveTo>
                  <a:pt x="0" y="0"/>
                </a:moveTo>
                <a:cubicBezTo>
                  <a:pt x="713317" y="2782207"/>
                  <a:pt x="6100233" y="1181100"/>
                  <a:pt x="9150350" y="1771650"/>
                </a:cubicBezTo>
                <a:lnTo>
                  <a:pt x="9150350" y="3186793"/>
                </a:lnTo>
                <a:lnTo>
                  <a:pt x="6350" y="3186793"/>
                </a:lnTo>
                <a:cubicBezTo>
                  <a:pt x="4233" y="2124529"/>
                  <a:pt x="2117" y="1062264"/>
                  <a:pt x="0" y="0"/>
                </a:cubicBezTo>
                <a:close/>
              </a:path>
            </a:pathLst>
          </a:cu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13" name="Picture 112"/>
          <p:cNvPicPr>
            <a:picLocks noChangeAspect="1"/>
          </p:cNvPicPr>
          <p:nvPr userDrawn="1"/>
        </p:nvPicPr>
        <p:blipFill rotWithShape="1">
          <a:blip r:embed="rId3" cstate="print">
            <a:extLst>
              <a:ext uri="{28A0092B-C50C-407E-A947-70E740481C1C}">
                <a14:useLocalDpi xmlns:a14="http://schemas.microsoft.com/office/drawing/2010/main" val="0"/>
              </a:ext>
            </a:extLst>
          </a:blip>
          <a:srcRect b="49999"/>
          <a:stretch/>
        </p:blipFill>
        <p:spPr>
          <a:xfrm flipH="1">
            <a:off x="8919332" y="6295414"/>
            <a:ext cx="3272669" cy="562588"/>
          </a:xfrm>
          <a:prstGeom prst="rect">
            <a:avLst/>
          </a:prstGeom>
        </p:spPr>
      </p:pic>
      <p:sp>
        <p:nvSpPr>
          <p:cNvPr id="114" name="TextBox 113"/>
          <p:cNvSpPr txBox="1"/>
          <p:nvPr userDrawn="1"/>
        </p:nvSpPr>
        <p:spPr>
          <a:xfrm>
            <a:off x="7490642" y="6459594"/>
            <a:ext cx="2345514" cy="207749"/>
          </a:xfrm>
          <a:prstGeom prst="rect">
            <a:avLst/>
          </a:prstGeom>
          <a:noFill/>
        </p:spPr>
        <p:txBody>
          <a:bodyPr wrap="none" rtlCol="0">
            <a:spAutoFit/>
          </a:bodyPr>
          <a:lstStyle/>
          <a:p>
            <a:pPr algn="r"/>
            <a:r>
              <a:rPr lang="en-US" sz="750" dirty="0" smtClean="0">
                <a:solidFill>
                  <a:prstClr val="white"/>
                </a:solidFill>
              </a:rPr>
              <a:t>|   Copyright </a:t>
            </a:r>
            <a:r>
              <a:rPr lang="en-US" sz="750" dirty="0">
                <a:solidFill>
                  <a:prstClr val="white"/>
                </a:solidFill>
              </a:rPr>
              <a:t>© </a:t>
            </a:r>
            <a:r>
              <a:rPr lang="en-US" sz="750" dirty="0" smtClean="0">
                <a:solidFill>
                  <a:prstClr val="white"/>
                </a:solidFill>
              </a:rPr>
              <a:t>2016 Tata Consultancy Services Limited</a:t>
            </a:r>
            <a:endParaRPr lang="en-US" sz="750" dirty="0">
              <a:solidFill>
                <a:prstClr val="white"/>
              </a:solidFill>
            </a:endParaRPr>
          </a:p>
        </p:txBody>
      </p:sp>
      <p:sp>
        <p:nvSpPr>
          <p:cNvPr id="41" name="Title 1"/>
          <p:cNvSpPr>
            <a:spLocks noGrp="1"/>
          </p:cNvSpPr>
          <p:nvPr>
            <p:ph type="title" hasCustomPrompt="1"/>
          </p:nvPr>
        </p:nvSpPr>
        <p:spPr>
          <a:xfrm>
            <a:off x="0" y="5962100"/>
            <a:ext cx="7936992" cy="457200"/>
          </a:xfrm>
        </p:spPr>
        <p:txBody>
          <a:bodyPr anchor="t">
            <a:noAutofit/>
          </a:bodyPr>
          <a:lstStyle>
            <a:lvl1pPr algn="l">
              <a:defRPr sz="2400" b="0" cap="none">
                <a:solidFill>
                  <a:schemeClr val="bg1"/>
                </a:solidFill>
                <a:latin typeface="+mj-lt"/>
              </a:defRPr>
            </a:lvl1pPr>
          </a:lstStyle>
          <a:p>
            <a:r>
              <a:rPr lang="en-US" dirty="0" smtClean="0"/>
              <a:t>Click to add subtitle </a:t>
            </a:r>
            <a:endParaRPr lang="en-US" dirty="0"/>
          </a:p>
        </p:txBody>
      </p:sp>
      <p:sp>
        <p:nvSpPr>
          <p:cNvPr id="42" name="Text Placeholder 2"/>
          <p:cNvSpPr>
            <a:spLocks noGrp="1"/>
          </p:cNvSpPr>
          <p:nvPr>
            <p:ph type="body" idx="1" hasCustomPrompt="1"/>
          </p:nvPr>
        </p:nvSpPr>
        <p:spPr>
          <a:xfrm>
            <a:off x="0" y="5381517"/>
            <a:ext cx="8229600" cy="530352"/>
          </a:xfrm>
        </p:spPr>
        <p:txBody>
          <a:bodyPr anchor="b">
            <a:noAutofit/>
          </a:bodyPr>
          <a:lstStyle>
            <a:lvl1pPr marL="0" indent="0" algn="l">
              <a:buNone/>
              <a:defRPr sz="3000" b="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title</a:t>
            </a:r>
          </a:p>
        </p:txBody>
      </p:sp>
      <p:sp>
        <p:nvSpPr>
          <p:cNvPr id="43" name="Text Placeholder 6"/>
          <p:cNvSpPr>
            <a:spLocks noGrp="1"/>
          </p:cNvSpPr>
          <p:nvPr>
            <p:ph type="body" sz="quarter" idx="10" hasCustomPrompt="1"/>
          </p:nvPr>
        </p:nvSpPr>
        <p:spPr>
          <a:xfrm>
            <a:off x="15407" y="6449401"/>
            <a:ext cx="2016609" cy="378619"/>
          </a:xfrm>
        </p:spPr>
        <p:txBody>
          <a:bodyPr>
            <a:noAutofit/>
          </a:bodyPr>
          <a:lstStyle>
            <a:lvl1pPr marL="0" indent="0">
              <a:buNone/>
              <a:defRPr sz="180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Date</a:t>
            </a:r>
            <a:endParaRPr lang="en-US" dirty="0"/>
          </a:p>
        </p:txBody>
      </p:sp>
      <p:sp>
        <p:nvSpPr>
          <p:cNvPr id="44" name="Rectangle 43"/>
          <p:cNvSpPr/>
          <p:nvPr userDrawn="1"/>
        </p:nvSpPr>
        <p:spPr>
          <a:xfrm>
            <a:off x="0" y="-6387"/>
            <a:ext cx="12192000" cy="787741"/>
          </a:xfrm>
          <a:prstGeom prst="rect">
            <a:avLst/>
          </a:prstGeom>
          <a:solidFill>
            <a:schemeClr val="accent4"/>
          </a:solidFill>
          <a:ln w="9525" cap="flat" cmpd="sng" algn="ctr">
            <a:noFill/>
            <a:prstDash val="solid"/>
          </a:ln>
          <a:effectLst/>
        </p:spPr>
        <p:txBody>
          <a:bodyPr rtlCol="0" anchor="ctr"/>
          <a:lstStyle/>
          <a:p>
            <a:pPr algn="ctr"/>
            <a:endParaRPr lang="en-US" kern="0" dirty="0">
              <a:solidFill>
                <a:sysClr val="window" lastClr="FFFFFF"/>
              </a:solidFill>
            </a:endParaRPr>
          </a:p>
        </p:txBody>
      </p:sp>
      <p:sp>
        <p:nvSpPr>
          <p:cNvPr id="115" name="Freeform 9"/>
          <p:cNvSpPr>
            <a:spLocks noEditPoints="1"/>
          </p:cNvSpPr>
          <p:nvPr userDrawn="1"/>
        </p:nvSpPr>
        <p:spPr bwMode="auto">
          <a:xfrm>
            <a:off x="11167096" y="166859"/>
            <a:ext cx="647277"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7" name="Freeform 6"/>
          <p:cNvSpPr>
            <a:spLocks noEditPoints="1"/>
          </p:cNvSpPr>
          <p:nvPr userDrawn="1"/>
        </p:nvSpPr>
        <p:spPr bwMode="auto">
          <a:xfrm>
            <a:off x="557441" y="231878"/>
            <a:ext cx="1099979" cy="348381"/>
          </a:xfrm>
          <a:custGeom>
            <a:avLst/>
            <a:gdLst>
              <a:gd name="T0" fmla="*/ 13059 w 16368"/>
              <a:gd name="T1" fmla="*/ 6821 h 6912"/>
              <a:gd name="T2" fmla="*/ 13171 w 16368"/>
              <a:gd name="T3" fmla="*/ 6058 h 6912"/>
              <a:gd name="T4" fmla="*/ 12537 w 16368"/>
              <a:gd name="T5" fmla="*/ 5601 h 6912"/>
              <a:gd name="T6" fmla="*/ 13031 w 16368"/>
              <a:gd name="T7" fmla="*/ 5422 h 6912"/>
              <a:gd name="T8" fmla="*/ 12404 w 16368"/>
              <a:gd name="T9" fmla="*/ 5262 h 6912"/>
              <a:gd name="T10" fmla="*/ 12431 w 16368"/>
              <a:gd name="T11" fmla="*/ 6007 h 6912"/>
              <a:gd name="T12" fmla="*/ 12987 w 16368"/>
              <a:gd name="T13" fmla="*/ 6455 h 6912"/>
              <a:gd name="T14" fmla="*/ 12420 w 16368"/>
              <a:gd name="T15" fmla="*/ 6610 h 6912"/>
              <a:gd name="T16" fmla="*/ 10290 w 16368"/>
              <a:gd name="T17" fmla="*/ 6648 h 6912"/>
              <a:gd name="T18" fmla="*/ 9716 w 16368"/>
              <a:gd name="T19" fmla="*/ 5817 h 6912"/>
              <a:gd name="T20" fmla="*/ 10563 w 16368"/>
              <a:gd name="T21" fmla="*/ 5437 h 6912"/>
              <a:gd name="T22" fmla="*/ 9537 w 16368"/>
              <a:gd name="T23" fmla="*/ 5473 h 6912"/>
              <a:gd name="T24" fmla="*/ 9912 w 16368"/>
              <a:gd name="T25" fmla="*/ 6864 h 6912"/>
              <a:gd name="T26" fmla="*/ 7886 w 16368"/>
              <a:gd name="T27" fmla="*/ 6342 h 6912"/>
              <a:gd name="T28" fmla="*/ 3258 w 16368"/>
              <a:gd name="T29" fmla="*/ 6878 h 6912"/>
              <a:gd name="T30" fmla="*/ 4175 w 16368"/>
              <a:gd name="T31" fmla="*/ 6446 h 6912"/>
              <a:gd name="T32" fmla="*/ 3586 w 16368"/>
              <a:gd name="T33" fmla="*/ 5821 h 6912"/>
              <a:gd name="T34" fmla="*/ 3511 w 16368"/>
              <a:gd name="T35" fmla="*/ 5432 h 6912"/>
              <a:gd name="T36" fmla="*/ 3856 w 16368"/>
              <a:gd name="T37" fmla="*/ 5147 h 6912"/>
              <a:gd name="T38" fmla="*/ 3086 w 16368"/>
              <a:gd name="T39" fmla="*/ 5654 h 6912"/>
              <a:gd name="T40" fmla="*/ 3767 w 16368"/>
              <a:gd name="T41" fmla="*/ 6238 h 6912"/>
              <a:gd name="T42" fmla="*/ 3719 w 16368"/>
              <a:gd name="T43" fmla="*/ 6621 h 6912"/>
              <a:gd name="T44" fmla="*/ 6358 w 16368"/>
              <a:gd name="T45" fmla="*/ 6200 h 6912"/>
              <a:gd name="T46" fmla="*/ 6907 w 16368"/>
              <a:gd name="T47" fmla="*/ 6636 h 6912"/>
              <a:gd name="T48" fmla="*/ 6848 w 16368"/>
              <a:gd name="T49" fmla="*/ 5890 h 6912"/>
              <a:gd name="T50" fmla="*/ 6560 w 16368"/>
              <a:gd name="T51" fmla="*/ 5196 h 6912"/>
              <a:gd name="T52" fmla="*/ 6473 w 16368"/>
              <a:gd name="T53" fmla="*/ 5436 h 6912"/>
              <a:gd name="T54" fmla="*/ 6496 w 16368"/>
              <a:gd name="T55" fmla="*/ 5894 h 6912"/>
              <a:gd name="T56" fmla="*/ 765 w 16368"/>
              <a:gd name="T57" fmla="*/ 4050 h 6912"/>
              <a:gd name="T58" fmla="*/ 414 w 16368"/>
              <a:gd name="T59" fmla="*/ 3090 h 6912"/>
              <a:gd name="T60" fmla="*/ 1311 w 16368"/>
              <a:gd name="T61" fmla="*/ 2618 h 6912"/>
              <a:gd name="T62" fmla="*/ 70 w 16368"/>
              <a:gd name="T63" fmla="*/ 3082 h 6912"/>
              <a:gd name="T64" fmla="*/ 780 w 16368"/>
              <a:gd name="T65" fmla="*/ 4327 h 6912"/>
              <a:gd name="T66" fmla="*/ 2867 w 16368"/>
              <a:gd name="T67" fmla="*/ 4033 h 6912"/>
              <a:gd name="T68" fmla="*/ 2587 w 16368"/>
              <a:gd name="T69" fmla="*/ 2621 h 6912"/>
              <a:gd name="T70" fmla="*/ 1434 w 16368"/>
              <a:gd name="T71" fmla="*/ 3358 h 6912"/>
              <a:gd name="T72" fmla="*/ 2181 w 16368"/>
              <a:gd name="T73" fmla="*/ 4076 h 6912"/>
              <a:gd name="T74" fmla="*/ 1790 w 16368"/>
              <a:gd name="T75" fmla="*/ 3203 h 6912"/>
              <a:gd name="T76" fmla="*/ 2563 w 16368"/>
              <a:gd name="T77" fmla="*/ 2957 h 6912"/>
              <a:gd name="T78" fmla="*/ 2523 w 16368"/>
              <a:gd name="T79" fmla="*/ 3971 h 6912"/>
              <a:gd name="T80" fmla="*/ 3826 w 16368"/>
              <a:gd name="T81" fmla="*/ 3401 h 6912"/>
              <a:gd name="T82" fmla="*/ 5201 w 16368"/>
              <a:gd name="T83" fmla="*/ 4304 h 6912"/>
              <a:gd name="T84" fmla="*/ 6088 w 16368"/>
              <a:gd name="T85" fmla="*/ 3839 h 6912"/>
              <a:gd name="T86" fmla="*/ 5467 w 16368"/>
              <a:gd name="T87" fmla="*/ 3223 h 6912"/>
              <a:gd name="T88" fmla="*/ 5434 w 16368"/>
              <a:gd name="T89" fmla="*/ 2845 h 6912"/>
              <a:gd name="T90" fmla="*/ 5737 w 16368"/>
              <a:gd name="T91" fmla="*/ 2562 h 6912"/>
              <a:gd name="T92" fmla="*/ 4999 w 16368"/>
              <a:gd name="T93" fmla="*/ 3094 h 6912"/>
              <a:gd name="T94" fmla="*/ 5698 w 16368"/>
              <a:gd name="T95" fmla="*/ 3673 h 6912"/>
              <a:gd name="T96" fmla="*/ 5617 w 16368"/>
              <a:gd name="T97" fmla="*/ 4044 h 6912"/>
              <a:gd name="T98" fmla="*/ 6429 w 16368"/>
              <a:gd name="T99" fmla="*/ 3950 h 6912"/>
              <a:gd name="T100" fmla="*/ 7503 w 16368"/>
              <a:gd name="T101" fmla="*/ 4170 h 6912"/>
              <a:gd name="T102" fmla="*/ 7279 w 16368"/>
              <a:gd name="T103" fmla="*/ 3987 h 6912"/>
              <a:gd name="T104" fmla="*/ 6709 w 16368"/>
              <a:gd name="T105" fmla="*/ 3804 h 6912"/>
              <a:gd name="T106" fmla="*/ 10777 w 16368"/>
              <a:gd name="T107" fmla="*/ 3115 h 6912"/>
              <a:gd name="T108" fmla="*/ 12176 w 16368"/>
              <a:gd name="T109" fmla="*/ 3026 h 6912"/>
              <a:gd name="T110" fmla="*/ 14702 w 16368"/>
              <a:gd name="T111" fmla="*/ 4030 h 6912"/>
              <a:gd name="T112" fmla="*/ 13852 w 16368"/>
              <a:gd name="T113" fmla="*/ 3645 h 6912"/>
              <a:gd name="T114" fmla="*/ 14434 w 16368"/>
              <a:gd name="T115" fmla="*/ 2814 h 6912"/>
              <a:gd name="T116" fmla="*/ 14096 w 16368"/>
              <a:gd name="T117" fmla="*/ 2603 h 6912"/>
              <a:gd name="T118" fmla="*/ 13655 w 16368"/>
              <a:gd name="T119" fmla="*/ 4002 h 6912"/>
              <a:gd name="T120" fmla="*/ 15796 w 16368"/>
              <a:gd name="T121" fmla="*/ 3578 h 6912"/>
              <a:gd name="T122" fmla="*/ 8589 w 16368"/>
              <a:gd name="T123" fmla="*/ 495 h 6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68" h="6912">
                <a:moveTo>
                  <a:pt x="6388" y="495"/>
                </a:moveTo>
                <a:lnTo>
                  <a:pt x="6388" y="0"/>
                </a:lnTo>
                <a:lnTo>
                  <a:pt x="4724" y="0"/>
                </a:lnTo>
                <a:lnTo>
                  <a:pt x="4724" y="495"/>
                </a:lnTo>
                <a:lnTo>
                  <a:pt x="5212" y="495"/>
                </a:lnTo>
                <a:lnTo>
                  <a:pt x="5212" y="1721"/>
                </a:lnTo>
                <a:lnTo>
                  <a:pt x="5900" y="1721"/>
                </a:lnTo>
                <a:lnTo>
                  <a:pt x="5900" y="495"/>
                </a:lnTo>
                <a:lnTo>
                  <a:pt x="6388" y="495"/>
                </a:lnTo>
                <a:close/>
                <a:moveTo>
                  <a:pt x="12191" y="6803"/>
                </a:moveTo>
                <a:lnTo>
                  <a:pt x="12210" y="6813"/>
                </a:lnTo>
                <a:lnTo>
                  <a:pt x="12231" y="6823"/>
                </a:lnTo>
                <a:lnTo>
                  <a:pt x="12253" y="6833"/>
                </a:lnTo>
                <a:lnTo>
                  <a:pt x="12278" y="6843"/>
                </a:lnTo>
                <a:lnTo>
                  <a:pt x="12304" y="6853"/>
                </a:lnTo>
                <a:lnTo>
                  <a:pt x="12331" y="6862"/>
                </a:lnTo>
                <a:lnTo>
                  <a:pt x="12361" y="6871"/>
                </a:lnTo>
                <a:lnTo>
                  <a:pt x="12391" y="6878"/>
                </a:lnTo>
                <a:lnTo>
                  <a:pt x="12422" y="6885"/>
                </a:lnTo>
                <a:lnTo>
                  <a:pt x="12454" y="6893"/>
                </a:lnTo>
                <a:lnTo>
                  <a:pt x="12487" y="6898"/>
                </a:lnTo>
                <a:lnTo>
                  <a:pt x="12520" y="6903"/>
                </a:lnTo>
                <a:lnTo>
                  <a:pt x="12554" y="6907"/>
                </a:lnTo>
                <a:lnTo>
                  <a:pt x="12588" y="6910"/>
                </a:lnTo>
                <a:lnTo>
                  <a:pt x="12622" y="6911"/>
                </a:lnTo>
                <a:lnTo>
                  <a:pt x="12657" y="6912"/>
                </a:lnTo>
                <a:lnTo>
                  <a:pt x="12697" y="6911"/>
                </a:lnTo>
                <a:lnTo>
                  <a:pt x="12737" y="6909"/>
                </a:lnTo>
                <a:lnTo>
                  <a:pt x="12775" y="6906"/>
                </a:lnTo>
                <a:lnTo>
                  <a:pt x="12812" y="6901"/>
                </a:lnTo>
                <a:lnTo>
                  <a:pt x="12848" y="6896"/>
                </a:lnTo>
                <a:lnTo>
                  <a:pt x="12882" y="6888"/>
                </a:lnTo>
                <a:lnTo>
                  <a:pt x="12914" y="6879"/>
                </a:lnTo>
                <a:lnTo>
                  <a:pt x="12946" y="6870"/>
                </a:lnTo>
                <a:lnTo>
                  <a:pt x="12976" y="6860"/>
                </a:lnTo>
                <a:lnTo>
                  <a:pt x="13004" y="6848"/>
                </a:lnTo>
                <a:lnTo>
                  <a:pt x="13032" y="6835"/>
                </a:lnTo>
                <a:lnTo>
                  <a:pt x="13059" y="6821"/>
                </a:lnTo>
                <a:lnTo>
                  <a:pt x="13083" y="6807"/>
                </a:lnTo>
                <a:lnTo>
                  <a:pt x="13107" y="6791"/>
                </a:lnTo>
                <a:lnTo>
                  <a:pt x="13129" y="6775"/>
                </a:lnTo>
                <a:lnTo>
                  <a:pt x="13150" y="6758"/>
                </a:lnTo>
                <a:lnTo>
                  <a:pt x="13169" y="6739"/>
                </a:lnTo>
                <a:lnTo>
                  <a:pt x="13187" y="6720"/>
                </a:lnTo>
                <a:lnTo>
                  <a:pt x="13205" y="6700"/>
                </a:lnTo>
                <a:lnTo>
                  <a:pt x="13220" y="6680"/>
                </a:lnTo>
                <a:lnTo>
                  <a:pt x="13235" y="6659"/>
                </a:lnTo>
                <a:lnTo>
                  <a:pt x="13248" y="6637"/>
                </a:lnTo>
                <a:lnTo>
                  <a:pt x="13259" y="6615"/>
                </a:lnTo>
                <a:lnTo>
                  <a:pt x="13270" y="6592"/>
                </a:lnTo>
                <a:lnTo>
                  <a:pt x="13280" y="6568"/>
                </a:lnTo>
                <a:lnTo>
                  <a:pt x="13288" y="6545"/>
                </a:lnTo>
                <a:lnTo>
                  <a:pt x="13294" y="6521"/>
                </a:lnTo>
                <a:lnTo>
                  <a:pt x="13300" y="6496"/>
                </a:lnTo>
                <a:lnTo>
                  <a:pt x="13304" y="6471"/>
                </a:lnTo>
                <a:lnTo>
                  <a:pt x="13307" y="6446"/>
                </a:lnTo>
                <a:lnTo>
                  <a:pt x="13309" y="6420"/>
                </a:lnTo>
                <a:lnTo>
                  <a:pt x="13309" y="6395"/>
                </a:lnTo>
                <a:lnTo>
                  <a:pt x="13309" y="6372"/>
                </a:lnTo>
                <a:lnTo>
                  <a:pt x="13308" y="6350"/>
                </a:lnTo>
                <a:lnTo>
                  <a:pt x="13306" y="6327"/>
                </a:lnTo>
                <a:lnTo>
                  <a:pt x="13303" y="6307"/>
                </a:lnTo>
                <a:lnTo>
                  <a:pt x="13299" y="6285"/>
                </a:lnTo>
                <a:lnTo>
                  <a:pt x="13294" y="6266"/>
                </a:lnTo>
                <a:lnTo>
                  <a:pt x="13289" y="6245"/>
                </a:lnTo>
                <a:lnTo>
                  <a:pt x="13283" y="6226"/>
                </a:lnTo>
                <a:lnTo>
                  <a:pt x="13275" y="6207"/>
                </a:lnTo>
                <a:lnTo>
                  <a:pt x="13267" y="6189"/>
                </a:lnTo>
                <a:lnTo>
                  <a:pt x="13258" y="6172"/>
                </a:lnTo>
                <a:lnTo>
                  <a:pt x="13248" y="6154"/>
                </a:lnTo>
                <a:lnTo>
                  <a:pt x="13238" y="6137"/>
                </a:lnTo>
                <a:lnTo>
                  <a:pt x="13226" y="6120"/>
                </a:lnTo>
                <a:lnTo>
                  <a:pt x="13213" y="6104"/>
                </a:lnTo>
                <a:lnTo>
                  <a:pt x="13200" y="6089"/>
                </a:lnTo>
                <a:lnTo>
                  <a:pt x="13186" y="6073"/>
                </a:lnTo>
                <a:lnTo>
                  <a:pt x="13171" y="6058"/>
                </a:lnTo>
                <a:lnTo>
                  <a:pt x="13155" y="6044"/>
                </a:lnTo>
                <a:lnTo>
                  <a:pt x="13138" y="6029"/>
                </a:lnTo>
                <a:lnTo>
                  <a:pt x="13120" y="6016"/>
                </a:lnTo>
                <a:lnTo>
                  <a:pt x="13102" y="6002"/>
                </a:lnTo>
                <a:lnTo>
                  <a:pt x="13082" y="5989"/>
                </a:lnTo>
                <a:lnTo>
                  <a:pt x="13062" y="5976"/>
                </a:lnTo>
                <a:lnTo>
                  <a:pt x="13041" y="5964"/>
                </a:lnTo>
                <a:lnTo>
                  <a:pt x="13019" y="5952"/>
                </a:lnTo>
                <a:lnTo>
                  <a:pt x="12995" y="5939"/>
                </a:lnTo>
                <a:lnTo>
                  <a:pt x="12972" y="5927"/>
                </a:lnTo>
                <a:lnTo>
                  <a:pt x="12947" y="5916"/>
                </a:lnTo>
                <a:lnTo>
                  <a:pt x="12920" y="5905"/>
                </a:lnTo>
                <a:lnTo>
                  <a:pt x="12894" y="5893"/>
                </a:lnTo>
                <a:lnTo>
                  <a:pt x="12866" y="5883"/>
                </a:lnTo>
                <a:lnTo>
                  <a:pt x="12825" y="5867"/>
                </a:lnTo>
                <a:lnTo>
                  <a:pt x="12786" y="5851"/>
                </a:lnTo>
                <a:lnTo>
                  <a:pt x="12751" y="5835"/>
                </a:lnTo>
                <a:lnTo>
                  <a:pt x="12718" y="5821"/>
                </a:lnTo>
                <a:lnTo>
                  <a:pt x="12688" y="5806"/>
                </a:lnTo>
                <a:lnTo>
                  <a:pt x="12662" y="5790"/>
                </a:lnTo>
                <a:lnTo>
                  <a:pt x="12637" y="5775"/>
                </a:lnTo>
                <a:lnTo>
                  <a:pt x="12616" y="5758"/>
                </a:lnTo>
                <a:lnTo>
                  <a:pt x="12606" y="5750"/>
                </a:lnTo>
                <a:lnTo>
                  <a:pt x="12597" y="5742"/>
                </a:lnTo>
                <a:lnTo>
                  <a:pt x="12589" y="5734"/>
                </a:lnTo>
                <a:lnTo>
                  <a:pt x="12581" y="5725"/>
                </a:lnTo>
                <a:lnTo>
                  <a:pt x="12574" y="5717"/>
                </a:lnTo>
                <a:lnTo>
                  <a:pt x="12568" y="5707"/>
                </a:lnTo>
                <a:lnTo>
                  <a:pt x="12561" y="5698"/>
                </a:lnTo>
                <a:lnTo>
                  <a:pt x="12556" y="5689"/>
                </a:lnTo>
                <a:lnTo>
                  <a:pt x="12552" y="5679"/>
                </a:lnTo>
                <a:lnTo>
                  <a:pt x="12548" y="5668"/>
                </a:lnTo>
                <a:lnTo>
                  <a:pt x="12545" y="5658"/>
                </a:lnTo>
                <a:lnTo>
                  <a:pt x="12542" y="5647"/>
                </a:lnTo>
                <a:lnTo>
                  <a:pt x="12540" y="5637"/>
                </a:lnTo>
                <a:lnTo>
                  <a:pt x="12538" y="5626"/>
                </a:lnTo>
                <a:lnTo>
                  <a:pt x="12538" y="5613"/>
                </a:lnTo>
                <a:lnTo>
                  <a:pt x="12537" y="5601"/>
                </a:lnTo>
                <a:lnTo>
                  <a:pt x="12538" y="5583"/>
                </a:lnTo>
                <a:lnTo>
                  <a:pt x="12541" y="5563"/>
                </a:lnTo>
                <a:lnTo>
                  <a:pt x="12544" y="5554"/>
                </a:lnTo>
                <a:lnTo>
                  <a:pt x="12546" y="5545"/>
                </a:lnTo>
                <a:lnTo>
                  <a:pt x="12550" y="5536"/>
                </a:lnTo>
                <a:lnTo>
                  <a:pt x="12553" y="5526"/>
                </a:lnTo>
                <a:lnTo>
                  <a:pt x="12558" y="5517"/>
                </a:lnTo>
                <a:lnTo>
                  <a:pt x="12563" y="5508"/>
                </a:lnTo>
                <a:lnTo>
                  <a:pt x="12569" y="5500"/>
                </a:lnTo>
                <a:lnTo>
                  <a:pt x="12575" y="5491"/>
                </a:lnTo>
                <a:lnTo>
                  <a:pt x="12581" y="5482"/>
                </a:lnTo>
                <a:lnTo>
                  <a:pt x="12588" y="5475"/>
                </a:lnTo>
                <a:lnTo>
                  <a:pt x="12596" y="5467"/>
                </a:lnTo>
                <a:lnTo>
                  <a:pt x="12604" y="5460"/>
                </a:lnTo>
                <a:lnTo>
                  <a:pt x="12614" y="5453"/>
                </a:lnTo>
                <a:lnTo>
                  <a:pt x="12623" y="5446"/>
                </a:lnTo>
                <a:lnTo>
                  <a:pt x="12633" y="5438"/>
                </a:lnTo>
                <a:lnTo>
                  <a:pt x="12644" y="5432"/>
                </a:lnTo>
                <a:lnTo>
                  <a:pt x="12656" y="5427"/>
                </a:lnTo>
                <a:lnTo>
                  <a:pt x="12667" y="5421"/>
                </a:lnTo>
                <a:lnTo>
                  <a:pt x="12680" y="5417"/>
                </a:lnTo>
                <a:lnTo>
                  <a:pt x="12693" y="5412"/>
                </a:lnTo>
                <a:lnTo>
                  <a:pt x="12707" y="5408"/>
                </a:lnTo>
                <a:lnTo>
                  <a:pt x="12721" y="5405"/>
                </a:lnTo>
                <a:lnTo>
                  <a:pt x="12736" y="5402"/>
                </a:lnTo>
                <a:lnTo>
                  <a:pt x="12752" y="5398"/>
                </a:lnTo>
                <a:lnTo>
                  <a:pt x="12768" y="5396"/>
                </a:lnTo>
                <a:lnTo>
                  <a:pt x="12785" y="5395"/>
                </a:lnTo>
                <a:lnTo>
                  <a:pt x="12803" y="5394"/>
                </a:lnTo>
                <a:lnTo>
                  <a:pt x="12821" y="5393"/>
                </a:lnTo>
                <a:lnTo>
                  <a:pt x="12852" y="5394"/>
                </a:lnTo>
                <a:lnTo>
                  <a:pt x="12881" y="5396"/>
                </a:lnTo>
                <a:lnTo>
                  <a:pt x="12908" y="5398"/>
                </a:lnTo>
                <a:lnTo>
                  <a:pt x="12935" y="5402"/>
                </a:lnTo>
                <a:lnTo>
                  <a:pt x="12960" y="5406"/>
                </a:lnTo>
                <a:lnTo>
                  <a:pt x="12985" y="5411"/>
                </a:lnTo>
                <a:lnTo>
                  <a:pt x="13008" y="5417"/>
                </a:lnTo>
                <a:lnTo>
                  <a:pt x="13031" y="5422"/>
                </a:lnTo>
                <a:lnTo>
                  <a:pt x="13052" y="5429"/>
                </a:lnTo>
                <a:lnTo>
                  <a:pt x="13072" y="5435"/>
                </a:lnTo>
                <a:lnTo>
                  <a:pt x="13091" y="5442"/>
                </a:lnTo>
                <a:lnTo>
                  <a:pt x="13109" y="5449"/>
                </a:lnTo>
                <a:lnTo>
                  <a:pt x="13139" y="5463"/>
                </a:lnTo>
                <a:lnTo>
                  <a:pt x="13166" y="5475"/>
                </a:lnTo>
                <a:lnTo>
                  <a:pt x="13241" y="5222"/>
                </a:lnTo>
                <a:lnTo>
                  <a:pt x="13223" y="5213"/>
                </a:lnTo>
                <a:lnTo>
                  <a:pt x="13205" y="5205"/>
                </a:lnTo>
                <a:lnTo>
                  <a:pt x="13185" y="5197"/>
                </a:lnTo>
                <a:lnTo>
                  <a:pt x="13165" y="5189"/>
                </a:lnTo>
                <a:lnTo>
                  <a:pt x="13142" y="5182"/>
                </a:lnTo>
                <a:lnTo>
                  <a:pt x="13120" y="5175"/>
                </a:lnTo>
                <a:lnTo>
                  <a:pt x="13096" y="5168"/>
                </a:lnTo>
                <a:lnTo>
                  <a:pt x="13071" y="5162"/>
                </a:lnTo>
                <a:lnTo>
                  <a:pt x="13044" y="5157"/>
                </a:lnTo>
                <a:lnTo>
                  <a:pt x="13017" y="5152"/>
                </a:lnTo>
                <a:lnTo>
                  <a:pt x="12988" y="5147"/>
                </a:lnTo>
                <a:lnTo>
                  <a:pt x="12958" y="5144"/>
                </a:lnTo>
                <a:lnTo>
                  <a:pt x="12928" y="5141"/>
                </a:lnTo>
                <a:lnTo>
                  <a:pt x="12896" y="5139"/>
                </a:lnTo>
                <a:lnTo>
                  <a:pt x="12862" y="5137"/>
                </a:lnTo>
                <a:lnTo>
                  <a:pt x="12828" y="5137"/>
                </a:lnTo>
                <a:lnTo>
                  <a:pt x="12794" y="5138"/>
                </a:lnTo>
                <a:lnTo>
                  <a:pt x="12760" y="5139"/>
                </a:lnTo>
                <a:lnTo>
                  <a:pt x="12727" y="5142"/>
                </a:lnTo>
                <a:lnTo>
                  <a:pt x="12694" y="5146"/>
                </a:lnTo>
                <a:lnTo>
                  <a:pt x="12664" y="5152"/>
                </a:lnTo>
                <a:lnTo>
                  <a:pt x="12633" y="5158"/>
                </a:lnTo>
                <a:lnTo>
                  <a:pt x="12603" y="5165"/>
                </a:lnTo>
                <a:lnTo>
                  <a:pt x="12576" y="5175"/>
                </a:lnTo>
                <a:lnTo>
                  <a:pt x="12548" y="5184"/>
                </a:lnTo>
                <a:lnTo>
                  <a:pt x="12522" y="5195"/>
                </a:lnTo>
                <a:lnTo>
                  <a:pt x="12496" y="5206"/>
                </a:lnTo>
                <a:lnTo>
                  <a:pt x="12471" y="5219"/>
                </a:lnTo>
                <a:lnTo>
                  <a:pt x="12448" y="5232"/>
                </a:lnTo>
                <a:lnTo>
                  <a:pt x="12425" y="5247"/>
                </a:lnTo>
                <a:lnTo>
                  <a:pt x="12404" y="5262"/>
                </a:lnTo>
                <a:lnTo>
                  <a:pt x="12383" y="5278"/>
                </a:lnTo>
                <a:lnTo>
                  <a:pt x="12364" y="5295"/>
                </a:lnTo>
                <a:lnTo>
                  <a:pt x="12346" y="5313"/>
                </a:lnTo>
                <a:lnTo>
                  <a:pt x="12329" y="5331"/>
                </a:lnTo>
                <a:lnTo>
                  <a:pt x="12313" y="5350"/>
                </a:lnTo>
                <a:lnTo>
                  <a:pt x="12299" y="5371"/>
                </a:lnTo>
                <a:lnTo>
                  <a:pt x="12285" y="5391"/>
                </a:lnTo>
                <a:lnTo>
                  <a:pt x="12273" y="5413"/>
                </a:lnTo>
                <a:lnTo>
                  <a:pt x="12262" y="5435"/>
                </a:lnTo>
                <a:lnTo>
                  <a:pt x="12251" y="5458"/>
                </a:lnTo>
                <a:lnTo>
                  <a:pt x="12243" y="5480"/>
                </a:lnTo>
                <a:lnTo>
                  <a:pt x="12236" y="5505"/>
                </a:lnTo>
                <a:lnTo>
                  <a:pt x="12230" y="5528"/>
                </a:lnTo>
                <a:lnTo>
                  <a:pt x="12225" y="5554"/>
                </a:lnTo>
                <a:lnTo>
                  <a:pt x="12222" y="5578"/>
                </a:lnTo>
                <a:lnTo>
                  <a:pt x="12220" y="5605"/>
                </a:lnTo>
                <a:lnTo>
                  <a:pt x="12219" y="5631"/>
                </a:lnTo>
                <a:lnTo>
                  <a:pt x="12220" y="5654"/>
                </a:lnTo>
                <a:lnTo>
                  <a:pt x="12221" y="5676"/>
                </a:lnTo>
                <a:lnTo>
                  <a:pt x="12224" y="5698"/>
                </a:lnTo>
                <a:lnTo>
                  <a:pt x="12227" y="5720"/>
                </a:lnTo>
                <a:lnTo>
                  <a:pt x="12232" y="5740"/>
                </a:lnTo>
                <a:lnTo>
                  <a:pt x="12237" y="5761"/>
                </a:lnTo>
                <a:lnTo>
                  <a:pt x="12244" y="5780"/>
                </a:lnTo>
                <a:lnTo>
                  <a:pt x="12251" y="5799"/>
                </a:lnTo>
                <a:lnTo>
                  <a:pt x="12260" y="5818"/>
                </a:lnTo>
                <a:lnTo>
                  <a:pt x="12270" y="5836"/>
                </a:lnTo>
                <a:lnTo>
                  <a:pt x="12280" y="5854"/>
                </a:lnTo>
                <a:lnTo>
                  <a:pt x="12291" y="5871"/>
                </a:lnTo>
                <a:lnTo>
                  <a:pt x="12304" y="5888"/>
                </a:lnTo>
                <a:lnTo>
                  <a:pt x="12317" y="5905"/>
                </a:lnTo>
                <a:lnTo>
                  <a:pt x="12330" y="5920"/>
                </a:lnTo>
                <a:lnTo>
                  <a:pt x="12346" y="5935"/>
                </a:lnTo>
                <a:lnTo>
                  <a:pt x="12361" y="5951"/>
                </a:lnTo>
                <a:lnTo>
                  <a:pt x="12377" y="5965"/>
                </a:lnTo>
                <a:lnTo>
                  <a:pt x="12395" y="5979"/>
                </a:lnTo>
                <a:lnTo>
                  <a:pt x="12412" y="5994"/>
                </a:lnTo>
                <a:lnTo>
                  <a:pt x="12431" y="6007"/>
                </a:lnTo>
                <a:lnTo>
                  <a:pt x="12451" y="6020"/>
                </a:lnTo>
                <a:lnTo>
                  <a:pt x="12471" y="6033"/>
                </a:lnTo>
                <a:lnTo>
                  <a:pt x="12492" y="6045"/>
                </a:lnTo>
                <a:lnTo>
                  <a:pt x="12514" y="6057"/>
                </a:lnTo>
                <a:lnTo>
                  <a:pt x="12536" y="6068"/>
                </a:lnTo>
                <a:lnTo>
                  <a:pt x="12559" y="6080"/>
                </a:lnTo>
                <a:lnTo>
                  <a:pt x="12583" y="6091"/>
                </a:lnTo>
                <a:lnTo>
                  <a:pt x="12607" y="6101"/>
                </a:lnTo>
                <a:lnTo>
                  <a:pt x="12633" y="6111"/>
                </a:lnTo>
                <a:lnTo>
                  <a:pt x="12659" y="6122"/>
                </a:lnTo>
                <a:lnTo>
                  <a:pt x="12685" y="6131"/>
                </a:lnTo>
                <a:lnTo>
                  <a:pt x="12724" y="6146"/>
                </a:lnTo>
                <a:lnTo>
                  <a:pt x="12761" y="6160"/>
                </a:lnTo>
                <a:lnTo>
                  <a:pt x="12794" y="6176"/>
                </a:lnTo>
                <a:lnTo>
                  <a:pt x="12824" y="6191"/>
                </a:lnTo>
                <a:lnTo>
                  <a:pt x="12852" y="6206"/>
                </a:lnTo>
                <a:lnTo>
                  <a:pt x="12877" y="6222"/>
                </a:lnTo>
                <a:lnTo>
                  <a:pt x="12899" y="6238"/>
                </a:lnTo>
                <a:lnTo>
                  <a:pt x="12919" y="6254"/>
                </a:lnTo>
                <a:lnTo>
                  <a:pt x="12928" y="6264"/>
                </a:lnTo>
                <a:lnTo>
                  <a:pt x="12936" y="6272"/>
                </a:lnTo>
                <a:lnTo>
                  <a:pt x="12944" y="6281"/>
                </a:lnTo>
                <a:lnTo>
                  <a:pt x="12951" y="6290"/>
                </a:lnTo>
                <a:lnTo>
                  <a:pt x="12957" y="6299"/>
                </a:lnTo>
                <a:lnTo>
                  <a:pt x="12962" y="6309"/>
                </a:lnTo>
                <a:lnTo>
                  <a:pt x="12969" y="6319"/>
                </a:lnTo>
                <a:lnTo>
                  <a:pt x="12973" y="6328"/>
                </a:lnTo>
                <a:lnTo>
                  <a:pt x="12977" y="6338"/>
                </a:lnTo>
                <a:lnTo>
                  <a:pt x="12980" y="6349"/>
                </a:lnTo>
                <a:lnTo>
                  <a:pt x="12983" y="6360"/>
                </a:lnTo>
                <a:lnTo>
                  <a:pt x="12986" y="6370"/>
                </a:lnTo>
                <a:lnTo>
                  <a:pt x="12987" y="6381"/>
                </a:lnTo>
                <a:lnTo>
                  <a:pt x="12989" y="6393"/>
                </a:lnTo>
                <a:lnTo>
                  <a:pt x="12989" y="6405"/>
                </a:lnTo>
                <a:lnTo>
                  <a:pt x="12990" y="6417"/>
                </a:lnTo>
                <a:lnTo>
                  <a:pt x="12989" y="6429"/>
                </a:lnTo>
                <a:lnTo>
                  <a:pt x="12988" y="6443"/>
                </a:lnTo>
                <a:lnTo>
                  <a:pt x="12987" y="6455"/>
                </a:lnTo>
                <a:lnTo>
                  <a:pt x="12985" y="6467"/>
                </a:lnTo>
                <a:lnTo>
                  <a:pt x="12982" y="6479"/>
                </a:lnTo>
                <a:lnTo>
                  <a:pt x="12978" y="6491"/>
                </a:lnTo>
                <a:lnTo>
                  <a:pt x="12974" y="6502"/>
                </a:lnTo>
                <a:lnTo>
                  <a:pt x="12970" y="6513"/>
                </a:lnTo>
                <a:lnTo>
                  <a:pt x="12963" y="6523"/>
                </a:lnTo>
                <a:lnTo>
                  <a:pt x="12957" y="6534"/>
                </a:lnTo>
                <a:lnTo>
                  <a:pt x="12951" y="6544"/>
                </a:lnTo>
                <a:lnTo>
                  <a:pt x="12944" y="6553"/>
                </a:lnTo>
                <a:lnTo>
                  <a:pt x="12936" y="6562"/>
                </a:lnTo>
                <a:lnTo>
                  <a:pt x="12928" y="6570"/>
                </a:lnTo>
                <a:lnTo>
                  <a:pt x="12918" y="6579"/>
                </a:lnTo>
                <a:lnTo>
                  <a:pt x="12908" y="6587"/>
                </a:lnTo>
                <a:lnTo>
                  <a:pt x="12898" y="6594"/>
                </a:lnTo>
                <a:lnTo>
                  <a:pt x="12888" y="6601"/>
                </a:lnTo>
                <a:lnTo>
                  <a:pt x="12877" y="6608"/>
                </a:lnTo>
                <a:lnTo>
                  <a:pt x="12864" y="6614"/>
                </a:lnTo>
                <a:lnTo>
                  <a:pt x="12852" y="6621"/>
                </a:lnTo>
                <a:lnTo>
                  <a:pt x="12839" y="6626"/>
                </a:lnTo>
                <a:lnTo>
                  <a:pt x="12824" y="6631"/>
                </a:lnTo>
                <a:lnTo>
                  <a:pt x="12810" y="6635"/>
                </a:lnTo>
                <a:lnTo>
                  <a:pt x="12796" y="6639"/>
                </a:lnTo>
                <a:lnTo>
                  <a:pt x="12780" y="6642"/>
                </a:lnTo>
                <a:lnTo>
                  <a:pt x="12764" y="6645"/>
                </a:lnTo>
                <a:lnTo>
                  <a:pt x="12748" y="6647"/>
                </a:lnTo>
                <a:lnTo>
                  <a:pt x="12731" y="6649"/>
                </a:lnTo>
                <a:lnTo>
                  <a:pt x="12714" y="6650"/>
                </a:lnTo>
                <a:lnTo>
                  <a:pt x="12695" y="6651"/>
                </a:lnTo>
                <a:lnTo>
                  <a:pt x="12677" y="6651"/>
                </a:lnTo>
                <a:lnTo>
                  <a:pt x="12647" y="6651"/>
                </a:lnTo>
                <a:lnTo>
                  <a:pt x="12618" y="6649"/>
                </a:lnTo>
                <a:lnTo>
                  <a:pt x="12588" y="6646"/>
                </a:lnTo>
                <a:lnTo>
                  <a:pt x="12558" y="6643"/>
                </a:lnTo>
                <a:lnTo>
                  <a:pt x="12530" y="6638"/>
                </a:lnTo>
                <a:lnTo>
                  <a:pt x="12502" y="6632"/>
                </a:lnTo>
                <a:lnTo>
                  <a:pt x="12473" y="6626"/>
                </a:lnTo>
                <a:lnTo>
                  <a:pt x="12447" y="6619"/>
                </a:lnTo>
                <a:lnTo>
                  <a:pt x="12420" y="6610"/>
                </a:lnTo>
                <a:lnTo>
                  <a:pt x="12395" y="6602"/>
                </a:lnTo>
                <a:lnTo>
                  <a:pt x="12370" y="6593"/>
                </a:lnTo>
                <a:lnTo>
                  <a:pt x="12347" y="6584"/>
                </a:lnTo>
                <a:lnTo>
                  <a:pt x="12323" y="6574"/>
                </a:lnTo>
                <a:lnTo>
                  <a:pt x="12302" y="6563"/>
                </a:lnTo>
                <a:lnTo>
                  <a:pt x="12280" y="6553"/>
                </a:lnTo>
                <a:lnTo>
                  <a:pt x="12261" y="6542"/>
                </a:lnTo>
                <a:lnTo>
                  <a:pt x="12191" y="6803"/>
                </a:lnTo>
                <a:close/>
                <a:moveTo>
                  <a:pt x="11914" y="5865"/>
                </a:moveTo>
                <a:lnTo>
                  <a:pt x="11265" y="5865"/>
                </a:lnTo>
                <a:lnTo>
                  <a:pt x="11265" y="5422"/>
                </a:lnTo>
                <a:lnTo>
                  <a:pt x="11953" y="5422"/>
                </a:lnTo>
                <a:lnTo>
                  <a:pt x="11953" y="5163"/>
                </a:lnTo>
                <a:lnTo>
                  <a:pt x="10951" y="5163"/>
                </a:lnTo>
                <a:lnTo>
                  <a:pt x="10951" y="6884"/>
                </a:lnTo>
                <a:lnTo>
                  <a:pt x="11991" y="6884"/>
                </a:lnTo>
                <a:lnTo>
                  <a:pt x="11991" y="6626"/>
                </a:lnTo>
                <a:lnTo>
                  <a:pt x="11265" y="6626"/>
                </a:lnTo>
                <a:lnTo>
                  <a:pt x="11265" y="6122"/>
                </a:lnTo>
                <a:lnTo>
                  <a:pt x="11914" y="6122"/>
                </a:lnTo>
                <a:lnTo>
                  <a:pt x="11914" y="5865"/>
                </a:lnTo>
                <a:close/>
                <a:moveTo>
                  <a:pt x="10633" y="6586"/>
                </a:moveTo>
                <a:lnTo>
                  <a:pt x="10617" y="6593"/>
                </a:lnTo>
                <a:lnTo>
                  <a:pt x="10600" y="6599"/>
                </a:lnTo>
                <a:lnTo>
                  <a:pt x="10582" y="6605"/>
                </a:lnTo>
                <a:lnTo>
                  <a:pt x="10562" y="6611"/>
                </a:lnTo>
                <a:lnTo>
                  <a:pt x="10542" y="6617"/>
                </a:lnTo>
                <a:lnTo>
                  <a:pt x="10522" y="6623"/>
                </a:lnTo>
                <a:lnTo>
                  <a:pt x="10500" y="6627"/>
                </a:lnTo>
                <a:lnTo>
                  <a:pt x="10479" y="6632"/>
                </a:lnTo>
                <a:lnTo>
                  <a:pt x="10456" y="6635"/>
                </a:lnTo>
                <a:lnTo>
                  <a:pt x="10433" y="6639"/>
                </a:lnTo>
                <a:lnTo>
                  <a:pt x="10409" y="6642"/>
                </a:lnTo>
                <a:lnTo>
                  <a:pt x="10385" y="6644"/>
                </a:lnTo>
                <a:lnTo>
                  <a:pt x="10362" y="6646"/>
                </a:lnTo>
                <a:lnTo>
                  <a:pt x="10338" y="6647"/>
                </a:lnTo>
                <a:lnTo>
                  <a:pt x="10314" y="6648"/>
                </a:lnTo>
                <a:lnTo>
                  <a:pt x="10290" y="6648"/>
                </a:lnTo>
                <a:lnTo>
                  <a:pt x="10255" y="6648"/>
                </a:lnTo>
                <a:lnTo>
                  <a:pt x="10221" y="6646"/>
                </a:lnTo>
                <a:lnTo>
                  <a:pt x="10188" y="6642"/>
                </a:lnTo>
                <a:lnTo>
                  <a:pt x="10155" y="6638"/>
                </a:lnTo>
                <a:lnTo>
                  <a:pt x="10125" y="6632"/>
                </a:lnTo>
                <a:lnTo>
                  <a:pt x="10094" y="6624"/>
                </a:lnTo>
                <a:lnTo>
                  <a:pt x="10065" y="6615"/>
                </a:lnTo>
                <a:lnTo>
                  <a:pt x="10037" y="6605"/>
                </a:lnTo>
                <a:lnTo>
                  <a:pt x="10009" y="6594"/>
                </a:lnTo>
                <a:lnTo>
                  <a:pt x="9983" y="6582"/>
                </a:lnTo>
                <a:lnTo>
                  <a:pt x="9958" y="6567"/>
                </a:lnTo>
                <a:lnTo>
                  <a:pt x="9934" y="6552"/>
                </a:lnTo>
                <a:lnTo>
                  <a:pt x="9911" y="6537"/>
                </a:lnTo>
                <a:lnTo>
                  <a:pt x="9889" y="6519"/>
                </a:lnTo>
                <a:lnTo>
                  <a:pt x="9868" y="6501"/>
                </a:lnTo>
                <a:lnTo>
                  <a:pt x="9848" y="6480"/>
                </a:lnTo>
                <a:lnTo>
                  <a:pt x="9830" y="6460"/>
                </a:lnTo>
                <a:lnTo>
                  <a:pt x="9813" y="6439"/>
                </a:lnTo>
                <a:lnTo>
                  <a:pt x="9795" y="6416"/>
                </a:lnTo>
                <a:lnTo>
                  <a:pt x="9781" y="6391"/>
                </a:lnTo>
                <a:lnTo>
                  <a:pt x="9767" y="6367"/>
                </a:lnTo>
                <a:lnTo>
                  <a:pt x="9753" y="6340"/>
                </a:lnTo>
                <a:lnTo>
                  <a:pt x="9742" y="6314"/>
                </a:lnTo>
                <a:lnTo>
                  <a:pt x="9731" y="6286"/>
                </a:lnTo>
                <a:lnTo>
                  <a:pt x="9722" y="6256"/>
                </a:lnTo>
                <a:lnTo>
                  <a:pt x="9713" y="6227"/>
                </a:lnTo>
                <a:lnTo>
                  <a:pt x="9706" y="6196"/>
                </a:lnTo>
                <a:lnTo>
                  <a:pt x="9701" y="6164"/>
                </a:lnTo>
                <a:lnTo>
                  <a:pt x="9696" y="6132"/>
                </a:lnTo>
                <a:lnTo>
                  <a:pt x="9693" y="6098"/>
                </a:lnTo>
                <a:lnTo>
                  <a:pt x="9691" y="6064"/>
                </a:lnTo>
                <a:lnTo>
                  <a:pt x="9691" y="6028"/>
                </a:lnTo>
                <a:lnTo>
                  <a:pt x="9691" y="5991"/>
                </a:lnTo>
                <a:lnTo>
                  <a:pt x="9694" y="5954"/>
                </a:lnTo>
                <a:lnTo>
                  <a:pt x="9697" y="5918"/>
                </a:lnTo>
                <a:lnTo>
                  <a:pt x="9702" y="5883"/>
                </a:lnTo>
                <a:lnTo>
                  <a:pt x="9708" y="5849"/>
                </a:lnTo>
                <a:lnTo>
                  <a:pt x="9716" y="5817"/>
                </a:lnTo>
                <a:lnTo>
                  <a:pt x="9726" y="5785"/>
                </a:lnTo>
                <a:lnTo>
                  <a:pt x="9736" y="5755"/>
                </a:lnTo>
                <a:lnTo>
                  <a:pt x="9747" y="5727"/>
                </a:lnTo>
                <a:lnTo>
                  <a:pt x="9759" y="5699"/>
                </a:lnTo>
                <a:lnTo>
                  <a:pt x="9774" y="5673"/>
                </a:lnTo>
                <a:lnTo>
                  <a:pt x="9789" y="5647"/>
                </a:lnTo>
                <a:lnTo>
                  <a:pt x="9805" y="5622"/>
                </a:lnTo>
                <a:lnTo>
                  <a:pt x="9823" y="5600"/>
                </a:lnTo>
                <a:lnTo>
                  <a:pt x="9841" y="5577"/>
                </a:lnTo>
                <a:lnTo>
                  <a:pt x="9861" y="5557"/>
                </a:lnTo>
                <a:lnTo>
                  <a:pt x="9881" y="5538"/>
                </a:lnTo>
                <a:lnTo>
                  <a:pt x="9903" y="5520"/>
                </a:lnTo>
                <a:lnTo>
                  <a:pt x="9925" y="5503"/>
                </a:lnTo>
                <a:lnTo>
                  <a:pt x="9949" y="5487"/>
                </a:lnTo>
                <a:lnTo>
                  <a:pt x="9973" y="5473"/>
                </a:lnTo>
                <a:lnTo>
                  <a:pt x="9999" y="5460"/>
                </a:lnTo>
                <a:lnTo>
                  <a:pt x="10024" y="5448"/>
                </a:lnTo>
                <a:lnTo>
                  <a:pt x="10052" y="5436"/>
                </a:lnTo>
                <a:lnTo>
                  <a:pt x="10080" y="5427"/>
                </a:lnTo>
                <a:lnTo>
                  <a:pt x="10108" y="5419"/>
                </a:lnTo>
                <a:lnTo>
                  <a:pt x="10138" y="5412"/>
                </a:lnTo>
                <a:lnTo>
                  <a:pt x="10168" y="5407"/>
                </a:lnTo>
                <a:lnTo>
                  <a:pt x="10198" y="5402"/>
                </a:lnTo>
                <a:lnTo>
                  <a:pt x="10230" y="5398"/>
                </a:lnTo>
                <a:lnTo>
                  <a:pt x="10262" y="5396"/>
                </a:lnTo>
                <a:lnTo>
                  <a:pt x="10294" y="5396"/>
                </a:lnTo>
                <a:lnTo>
                  <a:pt x="10320" y="5396"/>
                </a:lnTo>
                <a:lnTo>
                  <a:pt x="10346" y="5397"/>
                </a:lnTo>
                <a:lnTo>
                  <a:pt x="10370" y="5400"/>
                </a:lnTo>
                <a:lnTo>
                  <a:pt x="10395" y="5402"/>
                </a:lnTo>
                <a:lnTo>
                  <a:pt x="10418" y="5405"/>
                </a:lnTo>
                <a:lnTo>
                  <a:pt x="10441" y="5408"/>
                </a:lnTo>
                <a:lnTo>
                  <a:pt x="10463" y="5412"/>
                </a:lnTo>
                <a:lnTo>
                  <a:pt x="10485" y="5416"/>
                </a:lnTo>
                <a:lnTo>
                  <a:pt x="10505" y="5421"/>
                </a:lnTo>
                <a:lnTo>
                  <a:pt x="10526" y="5426"/>
                </a:lnTo>
                <a:lnTo>
                  <a:pt x="10545" y="5431"/>
                </a:lnTo>
                <a:lnTo>
                  <a:pt x="10563" y="5437"/>
                </a:lnTo>
                <a:lnTo>
                  <a:pt x="10598" y="5450"/>
                </a:lnTo>
                <a:lnTo>
                  <a:pt x="10630" y="5463"/>
                </a:lnTo>
                <a:lnTo>
                  <a:pt x="10699" y="5213"/>
                </a:lnTo>
                <a:lnTo>
                  <a:pt x="10685" y="5206"/>
                </a:lnTo>
                <a:lnTo>
                  <a:pt x="10671" y="5200"/>
                </a:lnTo>
                <a:lnTo>
                  <a:pt x="10654" y="5193"/>
                </a:lnTo>
                <a:lnTo>
                  <a:pt x="10635" y="5187"/>
                </a:lnTo>
                <a:lnTo>
                  <a:pt x="10615" y="5180"/>
                </a:lnTo>
                <a:lnTo>
                  <a:pt x="10593" y="5174"/>
                </a:lnTo>
                <a:lnTo>
                  <a:pt x="10569" y="5167"/>
                </a:lnTo>
                <a:lnTo>
                  <a:pt x="10543" y="5162"/>
                </a:lnTo>
                <a:lnTo>
                  <a:pt x="10516" y="5156"/>
                </a:lnTo>
                <a:lnTo>
                  <a:pt x="10488" y="5152"/>
                </a:lnTo>
                <a:lnTo>
                  <a:pt x="10457" y="5148"/>
                </a:lnTo>
                <a:lnTo>
                  <a:pt x="10424" y="5144"/>
                </a:lnTo>
                <a:lnTo>
                  <a:pt x="10392" y="5141"/>
                </a:lnTo>
                <a:lnTo>
                  <a:pt x="10356" y="5139"/>
                </a:lnTo>
                <a:lnTo>
                  <a:pt x="10319" y="5137"/>
                </a:lnTo>
                <a:lnTo>
                  <a:pt x="10281" y="5137"/>
                </a:lnTo>
                <a:lnTo>
                  <a:pt x="10232" y="5138"/>
                </a:lnTo>
                <a:lnTo>
                  <a:pt x="10184" y="5141"/>
                </a:lnTo>
                <a:lnTo>
                  <a:pt x="10137" y="5146"/>
                </a:lnTo>
                <a:lnTo>
                  <a:pt x="10091" y="5152"/>
                </a:lnTo>
                <a:lnTo>
                  <a:pt x="10045" y="5161"/>
                </a:lnTo>
                <a:lnTo>
                  <a:pt x="10001" y="5172"/>
                </a:lnTo>
                <a:lnTo>
                  <a:pt x="9957" y="5185"/>
                </a:lnTo>
                <a:lnTo>
                  <a:pt x="9915" y="5199"/>
                </a:lnTo>
                <a:lnTo>
                  <a:pt x="9874" y="5215"/>
                </a:lnTo>
                <a:lnTo>
                  <a:pt x="9834" y="5233"/>
                </a:lnTo>
                <a:lnTo>
                  <a:pt x="9795" y="5253"/>
                </a:lnTo>
                <a:lnTo>
                  <a:pt x="9758" y="5275"/>
                </a:lnTo>
                <a:lnTo>
                  <a:pt x="9723" y="5298"/>
                </a:lnTo>
                <a:lnTo>
                  <a:pt x="9688" y="5323"/>
                </a:lnTo>
                <a:lnTo>
                  <a:pt x="9654" y="5349"/>
                </a:lnTo>
                <a:lnTo>
                  <a:pt x="9623" y="5378"/>
                </a:lnTo>
                <a:lnTo>
                  <a:pt x="9593" y="5409"/>
                </a:lnTo>
                <a:lnTo>
                  <a:pt x="9564" y="5440"/>
                </a:lnTo>
                <a:lnTo>
                  <a:pt x="9537" y="5473"/>
                </a:lnTo>
                <a:lnTo>
                  <a:pt x="9512" y="5509"/>
                </a:lnTo>
                <a:lnTo>
                  <a:pt x="9488" y="5545"/>
                </a:lnTo>
                <a:lnTo>
                  <a:pt x="9467" y="5584"/>
                </a:lnTo>
                <a:lnTo>
                  <a:pt x="9447" y="5622"/>
                </a:lnTo>
                <a:lnTo>
                  <a:pt x="9429" y="5664"/>
                </a:lnTo>
                <a:lnTo>
                  <a:pt x="9414" y="5706"/>
                </a:lnTo>
                <a:lnTo>
                  <a:pt x="9399" y="5750"/>
                </a:lnTo>
                <a:lnTo>
                  <a:pt x="9387" y="5796"/>
                </a:lnTo>
                <a:lnTo>
                  <a:pt x="9378" y="5843"/>
                </a:lnTo>
                <a:lnTo>
                  <a:pt x="9370" y="5891"/>
                </a:lnTo>
                <a:lnTo>
                  <a:pt x="9364" y="5942"/>
                </a:lnTo>
                <a:lnTo>
                  <a:pt x="9360" y="5993"/>
                </a:lnTo>
                <a:lnTo>
                  <a:pt x="9359" y="6045"/>
                </a:lnTo>
                <a:lnTo>
                  <a:pt x="9360" y="6093"/>
                </a:lnTo>
                <a:lnTo>
                  <a:pt x="9364" y="6141"/>
                </a:lnTo>
                <a:lnTo>
                  <a:pt x="9368" y="6187"/>
                </a:lnTo>
                <a:lnTo>
                  <a:pt x="9375" y="6232"/>
                </a:lnTo>
                <a:lnTo>
                  <a:pt x="9383" y="6276"/>
                </a:lnTo>
                <a:lnTo>
                  <a:pt x="9393" y="6319"/>
                </a:lnTo>
                <a:lnTo>
                  <a:pt x="9405" y="6361"/>
                </a:lnTo>
                <a:lnTo>
                  <a:pt x="9420" y="6401"/>
                </a:lnTo>
                <a:lnTo>
                  <a:pt x="9436" y="6441"/>
                </a:lnTo>
                <a:lnTo>
                  <a:pt x="9454" y="6478"/>
                </a:lnTo>
                <a:lnTo>
                  <a:pt x="9473" y="6514"/>
                </a:lnTo>
                <a:lnTo>
                  <a:pt x="9493" y="6549"/>
                </a:lnTo>
                <a:lnTo>
                  <a:pt x="9516" y="6583"/>
                </a:lnTo>
                <a:lnTo>
                  <a:pt x="9540" y="6615"/>
                </a:lnTo>
                <a:lnTo>
                  <a:pt x="9566" y="6646"/>
                </a:lnTo>
                <a:lnTo>
                  <a:pt x="9594" y="6675"/>
                </a:lnTo>
                <a:lnTo>
                  <a:pt x="9623" y="6702"/>
                </a:lnTo>
                <a:lnTo>
                  <a:pt x="9654" y="6728"/>
                </a:lnTo>
                <a:lnTo>
                  <a:pt x="9687" y="6752"/>
                </a:lnTo>
                <a:lnTo>
                  <a:pt x="9721" y="6776"/>
                </a:lnTo>
                <a:lnTo>
                  <a:pt x="9755" y="6796"/>
                </a:lnTo>
                <a:lnTo>
                  <a:pt x="9792" y="6816"/>
                </a:lnTo>
                <a:lnTo>
                  <a:pt x="9831" y="6834"/>
                </a:lnTo>
                <a:lnTo>
                  <a:pt x="9871" y="6851"/>
                </a:lnTo>
                <a:lnTo>
                  <a:pt x="9912" y="6864"/>
                </a:lnTo>
                <a:lnTo>
                  <a:pt x="9955" y="6877"/>
                </a:lnTo>
                <a:lnTo>
                  <a:pt x="9999" y="6887"/>
                </a:lnTo>
                <a:lnTo>
                  <a:pt x="10044" y="6897"/>
                </a:lnTo>
                <a:lnTo>
                  <a:pt x="10091" y="6903"/>
                </a:lnTo>
                <a:lnTo>
                  <a:pt x="10139" y="6908"/>
                </a:lnTo>
                <a:lnTo>
                  <a:pt x="10188" y="6911"/>
                </a:lnTo>
                <a:lnTo>
                  <a:pt x="10238" y="6912"/>
                </a:lnTo>
                <a:lnTo>
                  <a:pt x="10277" y="6912"/>
                </a:lnTo>
                <a:lnTo>
                  <a:pt x="10315" y="6910"/>
                </a:lnTo>
                <a:lnTo>
                  <a:pt x="10351" y="6908"/>
                </a:lnTo>
                <a:lnTo>
                  <a:pt x="10385" y="6905"/>
                </a:lnTo>
                <a:lnTo>
                  <a:pt x="10419" y="6902"/>
                </a:lnTo>
                <a:lnTo>
                  <a:pt x="10452" y="6897"/>
                </a:lnTo>
                <a:lnTo>
                  <a:pt x="10483" y="6893"/>
                </a:lnTo>
                <a:lnTo>
                  <a:pt x="10512" y="6886"/>
                </a:lnTo>
                <a:lnTo>
                  <a:pt x="10540" y="6881"/>
                </a:lnTo>
                <a:lnTo>
                  <a:pt x="10566" y="6875"/>
                </a:lnTo>
                <a:lnTo>
                  <a:pt x="10590" y="6868"/>
                </a:lnTo>
                <a:lnTo>
                  <a:pt x="10614" y="6862"/>
                </a:lnTo>
                <a:lnTo>
                  <a:pt x="10634" y="6855"/>
                </a:lnTo>
                <a:lnTo>
                  <a:pt x="10654" y="6848"/>
                </a:lnTo>
                <a:lnTo>
                  <a:pt x="10670" y="6840"/>
                </a:lnTo>
                <a:lnTo>
                  <a:pt x="10685" y="6833"/>
                </a:lnTo>
                <a:lnTo>
                  <a:pt x="10633" y="6586"/>
                </a:lnTo>
                <a:close/>
                <a:moveTo>
                  <a:pt x="8774" y="5163"/>
                </a:moveTo>
                <a:lnTo>
                  <a:pt x="8774" y="6884"/>
                </a:lnTo>
                <a:lnTo>
                  <a:pt x="9089" y="6884"/>
                </a:lnTo>
                <a:lnTo>
                  <a:pt x="9089" y="5163"/>
                </a:lnTo>
                <a:lnTo>
                  <a:pt x="8774" y="5163"/>
                </a:lnTo>
                <a:close/>
                <a:moveTo>
                  <a:pt x="7994" y="6884"/>
                </a:moveTo>
                <a:lnTo>
                  <a:pt x="8589" y="5163"/>
                </a:lnTo>
                <a:lnTo>
                  <a:pt x="8255" y="5163"/>
                </a:lnTo>
                <a:lnTo>
                  <a:pt x="8003" y="5951"/>
                </a:lnTo>
                <a:lnTo>
                  <a:pt x="7978" y="6029"/>
                </a:lnTo>
                <a:lnTo>
                  <a:pt x="7954" y="6108"/>
                </a:lnTo>
                <a:lnTo>
                  <a:pt x="7930" y="6186"/>
                </a:lnTo>
                <a:lnTo>
                  <a:pt x="7908" y="6265"/>
                </a:lnTo>
                <a:lnTo>
                  <a:pt x="7886" y="6342"/>
                </a:lnTo>
                <a:lnTo>
                  <a:pt x="7866" y="6420"/>
                </a:lnTo>
                <a:lnTo>
                  <a:pt x="7846" y="6497"/>
                </a:lnTo>
                <a:lnTo>
                  <a:pt x="7828" y="6574"/>
                </a:lnTo>
                <a:lnTo>
                  <a:pt x="7823" y="6574"/>
                </a:lnTo>
                <a:lnTo>
                  <a:pt x="7805" y="6496"/>
                </a:lnTo>
                <a:lnTo>
                  <a:pt x="7787" y="6418"/>
                </a:lnTo>
                <a:lnTo>
                  <a:pt x="7767" y="6340"/>
                </a:lnTo>
                <a:lnTo>
                  <a:pt x="7746" y="6264"/>
                </a:lnTo>
                <a:lnTo>
                  <a:pt x="7725" y="6185"/>
                </a:lnTo>
                <a:lnTo>
                  <a:pt x="7702" y="6107"/>
                </a:lnTo>
                <a:lnTo>
                  <a:pt x="7679" y="6027"/>
                </a:lnTo>
                <a:lnTo>
                  <a:pt x="7654" y="5947"/>
                </a:lnTo>
                <a:lnTo>
                  <a:pt x="7419" y="5163"/>
                </a:lnTo>
                <a:lnTo>
                  <a:pt x="7076" y="5163"/>
                </a:lnTo>
                <a:lnTo>
                  <a:pt x="7634" y="6884"/>
                </a:lnTo>
                <a:lnTo>
                  <a:pt x="7994" y="6884"/>
                </a:lnTo>
                <a:close/>
                <a:moveTo>
                  <a:pt x="5423" y="5865"/>
                </a:moveTo>
                <a:lnTo>
                  <a:pt x="4774" y="5865"/>
                </a:lnTo>
                <a:lnTo>
                  <a:pt x="4774" y="5422"/>
                </a:lnTo>
                <a:lnTo>
                  <a:pt x="5462" y="5422"/>
                </a:lnTo>
                <a:lnTo>
                  <a:pt x="5462" y="5163"/>
                </a:lnTo>
                <a:lnTo>
                  <a:pt x="4459" y="5163"/>
                </a:lnTo>
                <a:lnTo>
                  <a:pt x="4459" y="6884"/>
                </a:lnTo>
                <a:lnTo>
                  <a:pt x="5500" y="6884"/>
                </a:lnTo>
                <a:lnTo>
                  <a:pt x="5500" y="6626"/>
                </a:lnTo>
                <a:lnTo>
                  <a:pt x="4774" y="6626"/>
                </a:lnTo>
                <a:lnTo>
                  <a:pt x="4774" y="6122"/>
                </a:lnTo>
                <a:lnTo>
                  <a:pt x="5423" y="6122"/>
                </a:lnTo>
                <a:lnTo>
                  <a:pt x="5423" y="5865"/>
                </a:lnTo>
                <a:close/>
                <a:moveTo>
                  <a:pt x="3059" y="6803"/>
                </a:moveTo>
                <a:lnTo>
                  <a:pt x="3077" y="6813"/>
                </a:lnTo>
                <a:lnTo>
                  <a:pt x="3098" y="6823"/>
                </a:lnTo>
                <a:lnTo>
                  <a:pt x="3121" y="6833"/>
                </a:lnTo>
                <a:lnTo>
                  <a:pt x="3146" y="6843"/>
                </a:lnTo>
                <a:lnTo>
                  <a:pt x="3171" y="6853"/>
                </a:lnTo>
                <a:lnTo>
                  <a:pt x="3199" y="6862"/>
                </a:lnTo>
                <a:lnTo>
                  <a:pt x="3228" y="6871"/>
                </a:lnTo>
                <a:lnTo>
                  <a:pt x="3258" y="6878"/>
                </a:lnTo>
                <a:lnTo>
                  <a:pt x="3289" y="6885"/>
                </a:lnTo>
                <a:lnTo>
                  <a:pt x="3322" y="6893"/>
                </a:lnTo>
                <a:lnTo>
                  <a:pt x="3354" y="6898"/>
                </a:lnTo>
                <a:lnTo>
                  <a:pt x="3387" y="6903"/>
                </a:lnTo>
                <a:lnTo>
                  <a:pt x="3421" y="6907"/>
                </a:lnTo>
                <a:lnTo>
                  <a:pt x="3456" y="6910"/>
                </a:lnTo>
                <a:lnTo>
                  <a:pt x="3489" y="6911"/>
                </a:lnTo>
                <a:lnTo>
                  <a:pt x="3524" y="6912"/>
                </a:lnTo>
                <a:lnTo>
                  <a:pt x="3565" y="6911"/>
                </a:lnTo>
                <a:lnTo>
                  <a:pt x="3604" y="6909"/>
                </a:lnTo>
                <a:lnTo>
                  <a:pt x="3643" y="6906"/>
                </a:lnTo>
                <a:lnTo>
                  <a:pt x="3680" y="6901"/>
                </a:lnTo>
                <a:lnTo>
                  <a:pt x="3715" y="6896"/>
                </a:lnTo>
                <a:lnTo>
                  <a:pt x="3749" y="6888"/>
                </a:lnTo>
                <a:lnTo>
                  <a:pt x="3782" y="6879"/>
                </a:lnTo>
                <a:lnTo>
                  <a:pt x="3814" y="6870"/>
                </a:lnTo>
                <a:lnTo>
                  <a:pt x="3843" y="6860"/>
                </a:lnTo>
                <a:lnTo>
                  <a:pt x="3872" y="6848"/>
                </a:lnTo>
                <a:lnTo>
                  <a:pt x="3900" y="6835"/>
                </a:lnTo>
                <a:lnTo>
                  <a:pt x="3926" y="6821"/>
                </a:lnTo>
                <a:lnTo>
                  <a:pt x="3951" y="6807"/>
                </a:lnTo>
                <a:lnTo>
                  <a:pt x="3974" y="6791"/>
                </a:lnTo>
                <a:lnTo>
                  <a:pt x="3996" y="6775"/>
                </a:lnTo>
                <a:lnTo>
                  <a:pt x="4017" y="6758"/>
                </a:lnTo>
                <a:lnTo>
                  <a:pt x="4037" y="6739"/>
                </a:lnTo>
                <a:lnTo>
                  <a:pt x="4055" y="6720"/>
                </a:lnTo>
                <a:lnTo>
                  <a:pt x="4072" y="6700"/>
                </a:lnTo>
                <a:lnTo>
                  <a:pt x="4088" y="6680"/>
                </a:lnTo>
                <a:lnTo>
                  <a:pt x="4102" y="6659"/>
                </a:lnTo>
                <a:lnTo>
                  <a:pt x="4115" y="6637"/>
                </a:lnTo>
                <a:lnTo>
                  <a:pt x="4127" y="6615"/>
                </a:lnTo>
                <a:lnTo>
                  <a:pt x="4137" y="6592"/>
                </a:lnTo>
                <a:lnTo>
                  <a:pt x="4146" y="6568"/>
                </a:lnTo>
                <a:lnTo>
                  <a:pt x="4154" y="6545"/>
                </a:lnTo>
                <a:lnTo>
                  <a:pt x="4162" y="6521"/>
                </a:lnTo>
                <a:lnTo>
                  <a:pt x="4167" y="6496"/>
                </a:lnTo>
                <a:lnTo>
                  <a:pt x="4172" y="6471"/>
                </a:lnTo>
                <a:lnTo>
                  <a:pt x="4175" y="6446"/>
                </a:lnTo>
                <a:lnTo>
                  <a:pt x="4176" y="6420"/>
                </a:lnTo>
                <a:lnTo>
                  <a:pt x="4177" y="6395"/>
                </a:lnTo>
                <a:lnTo>
                  <a:pt x="4177" y="6372"/>
                </a:lnTo>
                <a:lnTo>
                  <a:pt x="4175" y="6350"/>
                </a:lnTo>
                <a:lnTo>
                  <a:pt x="4173" y="6327"/>
                </a:lnTo>
                <a:lnTo>
                  <a:pt x="4170" y="6307"/>
                </a:lnTo>
                <a:lnTo>
                  <a:pt x="4167" y="6285"/>
                </a:lnTo>
                <a:lnTo>
                  <a:pt x="4162" y="6266"/>
                </a:lnTo>
                <a:lnTo>
                  <a:pt x="4156" y="6245"/>
                </a:lnTo>
                <a:lnTo>
                  <a:pt x="4149" y="6226"/>
                </a:lnTo>
                <a:lnTo>
                  <a:pt x="4142" y="6207"/>
                </a:lnTo>
                <a:lnTo>
                  <a:pt x="4134" y="6189"/>
                </a:lnTo>
                <a:lnTo>
                  <a:pt x="4126" y="6172"/>
                </a:lnTo>
                <a:lnTo>
                  <a:pt x="4116" y="6154"/>
                </a:lnTo>
                <a:lnTo>
                  <a:pt x="4105" y="6137"/>
                </a:lnTo>
                <a:lnTo>
                  <a:pt x="4093" y="6120"/>
                </a:lnTo>
                <a:lnTo>
                  <a:pt x="4081" y="6104"/>
                </a:lnTo>
                <a:lnTo>
                  <a:pt x="4067" y="6089"/>
                </a:lnTo>
                <a:lnTo>
                  <a:pt x="4053" y="6073"/>
                </a:lnTo>
                <a:lnTo>
                  <a:pt x="4039" y="6058"/>
                </a:lnTo>
                <a:lnTo>
                  <a:pt x="4022" y="6044"/>
                </a:lnTo>
                <a:lnTo>
                  <a:pt x="4006" y="6029"/>
                </a:lnTo>
                <a:lnTo>
                  <a:pt x="3988" y="6016"/>
                </a:lnTo>
                <a:lnTo>
                  <a:pt x="3969" y="6002"/>
                </a:lnTo>
                <a:lnTo>
                  <a:pt x="3950" y="5989"/>
                </a:lnTo>
                <a:lnTo>
                  <a:pt x="3929" y="5976"/>
                </a:lnTo>
                <a:lnTo>
                  <a:pt x="3908" y="5964"/>
                </a:lnTo>
                <a:lnTo>
                  <a:pt x="3886" y="5952"/>
                </a:lnTo>
                <a:lnTo>
                  <a:pt x="3863" y="5939"/>
                </a:lnTo>
                <a:lnTo>
                  <a:pt x="3839" y="5927"/>
                </a:lnTo>
                <a:lnTo>
                  <a:pt x="3814" y="5916"/>
                </a:lnTo>
                <a:lnTo>
                  <a:pt x="3788" y="5905"/>
                </a:lnTo>
                <a:lnTo>
                  <a:pt x="3762" y="5893"/>
                </a:lnTo>
                <a:lnTo>
                  <a:pt x="3734" y="5883"/>
                </a:lnTo>
                <a:lnTo>
                  <a:pt x="3693" y="5867"/>
                </a:lnTo>
                <a:lnTo>
                  <a:pt x="3654" y="5851"/>
                </a:lnTo>
                <a:lnTo>
                  <a:pt x="3618" y="5835"/>
                </a:lnTo>
                <a:lnTo>
                  <a:pt x="3586" y="5821"/>
                </a:lnTo>
                <a:lnTo>
                  <a:pt x="3556" y="5806"/>
                </a:lnTo>
                <a:lnTo>
                  <a:pt x="3529" y="5790"/>
                </a:lnTo>
                <a:lnTo>
                  <a:pt x="3505" y="5775"/>
                </a:lnTo>
                <a:lnTo>
                  <a:pt x="3483" y="5758"/>
                </a:lnTo>
                <a:lnTo>
                  <a:pt x="3473" y="5750"/>
                </a:lnTo>
                <a:lnTo>
                  <a:pt x="3465" y="5742"/>
                </a:lnTo>
                <a:lnTo>
                  <a:pt x="3456" y="5734"/>
                </a:lnTo>
                <a:lnTo>
                  <a:pt x="3449" y="5725"/>
                </a:lnTo>
                <a:lnTo>
                  <a:pt x="3441" y="5717"/>
                </a:lnTo>
                <a:lnTo>
                  <a:pt x="3435" y="5707"/>
                </a:lnTo>
                <a:lnTo>
                  <a:pt x="3429" y="5698"/>
                </a:lnTo>
                <a:lnTo>
                  <a:pt x="3424" y="5689"/>
                </a:lnTo>
                <a:lnTo>
                  <a:pt x="3419" y="5679"/>
                </a:lnTo>
                <a:lnTo>
                  <a:pt x="3416" y="5668"/>
                </a:lnTo>
                <a:lnTo>
                  <a:pt x="3412" y="5658"/>
                </a:lnTo>
                <a:lnTo>
                  <a:pt x="3410" y="5647"/>
                </a:lnTo>
                <a:lnTo>
                  <a:pt x="3408" y="5637"/>
                </a:lnTo>
                <a:lnTo>
                  <a:pt x="3406" y="5626"/>
                </a:lnTo>
                <a:lnTo>
                  <a:pt x="3405" y="5613"/>
                </a:lnTo>
                <a:lnTo>
                  <a:pt x="3405" y="5601"/>
                </a:lnTo>
                <a:lnTo>
                  <a:pt x="3406" y="5583"/>
                </a:lnTo>
                <a:lnTo>
                  <a:pt x="3409" y="5563"/>
                </a:lnTo>
                <a:lnTo>
                  <a:pt x="3411" y="5554"/>
                </a:lnTo>
                <a:lnTo>
                  <a:pt x="3414" y="5545"/>
                </a:lnTo>
                <a:lnTo>
                  <a:pt x="3417" y="5536"/>
                </a:lnTo>
                <a:lnTo>
                  <a:pt x="3421" y="5526"/>
                </a:lnTo>
                <a:lnTo>
                  <a:pt x="3425" y="5517"/>
                </a:lnTo>
                <a:lnTo>
                  <a:pt x="3430" y="5508"/>
                </a:lnTo>
                <a:lnTo>
                  <a:pt x="3436" y="5500"/>
                </a:lnTo>
                <a:lnTo>
                  <a:pt x="3442" y="5491"/>
                </a:lnTo>
                <a:lnTo>
                  <a:pt x="3449" y="5482"/>
                </a:lnTo>
                <a:lnTo>
                  <a:pt x="3456" y="5475"/>
                </a:lnTo>
                <a:lnTo>
                  <a:pt x="3464" y="5467"/>
                </a:lnTo>
                <a:lnTo>
                  <a:pt x="3472" y="5460"/>
                </a:lnTo>
                <a:lnTo>
                  <a:pt x="3481" y="5453"/>
                </a:lnTo>
                <a:lnTo>
                  <a:pt x="3490" y="5446"/>
                </a:lnTo>
                <a:lnTo>
                  <a:pt x="3501" y="5438"/>
                </a:lnTo>
                <a:lnTo>
                  <a:pt x="3511" y="5432"/>
                </a:lnTo>
                <a:lnTo>
                  <a:pt x="3522" y="5427"/>
                </a:lnTo>
                <a:lnTo>
                  <a:pt x="3534" y="5421"/>
                </a:lnTo>
                <a:lnTo>
                  <a:pt x="3547" y="5417"/>
                </a:lnTo>
                <a:lnTo>
                  <a:pt x="3560" y="5412"/>
                </a:lnTo>
                <a:lnTo>
                  <a:pt x="3574" y="5408"/>
                </a:lnTo>
                <a:lnTo>
                  <a:pt x="3589" y="5405"/>
                </a:lnTo>
                <a:lnTo>
                  <a:pt x="3604" y="5402"/>
                </a:lnTo>
                <a:lnTo>
                  <a:pt x="3619" y="5398"/>
                </a:lnTo>
                <a:lnTo>
                  <a:pt x="3636" y="5396"/>
                </a:lnTo>
                <a:lnTo>
                  <a:pt x="3653" y="5395"/>
                </a:lnTo>
                <a:lnTo>
                  <a:pt x="3671" y="5394"/>
                </a:lnTo>
                <a:lnTo>
                  <a:pt x="3689" y="5393"/>
                </a:lnTo>
                <a:lnTo>
                  <a:pt x="3719" y="5394"/>
                </a:lnTo>
                <a:lnTo>
                  <a:pt x="3747" y="5396"/>
                </a:lnTo>
                <a:lnTo>
                  <a:pt x="3776" y="5398"/>
                </a:lnTo>
                <a:lnTo>
                  <a:pt x="3802" y="5402"/>
                </a:lnTo>
                <a:lnTo>
                  <a:pt x="3828" y="5406"/>
                </a:lnTo>
                <a:lnTo>
                  <a:pt x="3853" y="5411"/>
                </a:lnTo>
                <a:lnTo>
                  <a:pt x="3876" y="5417"/>
                </a:lnTo>
                <a:lnTo>
                  <a:pt x="3899" y="5422"/>
                </a:lnTo>
                <a:lnTo>
                  <a:pt x="3919" y="5429"/>
                </a:lnTo>
                <a:lnTo>
                  <a:pt x="3940" y="5435"/>
                </a:lnTo>
                <a:lnTo>
                  <a:pt x="3958" y="5442"/>
                </a:lnTo>
                <a:lnTo>
                  <a:pt x="3975" y="5449"/>
                </a:lnTo>
                <a:lnTo>
                  <a:pt x="4007" y="5463"/>
                </a:lnTo>
                <a:lnTo>
                  <a:pt x="4033" y="5475"/>
                </a:lnTo>
                <a:lnTo>
                  <a:pt x="4108" y="5222"/>
                </a:lnTo>
                <a:lnTo>
                  <a:pt x="4091" y="5213"/>
                </a:lnTo>
                <a:lnTo>
                  <a:pt x="4073" y="5205"/>
                </a:lnTo>
                <a:lnTo>
                  <a:pt x="4053" y="5197"/>
                </a:lnTo>
                <a:lnTo>
                  <a:pt x="4033" y="5189"/>
                </a:lnTo>
                <a:lnTo>
                  <a:pt x="4010" y="5182"/>
                </a:lnTo>
                <a:lnTo>
                  <a:pt x="3988" y="5175"/>
                </a:lnTo>
                <a:lnTo>
                  <a:pt x="3963" y="5168"/>
                </a:lnTo>
                <a:lnTo>
                  <a:pt x="3939" y="5162"/>
                </a:lnTo>
                <a:lnTo>
                  <a:pt x="3912" y="5157"/>
                </a:lnTo>
                <a:lnTo>
                  <a:pt x="3884" y="5152"/>
                </a:lnTo>
                <a:lnTo>
                  <a:pt x="3856" y="5147"/>
                </a:lnTo>
                <a:lnTo>
                  <a:pt x="3826" y="5144"/>
                </a:lnTo>
                <a:lnTo>
                  <a:pt x="3795" y="5141"/>
                </a:lnTo>
                <a:lnTo>
                  <a:pt x="3763" y="5139"/>
                </a:lnTo>
                <a:lnTo>
                  <a:pt x="3730" y="5137"/>
                </a:lnTo>
                <a:lnTo>
                  <a:pt x="3695" y="5137"/>
                </a:lnTo>
                <a:lnTo>
                  <a:pt x="3661" y="5138"/>
                </a:lnTo>
                <a:lnTo>
                  <a:pt x="3628" y="5139"/>
                </a:lnTo>
                <a:lnTo>
                  <a:pt x="3594" y="5142"/>
                </a:lnTo>
                <a:lnTo>
                  <a:pt x="3562" y="5146"/>
                </a:lnTo>
                <a:lnTo>
                  <a:pt x="3530" y="5152"/>
                </a:lnTo>
                <a:lnTo>
                  <a:pt x="3501" y="5158"/>
                </a:lnTo>
                <a:lnTo>
                  <a:pt x="3471" y="5165"/>
                </a:lnTo>
                <a:lnTo>
                  <a:pt x="3442" y="5175"/>
                </a:lnTo>
                <a:lnTo>
                  <a:pt x="3415" y="5184"/>
                </a:lnTo>
                <a:lnTo>
                  <a:pt x="3388" y="5195"/>
                </a:lnTo>
                <a:lnTo>
                  <a:pt x="3363" y="5206"/>
                </a:lnTo>
                <a:lnTo>
                  <a:pt x="3338" y="5219"/>
                </a:lnTo>
                <a:lnTo>
                  <a:pt x="3315" y="5232"/>
                </a:lnTo>
                <a:lnTo>
                  <a:pt x="3293" y="5247"/>
                </a:lnTo>
                <a:lnTo>
                  <a:pt x="3272" y="5262"/>
                </a:lnTo>
                <a:lnTo>
                  <a:pt x="3251" y="5278"/>
                </a:lnTo>
                <a:lnTo>
                  <a:pt x="3232" y="5295"/>
                </a:lnTo>
                <a:lnTo>
                  <a:pt x="3213" y="5313"/>
                </a:lnTo>
                <a:lnTo>
                  <a:pt x="3196" y="5331"/>
                </a:lnTo>
                <a:lnTo>
                  <a:pt x="3181" y="5350"/>
                </a:lnTo>
                <a:lnTo>
                  <a:pt x="3166" y="5371"/>
                </a:lnTo>
                <a:lnTo>
                  <a:pt x="3152" y="5391"/>
                </a:lnTo>
                <a:lnTo>
                  <a:pt x="3140" y="5413"/>
                </a:lnTo>
                <a:lnTo>
                  <a:pt x="3128" y="5435"/>
                </a:lnTo>
                <a:lnTo>
                  <a:pt x="3119" y="5458"/>
                </a:lnTo>
                <a:lnTo>
                  <a:pt x="3110" y="5480"/>
                </a:lnTo>
                <a:lnTo>
                  <a:pt x="3103" y="5505"/>
                </a:lnTo>
                <a:lnTo>
                  <a:pt x="3097" y="5528"/>
                </a:lnTo>
                <a:lnTo>
                  <a:pt x="3093" y="5554"/>
                </a:lnTo>
                <a:lnTo>
                  <a:pt x="3088" y="5578"/>
                </a:lnTo>
                <a:lnTo>
                  <a:pt x="3086" y="5605"/>
                </a:lnTo>
                <a:lnTo>
                  <a:pt x="3086" y="5631"/>
                </a:lnTo>
                <a:lnTo>
                  <a:pt x="3086" y="5654"/>
                </a:lnTo>
                <a:lnTo>
                  <a:pt x="3088" y="5676"/>
                </a:lnTo>
                <a:lnTo>
                  <a:pt x="3090" y="5698"/>
                </a:lnTo>
                <a:lnTo>
                  <a:pt x="3095" y="5720"/>
                </a:lnTo>
                <a:lnTo>
                  <a:pt x="3099" y="5740"/>
                </a:lnTo>
                <a:lnTo>
                  <a:pt x="3105" y="5761"/>
                </a:lnTo>
                <a:lnTo>
                  <a:pt x="3111" y="5780"/>
                </a:lnTo>
                <a:lnTo>
                  <a:pt x="3119" y="5799"/>
                </a:lnTo>
                <a:lnTo>
                  <a:pt x="3127" y="5818"/>
                </a:lnTo>
                <a:lnTo>
                  <a:pt x="3137" y="5836"/>
                </a:lnTo>
                <a:lnTo>
                  <a:pt x="3148" y="5854"/>
                </a:lnTo>
                <a:lnTo>
                  <a:pt x="3159" y="5871"/>
                </a:lnTo>
                <a:lnTo>
                  <a:pt x="3171" y="5888"/>
                </a:lnTo>
                <a:lnTo>
                  <a:pt x="3184" y="5905"/>
                </a:lnTo>
                <a:lnTo>
                  <a:pt x="3198" y="5920"/>
                </a:lnTo>
                <a:lnTo>
                  <a:pt x="3212" y="5935"/>
                </a:lnTo>
                <a:lnTo>
                  <a:pt x="3229" y="5951"/>
                </a:lnTo>
                <a:lnTo>
                  <a:pt x="3245" y="5965"/>
                </a:lnTo>
                <a:lnTo>
                  <a:pt x="3262" y="5979"/>
                </a:lnTo>
                <a:lnTo>
                  <a:pt x="3280" y="5994"/>
                </a:lnTo>
                <a:lnTo>
                  <a:pt x="3298" y="6007"/>
                </a:lnTo>
                <a:lnTo>
                  <a:pt x="3319" y="6020"/>
                </a:lnTo>
                <a:lnTo>
                  <a:pt x="3338" y="6033"/>
                </a:lnTo>
                <a:lnTo>
                  <a:pt x="3360" y="6045"/>
                </a:lnTo>
                <a:lnTo>
                  <a:pt x="3381" y="6057"/>
                </a:lnTo>
                <a:lnTo>
                  <a:pt x="3404" y="6068"/>
                </a:lnTo>
                <a:lnTo>
                  <a:pt x="3427" y="6080"/>
                </a:lnTo>
                <a:lnTo>
                  <a:pt x="3451" y="6091"/>
                </a:lnTo>
                <a:lnTo>
                  <a:pt x="3475" y="6101"/>
                </a:lnTo>
                <a:lnTo>
                  <a:pt x="3501" y="6111"/>
                </a:lnTo>
                <a:lnTo>
                  <a:pt x="3526" y="6122"/>
                </a:lnTo>
                <a:lnTo>
                  <a:pt x="3552" y="6131"/>
                </a:lnTo>
                <a:lnTo>
                  <a:pt x="3592" y="6146"/>
                </a:lnTo>
                <a:lnTo>
                  <a:pt x="3628" y="6160"/>
                </a:lnTo>
                <a:lnTo>
                  <a:pt x="3661" y="6176"/>
                </a:lnTo>
                <a:lnTo>
                  <a:pt x="3692" y="6191"/>
                </a:lnTo>
                <a:lnTo>
                  <a:pt x="3720" y="6206"/>
                </a:lnTo>
                <a:lnTo>
                  <a:pt x="3744" y="6222"/>
                </a:lnTo>
                <a:lnTo>
                  <a:pt x="3767" y="6238"/>
                </a:lnTo>
                <a:lnTo>
                  <a:pt x="3786" y="6254"/>
                </a:lnTo>
                <a:lnTo>
                  <a:pt x="3795" y="6264"/>
                </a:lnTo>
                <a:lnTo>
                  <a:pt x="3804" y="6272"/>
                </a:lnTo>
                <a:lnTo>
                  <a:pt x="3811" y="6281"/>
                </a:lnTo>
                <a:lnTo>
                  <a:pt x="3818" y="6290"/>
                </a:lnTo>
                <a:lnTo>
                  <a:pt x="3825" y="6299"/>
                </a:lnTo>
                <a:lnTo>
                  <a:pt x="3830" y="6309"/>
                </a:lnTo>
                <a:lnTo>
                  <a:pt x="3835" y="6319"/>
                </a:lnTo>
                <a:lnTo>
                  <a:pt x="3840" y="6328"/>
                </a:lnTo>
                <a:lnTo>
                  <a:pt x="3844" y="6338"/>
                </a:lnTo>
                <a:lnTo>
                  <a:pt x="3848" y="6349"/>
                </a:lnTo>
                <a:lnTo>
                  <a:pt x="3851" y="6360"/>
                </a:lnTo>
                <a:lnTo>
                  <a:pt x="3853" y="6370"/>
                </a:lnTo>
                <a:lnTo>
                  <a:pt x="3855" y="6381"/>
                </a:lnTo>
                <a:lnTo>
                  <a:pt x="3856" y="6393"/>
                </a:lnTo>
                <a:lnTo>
                  <a:pt x="3857" y="6405"/>
                </a:lnTo>
                <a:lnTo>
                  <a:pt x="3858" y="6417"/>
                </a:lnTo>
                <a:lnTo>
                  <a:pt x="3857" y="6429"/>
                </a:lnTo>
                <a:lnTo>
                  <a:pt x="3856" y="6443"/>
                </a:lnTo>
                <a:lnTo>
                  <a:pt x="3855" y="6455"/>
                </a:lnTo>
                <a:lnTo>
                  <a:pt x="3852" y="6467"/>
                </a:lnTo>
                <a:lnTo>
                  <a:pt x="3850" y="6479"/>
                </a:lnTo>
                <a:lnTo>
                  <a:pt x="3845" y="6491"/>
                </a:lnTo>
                <a:lnTo>
                  <a:pt x="3841" y="6502"/>
                </a:lnTo>
                <a:lnTo>
                  <a:pt x="3836" y="6513"/>
                </a:lnTo>
                <a:lnTo>
                  <a:pt x="3831" y="6523"/>
                </a:lnTo>
                <a:lnTo>
                  <a:pt x="3825" y="6534"/>
                </a:lnTo>
                <a:lnTo>
                  <a:pt x="3819" y="6544"/>
                </a:lnTo>
                <a:lnTo>
                  <a:pt x="3811" y="6553"/>
                </a:lnTo>
                <a:lnTo>
                  <a:pt x="3804" y="6562"/>
                </a:lnTo>
                <a:lnTo>
                  <a:pt x="3794" y="6570"/>
                </a:lnTo>
                <a:lnTo>
                  <a:pt x="3786" y="6579"/>
                </a:lnTo>
                <a:lnTo>
                  <a:pt x="3776" y="6587"/>
                </a:lnTo>
                <a:lnTo>
                  <a:pt x="3766" y="6594"/>
                </a:lnTo>
                <a:lnTo>
                  <a:pt x="3754" y="6601"/>
                </a:lnTo>
                <a:lnTo>
                  <a:pt x="3743" y="6608"/>
                </a:lnTo>
                <a:lnTo>
                  <a:pt x="3732" y="6614"/>
                </a:lnTo>
                <a:lnTo>
                  <a:pt x="3719" y="6621"/>
                </a:lnTo>
                <a:lnTo>
                  <a:pt x="3705" y="6626"/>
                </a:lnTo>
                <a:lnTo>
                  <a:pt x="3692" y="6631"/>
                </a:lnTo>
                <a:lnTo>
                  <a:pt x="3678" y="6635"/>
                </a:lnTo>
                <a:lnTo>
                  <a:pt x="3663" y="6639"/>
                </a:lnTo>
                <a:lnTo>
                  <a:pt x="3648" y="6642"/>
                </a:lnTo>
                <a:lnTo>
                  <a:pt x="3632" y="6645"/>
                </a:lnTo>
                <a:lnTo>
                  <a:pt x="3615" y="6647"/>
                </a:lnTo>
                <a:lnTo>
                  <a:pt x="3598" y="6649"/>
                </a:lnTo>
                <a:lnTo>
                  <a:pt x="3581" y="6650"/>
                </a:lnTo>
                <a:lnTo>
                  <a:pt x="3563" y="6651"/>
                </a:lnTo>
                <a:lnTo>
                  <a:pt x="3545" y="6651"/>
                </a:lnTo>
                <a:lnTo>
                  <a:pt x="3514" y="6651"/>
                </a:lnTo>
                <a:lnTo>
                  <a:pt x="3484" y="6649"/>
                </a:lnTo>
                <a:lnTo>
                  <a:pt x="3455" y="6646"/>
                </a:lnTo>
                <a:lnTo>
                  <a:pt x="3426" y="6643"/>
                </a:lnTo>
                <a:lnTo>
                  <a:pt x="3397" y="6638"/>
                </a:lnTo>
                <a:lnTo>
                  <a:pt x="3369" y="6632"/>
                </a:lnTo>
                <a:lnTo>
                  <a:pt x="3341" y="6626"/>
                </a:lnTo>
                <a:lnTo>
                  <a:pt x="3315" y="6619"/>
                </a:lnTo>
                <a:lnTo>
                  <a:pt x="3288" y="6610"/>
                </a:lnTo>
                <a:lnTo>
                  <a:pt x="3262" y="6602"/>
                </a:lnTo>
                <a:lnTo>
                  <a:pt x="3238" y="6593"/>
                </a:lnTo>
                <a:lnTo>
                  <a:pt x="3213" y="6584"/>
                </a:lnTo>
                <a:lnTo>
                  <a:pt x="3191" y="6574"/>
                </a:lnTo>
                <a:lnTo>
                  <a:pt x="3168" y="6563"/>
                </a:lnTo>
                <a:lnTo>
                  <a:pt x="3148" y="6553"/>
                </a:lnTo>
                <a:lnTo>
                  <a:pt x="3128" y="6542"/>
                </a:lnTo>
                <a:lnTo>
                  <a:pt x="3059" y="6803"/>
                </a:lnTo>
                <a:close/>
                <a:moveTo>
                  <a:pt x="5775" y="6884"/>
                </a:moveTo>
                <a:lnTo>
                  <a:pt x="6085" y="6884"/>
                </a:lnTo>
                <a:lnTo>
                  <a:pt x="6085" y="6183"/>
                </a:lnTo>
                <a:lnTo>
                  <a:pt x="6242" y="6183"/>
                </a:lnTo>
                <a:lnTo>
                  <a:pt x="6274" y="6184"/>
                </a:lnTo>
                <a:lnTo>
                  <a:pt x="6304" y="6188"/>
                </a:lnTo>
                <a:lnTo>
                  <a:pt x="6318" y="6190"/>
                </a:lnTo>
                <a:lnTo>
                  <a:pt x="6332" y="6193"/>
                </a:lnTo>
                <a:lnTo>
                  <a:pt x="6345" y="6196"/>
                </a:lnTo>
                <a:lnTo>
                  <a:pt x="6358" y="6200"/>
                </a:lnTo>
                <a:lnTo>
                  <a:pt x="6370" y="6204"/>
                </a:lnTo>
                <a:lnTo>
                  <a:pt x="6381" y="6209"/>
                </a:lnTo>
                <a:lnTo>
                  <a:pt x="6394" y="6215"/>
                </a:lnTo>
                <a:lnTo>
                  <a:pt x="6404" y="6221"/>
                </a:lnTo>
                <a:lnTo>
                  <a:pt x="6414" y="6227"/>
                </a:lnTo>
                <a:lnTo>
                  <a:pt x="6424" y="6234"/>
                </a:lnTo>
                <a:lnTo>
                  <a:pt x="6435" y="6242"/>
                </a:lnTo>
                <a:lnTo>
                  <a:pt x="6444" y="6250"/>
                </a:lnTo>
                <a:lnTo>
                  <a:pt x="6453" y="6260"/>
                </a:lnTo>
                <a:lnTo>
                  <a:pt x="6461" y="6269"/>
                </a:lnTo>
                <a:lnTo>
                  <a:pt x="6469" y="6279"/>
                </a:lnTo>
                <a:lnTo>
                  <a:pt x="6478" y="6290"/>
                </a:lnTo>
                <a:lnTo>
                  <a:pt x="6485" y="6303"/>
                </a:lnTo>
                <a:lnTo>
                  <a:pt x="6492" y="6315"/>
                </a:lnTo>
                <a:lnTo>
                  <a:pt x="6499" y="6328"/>
                </a:lnTo>
                <a:lnTo>
                  <a:pt x="6505" y="6341"/>
                </a:lnTo>
                <a:lnTo>
                  <a:pt x="6512" y="6357"/>
                </a:lnTo>
                <a:lnTo>
                  <a:pt x="6518" y="6372"/>
                </a:lnTo>
                <a:lnTo>
                  <a:pt x="6524" y="6388"/>
                </a:lnTo>
                <a:lnTo>
                  <a:pt x="6530" y="6405"/>
                </a:lnTo>
                <a:lnTo>
                  <a:pt x="6540" y="6442"/>
                </a:lnTo>
                <a:lnTo>
                  <a:pt x="6549" y="6481"/>
                </a:lnTo>
                <a:lnTo>
                  <a:pt x="6567" y="6558"/>
                </a:lnTo>
                <a:lnTo>
                  <a:pt x="6584" y="6627"/>
                </a:lnTo>
                <a:lnTo>
                  <a:pt x="6599" y="6689"/>
                </a:lnTo>
                <a:lnTo>
                  <a:pt x="6615" y="6744"/>
                </a:lnTo>
                <a:lnTo>
                  <a:pt x="6629" y="6791"/>
                </a:lnTo>
                <a:lnTo>
                  <a:pt x="6642" y="6830"/>
                </a:lnTo>
                <a:lnTo>
                  <a:pt x="6654" y="6862"/>
                </a:lnTo>
                <a:lnTo>
                  <a:pt x="6664" y="6884"/>
                </a:lnTo>
                <a:lnTo>
                  <a:pt x="6985" y="6884"/>
                </a:lnTo>
                <a:lnTo>
                  <a:pt x="6978" y="6871"/>
                </a:lnTo>
                <a:lnTo>
                  <a:pt x="6972" y="6854"/>
                </a:lnTo>
                <a:lnTo>
                  <a:pt x="6965" y="6834"/>
                </a:lnTo>
                <a:lnTo>
                  <a:pt x="6956" y="6812"/>
                </a:lnTo>
                <a:lnTo>
                  <a:pt x="6941" y="6761"/>
                </a:lnTo>
                <a:lnTo>
                  <a:pt x="6925" y="6701"/>
                </a:lnTo>
                <a:lnTo>
                  <a:pt x="6907" y="6636"/>
                </a:lnTo>
                <a:lnTo>
                  <a:pt x="6889" y="6563"/>
                </a:lnTo>
                <a:lnTo>
                  <a:pt x="6869" y="6488"/>
                </a:lnTo>
                <a:lnTo>
                  <a:pt x="6850" y="6409"/>
                </a:lnTo>
                <a:lnTo>
                  <a:pt x="6842" y="6378"/>
                </a:lnTo>
                <a:lnTo>
                  <a:pt x="6833" y="6349"/>
                </a:lnTo>
                <a:lnTo>
                  <a:pt x="6822" y="6320"/>
                </a:lnTo>
                <a:lnTo>
                  <a:pt x="6812" y="6293"/>
                </a:lnTo>
                <a:lnTo>
                  <a:pt x="6801" y="6268"/>
                </a:lnTo>
                <a:lnTo>
                  <a:pt x="6789" y="6243"/>
                </a:lnTo>
                <a:lnTo>
                  <a:pt x="6775" y="6221"/>
                </a:lnTo>
                <a:lnTo>
                  <a:pt x="6761" y="6198"/>
                </a:lnTo>
                <a:lnTo>
                  <a:pt x="6747" y="6178"/>
                </a:lnTo>
                <a:lnTo>
                  <a:pt x="6730" y="6159"/>
                </a:lnTo>
                <a:lnTo>
                  <a:pt x="6713" y="6142"/>
                </a:lnTo>
                <a:lnTo>
                  <a:pt x="6696" y="6126"/>
                </a:lnTo>
                <a:lnTo>
                  <a:pt x="6676" y="6111"/>
                </a:lnTo>
                <a:lnTo>
                  <a:pt x="6656" y="6099"/>
                </a:lnTo>
                <a:lnTo>
                  <a:pt x="6634" y="6088"/>
                </a:lnTo>
                <a:lnTo>
                  <a:pt x="6612" y="6078"/>
                </a:lnTo>
                <a:lnTo>
                  <a:pt x="6612" y="6070"/>
                </a:lnTo>
                <a:lnTo>
                  <a:pt x="6627" y="6065"/>
                </a:lnTo>
                <a:lnTo>
                  <a:pt x="6642" y="6059"/>
                </a:lnTo>
                <a:lnTo>
                  <a:pt x="6657" y="6052"/>
                </a:lnTo>
                <a:lnTo>
                  <a:pt x="6671" y="6045"/>
                </a:lnTo>
                <a:lnTo>
                  <a:pt x="6686" y="6038"/>
                </a:lnTo>
                <a:lnTo>
                  <a:pt x="6701" y="6029"/>
                </a:lnTo>
                <a:lnTo>
                  <a:pt x="6714" y="6020"/>
                </a:lnTo>
                <a:lnTo>
                  <a:pt x="6728" y="6011"/>
                </a:lnTo>
                <a:lnTo>
                  <a:pt x="6742" y="6001"/>
                </a:lnTo>
                <a:lnTo>
                  <a:pt x="6755" y="5991"/>
                </a:lnTo>
                <a:lnTo>
                  <a:pt x="6768" y="5980"/>
                </a:lnTo>
                <a:lnTo>
                  <a:pt x="6780" y="5969"/>
                </a:lnTo>
                <a:lnTo>
                  <a:pt x="6793" y="5957"/>
                </a:lnTo>
                <a:lnTo>
                  <a:pt x="6805" y="5945"/>
                </a:lnTo>
                <a:lnTo>
                  <a:pt x="6816" y="5931"/>
                </a:lnTo>
                <a:lnTo>
                  <a:pt x="6828" y="5918"/>
                </a:lnTo>
                <a:lnTo>
                  <a:pt x="6838" y="5905"/>
                </a:lnTo>
                <a:lnTo>
                  <a:pt x="6848" y="5890"/>
                </a:lnTo>
                <a:lnTo>
                  <a:pt x="6857" y="5876"/>
                </a:lnTo>
                <a:lnTo>
                  <a:pt x="6866" y="5861"/>
                </a:lnTo>
                <a:lnTo>
                  <a:pt x="6875" y="5845"/>
                </a:lnTo>
                <a:lnTo>
                  <a:pt x="6883" y="5829"/>
                </a:lnTo>
                <a:lnTo>
                  <a:pt x="6890" y="5813"/>
                </a:lnTo>
                <a:lnTo>
                  <a:pt x="6896" y="5795"/>
                </a:lnTo>
                <a:lnTo>
                  <a:pt x="6902" y="5778"/>
                </a:lnTo>
                <a:lnTo>
                  <a:pt x="6907" y="5761"/>
                </a:lnTo>
                <a:lnTo>
                  <a:pt x="6911" y="5742"/>
                </a:lnTo>
                <a:lnTo>
                  <a:pt x="6915" y="5723"/>
                </a:lnTo>
                <a:lnTo>
                  <a:pt x="6919" y="5704"/>
                </a:lnTo>
                <a:lnTo>
                  <a:pt x="6921" y="5685"/>
                </a:lnTo>
                <a:lnTo>
                  <a:pt x="6922" y="5664"/>
                </a:lnTo>
                <a:lnTo>
                  <a:pt x="6923" y="5644"/>
                </a:lnTo>
                <a:lnTo>
                  <a:pt x="6922" y="5616"/>
                </a:lnTo>
                <a:lnTo>
                  <a:pt x="6920" y="5591"/>
                </a:lnTo>
                <a:lnTo>
                  <a:pt x="6917" y="5564"/>
                </a:lnTo>
                <a:lnTo>
                  <a:pt x="6912" y="5540"/>
                </a:lnTo>
                <a:lnTo>
                  <a:pt x="6907" y="5515"/>
                </a:lnTo>
                <a:lnTo>
                  <a:pt x="6900" y="5492"/>
                </a:lnTo>
                <a:lnTo>
                  <a:pt x="6893" y="5469"/>
                </a:lnTo>
                <a:lnTo>
                  <a:pt x="6884" y="5447"/>
                </a:lnTo>
                <a:lnTo>
                  <a:pt x="6874" y="5426"/>
                </a:lnTo>
                <a:lnTo>
                  <a:pt x="6863" y="5406"/>
                </a:lnTo>
                <a:lnTo>
                  <a:pt x="6851" y="5385"/>
                </a:lnTo>
                <a:lnTo>
                  <a:pt x="6838" y="5367"/>
                </a:lnTo>
                <a:lnTo>
                  <a:pt x="6823" y="5349"/>
                </a:lnTo>
                <a:lnTo>
                  <a:pt x="6808" y="5332"/>
                </a:lnTo>
                <a:lnTo>
                  <a:pt x="6793" y="5317"/>
                </a:lnTo>
                <a:lnTo>
                  <a:pt x="6775" y="5301"/>
                </a:lnTo>
                <a:lnTo>
                  <a:pt x="6753" y="5284"/>
                </a:lnTo>
                <a:lnTo>
                  <a:pt x="6729" y="5268"/>
                </a:lnTo>
                <a:lnTo>
                  <a:pt x="6705" y="5252"/>
                </a:lnTo>
                <a:lnTo>
                  <a:pt x="6679" y="5239"/>
                </a:lnTo>
                <a:lnTo>
                  <a:pt x="6652" y="5227"/>
                </a:lnTo>
                <a:lnTo>
                  <a:pt x="6623" y="5215"/>
                </a:lnTo>
                <a:lnTo>
                  <a:pt x="6592" y="5205"/>
                </a:lnTo>
                <a:lnTo>
                  <a:pt x="6560" y="5196"/>
                </a:lnTo>
                <a:lnTo>
                  <a:pt x="6527" y="5189"/>
                </a:lnTo>
                <a:lnTo>
                  <a:pt x="6492" y="5182"/>
                </a:lnTo>
                <a:lnTo>
                  <a:pt x="6456" y="5176"/>
                </a:lnTo>
                <a:lnTo>
                  <a:pt x="6417" y="5171"/>
                </a:lnTo>
                <a:lnTo>
                  <a:pt x="6378" y="5168"/>
                </a:lnTo>
                <a:lnTo>
                  <a:pt x="6336" y="5165"/>
                </a:lnTo>
                <a:lnTo>
                  <a:pt x="6293" y="5164"/>
                </a:lnTo>
                <a:lnTo>
                  <a:pt x="6248" y="5163"/>
                </a:lnTo>
                <a:lnTo>
                  <a:pt x="6181" y="5164"/>
                </a:lnTo>
                <a:lnTo>
                  <a:pt x="6114" y="5166"/>
                </a:lnTo>
                <a:lnTo>
                  <a:pt x="6050" y="5169"/>
                </a:lnTo>
                <a:lnTo>
                  <a:pt x="5989" y="5174"/>
                </a:lnTo>
                <a:lnTo>
                  <a:pt x="5929" y="5179"/>
                </a:lnTo>
                <a:lnTo>
                  <a:pt x="5874" y="5186"/>
                </a:lnTo>
                <a:lnTo>
                  <a:pt x="5822" y="5193"/>
                </a:lnTo>
                <a:lnTo>
                  <a:pt x="5775" y="5200"/>
                </a:lnTo>
                <a:lnTo>
                  <a:pt x="5775" y="6884"/>
                </a:lnTo>
                <a:close/>
                <a:moveTo>
                  <a:pt x="6085" y="5414"/>
                </a:moveTo>
                <a:lnTo>
                  <a:pt x="6098" y="5411"/>
                </a:lnTo>
                <a:lnTo>
                  <a:pt x="6114" y="5409"/>
                </a:lnTo>
                <a:lnTo>
                  <a:pt x="6134" y="5406"/>
                </a:lnTo>
                <a:lnTo>
                  <a:pt x="6156" y="5404"/>
                </a:lnTo>
                <a:lnTo>
                  <a:pt x="6182" y="5402"/>
                </a:lnTo>
                <a:lnTo>
                  <a:pt x="6211" y="5400"/>
                </a:lnTo>
                <a:lnTo>
                  <a:pt x="6243" y="5398"/>
                </a:lnTo>
                <a:lnTo>
                  <a:pt x="6278" y="5398"/>
                </a:lnTo>
                <a:lnTo>
                  <a:pt x="6298" y="5398"/>
                </a:lnTo>
                <a:lnTo>
                  <a:pt x="6316" y="5400"/>
                </a:lnTo>
                <a:lnTo>
                  <a:pt x="6333" y="5402"/>
                </a:lnTo>
                <a:lnTo>
                  <a:pt x="6351" y="5403"/>
                </a:lnTo>
                <a:lnTo>
                  <a:pt x="6368" y="5406"/>
                </a:lnTo>
                <a:lnTo>
                  <a:pt x="6385" y="5409"/>
                </a:lnTo>
                <a:lnTo>
                  <a:pt x="6400" y="5412"/>
                </a:lnTo>
                <a:lnTo>
                  <a:pt x="6416" y="5416"/>
                </a:lnTo>
                <a:lnTo>
                  <a:pt x="6431" y="5420"/>
                </a:lnTo>
                <a:lnTo>
                  <a:pt x="6445" y="5425"/>
                </a:lnTo>
                <a:lnTo>
                  <a:pt x="6459" y="5430"/>
                </a:lnTo>
                <a:lnTo>
                  <a:pt x="6473" y="5436"/>
                </a:lnTo>
                <a:lnTo>
                  <a:pt x="6486" y="5443"/>
                </a:lnTo>
                <a:lnTo>
                  <a:pt x="6498" y="5451"/>
                </a:lnTo>
                <a:lnTo>
                  <a:pt x="6509" y="5458"/>
                </a:lnTo>
                <a:lnTo>
                  <a:pt x="6521" y="5466"/>
                </a:lnTo>
                <a:lnTo>
                  <a:pt x="6531" y="5475"/>
                </a:lnTo>
                <a:lnTo>
                  <a:pt x="6541" y="5484"/>
                </a:lnTo>
                <a:lnTo>
                  <a:pt x="6550" y="5494"/>
                </a:lnTo>
                <a:lnTo>
                  <a:pt x="6559" y="5504"/>
                </a:lnTo>
                <a:lnTo>
                  <a:pt x="6568" y="5515"/>
                </a:lnTo>
                <a:lnTo>
                  <a:pt x="6575" y="5526"/>
                </a:lnTo>
                <a:lnTo>
                  <a:pt x="6582" y="5539"/>
                </a:lnTo>
                <a:lnTo>
                  <a:pt x="6588" y="5551"/>
                </a:lnTo>
                <a:lnTo>
                  <a:pt x="6593" y="5564"/>
                </a:lnTo>
                <a:lnTo>
                  <a:pt x="6598" y="5578"/>
                </a:lnTo>
                <a:lnTo>
                  <a:pt x="6602" y="5593"/>
                </a:lnTo>
                <a:lnTo>
                  <a:pt x="6606" y="5607"/>
                </a:lnTo>
                <a:lnTo>
                  <a:pt x="6608" y="5622"/>
                </a:lnTo>
                <a:lnTo>
                  <a:pt x="6610" y="5639"/>
                </a:lnTo>
                <a:lnTo>
                  <a:pt x="6611" y="5655"/>
                </a:lnTo>
                <a:lnTo>
                  <a:pt x="6612" y="5673"/>
                </a:lnTo>
                <a:lnTo>
                  <a:pt x="6611" y="5688"/>
                </a:lnTo>
                <a:lnTo>
                  <a:pt x="6610" y="5703"/>
                </a:lnTo>
                <a:lnTo>
                  <a:pt x="6608" y="5719"/>
                </a:lnTo>
                <a:lnTo>
                  <a:pt x="6606" y="5734"/>
                </a:lnTo>
                <a:lnTo>
                  <a:pt x="6602" y="5747"/>
                </a:lnTo>
                <a:lnTo>
                  <a:pt x="6598" y="5762"/>
                </a:lnTo>
                <a:lnTo>
                  <a:pt x="6593" y="5775"/>
                </a:lnTo>
                <a:lnTo>
                  <a:pt x="6588" y="5788"/>
                </a:lnTo>
                <a:lnTo>
                  <a:pt x="6582" y="5800"/>
                </a:lnTo>
                <a:lnTo>
                  <a:pt x="6575" y="5813"/>
                </a:lnTo>
                <a:lnTo>
                  <a:pt x="6568" y="5825"/>
                </a:lnTo>
                <a:lnTo>
                  <a:pt x="6559" y="5836"/>
                </a:lnTo>
                <a:lnTo>
                  <a:pt x="6550" y="5847"/>
                </a:lnTo>
                <a:lnTo>
                  <a:pt x="6541" y="5858"/>
                </a:lnTo>
                <a:lnTo>
                  <a:pt x="6531" y="5868"/>
                </a:lnTo>
                <a:lnTo>
                  <a:pt x="6520" y="5877"/>
                </a:lnTo>
                <a:lnTo>
                  <a:pt x="6508" y="5886"/>
                </a:lnTo>
                <a:lnTo>
                  <a:pt x="6496" y="5894"/>
                </a:lnTo>
                <a:lnTo>
                  <a:pt x="6484" y="5903"/>
                </a:lnTo>
                <a:lnTo>
                  <a:pt x="6470" y="5910"/>
                </a:lnTo>
                <a:lnTo>
                  <a:pt x="6457" y="5916"/>
                </a:lnTo>
                <a:lnTo>
                  <a:pt x="6443" y="5923"/>
                </a:lnTo>
                <a:lnTo>
                  <a:pt x="6428" y="5928"/>
                </a:lnTo>
                <a:lnTo>
                  <a:pt x="6412" y="5933"/>
                </a:lnTo>
                <a:lnTo>
                  <a:pt x="6396" y="5938"/>
                </a:lnTo>
                <a:lnTo>
                  <a:pt x="6379" y="5943"/>
                </a:lnTo>
                <a:lnTo>
                  <a:pt x="6362" y="5946"/>
                </a:lnTo>
                <a:lnTo>
                  <a:pt x="6345" y="5949"/>
                </a:lnTo>
                <a:lnTo>
                  <a:pt x="6326" y="5951"/>
                </a:lnTo>
                <a:lnTo>
                  <a:pt x="6308" y="5953"/>
                </a:lnTo>
                <a:lnTo>
                  <a:pt x="6289" y="5954"/>
                </a:lnTo>
                <a:lnTo>
                  <a:pt x="6269" y="5954"/>
                </a:lnTo>
                <a:lnTo>
                  <a:pt x="6085" y="5954"/>
                </a:lnTo>
                <a:lnTo>
                  <a:pt x="6085" y="5414"/>
                </a:lnTo>
                <a:close/>
                <a:moveTo>
                  <a:pt x="1274" y="4005"/>
                </a:moveTo>
                <a:lnTo>
                  <a:pt x="1257" y="4011"/>
                </a:lnTo>
                <a:lnTo>
                  <a:pt x="1241" y="4018"/>
                </a:lnTo>
                <a:lnTo>
                  <a:pt x="1222" y="4024"/>
                </a:lnTo>
                <a:lnTo>
                  <a:pt x="1203" y="4030"/>
                </a:lnTo>
                <a:lnTo>
                  <a:pt x="1184" y="4035"/>
                </a:lnTo>
                <a:lnTo>
                  <a:pt x="1162" y="4040"/>
                </a:lnTo>
                <a:lnTo>
                  <a:pt x="1141" y="4046"/>
                </a:lnTo>
                <a:lnTo>
                  <a:pt x="1119" y="4050"/>
                </a:lnTo>
                <a:lnTo>
                  <a:pt x="1097" y="4054"/>
                </a:lnTo>
                <a:lnTo>
                  <a:pt x="1073" y="4057"/>
                </a:lnTo>
                <a:lnTo>
                  <a:pt x="1050" y="4060"/>
                </a:lnTo>
                <a:lnTo>
                  <a:pt x="1026" y="4062"/>
                </a:lnTo>
                <a:lnTo>
                  <a:pt x="1003" y="4064"/>
                </a:lnTo>
                <a:lnTo>
                  <a:pt x="979" y="4066"/>
                </a:lnTo>
                <a:lnTo>
                  <a:pt x="954" y="4067"/>
                </a:lnTo>
                <a:lnTo>
                  <a:pt x="931" y="4067"/>
                </a:lnTo>
                <a:lnTo>
                  <a:pt x="896" y="4066"/>
                </a:lnTo>
                <a:lnTo>
                  <a:pt x="861" y="4064"/>
                </a:lnTo>
                <a:lnTo>
                  <a:pt x="829" y="4061"/>
                </a:lnTo>
                <a:lnTo>
                  <a:pt x="796" y="4056"/>
                </a:lnTo>
                <a:lnTo>
                  <a:pt x="765" y="4050"/>
                </a:lnTo>
                <a:lnTo>
                  <a:pt x="735" y="4042"/>
                </a:lnTo>
                <a:lnTo>
                  <a:pt x="706" y="4033"/>
                </a:lnTo>
                <a:lnTo>
                  <a:pt x="677" y="4023"/>
                </a:lnTo>
                <a:lnTo>
                  <a:pt x="651" y="4012"/>
                </a:lnTo>
                <a:lnTo>
                  <a:pt x="624" y="4000"/>
                </a:lnTo>
                <a:lnTo>
                  <a:pt x="598" y="3986"/>
                </a:lnTo>
                <a:lnTo>
                  <a:pt x="575" y="3971"/>
                </a:lnTo>
                <a:lnTo>
                  <a:pt x="551" y="3955"/>
                </a:lnTo>
                <a:lnTo>
                  <a:pt x="530" y="3937"/>
                </a:lnTo>
                <a:lnTo>
                  <a:pt x="508" y="3919"/>
                </a:lnTo>
                <a:lnTo>
                  <a:pt x="489" y="3899"/>
                </a:lnTo>
                <a:lnTo>
                  <a:pt x="471" y="3879"/>
                </a:lnTo>
                <a:lnTo>
                  <a:pt x="453" y="3856"/>
                </a:lnTo>
                <a:lnTo>
                  <a:pt x="437" y="3834"/>
                </a:lnTo>
                <a:lnTo>
                  <a:pt x="421" y="3810"/>
                </a:lnTo>
                <a:lnTo>
                  <a:pt x="407" y="3785"/>
                </a:lnTo>
                <a:lnTo>
                  <a:pt x="394" y="3759"/>
                </a:lnTo>
                <a:lnTo>
                  <a:pt x="383" y="3732"/>
                </a:lnTo>
                <a:lnTo>
                  <a:pt x="371" y="3704"/>
                </a:lnTo>
                <a:lnTo>
                  <a:pt x="362" y="3675"/>
                </a:lnTo>
                <a:lnTo>
                  <a:pt x="354" y="3645"/>
                </a:lnTo>
                <a:lnTo>
                  <a:pt x="347" y="3614"/>
                </a:lnTo>
                <a:lnTo>
                  <a:pt x="342" y="3582"/>
                </a:lnTo>
                <a:lnTo>
                  <a:pt x="337" y="3550"/>
                </a:lnTo>
                <a:lnTo>
                  <a:pt x="333" y="3517"/>
                </a:lnTo>
                <a:lnTo>
                  <a:pt x="331" y="3482"/>
                </a:lnTo>
                <a:lnTo>
                  <a:pt x="331" y="3447"/>
                </a:lnTo>
                <a:lnTo>
                  <a:pt x="332" y="3408"/>
                </a:lnTo>
                <a:lnTo>
                  <a:pt x="335" y="3372"/>
                </a:lnTo>
                <a:lnTo>
                  <a:pt x="338" y="3336"/>
                </a:lnTo>
                <a:lnTo>
                  <a:pt x="343" y="3301"/>
                </a:lnTo>
                <a:lnTo>
                  <a:pt x="349" y="3267"/>
                </a:lnTo>
                <a:lnTo>
                  <a:pt x="357" y="3235"/>
                </a:lnTo>
                <a:lnTo>
                  <a:pt x="366" y="3204"/>
                </a:lnTo>
                <a:lnTo>
                  <a:pt x="376" y="3173"/>
                </a:lnTo>
                <a:lnTo>
                  <a:pt x="388" y="3145"/>
                </a:lnTo>
                <a:lnTo>
                  <a:pt x="401" y="3117"/>
                </a:lnTo>
                <a:lnTo>
                  <a:pt x="414" y="3090"/>
                </a:lnTo>
                <a:lnTo>
                  <a:pt x="430" y="3065"/>
                </a:lnTo>
                <a:lnTo>
                  <a:pt x="446" y="3041"/>
                </a:lnTo>
                <a:lnTo>
                  <a:pt x="463" y="3018"/>
                </a:lnTo>
                <a:lnTo>
                  <a:pt x="482" y="2996"/>
                </a:lnTo>
                <a:lnTo>
                  <a:pt x="501" y="2976"/>
                </a:lnTo>
                <a:lnTo>
                  <a:pt x="522" y="2956"/>
                </a:lnTo>
                <a:lnTo>
                  <a:pt x="543" y="2938"/>
                </a:lnTo>
                <a:lnTo>
                  <a:pt x="566" y="2921"/>
                </a:lnTo>
                <a:lnTo>
                  <a:pt x="589" y="2905"/>
                </a:lnTo>
                <a:lnTo>
                  <a:pt x="614" y="2891"/>
                </a:lnTo>
                <a:lnTo>
                  <a:pt x="639" y="2878"/>
                </a:lnTo>
                <a:lnTo>
                  <a:pt x="665" y="2865"/>
                </a:lnTo>
                <a:lnTo>
                  <a:pt x="693" y="2855"/>
                </a:lnTo>
                <a:lnTo>
                  <a:pt x="720" y="2845"/>
                </a:lnTo>
                <a:lnTo>
                  <a:pt x="749" y="2837"/>
                </a:lnTo>
                <a:lnTo>
                  <a:pt x="779" y="2831"/>
                </a:lnTo>
                <a:lnTo>
                  <a:pt x="808" y="2825"/>
                </a:lnTo>
                <a:lnTo>
                  <a:pt x="839" y="2820"/>
                </a:lnTo>
                <a:lnTo>
                  <a:pt x="871" y="2816"/>
                </a:lnTo>
                <a:lnTo>
                  <a:pt x="902" y="2815"/>
                </a:lnTo>
                <a:lnTo>
                  <a:pt x="935" y="2814"/>
                </a:lnTo>
                <a:lnTo>
                  <a:pt x="961" y="2814"/>
                </a:lnTo>
                <a:lnTo>
                  <a:pt x="986" y="2815"/>
                </a:lnTo>
                <a:lnTo>
                  <a:pt x="1011" y="2817"/>
                </a:lnTo>
                <a:lnTo>
                  <a:pt x="1035" y="2819"/>
                </a:lnTo>
                <a:lnTo>
                  <a:pt x="1059" y="2822"/>
                </a:lnTo>
                <a:lnTo>
                  <a:pt x="1081" y="2826"/>
                </a:lnTo>
                <a:lnTo>
                  <a:pt x="1104" y="2830"/>
                </a:lnTo>
                <a:lnTo>
                  <a:pt x="1125" y="2835"/>
                </a:lnTo>
                <a:lnTo>
                  <a:pt x="1146" y="2839"/>
                </a:lnTo>
                <a:lnTo>
                  <a:pt x="1166" y="2844"/>
                </a:lnTo>
                <a:lnTo>
                  <a:pt x="1186" y="2850"/>
                </a:lnTo>
                <a:lnTo>
                  <a:pt x="1204" y="2855"/>
                </a:lnTo>
                <a:lnTo>
                  <a:pt x="1239" y="2868"/>
                </a:lnTo>
                <a:lnTo>
                  <a:pt x="1271" y="2882"/>
                </a:lnTo>
                <a:lnTo>
                  <a:pt x="1339" y="2631"/>
                </a:lnTo>
                <a:lnTo>
                  <a:pt x="1326" y="2625"/>
                </a:lnTo>
                <a:lnTo>
                  <a:pt x="1311" y="2618"/>
                </a:lnTo>
                <a:lnTo>
                  <a:pt x="1294" y="2612"/>
                </a:lnTo>
                <a:lnTo>
                  <a:pt x="1276" y="2605"/>
                </a:lnTo>
                <a:lnTo>
                  <a:pt x="1255" y="2599"/>
                </a:lnTo>
                <a:lnTo>
                  <a:pt x="1234" y="2592"/>
                </a:lnTo>
                <a:lnTo>
                  <a:pt x="1210" y="2586"/>
                </a:lnTo>
                <a:lnTo>
                  <a:pt x="1185" y="2580"/>
                </a:lnTo>
                <a:lnTo>
                  <a:pt x="1157" y="2575"/>
                </a:lnTo>
                <a:lnTo>
                  <a:pt x="1128" y="2570"/>
                </a:lnTo>
                <a:lnTo>
                  <a:pt x="1098" y="2566"/>
                </a:lnTo>
                <a:lnTo>
                  <a:pt x="1065" y="2562"/>
                </a:lnTo>
                <a:lnTo>
                  <a:pt x="1032" y="2559"/>
                </a:lnTo>
                <a:lnTo>
                  <a:pt x="996" y="2557"/>
                </a:lnTo>
                <a:lnTo>
                  <a:pt x="960" y="2556"/>
                </a:lnTo>
                <a:lnTo>
                  <a:pt x="922" y="2555"/>
                </a:lnTo>
                <a:lnTo>
                  <a:pt x="873" y="2556"/>
                </a:lnTo>
                <a:lnTo>
                  <a:pt x="825" y="2559"/>
                </a:lnTo>
                <a:lnTo>
                  <a:pt x="777" y="2564"/>
                </a:lnTo>
                <a:lnTo>
                  <a:pt x="731" y="2571"/>
                </a:lnTo>
                <a:lnTo>
                  <a:pt x="685" y="2579"/>
                </a:lnTo>
                <a:lnTo>
                  <a:pt x="641" y="2590"/>
                </a:lnTo>
                <a:lnTo>
                  <a:pt x="598" y="2603"/>
                </a:lnTo>
                <a:lnTo>
                  <a:pt x="555" y="2617"/>
                </a:lnTo>
                <a:lnTo>
                  <a:pt x="515" y="2633"/>
                </a:lnTo>
                <a:lnTo>
                  <a:pt x="475" y="2652"/>
                </a:lnTo>
                <a:lnTo>
                  <a:pt x="436" y="2671"/>
                </a:lnTo>
                <a:lnTo>
                  <a:pt x="399" y="2693"/>
                </a:lnTo>
                <a:lnTo>
                  <a:pt x="363" y="2716"/>
                </a:lnTo>
                <a:lnTo>
                  <a:pt x="328" y="2742"/>
                </a:lnTo>
                <a:lnTo>
                  <a:pt x="296" y="2768"/>
                </a:lnTo>
                <a:lnTo>
                  <a:pt x="264" y="2797"/>
                </a:lnTo>
                <a:lnTo>
                  <a:pt x="233" y="2827"/>
                </a:lnTo>
                <a:lnTo>
                  <a:pt x="205" y="2858"/>
                </a:lnTo>
                <a:lnTo>
                  <a:pt x="178" y="2892"/>
                </a:lnTo>
                <a:lnTo>
                  <a:pt x="152" y="2927"/>
                </a:lnTo>
                <a:lnTo>
                  <a:pt x="130" y="2964"/>
                </a:lnTo>
                <a:lnTo>
                  <a:pt x="107" y="3001"/>
                </a:lnTo>
                <a:lnTo>
                  <a:pt x="88" y="3041"/>
                </a:lnTo>
                <a:lnTo>
                  <a:pt x="70" y="3082"/>
                </a:lnTo>
                <a:lnTo>
                  <a:pt x="54" y="3125"/>
                </a:lnTo>
                <a:lnTo>
                  <a:pt x="40" y="3169"/>
                </a:lnTo>
                <a:lnTo>
                  <a:pt x="28" y="3214"/>
                </a:lnTo>
                <a:lnTo>
                  <a:pt x="18" y="3261"/>
                </a:lnTo>
                <a:lnTo>
                  <a:pt x="10" y="3309"/>
                </a:lnTo>
                <a:lnTo>
                  <a:pt x="4" y="3359"/>
                </a:lnTo>
                <a:lnTo>
                  <a:pt x="1" y="3410"/>
                </a:lnTo>
                <a:lnTo>
                  <a:pt x="0" y="3463"/>
                </a:lnTo>
                <a:lnTo>
                  <a:pt x="1" y="3512"/>
                </a:lnTo>
                <a:lnTo>
                  <a:pt x="4" y="3559"/>
                </a:lnTo>
                <a:lnTo>
                  <a:pt x="8" y="3606"/>
                </a:lnTo>
                <a:lnTo>
                  <a:pt x="15" y="3651"/>
                </a:lnTo>
                <a:lnTo>
                  <a:pt x="24" y="3695"/>
                </a:lnTo>
                <a:lnTo>
                  <a:pt x="35" y="3738"/>
                </a:lnTo>
                <a:lnTo>
                  <a:pt x="46" y="3779"/>
                </a:lnTo>
                <a:lnTo>
                  <a:pt x="60" y="3820"/>
                </a:lnTo>
                <a:lnTo>
                  <a:pt x="77" y="3858"/>
                </a:lnTo>
                <a:lnTo>
                  <a:pt x="94" y="3896"/>
                </a:lnTo>
                <a:lnTo>
                  <a:pt x="114" y="3933"/>
                </a:lnTo>
                <a:lnTo>
                  <a:pt x="134" y="3968"/>
                </a:lnTo>
                <a:lnTo>
                  <a:pt x="157" y="4002"/>
                </a:lnTo>
                <a:lnTo>
                  <a:pt x="181" y="4033"/>
                </a:lnTo>
                <a:lnTo>
                  <a:pt x="207" y="4064"/>
                </a:lnTo>
                <a:lnTo>
                  <a:pt x="234" y="4093"/>
                </a:lnTo>
                <a:lnTo>
                  <a:pt x="264" y="4120"/>
                </a:lnTo>
                <a:lnTo>
                  <a:pt x="295" y="4147"/>
                </a:lnTo>
                <a:lnTo>
                  <a:pt x="327" y="4171"/>
                </a:lnTo>
                <a:lnTo>
                  <a:pt x="361" y="4194"/>
                </a:lnTo>
                <a:lnTo>
                  <a:pt x="396" y="4215"/>
                </a:lnTo>
                <a:lnTo>
                  <a:pt x="433" y="4235"/>
                </a:lnTo>
                <a:lnTo>
                  <a:pt x="472" y="4252"/>
                </a:lnTo>
                <a:lnTo>
                  <a:pt x="512" y="4268"/>
                </a:lnTo>
                <a:lnTo>
                  <a:pt x="552" y="4283"/>
                </a:lnTo>
                <a:lnTo>
                  <a:pt x="595" y="4295"/>
                </a:lnTo>
                <a:lnTo>
                  <a:pt x="639" y="4305"/>
                </a:lnTo>
                <a:lnTo>
                  <a:pt x="684" y="4315"/>
                </a:lnTo>
                <a:lnTo>
                  <a:pt x="731" y="4322"/>
                </a:lnTo>
                <a:lnTo>
                  <a:pt x="780" y="4327"/>
                </a:lnTo>
                <a:lnTo>
                  <a:pt x="829" y="4329"/>
                </a:lnTo>
                <a:lnTo>
                  <a:pt x="879" y="4330"/>
                </a:lnTo>
                <a:lnTo>
                  <a:pt x="918" y="4330"/>
                </a:lnTo>
                <a:lnTo>
                  <a:pt x="955" y="4329"/>
                </a:lnTo>
                <a:lnTo>
                  <a:pt x="991" y="4326"/>
                </a:lnTo>
                <a:lnTo>
                  <a:pt x="1026" y="4324"/>
                </a:lnTo>
                <a:lnTo>
                  <a:pt x="1060" y="4320"/>
                </a:lnTo>
                <a:lnTo>
                  <a:pt x="1093" y="4316"/>
                </a:lnTo>
                <a:lnTo>
                  <a:pt x="1123" y="4310"/>
                </a:lnTo>
                <a:lnTo>
                  <a:pt x="1153" y="4305"/>
                </a:lnTo>
                <a:lnTo>
                  <a:pt x="1181" y="4299"/>
                </a:lnTo>
                <a:lnTo>
                  <a:pt x="1207" y="4293"/>
                </a:lnTo>
                <a:lnTo>
                  <a:pt x="1231" y="4287"/>
                </a:lnTo>
                <a:lnTo>
                  <a:pt x="1254" y="4280"/>
                </a:lnTo>
                <a:lnTo>
                  <a:pt x="1275" y="4274"/>
                </a:lnTo>
                <a:lnTo>
                  <a:pt x="1294" y="4266"/>
                </a:lnTo>
                <a:lnTo>
                  <a:pt x="1310" y="4259"/>
                </a:lnTo>
                <a:lnTo>
                  <a:pt x="1326" y="4252"/>
                </a:lnTo>
                <a:lnTo>
                  <a:pt x="1274" y="4005"/>
                </a:lnTo>
                <a:close/>
                <a:moveTo>
                  <a:pt x="2227" y="4332"/>
                </a:moveTo>
                <a:lnTo>
                  <a:pt x="2271" y="4331"/>
                </a:lnTo>
                <a:lnTo>
                  <a:pt x="2314" y="4328"/>
                </a:lnTo>
                <a:lnTo>
                  <a:pt x="2357" y="4323"/>
                </a:lnTo>
                <a:lnTo>
                  <a:pt x="2398" y="4317"/>
                </a:lnTo>
                <a:lnTo>
                  <a:pt x="2439" y="4307"/>
                </a:lnTo>
                <a:lnTo>
                  <a:pt x="2479" y="4297"/>
                </a:lnTo>
                <a:lnTo>
                  <a:pt x="2518" y="4285"/>
                </a:lnTo>
                <a:lnTo>
                  <a:pt x="2554" y="4271"/>
                </a:lnTo>
                <a:lnTo>
                  <a:pt x="2591" y="4255"/>
                </a:lnTo>
                <a:lnTo>
                  <a:pt x="2627" y="4238"/>
                </a:lnTo>
                <a:lnTo>
                  <a:pt x="2662" y="4218"/>
                </a:lnTo>
                <a:lnTo>
                  <a:pt x="2695" y="4197"/>
                </a:lnTo>
                <a:lnTo>
                  <a:pt x="2726" y="4173"/>
                </a:lnTo>
                <a:lnTo>
                  <a:pt x="2758" y="4149"/>
                </a:lnTo>
                <a:lnTo>
                  <a:pt x="2787" y="4122"/>
                </a:lnTo>
                <a:lnTo>
                  <a:pt x="2815" y="4095"/>
                </a:lnTo>
                <a:lnTo>
                  <a:pt x="2842" y="4065"/>
                </a:lnTo>
                <a:lnTo>
                  <a:pt x="2867" y="4033"/>
                </a:lnTo>
                <a:lnTo>
                  <a:pt x="2891" y="4001"/>
                </a:lnTo>
                <a:lnTo>
                  <a:pt x="2914" y="3966"/>
                </a:lnTo>
                <a:lnTo>
                  <a:pt x="2934" y="3929"/>
                </a:lnTo>
                <a:lnTo>
                  <a:pt x="2953" y="3891"/>
                </a:lnTo>
                <a:lnTo>
                  <a:pt x="2971" y="3851"/>
                </a:lnTo>
                <a:lnTo>
                  <a:pt x="2987" y="3810"/>
                </a:lnTo>
                <a:lnTo>
                  <a:pt x="3001" y="3767"/>
                </a:lnTo>
                <a:lnTo>
                  <a:pt x="3014" y="3722"/>
                </a:lnTo>
                <a:lnTo>
                  <a:pt x="3024" y="3677"/>
                </a:lnTo>
                <a:lnTo>
                  <a:pt x="3033" y="3629"/>
                </a:lnTo>
                <a:lnTo>
                  <a:pt x="3040" y="3580"/>
                </a:lnTo>
                <a:lnTo>
                  <a:pt x="3044" y="3530"/>
                </a:lnTo>
                <a:lnTo>
                  <a:pt x="3048" y="3478"/>
                </a:lnTo>
                <a:lnTo>
                  <a:pt x="3049" y="3425"/>
                </a:lnTo>
                <a:lnTo>
                  <a:pt x="3048" y="3379"/>
                </a:lnTo>
                <a:lnTo>
                  <a:pt x="3045" y="3334"/>
                </a:lnTo>
                <a:lnTo>
                  <a:pt x="3041" y="3290"/>
                </a:lnTo>
                <a:lnTo>
                  <a:pt x="3035" y="3246"/>
                </a:lnTo>
                <a:lnTo>
                  <a:pt x="3027" y="3204"/>
                </a:lnTo>
                <a:lnTo>
                  <a:pt x="3018" y="3162"/>
                </a:lnTo>
                <a:lnTo>
                  <a:pt x="3008" y="3121"/>
                </a:lnTo>
                <a:lnTo>
                  <a:pt x="2994" y="3081"/>
                </a:lnTo>
                <a:lnTo>
                  <a:pt x="2981" y="3042"/>
                </a:lnTo>
                <a:lnTo>
                  <a:pt x="2965" y="3005"/>
                </a:lnTo>
                <a:lnTo>
                  <a:pt x="2947" y="2969"/>
                </a:lnTo>
                <a:lnTo>
                  <a:pt x="2929" y="2933"/>
                </a:lnTo>
                <a:lnTo>
                  <a:pt x="2908" y="2899"/>
                </a:lnTo>
                <a:lnTo>
                  <a:pt x="2886" y="2866"/>
                </a:lnTo>
                <a:lnTo>
                  <a:pt x="2863" y="2835"/>
                </a:lnTo>
                <a:lnTo>
                  <a:pt x="2838" y="2805"/>
                </a:lnTo>
                <a:lnTo>
                  <a:pt x="2811" y="2776"/>
                </a:lnTo>
                <a:lnTo>
                  <a:pt x="2784" y="2749"/>
                </a:lnTo>
                <a:lnTo>
                  <a:pt x="2755" y="2723"/>
                </a:lnTo>
                <a:lnTo>
                  <a:pt x="2724" y="2700"/>
                </a:lnTo>
                <a:lnTo>
                  <a:pt x="2692" y="2677"/>
                </a:lnTo>
                <a:lnTo>
                  <a:pt x="2658" y="2657"/>
                </a:lnTo>
                <a:lnTo>
                  <a:pt x="2623" y="2637"/>
                </a:lnTo>
                <a:lnTo>
                  <a:pt x="2587" y="2621"/>
                </a:lnTo>
                <a:lnTo>
                  <a:pt x="2549" y="2606"/>
                </a:lnTo>
                <a:lnTo>
                  <a:pt x="2510" y="2592"/>
                </a:lnTo>
                <a:lnTo>
                  <a:pt x="2471" y="2580"/>
                </a:lnTo>
                <a:lnTo>
                  <a:pt x="2429" y="2571"/>
                </a:lnTo>
                <a:lnTo>
                  <a:pt x="2387" y="2564"/>
                </a:lnTo>
                <a:lnTo>
                  <a:pt x="2343" y="2558"/>
                </a:lnTo>
                <a:lnTo>
                  <a:pt x="2297" y="2555"/>
                </a:lnTo>
                <a:lnTo>
                  <a:pt x="2251" y="2554"/>
                </a:lnTo>
                <a:lnTo>
                  <a:pt x="2206" y="2555"/>
                </a:lnTo>
                <a:lnTo>
                  <a:pt x="2162" y="2558"/>
                </a:lnTo>
                <a:lnTo>
                  <a:pt x="2118" y="2564"/>
                </a:lnTo>
                <a:lnTo>
                  <a:pt x="2076" y="2571"/>
                </a:lnTo>
                <a:lnTo>
                  <a:pt x="2035" y="2580"/>
                </a:lnTo>
                <a:lnTo>
                  <a:pt x="1995" y="2591"/>
                </a:lnTo>
                <a:lnTo>
                  <a:pt x="1955" y="2605"/>
                </a:lnTo>
                <a:lnTo>
                  <a:pt x="1917" y="2620"/>
                </a:lnTo>
                <a:lnTo>
                  <a:pt x="1880" y="2637"/>
                </a:lnTo>
                <a:lnTo>
                  <a:pt x="1844" y="2657"/>
                </a:lnTo>
                <a:lnTo>
                  <a:pt x="1811" y="2677"/>
                </a:lnTo>
                <a:lnTo>
                  <a:pt x="1777" y="2700"/>
                </a:lnTo>
                <a:lnTo>
                  <a:pt x="1745" y="2724"/>
                </a:lnTo>
                <a:lnTo>
                  <a:pt x="1716" y="2750"/>
                </a:lnTo>
                <a:lnTo>
                  <a:pt x="1686" y="2777"/>
                </a:lnTo>
                <a:lnTo>
                  <a:pt x="1658" y="2806"/>
                </a:lnTo>
                <a:lnTo>
                  <a:pt x="1632" y="2837"/>
                </a:lnTo>
                <a:lnTo>
                  <a:pt x="1607" y="2870"/>
                </a:lnTo>
                <a:lnTo>
                  <a:pt x="1584" y="2903"/>
                </a:lnTo>
                <a:lnTo>
                  <a:pt x="1562" y="2938"/>
                </a:lnTo>
                <a:lnTo>
                  <a:pt x="1542" y="2975"/>
                </a:lnTo>
                <a:lnTo>
                  <a:pt x="1523" y="3013"/>
                </a:lnTo>
                <a:lnTo>
                  <a:pt x="1506" y="3052"/>
                </a:lnTo>
                <a:lnTo>
                  <a:pt x="1491" y="3091"/>
                </a:lnTo>
                <a:lnTo>
                  <a:pt x="1476" y="3133"/>
                </a:lnTo>
                <a:lnTo>
                  <a:pt x="1465" y="3176"/>
                </a:lnTo>
                <a:lnTo>
                  <a:pt x="1455" y="3220"/>
                </a:lnTo>
                <a:lnTo>
                  <a:pt x="1445" y="3265"/>
                </a:lnTo>
                <a:lnTo>
                  <a:pt x="1439" y="3311"/>
                </a:lnTo>
                <a:lnTo>
                  <a:pt x="1434" y="3358"/>
                </a:lnTo>
                <a:lnTo>
                  <a:pt x="1431" y="3406"/>
                </a:lnTo>
                <a:lnTo>
                  <a:pt x="1430" y="3455"/>
                </a:lnTo>
                <a:lnTo>
                  <a:pt x="1431" y="3503"/>
                </a:lnTo>
                <a:lnTo>
                  <a:pt x="1434" y="3549"/>
                </a:lnTo>
                <a:lnTo>
                  <a:pt x="1438" y="3594"/>
                </a:lnTo>
                <a:lnTo>
                  <a:pt x="1444" y="3638"/>
                </a:lnTo>
                <a:lnTo>
                  <a:pt x="1453" y="3681"/>
                </a:lnTo>
                <a:lnTo>
                  <a:pt x="1462" y="3723"/>
                </a:lnTo>
                <a:lnTo>
                  <a:pt x="1473" y="3765"/>
                </a:lnTo>
                <a:lnTo>
                  <a:pt x="1486" y="3805"/>
                </a:lnTo>
                <a:lnTo>
                  <a:pt x="1501" y="3844"/>
                </a:lnTo>
                <a:lnTo>
                  <a:pt x="1517" y="3882"/>
                </a:lnTo>
                <a:lnTo>
                  <a:pt x="1535" y="3919"/>
                </a:lnTo>
                <a:lnTo>
                  <a:pt x="1554" y="3955"/>
                </a:lnTo>
                <a:lnTo>
                  <a:pt x="1574" y="3988"/>
                </a:lnTo>
                <a:lnTo>
                  <a:pt x="1597" y="4021"/>
                </a:lnTo>
                <a:lnTo>
                  <a:pt x="1620" y="4053"/>
                </a:lnTo>
                <a:lnTo>
                  <a:pt x="1645" y="4082"/>
                </a:lnTo>
                <a:lnTo>
                  <a:pt x="1672" y="4111"/>
                </a:lnTo>
                <a:lnTo>
                  <a:pt x="1700" y="4138"/>
                </a:lnTo>
                <a:lnTo>
                  <a:pt x="1729" y="4163"/>
                </a:lnTo>
                <a:lnTo>
                  <a:pt x="1760" y="4188"/>
                </a:lnTo>
                <a:lnTo>
                  <a:pt x="1792" y="4209"/>
                </a:lnTo>
                <a:lnTo>
                  <a:pt x="1825" y="4230"/>
                </a:lnTo>
                <a:lnTo>
                  <a:pt x="1860" y="4249"/>
                </a:lnTo>
                <a:lnTo>
                  <a:pt x="1896" y="4265"/>
                </a:lnTo>
                <a:lnTo>
                  <a:pt x="1932" y="4281"/>
                </a:lnTo>
                <a:lnTo>
                  <a:pt x="1971" y="4294"/>
                </a:lnTo>
                <a:lnTo>
                  <a:pt x="2010" y="4305"/>
                </a:lnTo>
                <a:lnTo>
                  <a:pt x="2051" y="4315"/>
                </a:lnTo>
                <a:lnTo>
                  <a:pt x="2093" y="4322"/>
                </a:lnTo>
                <a:lnTo>
                  <a:pt x="2136" y="4327"/>
                </a:lnTo>
                <a:lnTo>
                  <a:pt x="2180" y="4331"/>
                </a:lnTo>
                <a:lnTo>
                  <a:pt x="2225" y="4332"/>
                </a:lnTo>
                <a:lnTo>
                  <a:pt x="2227" y="4332"/>
                </a:lnTo>
                <a:close/>
                <a:moveTo>
                  <a:pt x="2235" y="4079"/>
                </a:moveTo>
                <a:lnTo>
                  <a:pt x="2208" y="4078"/>
                </a:lnTo>
                <a:lnTo>
                  <a:pt x="2181" y="4076"/>
                </a:lnTo>
                <a:lnTo>
                  <a:pt x="2154" y="4072"/>
                </a:lnTo>
                <a:lnTo>
                  <a:pt x="2129" y="4066"/>
                </a:lnTo>
                <a:lnTo>
                  <a:pt x="2104" y="4059"/>
                </a:lnTo>
                <a:lnTo>
                  <a:pt x="2080" y="4051"/>
                </a:lnTo>
                <a:lnTo>
                  <a:pt x="2057" y="4040"/>
                </a:lnTo>
                <a:lnTo>
                  <a:pt x="2035" y="4029"/>
                </a:lnTo>
                <a:lnTo>
                  <a:pt x="2013" y="4016"/>
                </a:lnTo>
                <a:lnTo>
                  <a:pt x="1992" y="4002"/>
                </a:lnTo>
                <a:lnTo>
                  <a:pt x="1972" y="3986"/>
                </a:lnTo>
                <a:lnTo>
                  <a:pt x="1953" y="3970"/>
                </a:lnTo>
                <a:lnTo>
                  <a:pt x="1934" y="3952"/>
                </a:lnTo>
                <a:lnTo>
                  <a:pt x="1917" y="3933"/>
                </a:lnTo>
                <a:lnTo>
                  <a:pt x="1901" y="3914"/>
                </a:lnTo>
                <a:lnTo>
                  <a:pt x="1884" y="3892"/>
                </a:lnTo>
                <a:lnTo>
                  <a:pt x="1870" y="3870"/>
                </a:lnTo>
                <a:lnTo>
                  <a:pt x="1856" y="3847"/>
                </a:lnTo>
                <a:lnTo>
                  <a:pt x="1843" y="3823"/>
                </a:lnTo>
                <a:lnTo>
                  <a:pt x="1831" y="3798"/>
                </a:lnTo>
                <a:lnTo>
                  <a:pt x="1820" y="3773"/>
                </a:lnTo>
                <a:lnTo>
                  <a:pt x="1810" y="3746"/>
                </a:lnTo>
                <a:lnTo>
                  <a:pt x="1800" y="3719"/>
                </a:lnTo>
                <a:lnTo>
                  <a:pt x="1791" y="3691"/>
                </a:lnTo>
                <a:lnTo>
                  <a:pt x="1784" y="3662"/>
                </a:lnTo>
                <a:lnTo>
                  <a:pt x="1778" y="3633"/>
                </a:lnTo>
                <a:lnTo>
                  <a:pt x="1773" y="3604"/>
                </a:lnTo>
                <a:lnTo>
                  <a:pt x="1768" y="3573"/>
                </a:lnTo>
                <a:lnTo>
                  <a:pt x="1765" y="3542"/>
                </a:lnTo>
                <a:lnTo>
                  <a:pt x="1762" y="3512"/>
                </a:lnTo>
                <a:lnTo>
                  <a:pt x="1761" y="3480"/>
                </a:lnTo>
                <a:lnTo>
                  <a:pt x="1761" y="3448"/>
                </a:lnTo>
                <a:lnTo>
                  <a:pt x="1761" y="3416"/>
                </a:lnTo>
                <a:lnTo>
                  <a:pt x="1762" y="3384"/>
                </a:lnTo>
                <a:lnTo>
                  <a:pt x="1765" y="3353"/>
                </a:lnTo>
                <a:lnTo>
                  <a:pt x="1768" y="3322"/>
                </a:lnTo>
                <a:lnTo>
                  <a:pt x="1772" y="3291"/>
                </a:lnTo>
                <a:lnTo>
                  <a:pt x="1777" y="3261"/>
                </a:lnTo>
                <a:lnTo>
                  <a:pt x="1783" y="3232"/>
                </a:lnTo>
                <a:lnTo>
                  <a:pt x="1790" y="3203"/>
                </a:lnTo>
                <a:lnTo>
                  <a:pt x="1798" y="3174"/>
                </a:lnTo>
                <a:lnTo>
                  <a:pt x="1808" y="3147"/>
                </a:lnTo>
                <a:lnTo>
                  <a:pt x="1818" y="3120"/>
                </a:lnTo>
                <a:lnTo>
                  <a:pt x="1829" y="3093"/>
                </a:lnTo>
                <a:lnTo>
                  <a:pt x="1840" y="3069"/>
                </a:lnTo>
                <a:lnTo>
                  <a:pt x="1854" y="3044"/>
                </a:lnTo>
                <a:lnTo>
                  <a:pt x="1867" y="3021"/>
                </a:lnTo>
                <a:lnTo>
                  <a:pt x="1881" y="2998"/>
                </a:lnTo>
                <a:lnTo>
                  <a:pt x="1898" y="2977"/>
                </a:lnTo>
                <a:lnTo>
                  <a:pt x="1914" y="2955"/>
                </a:lnTo>
                <a:lnTo>
                  <a:pt x="1931" y="2936"/>
                </a:lnTo>
                <a:lnTo>
                  <a:pt x="1950" y="2919"/>
                </a:lnTo>
                <a:lnTo>
                  <a:pt x="1968" y="2901"/>
                </a:lnTo>
                <a:lnTo>
                  <a:pt x="1989" y="2885"/>
                </a:lnTo>
                <a:lnTo>
                  <a:pt x="2010" y="2871"/>
                </a:lnTo>
                <a:lnTo>
                  <a:pt x="2032" y="2857"/>
                </a:lnTo>
                <a:lnTo>
                  <a:pt x="2054" y="2846"/>
                </a:lnTo>
                <a:lnTo>
                  <a:pt x="2079" y="2835"/>
                </a:lnTo>
                <a:lnTo>
                  <a:pt x="2103" y="2827"/>
                </a:lnTo>
                <a:lnTo>
                  <a:pt x="2129" y="2818"/>
                </a:lnTo>
                <a:lnTo>
                  <a:pt x="2154" y="2813"/>
                </a:lnTo>
                <a:lnTo>
                  <a:pt x="2182" y="2809"/>
                </a:lnTo>
                <a:lnTo>
                  <a:pt x="2210" y="2806"/>
                </a:lnTo>
                <a:lnTo>
                  <a:pt x="2239" y="2805"/>
                </a:lnTo>
                <a:lnTo>
                  <a:pt x="2268" y="2806"/>
                </a:lnTo>
                <a:lnTo>
                  <a:pt x="2296" y="2809"/>
                </a:lnTo>
                <a:lnTo>
                  <a:pt x="2323" y="2813"/>
                </a:lnTo>
                <a:lnTo>
                  <a:pt x="2350" y="2819"/>
                </a:lnTo>
                <a:lnTo>
                  <a:pt x="2375" y="2827"/>
                </a:lnTo>
                <a:lnTo>
                  <a:pt x="2399" y="2836"/>
                </a:lnTo>
                <a:lnTo>
                  <a:pt x="2423" y="2846"/>
                </a:lnTo>
                <a:lnTo>
                  <a:pt x="2446" y="2858"/>
                </a:lnTo>
                <a:lnTo>
                  <a:pt x="2467" y="2872"/>
                </a:lnTo>
                <a:lnTo>
                  <a:pt x="2488" y="2886"/>
                </a:lnTo>
                <a:lnTo>
                  <a:pt x="2508" y="2902"/>
                </a:lnTo>
                <a:lnTo>
                  <a:pt x="2527" y="2920"/>
                </a:lnTo>
                <a:lnTo>
                  <a:pt x="2545" y="2938"/>
                </a:lnTo>
                <a:lnTo>
                  <a:pt x="2563" y="2957"/>
                </a:lnTo>
                <a:lnTo>
                  <a:pt x="2579" y="2978"/>
                </a:lnTo>
                <a:lnTo>
                  <a:pt x="2594" y="2999"/>
                </a:lnTo>
                <a:lnTo>
                  <a:pt x="2609" y="3022"/>
                </a:lnTo>
                <a:lnTo>
                  <a:pt x="2622" y="3045"/>
                </a:lnTo>
                <a:lnTo>
                  <a:pt x="2635" y="3069"/>
                </a:lnTo>
                <a:lnTo>
                  <a:pt x="2647" y="3094"/>
                </a:lnTo>
                <a:lnTo>
                  <a:pt x="2658" y="3120"/>
                </a:lnTo>
                <a:lnTo>
                  <a:pt x="2667" y="3147"/>
                </a:lnTo>
                <a:lnTo>
                  <a:pt x="2676" y="3173"/>
                </a:lnTo>
                <a:lnTo>
                  <a:pt x="2684" y="3201"/>
                </a:lnTo>
                <a:lnTo>
                  <a:pt x="2692" y="3229"/>
                </a:lnTo>
                <a:lnTo>
                  <a:pt x="2698" y="3258"/>
                </a:lnTo>
                <a:lnTo>
                  <a:pt x="2703" y="3287"/>
                </a:lnTo>
                <a:lnTo>
                  <a:pt x="2707" y="3316"/>
                </a:lnTo>
                <a:lnTo>
                  <a:pt x="2710" y="3346"/>
                </a:lnTo>
                <a:lnTo>
                  <a:pt x="2712" y="3377"/>
                </a:lnTo>
                <a:lnTo>
                  <a:pt x="2714" y="3406"/>
                </a:lnTo>
                <a:lnTo>
                  <a:pt x="2714" y="3437"/>
                </a:lnTo>
                <a:lnTo>
                  <a:pt x="2714" y="3471"/>
                </a:lnTo>
                <a:lnTo>
                  <a:pt x="2712" y="3504"/>
                </a:lnTo>
                <a:lnTo>
                  <a:pt x="2710" y="3536"/>
                </a:lnTo>
                <a:lnTo>
                  <a:pt x="2706" y="3568"/>
                </a:lnTo>
                <a:lnTo>
                  <a:pt x="2702" y="3600"/>
                </a:lnTo>
                <a:lnTo>
                  <a:pt x="2697" y="3630"/>
                </a:lnTo>
                <a:lnTo>
                  <a:pt x="2689" y="3660"/>
                </a:lnTo>
                <a:lnTo>
                  <a:pt x="2682" y="3690"/>
                </a:lnTo>
                <a:lnTo>
                  <a:pt x="2674" y="3717"/>
                </a:lnTo>
                <a:lnTo>
                  <a:pt x="2665" y="3746"/>
                </a:lnTo>
                <a:lnTo>
                  <a:pt x="2655" y="3773"/>
                </a:lnTo>
                <a:lnTo>
                  <a:pt x="2643" y="3798"/>
                </a:lnTo>
                <a:lnTo>
                  <a:pt x="2632" y="3824"/>
                </a:lnTo>
                <a:lnTo>
                  <a:pt x="2619" y="3848"/>
                </a:lnTo>
                <a:lnTo>
                  <a:pt x="2605" y="3871"/>
                </a:lnTo>
                <a:lnTo>
                  <a:pt x="2590" y="3893"/>
                </a:lnTo>
                <a:lnTo>
                  <a:pt x="2575" y="3915"/>
                </a:lnTo>
                <a:lnTo>
                  <a:pt x="2559" y="3934"/>
                </a:lnTo>
                <a:lnTo>
                  <a:pt x="2541" y="3954"/>
                </a:lnTo>
                <a:lnTo>
                  <a:pt x="2523" y="3971"/>
                </a:lnTo>
                <a:lnTo>
                  <a:pt x="2503" y="3987"/>
                </a:lnTo>
                <a:lnTo>
                  <a:pt x="2483" y="4003"/>
                </a:lnTo>
                <a:lnTo>
                  <a:pt x="2462" y="4017"/>
                </a:lnTo>
                <a:lnTo>
                  <a:pt x="2441" y="4030"/>
                </a:lnTo>
                <a:lnTo>
                  <a:pt x="2418" y="4041"/>
                </a:lnTo>
                <a:lnTo>
                  <a:pt x="2395" y="4051"/>
                </a:lnTo>
                <a:lnTo>
                  <a:pt x="2371" y="4060"/>
                </a:lnTo>
                <a:lnTo>
                  <a:pt x="2346" y="4067"/>
                </a:lnTo>
                <a:lnTo>
                  <a:pt x="2320" y="4072"/>
                </a:lnTo>
                <a:lnTo>
                  <a:pt x="2294" y="4076"/>
                </a:lnTo>
                <a:lnTo>
                  <a:pt x="2266" y="4078"/>
                </a:lnTo>
                <a:lnTo>
                  <a:pt x="2238" y="4079"/>
                </a:lnTo>
                <a:lnTo>
                  <a:pt x="2235" y="4079"/>
                </a:lnTo>
                <a:close/>
                <a:moveTo>
                  <a:pt x="3609" y="4303"/>
                </a:moveTo>
                <a:lnTo>
                  <a:pt x="3609" y="3688"/>
                </a:lnTo>
                <a:lnTo>
                  <a:pt x="3609" y="3634"/>
                </a:lnTo>
                <a:lnTo>
                  <a:pt x="3609" y="3583"/>
                </a:lnTo>
                <a:lnTo>
                  <a:pt x="3609" y="3533"/>
                </a:lnTo>
                <a:lnTo>
                  <a:pt x="3608" y="3485"/>
                </a:lnTo>
                <a:lnTo>
                  <a:pt x="3608" y="3437"/>
                </a:lnTo>
                <a:lnTo>
                  <a:pt x="3607" y="3390"/>
                </a:lnTo>
                <a:lnTo>
                  <a:pt x="3606" y="3344"/>
                </a:lnTo>
                <a:lnTo>
                  <a:pt x="3605" y="3298"/>
                </a:lnTo>
                <a:lnTo>
                  <a:pt x="3604" y="3254"/>
                </a:lnTo>
                <a:lnTo>
                  <a:pt x="3603" y="3210"/>
                </a:lnTo>
                <a:lnTo>
                  <a:pt x="3602" y="3166"/>
                </a:lnTo>
                <a:lnTo>
                  <a:pt x="3600" y="3123"/>
                </a:lnTo>
                <a:lnTo>
                  <a:pt x="3599" y="3080"/>
                </a:lnTo>
                <a:lnTo>
                  <a:pt x="3597" y="3038"/>
                </a:lnTo>
                <a:lnTo>
                  <a:pt x="3595" y="2995"/>
                </a:lnTo>
                <a:lnTo>
                  <a:pt x="3593" y="2953"/>
                </a:lnTo>
                <a:lnTo>
                  <a:pt x="3601" y="2952"/>
                </a:lnTo>
                <a:lnTo>
                  <a:pt x="3634" y="3026"/>
                </a:lnTo>
                <a:lnTo>
                  <a:pt x="3668" y="3101"/>
                </a:lnTo>
                <a:lnTo>
                  <a:pt x="3706" y="3176"/>
                </a:lnTo>
                <a:lnTo>
                  <a:pt x="3745" y="3252"/>
                </a:lnTo>
                <a:lnTo>
                  <a:pt x="3785" y="3327"/>
                </a:lnTo>
                <a:lnTo>
                  <a:pt x="3826" y="3401"/>
                </a:lnTo>
                <a:lnTo>
                  <a:pt x="3868" y="3474"/>
                </a:lnTo>
                <a:lnTo>
                  <a:pt x="3909" y="3545"/>
                </a:lnTo>
                <a:lnTo>
                  <a:pt x="4359" y="4303"/>
                </a:lnTo>
                <a:lnTo>
                  <a:pt x="4684" y="4303"/>
                </a:lnTo>
                <a:lnTo>
                  <a:pt x="4684" y="2582"/>
                </a:lnTo>
                <a:lnTo>
                  <a:pt x="4394" y="2582"/>
                </a:lnTo>
                <a:lnTo>
                  <a:pt x="4394" y="3182"/>
                </a:lnTo>
                <a:lnTo>
                  <a:pt x="4394" y="3280"/>
                </a:lnTo>
                <a:lnTo>
                  <a:pt x="4395" y="3373"/>
                </a:lnTo>
                <a:lnTo>
                  <a:pt x="4397" y="3464"/>
                </a:lnTo>
                <a:lnTo>
                  <a:pt x="4400" y="3552"/>
                </a:lnTo>
                <a:lnTo>
                  <a:pt x="4403" y="3639"/>
                </a:lnTo>
                <a:lnTo>
                  <a:pt x="4408" y="3724"/>
                </a:lnTo>
                <a:lnTo>
                  <a:pt x="4414" y="3810"/>
                </a:lnTo>
                <a:lnTo>
                  <a:pt x="4422" y="3896"/>
                </a:lnTo>
                <a:lnTo>
                  <a:pt x="4416" y="3897"/>
                </a:lnTo>
                <a:lnTo>
                  <a:pt x="4386" y="3827"/>
                </a:lnTo>
                <a:lnTo>
                  <a:pt x="4353" y="3755"/>
                </a:lnTo>
                <a:lnTo>
                  <a:pt x="4318" y="3683"/>
                </a:lnTo>
                <a:lnTo>
                  <a:pt x="4282" y="3610"/>
                </a:lnTo>
                <a:lnTo>
                  <a:pt x="4244" y="3537"/>
                </a:lnTo>
                <a:lnTo>
                  <a:pt x="4206" y="3465"/>
                </a:lnTo>
                <a:lnTo>
                  <a:pt x="4165" y="3392"/>
                </a:lnTo>
                <a:lnTo>
                  <a:pt x="4123" y="3321"/>
                </a:lnTo>
                <a:lnTo>
                  <a:pt x="3678" y="2582"/>
                </a:lnTo>
                <a:lnTo>
                  <a:pt x="3319" y="2582"/>
                </a:lnTo>
                <a:lnTo>
                  <a:pt x="3319" y="4303"/>
                </a:lnTo>
                <a:lnTo>
                  <a:pt x="3609" y="4303"/>
                </a:lnTo>
                <a:close/>
                <a:moveTo>
                  <a:pt x="4970" y="4220"/>
                </a:moveTo>
                <a:lnTo>
                  <a:pt x="4988" y="4232"/>
                </a:lnTo>
                <a:lnTo>
                  <a:pt x="5010" y="4242"/>
                </a:lnTo>
                <a:lnTo>
                  <a:pt x="5032" y="4252"/>
                </a:lnTo>
                <a:lnTo>
                  <a:pt x="5057" y="4262"/>
                </a:lnTo>
                <a:lnTo>
                  <a:pt x="5083" y="4272"/>
                </a:lnTo>
                <a:lnTo>
                  <a:pt x="5111" y="4281"/>
                </a:lnTo>
                <a:lnTo>
                  <a:pt x="5140" y="4289"/>
                </a:lnTo>
                <a:lnTo>
                  <a:pt x="5169" y="4297"/>
                </a:lnTo>
                <a:lnTo>
                  <a:pt x="5201" y="4304"/>
                </a:lnTo>
                <a:lnTo>
                  <a:pt x="5233" y="4310"/>
                </a:lnTo>
                <a:lnTo>
                  <a:pt x="5265" y="4317"/>
                </a:lnTo>
                <a:lnTo>
                  <a:pt x="5299" y="4322"/>
                </a:lnTo>
                <a:lnTo>
                  <a:pt x="5333" y="4325"/>
                </a:lnTo>
                <a:lnTo>
                  <a:pt x="5367" y="4328"/>
                </a:lnTo>
                <a:lnTo>
                  <a:pt x="5401" y="4330"/>
                </a:lnTo>
                <a:lnTo>
                  <a:pt x="5435" y="4330"/>
                </a:lnTo>
                <a:lnTo>
                  <a:pt x="5476" y="4330"/>
                </a:lnTo>
                <a:lnTo>
                  <a:pt x="5516" y="4328"/>
                </a:lnTo>
                <a:lnTo>
                  <a:pt x="5554" y="4324"/>
                </a:lnTo>
                <a:lnTo>
                  <a:pt x="5591" y="4320"/>
                </a:lnTo>
                <a:lnTo>
                  <a:pt x="5627" y="4313"/>
                </a:lnTo>
                <a:lnTo>
                  <a:pt x="5660" y="4306"/>
                </a:lnTo>
                <a:lnTo>
                  <a:pt x="5693" y="4298"/>
                </a:lnTo>
                <a:lnTo>
                  <a:pt x="5725" y="4288"/>
                </a:lnTo>
                <a:lnTo>
                  <a:pt x="5755" y="4278"/>
                </a:lnTo>
                <a:lnTo>
                  <a:pt x="5784" y="4266"/>
                </a:lnTo>
                <a:lnTo>
                  <a:pt x="5811" y="4253"/>
                </a:lnTo>
                <a:lnTo>
                  <a:pt x="5837" y="4240"/>
                </a:lnTo>
                <a:lnTo>
                  <a:pt x="5862" y="4225"/>
                </a:lnTo>
                <a:lnTo>
                  <a:pt x="5885" y="4209"/>
                </a:lnTo>
                <a:lnTo>
                  <a:pt x="5908" y="4193"/>
                </a:lnTo>
                <a:lnTo>
                  <a:pt x="5928" y="4175"/>
                </a:lnTo>
                <a:lnTo>
                  <a:pt x="5948" y="4157"/>
                </a:lnTo>
                <a:lnTo>
                  <a:pt x="5966" y="4139"/>
                </a:lnTo>
                <a:lnTo>
                  <a:pt x="5984" y="4118"/>
                </a:lnTo>
                <a:lnTo>
                  <a:pt x="5999" y="4099"/>
                </a:lnTo>
                <a:lnTo>
                  <a:pt x="6013" y="4077"/>
                </a:lnTo>
                <a:lnTo>
                  <a:pt x="6026" y="4056"/>
                </a:lnTo>
                <a:lnTo>
                  <a:pt x="6039" y="4033"/>
                </a:lnTo>
                <a:lnTo>
                  <a:pt x="6049" y="4011"/>
                </a:lnTo>
                <a:lnTo>
                  <a:pt x="6058" y="3987"/>
                </a:lnTo>
                <a:lnTo>
                  <a:pt x="6066" y="3964"/>
                </a:lnTo>
                <a:lnTo>
                  <a:pt x="6073" y="3939"/>
                </a:lnTo>
                <a:lnTo>
                  <a:pt x="6079" y="3915"/>
                </a:lnTo>
                <a:lnTo>
                  <a:pt x="6083" y="3889"/>
                </a:lnTo>
                <a:lnTo>
                  <a:pt x="6086" y="3865"/>
                </a:lnTo>
                <a:lnTo>
                  <a:pt x="6088" y="3839"/>
                </a:lnTo>
                <a:lnTo>
                  <a:pt x="6088" y="3812"/>
                </a:lnTo>
                <a:lnTo>
                  <a:pt x="6088" y="3790"/>
                </a:lnTo>
                <a:lnTo>
                  <a:pt x="6087" y="3767"/>
                </a:lnTo>
                <a:lnTo>
                  <a:pt x="6085" y="3746"/>
                </a:lnTo>
                <a:lnTo>
                  <a:pt x="6082" y="3724"/>
                </a:lnTo>
                <a:lnTo>
                  <a:pt x="6078" y="3704"/>
                </a:lnTo>
                <a:lnTo>
                  <a:pt x="6074" y="3684"/>
                </a:lnTo>
                <a:lnTo>
                  <a:pt x="6067" y="3664"/>
                </a:lnTo>
                <a:lnTo>
                  <a:pt x="6061" y="3645"/>
                </a:lnTo>
                <a:lnTo>
                  <a:pt x="6054" y="3626"/>
                </a:lnTo>
                <a:lnTo>
                  <a:pt x="6046" y="3608"/>
                </a:lnTo>
                <a:lnTo>
                  <a:pt x="6037" y="3589"/>
                </a:lnTo>
                <a:lnTo>
                  <a:pt x="6028" y="3572"/>
                </a:lnTo>
                <a:lnTo>
                  <a:pt x="6016" y="3556"/>
                </a:lnTo>
                <a:lnTo>
                  <a:pt x="6005" y="3538"/>
                </a:lnTo>
                <a:lnTo>
                  <a:pt x="5993" y="3523"/>
                </a:lnTo>
                <a:lnTo>
                  <a:pt x="5979" y="3507"/>
                </a:lnTo>
                <a:lnTo>
                  <a:pt x="5965" y="3491"/>
                </a:lnTo>
                <a:lnTo>
                  <a:pt x="5950" y="3477"/>
                </a:lnTo>
                <a:lnTo>
                  <a:pt x="5933" y="3463"/>
                </a:lnTo>
                <a:lnTo>
                  <a:pt x="5917" y="3448"/>
                </a:lnTo>
                <a:lnTo>
                  <a:pt x="5900" y="3434"/>
                </a:lnTo>
                <a:lnTo>
                  <a:pt x="5881" y="3421"/>
                </a:lnTo>
                <a:lnTo>
                  <a:pt x="5861" y="3407"/>
                </a:lnTo>
                <a:lnTo>
                  <a:pt x="5841" y="3394"/>
                </a:lnTo>
                <a:lnTo>
                  <a:pt x="5820" y="3382"/>
                </a:lnTo>
                <a:lnTo>
                  <a:pt x="5797" y="3370"/>
                </a:lnTo>
                <a:lnTo>
                  <a:pt x="5775" y="3357"/>
                </a:lnTo>
                <a:lnTo>
                  <a:pt x="5750" y="3346"/>
                </a:lnTo>
                <a:lnTo>
                  <a:pt x="5726" y="3334"/>
                </a:lnTo>
                <a:lnTo>
                  <a:pt x="5700" y="3323"/>
                </a:lnTo>
                <a:lnTo>
                  <a:pt x="5674" y="3312"/>
                </a:lnTo>
                <a:lnTo>
                  <a:pt x="5646" y="3301"/>
                </a:lnTo>
                <a:lnTo>
                  <a:pt x="5604" y="3285"/>
                </a:lnTo>
                <a:lnTo>
                  <a:pt x="5565" y="3269"/>
                </a:lnTo>
                <a:lnTo>
                  <a:pt x="5529" y="3254"/>
                </a:lnTo>
                <a:lnTo>
                  <a:pt x="5498" y="3239"/>
                </a:lnTo>
                <a:lnTo>
                  <a:pt x="5467" y="3223"/>
                </a:lnTo>
                <a:lnTo>
                  <a:pt x="5440" y="3208"/>
                </a:lnTo>
                <a:lnTo>
                  <a:pt x="5416" y="3193"/>
                </a:lnTo>
                <a:lnTo>
                  <a:pt x="5394" y="3177"/>
                </a:lnTo>
                <a:lnTo>
                  <a:pt x="5385" y="3169"/>
                </a:lnTo>
                <a:lnTo>
                  <a:pt x="5376" y="3160"/>
                </a:lnTo>
                <a:lnTo>
                  <a:pt x="5368" y="3152"/>
                </a:lnTo>
                <a:lnTo>
                  <a:pt x="5359" y="3144"/>
                </a:lnTo>
                <a:lnTo>
                  <a:pt x="5352" y="3134"/>
                </a:lnTo>
                <a:lnTo>
                  <a:pt x="5346" y="3125"/>
                </a:lnTo>
                <a:lnTo>
                  <a:pt x="5340" y="3116"/>
                </a:lnTo>
                <a:lnTo>
                  <a:pt x="5335" y="3107"/>
                </a:lnTo>
                <a:lnTo>
                  <a:pt x="5331" y="3097"/>
                </a:lnTo>
                <a:lnTo>
                  <a:pt x="5327" y="3087"/>
                </a:lnTo>
                <a:lnTo>
                  <a:pt x="5324" y="3076"/>
                </a:lnTo>
                <a:lnTo>
                  <a:pt x="5321" y="3066"/>
                </a:lnTo>
                <a:lnTo>
                  <a:pt x="5319" y="3055"/>
                </a:lnTo>
                <a:lnTo>
                  <a:pt x="5318" y="3043"/>
                </a:lnTo>
                <a:lnTo>
                  <a:pt x="5317" y="3031"/>
                </a:lnTo>
                <a:lnTo>
                  <a:pt x="5317" y="3020"/>
                </a:lnTo>
                <a:lnTo>
                  <a:pt x="5318" y="3000"/>
                </a:lnTo>
                <a:lnTo>
                  <a:pt x="5320" y="2981"/>
                </a:lnTo>
                <a:lnTo>
                  <a:pt x="5323" y="2972"/>
                </a:lnTo>
                <a:lnTo>
                  <a:pt x="5325" y="2963"/>
                </a:lnTo>
                <a:lnTo>
                  <a:pt x="5329" y="2953"/>
                </a:lnTo>
                <a:lnTo>
                  <a:pt x="5333" y="2944"/>
                </a:lnTo>
                <a:lnTo>
                  <a:pt x="5337" y="2935"/>
                </a:lnTo>
                <a:lnTo>
                  <a:pt x="5342" y="2927"/>
                </a:lnTo>
                <a:lnTo>
                  <a:pt x="5347" y="2918"/>
                </a:lnTo>
                <a:lnTo>
                  <a:pt x="5353" y="2909"/>
                </a:lnTo>
                <a:lnTo>
                  <a:pt x="5361" y="2901"/>
                </a:lnTo>
                <a:lnTo>
                  <a:pt x="5368" y="2893"/>
                </a:lnTo>
                <a:lnTo>
                  <a:pt x="5375" y="2885"/>
                </a:lnTo>
                <a:lnTo>
                  <a:pt x="5383" y="2878"/>
                </a:lnTo>
                <a:lnTo>
                  <a:pt x="5392" y="2871"/>
                </a:lnTo>
                <a:lnTo>
                  <a:pt x="5401" y="2863"/>
                </a:lnTo>
                <a:lnTo>
                  <a:pt x="5412" y="2857"/>
                </a:lnTo>
                <a:lnTo>
                  <a:pt x="5423" y="2851"/>
                </a:lnTo>
                <a:lnTo>
                  <a:pt x="5434" y="2845"/>
                </a:lnTo>
                <a:lnTo>
                  <a:pt x="5446" y="2840"/>
                </a:lnTo>
                <a:lnTo>
                  <a:pt x="5459" y="2835"/>
                </a:lnTo>
                <a:lnTo>
                  <a:pt x="5472" y="2831"/>
                </a:lnTo>
                <a:lnTo>
                  <a:pt x="5485" y="2827"/>
                </a:lnTo>
                <a:lnTo>
                  <a:pt x="5500" y="2822"/>
                </a:lnTo>
                <a:lnTo>
                  <a:pt x="5515" y="2819"/>
                </a:lnTo>
                <a:lnTo>
                  <a:pt x="5531" y="2816"/>
                </a:lnTo>
                <a:lnTo>
                  <a:pt x="5548" y="2814"/>
                </a:lnTo>
                <a:lnTo>
                  <a:pt x="5564" y="2813"/>
                </a:lnTo>
                <a:lnTo>
                  <a:pt x="5583" y="2812"/>
                </a:lnTo>
                <a:lnTo>
                  <a:pt x="5601" y="2812"/>
                </a:lnTo>
                <a:lnTo>
                  <a:pt x="5631" y="2812"/>
                </a:lnTo>
                <a:lnTo>
                  <a:pt x="5659" y="2814"/>
                </a:lnTo>
                <a:lnTo>
                  <a:pt x="5687" y="2816"/>
                </a:lnTo>
                <a:lnTo>
                  <a:pt x="5713" y="2820"/>
                </a:lnTo>
                <a:lnTo>
                  <a:pt x="5739" y="2825"/>
                </a:lnTo>
                <a:lnTo>
                  <a:pt x="5764" y="2830"/>
                </a:lnTo>
                <a:lnTo>
                  <a:pt x="5787" y="2835"/>
                </a:lnTo>
                <a:lnTo>
                  <a:pt x="5810" y="2841"/>
                </a:lnTo>
                <a:lnTo>
                  <a:pt x="5831" y="2847"/>
                </a:lnTo>
                <a:lnTo>
                  <a:pt x="5851" y="2853"/>
                </a:lnTo>
                <a:lnTo>
                  <a:pt x="5870" y="2860"/>
                </a:lnTo>
                <a:lnTo>
                  <a:pt x="5887" y="2867"/>
                </a:lnTo>
                <a:lnTo>
                  <a:pt x="5918" y="2881"/>
                </a:lnTo>
                <a:lnTo>
                  <a:pt x="5945" y="2894"/>
                </a:lnTo>
                <a:lnTo>
                  <a:pt x="6020" y="2640"/>
                </a:lnTo>
                <a:lnTo>
                  <a:pt x="6003" y="2631"/>
                </a:lnTo>
                <a:lnTo>
                  <a:pt x="5984" y="2623"/>
                </a:lnTo>
                <a:lnTo>
                  <a:pt x="5964" y="2615"/>
                </a:lnTo>
                <a:lnTo>
                  <a:pt x="5944" y="2608"/>
                </a:lnTo>
                <a:lnTo>
                  <a:pt x="5922" y="2601"/>
                </a:lnTo>
                <a:lnTo>
                  <a:pt x="5899" y="2593"/>
                </a:lnTo>
                <a:lnTo>
                  <a:pt x="5875" y="2586"/>
                </a:lnTo>
                <a:lnTo>
                  <a:pt x="5850" y="2580"/>
                </a:lnTo>
                <a:lnTo>
                  <a:pt x="5823" y="2575"/>
                </a:lnTo>
                <a:lnTo>
                  <a:pt x="5795" y="2570"/>
                </a:lnTo>
                <a:lnTo>
                  <a:pt x="5768" y="2566"/>
                </a:lnTo>
                <a:lnTo>
                  <a:pt x="5737" y="2562"/>
                </a:lnTo>
                <a:lnTo>
                  <a:pt x="5706" y="2559"/>
                </a:lnTo>
                <a:lnTo>
                  <a:pt x="5675" y="2557"/>
                </a:lnTo>
                <a:lnTo>
                  <a:pt x="5641" y="2556"/>
                </a:lnTo>
                <a:lnTo>
                  <a:pt x="5607" y="2555"/>
                </a:lnTo>
                <a:lnTo>
                  <a:pt x="5572" y="2556"/>
                </a:lnTo>
                <a:lnTo>
                  <a:pt x="5539" y="2558"/>
                </a:lnTo>
                <a:lnTo>
                  <a:pt x="5506" y="2561"/>
                </a:lnTo>
                <a:lnTo>
                  <a:pt x="5473" y="2565"/>
                </a:lnTo>
                <a:lnTo>
                  <a:pt x="5442" y="2570"/>
                </a:lnTo>
                <a:lnTo>
                  <a:pt x="5412" y="2576"/>
                </a:lnTo>
                <a:lnTo>
                  <a:pt x="5383" y="2584"/>
                </a:lnTo>
                <a:lnTo>
                  <a:pt x="5354" y="2592"/>
                </a:lnTo>
                <a:lnTo>
                  <a:pt x="5327" y="2603"/>
                </a:lnTo>
                <a:lnTo>
                  <a:pt x="5300" y="2613"/>
                </a:lnTo>
                <a:lnTo>
                  <a:pt x="5275" y="2624"/>
                </a:lnTo>
                <a:lnTo>
                  <a:pt x="5250" y="2637"/>
                </a:lnTo>
                <a:lnTo>
                  <a:pt x="5227" y="2651"/>
                </a:lnTo>
                <a:lnTo>
                  <a:pt x="5204" y="2665"/>
                </a:lnTo>
                <a:lnTo>
                  <a:pt x="5183" y="2680"/>
                </a:lnTo>
                <a:lnTo>
                  <a:pt x="5162" y="2697"/>
                </a:lnTo>
                <a:lnTo>
                  <a:pt x="5143" y="2713"/>
                </a:lnTo>
                <a:lnTo>
                  <a:pt x="5125" y="2731"/>
                </a:lnTo>
                <a:lnTo>
                  <a:pt x="5108" y="2750"/>
                </a:lnTo>
                <a:lnTo>
                  <a:pt x="5091" y="2769"/>
                </a:lnTo>
                <a:lnTo>
                  <a:pt x="5077" y="2789"/>
                </a:lnTo>
                <a:lnTo>
                  <a:pt x="5064" y="2810"/>
                </a:lnTo>
                <a:lnTo>
                  <a:pt x="5052" y="2831"/>
                </a:lnTo>
                <a:lnTo>
                  <a:pt x="5040" y="2853"/>
                </a:lnTo>
                <a:lnTo>
                  <a:pt x="5030" y="2876"/>
                </a:lnTo>
                <a:lnTo>
                  <a:pt x="5022" y="2899"/>
                </a:lnTo>
                <a:lnTo>
                  <a:pt x="5015" y="2923"/>
                </a:lnTo>
                <a:lnTo>
                  <a:pt x="5009" y="2947"/>
                </a:lnTo>
                <a:lnTo>
                  <a:pt x="5003" y="2972"/>
                </a:lnTo>
                <a:lnTo>
                  <a:pt x="5000" y="2997"/>
                </a:lnTo>
                <a:lnTo>
                  <a:pt x="4998" y="3023"/>
                </a:lnTo>
                <a:lnTo>
                  <a:pt x="4997" y="3050"/>
                </a:lnTo>
                <a:lnTo>
                  <a:pt x="4998" y="3072"/>
                </a:lnTo>
                <a:lnTo>
                  <a:pt x="4999" y="3094"/>
                </a:lnTo>
                <a:lnTo>
                  <a:pt x="5002" y="3116"/>
                </a:lnTo>
                <a:lnTo>
                  <a:pt x="5006" y="3137"/>
                </a:lnTo>
                <a:lnTo>
                  <a:pt x="5011" y="3158"/>
                </a:lnTo>
                <a:lnTo>
                  <a:pt x="5016" y="3178"/>
                </a:lnTo>
                <a:lnTo>
                  <a:pt x="5023" y="3198"/>
                </a:lnTo>
                <a:lnTo>
                  <a:pt x="5030" y="3217"/>
                </a:lnTo>
                <a:lnTo>
                  <a:pt x="5039" y="3236"/>
                </a:lnTo>
                <a:lnTo>
                  <a:pt x="5049" y="3254"/>
                </a:lnTo>
                <a:lnTo>
                  <a:pt x="5059" y="3272"/>
                </a:lnTo>
                <a:lnTo>
                  <a:pt x="5070" y="3289"/>
                </a:lnTo>
                <a:lnTo>
                  <a:pt x="5082" y="3306"/>
                </a:lnTo>
                <a:lnTo>
                  <a:pt x="5096" y="3323"/>
                </a:lnTo>
                <a:lnTo>
                  <a:pt x="5109" y="3339"/>
                </a:lnTo>
                <a:lnTo>
                  <a:pt x="5124" y="3354"/>
                </a:lnTo>
                <a:lnTo>
                  <a:pt x="5140" y="3369"/>
                </a:lnTo>
                <a:lnTo>
                  <a:pt x="5156" y="3384"/>
                </a:lnTo>
                <a:lnTo>
                  <a:pt x="5173" y="3398"/>
                </a:lnTo>
                <a:lnTo>
                  <a:pt x="5192" y="3412"/>
                </a:lnTo>
                <a:lnTo>
                  <a:pt x="5210" y="3425"/>
                </a:lnTo>
                <a:lnTo>
                  <a:pt x="5230" y="3438"/>
                </a:lnTo>
                <a:lnTo>
                  <a:pt x="5250" y="3451"/>
                </a:lnTo>
                <a:lnTo>
                  <a:pt x="5270" y="3464"/>
                </a:lnTo>
                <a:lnTo>
                  <a:pt x="5293" y="3475"/>
                </a:lnTo>
                <a:lnTo>
                  <a:pt x="5316" y="3487"/>
                </a:lnTo>
                <a:lnTo>
                  <a:pt x="5338" y="3498"/>
                </a:lnTo>
                <a:lnTo>
                  <a:pt x="5363" y="3509"/>
                </a:lnTo>
                <a:lnTo>
                  <a:pt x="5386" y="3520"/>
                </a:lnTo>
                <a:lnTo>
                  <a:pt x="5412" y="3530"/>
                </a:lnTo>
                <a:lnTo>
                  <a:pt x="5437" y="3539"/>
                </a:lnTo>
                <a:lnTo>
                  <a:pt x="5464" y="3550"/>
                </a:lnTo>
                <a:lnTo>
                  <a:pt x="5503" y="3564"/>
                </a:lnTo>
                <a:lnTo>
                  <a:pt x="5540" y="3579"/>
                </a:lnTo>
                <a:lnTo>
                  <a:pt x="5572" y="3594"/>
                </a:lnTo>
                <a:lnTo>
                  <a:pt x="5603" y="3609"/>
                </a:lnTo>
                <a:lnTo>
                  <a:pt x="5631" y="3624"/>
                </a:lnTo>
                <a:lnTo>
                  <a:pt x="5656" y="3641"/>
                </a:lnTo>
                <a:lnTo>
                  <a:pt x="5678" y="3656"/>
                </a:lnTo>
                <a:lnTo>
                  <a:pt x="5698" y="3673"/>
                </a:lnTo>
                <a:lnTo>
                  <a:pt x="5706" y="3681"/>
                </a:lnTo>
                <a:lnTo>
                  <a:pt x="5714" y="3691"/>
                </a:lnTo>
                <a:lnTo>
                  <a:pt x="5723" y="3699"/>
                </a:lnTo>
                <a:lnTo>
                  <a:pt x="5730" y="3708"/>
                </a:lnTo>
                <a:lnTo>
                  <a:pt x="5736" y="3717"/>
                </a:lnTo>
                <a:lnTo>
                  <a:pt x="5742" y="3728"/>
                </a:lnTo>
                <a:lnTo>
                  <a:pt x="5747" y="3737"/>
                </a:lnTo>
                <a:lnTo>
                  <a:pt x="5751" y="3747"/>
                </a:lnTo>
                <a:lnTo>
                  <a:pt x="5755" y="3757"/>
                </a:lnTo>
                <a:lnTo>
                  <a:pt x="5759" y="3767"/>
                </a:lnTo>
                <a:lnTo>
                  <a:pt x="5763" y="3778"/>
                </a:lnTo>
                <a:lnTo>
                  <a:pt x="5765" y="3789"/>
                </a:lnTo>
                <a:lnTo>
                  <a:pt x="5767" y="3800"/>
                </a:lnTo>
                <a:lnTo>
                  <a:pt x="5768" y="3811"/>
                </a:lnTo>
                <a:lnTo>
                  <a:pt x="5769" y="3823"/>
                </a:lnTo>
                <a:lnTo>
                  <a:pt x="5769" y="3835"/>
                </a:lnTo>
                <a:lnTo>
                  <a:pt x="5769" y="3848"/>
                </a:lnTo>
                <a:lnTo>
                  <a:pt x="5768" y="3860"/>
                </a:lnTo>
                <a:lnTo>
                  <a:pt x="5766" y="3873"/>
                </a:lnTo>
                <a:lnTo>
                  <a:pt x="5764" y="3885"/>
                </a:lnTo>
                <a:lnTo>
                  <a:pt x="5761" y="3897"/>
                </a:lnTo>
                <a:lnTo>
                  <a:pt x="5757" y="3909"/>
                </a:lnTo>
                <a:lnTo>
                  <a:pt x="5752" y="3920"/>
                </a:lnTo>
                <a:lnTo>
                  <a:pt x="5748" y="3931"/>
                </a:lnTo>
                <a:lnTo>
                  <a:pt x="5742" y="3941"/>
                </a:lnTo>
                <a:lnTo>
                  <a:pt x="5736" y="3951"/>
                </a:lnTo>
                <a:lnTo>
                  <a:pt x="5730" y="3962"/>
                </a:lnTo>
                <a:lnTo>
                  <a:pt x="5723" y="3971"/>
                </a:lnTo>
                <a:lnTo>
                  <a:pt x="5714" y="3980"/>
                </a:lnTo>
                <a:lnTo>
                  <a:pt x="5706" y="3989"/>
                </a:lnTo>
                <a:lnTo>
                  <a:pt x="5697" y="3997"/>
                </a:lnTo>
                <a:lnTo>
                  <a:pt x="5688" y="4006"/>
                </a:lnTo>
                <a:lnTo>
                  <a:pt x="5677" y="4013"/>
                </a:lnTo>
                <a:lnTo>
                  <a:pt x="5666" y="4020"/>
                </a:lnTo>
                <a:lnTo>
                  <a:pt x="5655" y="4026"/>
                </a:lnTo>
                <a:lnTo>
                  <a:pt x="5643" y="4032"/>
                </a:lnTo>
                <a:lnTo>
                  <a:pt x="5631" y="4038"/>
                </a:lnTo>
                <a:lnTo>
                  <a:pt x="5617" y="4044"/>
                </a:lnTo>
                <a:lnTo>
                  <a:pt x="5603" y="4049"/>
                </a:lnTo>
                <a:lnTo>
                  <a:pt x="5590" y="4053"/>
                </a:lnTo>
                <a:lnTo>
                  <a:pt x="5574" y="4057"/>
                </a:lnTo>
                <a:lnTo>
                  <a:pt x="5559" y="4060"/>
                </a:lnTo>
                <a:lnTo>
                  <a:pt x="5544" y="4063"/>
                </a:lnTo>
                <a:lnTo>
                  <a:pt x="5526" y="4066"/>
                </a:lnTo>
                <a:lnTo>
                  <a:pt x="5510" y="4067"/>
                </a:lnTo>
                <a:lnTo>
                  <a:pt x="5492" y="4069"/>
                </a:lnTo>
                <a:lnTo>
                  <a:pt x="5474" y="4069"/>
                </a:lnTo>
                <a:lnTo>
                  <a:pt x="5456" y="4070"/>
                </a:lnTo>
                <a:lnTo>
                  <a:pt x="5426" y="4069"/>
                </a:lnTo>
                <a:lnTo>
                  <a:pt x="5396" y="4067"/>
                </a:lnTo>
                <a:lnTo>
                  <a:pt x="5367" y="4065"/>
                </a:lnTo>
                <a:lnTo>
                  <a:pt x="5337" y="4061"/>
                </a:lnTo>
                <a:lnTo>
                  <a:pt x="5308" y="4056"/>
                </a:lnTo>
                <a:lnTo>
                  <a:pt x="5281" y="4051"/>
                </a:lnTo>
                <a:lnTo>
                  <a:pt x="5253" y="4045"/>
                </a:lnTo>
                <a:lnTo>
                  <a:pt x="5225" y="4037"/>
                </a:lnTo>
                <a:lnTo>
                  <a:pt x="5199" y="4029"/>
                </a:lnTo>
                <a:lnTo>
                  <a:pt x="5173" y="4021"/>
                </a:lnTo>
                <a:lnTo>
                  <a:pt x="5149" y="4012"/>
                </a:lnTo>
                <a:lnTo>
                  <a:pt x="5125" y="4002"/>
                </a:lnTo>
                <a:lnTo>
                  <a:pt x="5102" y="3992"/>
                </a:lnTo>
                <a:lnTo>
                  <a:pt x="5080" y="3981"/>
                </a:lnTo>
                <a:lnTo>
                  <a:pt x="5060" y="3971"/>
                </a:lnTo>
                <a:lnTo>
                  <a:pt x="5039" y="3960"/>
                </a:lnTo>
                <a:lnTo>
                  <a:pt x="4970" y="4220"/>
                </a:lnTo>
                <a:close/>
                <a:moveTo>
                  <a:pt x="6369" y="2582"/>
                </a:moveTo>
                <a:lnTo>
                  <a:pt x="6369" y="3567"/>
                </a:lnTo>
                <a:lnTo>
                  <a:pt x="6370" y="3616"/>
                </a:lnTo>
                <a:lnTo>
                  <a:pt x="6372" y="3664"/>
                </a:lnTo>
                <a:lnTo>
                  <a:pt x="6376" y="3711"/>
                </a:lnTo>
                <a:lnTo>
                  <a:pt x="6381" y="3755"/>
                </a:lnTo>
                <a:lnTo>
                  <a:pt x="6388" y="3797"/>
                </a:lnTo>
                <a:lnTo>
                  <a:pt x="6396" y="3838"/>
                </a:lnTo>
                <a:lnTo>
                  <a:pt x="6405" y="3877"/>
                </a:lnTo>
                <a:lnTo>
                  <a:pt x="6416" y="3915"/>
                </a:lnTo>
                <a:lnTo>
                  <a:pt x="6429" y="3950"/>
                </a:lnTo>
                <a:lnTo>
                  <a:pt x="6442" y="3984"/>
                </a:lnTo>
                <a:lnTo>
                  <a:pt x="6456" y="4016"/>
                </a:lnTo>
                <a:lnTo>
                  <a:pt x="6473" y="4047"/>
                </a:lnTo>
                <a:lnTo>
                  <a:pt x="6490" y="4075"/>
                </a:lnTo>
                <a:lnTo>
                  <a:pt x="6508" y="4103"/>
                </a:lnTo>
                <a:lnTo>
                  <a:pt x="6528" y="4128"/>
                </a:lnTo>
                <a:lnTo>
                  <a:pt x="6548" y="4152"/>
                </a:lnTo>
                <a:lnTo>
                  <a:pt x="6571" y="4174"/>
                </a:lnTo>
                <a:lnTo>
                  <a:pt x="6593" y="4195"/>
                </a:lnTo>
                <a:lnTo>
                  <a:pt x="6618" y="4214"/>
                </a:lnTo>
                <a:lnTo>
                  <a:pt x="6643" y="4233"/>
                </a:lnTo>
                <a:lnTo>
                  <a:pt x="6670" y="4248"/>
                </a:lnTo>
                <a:lnTo>
                  <a:pt x="6698" y="4263"/>
                </a:lnTo>
                <a:lnTo>
                  <a:pt x="6726" y="4277"/>
                </a:lnTo>
                <a:lnTo>
                  <a:pt x="6756" y="4288"/>
                </a:lnTo>
                <a:lnTo>
                  <a:pt x="6786" y="4298"/>
                </a:lnTo>
                <a:lnTo>
                  <a:pt x="6817" y="4307"/>
                </a:lnTo>
                <a:lnTo>
                  <a:pt x="6850" y="4315"/>
                </a:lnTo>
                <a:lnTo>
                  <a:pt x="6883" y="4321"/>
                </a:lnTo>
                <a:lnTo>
                  <a:pt x="6918" y="4326"/>
                </a:lnTo>
                <a:lnTo>
                  <a:pt x="6952" y="4329"/>
                </a:lnTo>
                <a:lnTo>
                  <a:pt x="6989" y="4331"/>
                </a:lnTo>
                <a:lnTo>
                  <a:pt x="7026" y="4332"/>
                </a:lnTo>
                <a:lnTo>
                  <a:pt x="7064" y="4331"/>
                </a:lnTo>
                <a:lnTo>
                  <a:pt x="7102" y="4329"/>
                </a:lnTo>
                <a:lnTo>
                  <a:pt x="7138" y="4326"/>
                </a:lnTo>
                <a:lnTo>
                  <a:pt x="7174" y="4321"/>
                </a:lnTo>
                <a:lnTo>
                  <a:pt x="7209" y="4315"/>
                </a:lnTo>
                <a:lnTo>
                  <a:pt x="7244" y="4306"/>
                </a:lnTo>
                <a:lnTo>
                  <a:pt x="7277" y="4297"/>
                </a:lnTo>
                <a:lnTo>
                  <a:pt x="7308" y="4286"/>
                </a:lnTo>
                <a:lnTo>
                  <a:pt x="7340" y="4275"/>
                </a:lnTo>
                <a:lnTo>
                  <a:pt x="7370" y="4260"/>
                </a:lnTo>
                <a:lnTo>
                  <a:pt x="7398" y="4245"/>
                </a:lnTo>
                <a:lnTo>
                  <a:pt x="7426" y="4229"/>
                </a:lnTo>
                <a:lnTo>
                  <a:pt x="7453" y="4211"/>
                </a:lnTo>
                <a:lnTo>
                  <a:pt x="7478" y="4191"/>
                </a:lnTo>
                <a:lnTo>
                  <a:pt x="7503" y="4170"/>
                </a:lnTo>
                <a:lnTo>
                  <a:pt x="7526" y="4147"/>
                </a:lnTo>
                <a:lnTo>
                  <a:pt x="7548" y="4123"/>
                </a:lnTo>
                <a:lnTo>
                  <a:pt x="7568" y="4097"/>
                </a:lnTo>
                <a:lnTo>
                  <a:pt x="7588" y="4070"/>
                </a:lnTo>
                <a:lnTo>
                  <a:pt x="7606" y="4040"/>
                </a:lnTo>
                <a:lnTo>
                  <a:pt x="7623" y="4010"/>
                </a:lnTo>
                <a:lnTo>
                  <a:pt x="7639" y="3978"/>
                </a:lnTo>
                <a:lnTo>
                  <a:pt x="7652" y="3944"/>
                </a:lnTo>
                <a:lnTo>
                  <a:pt x="7665" y="3909"/>
                </a:lnTo>
                <a:lnTo>
                  <a:pt x="7677" y="3872"/>
                </a:lnTo>
                <a:lnTo>
                  <a:pt x="7687" y="3833"/>
                </a:lnTo>
                <a:lnTo>
                  <a:pt x="7695" y="3792"/>
                </a:lnTo>
                <a:lnTo>
                  <a:pt x="7702" y="3750"/>
                </a:lnTo>
                <a:lnTo>
                  <a:pt x="7707" y="3706"/>
                </a:lnTo>
                <a:lnTo>
                  <a:pt x="7711" y="3661"/>
                </a:lnTo>
                <a:lnTo>
                  <a:pt x="7713" y="3614"/>
                </a:lnTo>
                <a:lnTo>
                  <a:pt x="7714" y="3565"/>
                </a:lnTo>
                <a:lnTo>
                  <a:pt x="7714" y="2582"/>
                </a:lnTo>
                <a:lnTo>
                  <a:pt x="7399" y="2582"/>
                </a:lnTo>
                <a:lnTo>
                  <a:pt x="7399" y="3585"/>
                </a:lnTo>
                <a:lnTo>
                  <a:pt x="7399" y="3616"/>
                </a:lnTo>
                <a:lnTo>
                  <a:pt x="7398" y="3647"/>
                </a:lnTo>
                <a:lnTo>
                  <a:pt x="7396" y="3675"/>
                </a:lnTo>
                <a:lnTo>
                  <a:pt x="7393" y="3704"/>
                </a:lnTo>
                <a:lnTo>
                  <a:pt x="7390" y="3731"/>
                </a:lnTo>
                <a:lnTo>
                  <a:pt x="7386" y="3756"/>
                </a:lnTo>
                <a:lnTo>
                  <a:pt x="7381" y="3781"/>
                </a:lnTo>
                <a:lnTo>
                  <a:pt x="7375" y="3805"/>
                </a:lnTo>
                <a:lnTo>
                  <a:pt x="7369" y="3828"/>
                </a:lnTo>
                <a:lnTo>
                  <a:pt x="7362" y="3849"/>
                </a:lnTo>
                <a:lnTo>
                  <a:pt x="7353" y="3870"/>
                </a:lnTo>
                <a:lnTo>
                  <a:pt x="7345" y="3890"/>
                </a:lnTo>
                <a:lnTo>
                  <a:pt x="7335" y="3909"/>
                </a:lnTo>
                <a:lnTo>
                  <a:pt x="7326" y="3926"/>
                </a:lnTo>
                <a:lnTo>
                  <a:pt x="7314" y="3942"/>
                </a:lnTo>
                <a:lnTo>
                  <a:pt x="7303" y="3959"/>
                </a:lnTo>
                <a:lnTo>
                  <a:pt x="7291" y="3973"/>
                </a:lnTo>
                <a:lnTo>
                  <a:pt x="7279" y="3987"/>
                </a:lnTo>
                <a:lnTo>
                  <a:pt x="7265" y="4000"/>
                </a:lnTo>
                <a:lnTo>
                  <a:pt x="7251" y="4012"/>
                </a:lnTo>
                <a:lnTo>
                  <a:pt x="7237" y="4022"/>
                </a:lnTo>
                <a:lnTo>
                  <a:pt x="7221" y="4032"/>
                </a:lnTo>
                <a:lnTo>
                  <a:pt x="7206" y="4040"/>
                </a:lnTo>
                <a:lnTo>
                  <a:pt x="7190" y="4049"/>
                </a:lnTo>
                <a:lnTo>
                  <a:pt x="7172" y="4056"/>
                </a:lnTo>
                <a:lnTo>
                  <a:pt x="7155" y="4062"/>
                </a:lnTo>
                <a:lnTo>
                  <a:pt x="7136" y="4067"/>
                </a:lnTo>
                <a:lnTo>
                  <a:pt x="7118" y="4071"/>
                </a:lnTo>
                <a:lnTo>
                  <a:pt x="7099" y="4074"/>
                </a:lnTo>
                <a:lnTo>
                  <a:pt x="7078" y="4076"/>
                </a:lnTo>
                <a:lnTo>
                  <a:pt x="7058" y="4078"/>
                </a:lnTo>
                <a:lnTo>
                  <a:pt x="7037" y="4078"/>
                </a:lnTo>
                <a:lnTo>
                  <a:pt x="7017" y="4078"/>
                </a:lnTo>
                <a:lnTo>
                  <a:pt x="6998" y="4076"/>
                </a:lnTo>
                <a:lnTo>
                  <a:pt x="6979" y="4074"/>
                </a:lnTo>
                <a:lnTo>
                  <a:pt x="6960" y="4071"/>
                </a:lnTo>
                <a:lnTo>
                  <a:pt x="6943" y="4067"/>
                </a:lnTo>
                <a:lnTo>
                  <a:pt x="6926" y="4062"/>
                </a:lnTo>
                <a:lnTo>
                  <a:pt x="6908" y="4056"/>
                </a:lnTo>
                <a:lnTo>
                  <a:pt x="6892" y="4049"/>
                </a:lnTo>
                <a:lnTo>
                  <a:pt x="6876" y="4040"/>
                </a:lnTo>
                <a:lnTo>
                  <a:pt x="6860" y="4031"/>
                </a:lnTo>
                <a:lnTo>
                  <a:pt x="6846" y="4022"/>
                </a:lnTo>
                <a:lnTo>
                  <a:pt x="6832" y="4011"/>
                </a:lnTo>
                <a:lnTo>
                  <a:pt x="6818" y="4000"/>
                </a:lnTo>
                <a:lnTo>
                  <a:pt x="6805" y="3986"/>
                </a:lnTo>
                <a:lnTo>
                  <a:pt x="6793" y="3973"/>
                </a:lnTo>
                <a:lnTo>
                  <a:pt x="6780" y="3958"/>
                </a:lnTo>
                <a:lnTo>
                  <a:pt x="6769" y="3942"/>
                </a:lnTo>
                <a:lnTo>
                  <a:pt x="6759" y="3926"/>
                </a:lnTo>
                <a:lnTo>
                  <a:pt x="6749" y="3907"/>
                </a:lnTo>
                <a:lnTo>
                  <a:pt x="6740" y="3889"/>
                </a:lnTo>
                <a:lnTo>
                  <a:pt x="6731" y="3870"/>
                </a:lnTo>
                <a:lnTo>
                  <a:pt x="6723" y="3849"/>
                </a:lnTo>
                <a:lnTo>
                  <a:pt x="6716" y="3827"/>
                </a:lnTo>
                <a:lnTo>
                  <a:pt x="6709" y="3804"/>
                </a:lnTo>
                <a:lnTo>
                  <a:pt x="6704" y="3781"/>
                </a:lnTo>
                <a:lnTo>
                  <a:pt x="6699" y="3756"/>
                </a:lnTo>
                <a:lnTo>
                  <a:pt x="6693" y="3730"/>
                </a:lnTo>
                <a:lnTo>
                  <a:pt x="6690" y="3703"/>
                </a:lnTo>
                <a:lnTo>
                  <a:pt x="6687" y="3675"/>
                </a:lnTo>
                <a:lnTo>
                  <a:pt x="6685" y="3647"/>
                </a:lnTo>
                <a:lnTo>
                  <a:pt x="6684" y="3616"/>
                </a:lnTo>
                <a:lnTo>
                  <a:pt x="6684" y="3585"/>
                </a:lnTo>
                <a:lnTo>
                  <a:pt x="6684" y="2582"/>
                </a:lnTo>
                <a:lnTo>
                  <a:pt x="6369" y="2582"/>
                </a:lnTo>
                <a:close/>
                <a:moveTo>
                  <a:pt x="8072" y="4303"/>
                </a:moveTo>
                <a:lnTo>
                  <a:pt x="9095" y="4303"/>
                </a:lnTo>
                <a:lnTo>
                  <a:pt x="9095" y="4039"/>
                </a:lnTo>
                <a:lnTo>
                  <a:pt x="8388" y="4039"/>
                </a:lnTo>
                <a:lnTo>
                  <a:pt x="8388" y="2582"/>
                </a:lnTo>
                <a:lnTo>
                  <a:pt x="8072" y="2582"/>
                </a:lnTo>
                <a:lnTo>
                  <a:pt x="8072" y="4303"/>
                </a:lnTo>
                <a:close/>
                <a:moveTo>
                  <a:pt x="9413" y="4303"/>
                </a:moveTo>
                <a:lnTo>
                  <a:pt x="9727" y="4303"/>
                </a:lnTo>
                <a:lnTo>
                  <a:pt x="9727" y="2846"/>
                </a:lnTo>
                <a:lnTo>
                  <a:pt x="10224" y="2846"/>
                </a:lnTo>
                <a:lnTo>
                  <a:pt x="10224" y="2582"/>
                </a:lnTo>
                <a:lnTo>
                  <a:pt x="8921" y="2582"/>
                </a:lnTo>
                <a:lnTo>
                  <a:pt x="8921" y="2846"/>
                </a:lnTo>
                <a:lnTo>
                  <a:pt x="9413" y="2846"/>
                </a:lnTo>
                <a:lnTo>
                  <a:pt x="9413" y="4303"/>
                </a:lnTo>
                <a:close/>
                <a:moveTo>
                  <a:pt x="11128" y="3816"/>
                </a:moveTo>
                <a:lnTo>
                  <a:pt x="11285" y="4303"/>
                </a:lnTo>
                <a:lnTo>
                  <a:pt x="11622" y="4303"/>
                </a:lnTo>
                <a:lnTo>
                  <a:pt x="11063" y="2582"/>
                </a:lnTo>
                <a:lnTo>
                  <a:pt x="10663" y="2582"/>
                </a:lnTo>
                <a:lnTo>
                  <a:pt x="10109" y="4303"/>
                </a:lnTo>
                <a:lnTo>
                  <a:pt x="10435" y="4303"/>
                </a:lnTo>
                <a:lnTo>
                  <a:pt x="10582" y="3816"/>
                </a:lnTo>
                <a:lnTo>
                  <a:pt x="11128" y="3816"/>
                </a:lnTo>
                <a:close/>
                <a:moveTo>
                  <a:pt x="10633" y="3579"/>
                </a:moveTo>
                <a:lnTo>
                  <a:pt x="10766" y="3154"/>
                </a:lnTo>
                <a:lnTo>
                  <a:pt x="10777" y="3115"/>
                </a:lnTo>
                <a:lnTo>
                  <a:pt x="10789" y="3074"/>
                </a:lnTo>
                <a:lnTo>
                  <a:pt x="10799" y="3033"/>
                </a:lnTo>
                <a:lnTo>
                  <a:pt x="10809" y="2992"/>
                </a:lnTo>
                <a:lnTo>
                  <a:pt x="10819" y="2950"/>
                </a:lnTo>
                <a:lnTo>
                  <a:pt x="10828" y="2909"/>
                </a:lnTo>
                <a:lnTo>
                  <a:pt x="10839" y="2870"/>
                </a:lnTo>
                <a:lnTo>
                  <a:pt x="10848" y="2832"/>
                </a:lnTo>
                <a:lnTo>
                  <a:pt x="10854" y="2832"/>
                </a:lnTo>
                <a:lnTo>
                  <a:pt x="10863" y="2870"/>
                </a:lnTo>
                <a:lnTo>
                  <a:pt x="10873" y="2908"/>
                </a:lnTo>
                <a:lnTo>
                  <a:pt x="10884" y="2949"/>
                </a:lnTo>
                <a:lnTo>
                  <a:pt x="10895" y="2990"/>
                </a:lnTo>
                <a:lnTo>
                  <a:pt x="10905" y="3032"/>
                </a:lnTo>
                <a:lnTo>
                  <a:pt x="10917" y="3073"/>
                </a:lnTo>
                <a:lnTo>
                  <a:pt x="10929" y="3114"/>
                </a:lnTo>
                <a:lnTo>
                  <a:pt x="10941" y="3155"/>
                </a:lnTo>
                <a:lnTo>
                  <a:pt x="11077" y="3579"/>
                </a:lnTo>
                <a:lnTo>
                  <a:pt x="10633" y="3579"/>
                </a:lnTo>
                <a:close/>
                <a:moveTo>
                  <a:pt x="12151" y="4303"/>
                </a:moveTo>
                <a:lnTo>
                  <a:pt x="12151" y="3688"/>
                </a:lnTo>
                <a:lnTo>
                  <a:pt x="12151" y="3634"/>
                </a:lnTo>
                <a:lnTo>
                  <a:pt x="12151" y="3583"/>
                </a:lnTo>
                <a:lnTo>
                  <a:pt x="12151" y="3533"/>
                </a:lnTo>
                <a:lnTo>
                  <a:pt x="12151" y="3485"/>
                </a:lnTo>
                <a:lnTo>
                  <a:pt x="12150" y="3437"/>
                </a:lnTo>
                <a:lnTo>
                  <a:pt x="12150" y="3390"/>
                </a:lnTo>
                <a:lnTo>
                  <a:pt x="12149" y="3344"/>
                </a:lnTo>
                <a:lnTo>
                  <a:pt x="12148" y="3298"/>
                </a:lnTo>
                <a:lnTo>
                  <a:pt x="12147" y="3254"/>
                </a:lnTo>
                <a:lnTo>
                  <a:pt x="12146" y="3210"/>
                </a:lnTo>
                <a:lnTo>
                  <a:pt x="12144" y="3166"/>
                </a:lnTo>
                <a:lnTo>
                  <a:pt x="12143" y="3123"/>
                </a:lnTo>
                <a:lnTo>
                  <a:pt x="12141" y="3080"/>
                </a:lnTo>
                <a:lnTo>
                  <a:pt x="12139" y="3038"/>
                </a:lnTo>
                <a:lnTo>
                  <a:pt x="12137" y="2995"/>
                </a:lnTo>
                <a:lnTo>
                  <a:pt x="12135" y="2953"/>
                </a:lnTo>
                <a:lnTo>
                  <a:pt x="12143" y="2952"/>
                </a:lnTo>
                <a:lnTo>
                  <a:pt x="12176" y="3026"/>
                </a:lnTo>
                <a:lnTo>
                  <a:pt x="12212" y="3101"/>
                </a:lnTo>
                <a:lnTo>
                  <a:pt x="12248" y="3176"/>
                </a:lnTo>
                <a:lnTo>
                  <a:pt x="12287" y="3252"/>
                </a:lnTo>
                <a:lnTo>
                  <a:pt x="12327" y="3327"/>
                </a:lnTo>
                <a:lnTo>
                  <a:pt x="12368" y="3401"/>
                </a:lnTo>
                <a:lnTo>
                  <a:pt x="12410" y="3474"/>
                </a:lnTo>
                <a:lnTo>
                  <a:pt x="12452" y="3545"/>
                </a:lnTo>
                <a:lnTo>
                  <a:pt x="12901" y="4303"/>
                </a:lnTo>
                <a:lnTo>
                  <a:pt x="13227" y="4303"/>
                </a:lnTo>
                <a:lnTo>
                  <a:pt x="13227" y="2582"/>
                </a:lnTo>
                <a:lnTo>
                  <a:pt x="12937" y="2582"/>
                </a:lnTo>
                <a:lnTo>
                  <a:pt x="12937" y="3182"/>
                </a:lnTo>
                <a:lnTo>
                  <a:pt x="12937" y="3280"/>
                </a:lnTo>
                <a:lnTo>
                  <a:pt x="12938" y="3373"/>
                </a:lnTo>
                <a:lnTo>
                  <a:pt x="12939" y="3464"/>
                </a:lnTo>
                <a:lnTo>
                  <a:pt x="12942" y="3552"/>
                </a:lnTo>
                <a:lnTo>
                  <a:pt x="12946" y="3639"/>
                </a:lnTo>
                <a:lnTo>
                  <a:pt x="12951" y="3724"/>
                </a:lnTo>
                <a:lnTo>
                  <a:pt x="12957" y="3810"/>
                </a:lnTo>
                <a:lnTo>
                  <a:pt x="12964" y="3896"/>
                </a:lnTo>
                <a:lnTo>
                  <a:pt x="12958" y="3897"/>
                </a:lnTo>
                <a:lnTo>
                  <a:pt x="12928" y="3827"/>
                </a:lnTo>
                <a:lnTo>
                  <a:pt x="12895" y="3755"/>
                </a:lnTo>
                <a:lnTo>
                  <a:pt x="12861" y="3683"/>
                </a:lnTo>
                <a:lnTo>
                  <a:pt x="12824" y="3610"/>
                </a:lnTo>
                <a:lnTo>
                  <a:pt x="12788" y="3537"/>
                </a:lnTo>
                <a:lnTo>
                  <a:pt x="12748" y="3465"/>
                </a:lnTo>
                <a:lnTo>
                  <a:pt x="12708" y="3392"/>
                </a:lnTo>
                <a:lnTo>
                  <a:pt x="12665" y="3321"/>
                </a:lnTo>
                <a:lnTo>
                  <a:pt x="12220" y="2582"/>
                </a:lnTo>
                <a:lnTo>
                  <a:pt x="11861" y="2582"/>
                </a:lnTo>
                <a:lnTo>
                  <a:pt x="11861" y="4303"/>
                </a:lnTo>
                <a:lnTo>
                  <a:pt x="12151" y="4303"/>
                </a:lnTo>
                <a:close/>
                <a:moveTo>
                  <a:pt x="14772" y="4005"/>
                </a:moveTo>
                <a:lnTo>
                  <a:pt x="14756" y="4011"/>
                </a:lnTo>
                <a:lnTo>
                  <a:pt x="14739" y="4018"/>
                </a:lnTo>
                <a:lnTo>
                  <a:pt x="14721" y="4024"/>
                </a:lnTo>
                <a:lnTo>
                  <a:pt x="14702" y="4030"/>
                </a:lnTo>
                <a:lnTo>
                  <a:pt x="14681" y="4035"/>
                </a:lnTo>
                <a:lnTo>
                  <a:pt x="14661" y="4040"/>
                </a:lnTo>
                <a:lnTo>
                  <a:pt x="14639" y="4046"/>
                </a:lnTo>
                <a:lnTo>
                  <a:pt x="14618" y="4050"/>
                </a:lnTo>
                <a:lnTo>
                  <a:pt x="14595" y="4054"/>
                </a:lnTo>
                <a:lnTo>
                  <a:pt x="14572" y="4057"/>
                </a:lnTo>
                <a:lnTo>
                  <a:pt x="14548" y="4060"/>
                </a:lnTo>
                <a:lnTo>
                  <a:pt x="14525" y="4062"/>
                </a:lnTo>
                <a:lnTo>
                  <a:pt x="14501" y="4064"/>
                </a:lnTo>
                <a:lnTo>
                  <a:pt x="14476" y="4066"/>
                </a:lnTo>
                <a:lnTo>
                  <a:pt x="14453" y="4067"/>
                </a:lnTo>
                <a:lnTo>
                  <a:pt x="14429" y="4067"/>
                </a:lnTo>
                <a:lnTo>
                  <a:pt x="14394" y="4066"/>
                </a:lnTo>
                <a:lnTo>
                  <a:pt x="14360" y="4064"/>
                </a:lnTo>
                <a:lnTo>
                  <a:pt x="14327" y="4061"/>
                </a:lnTo>
                <a:lnTo>
                  <a:pt x="14294" y="4056"/>
                </a:lnTo>
                <a:lnTo>
                  <a:pt x="14264" y="4050"/>
                </a:lnTo>
                <a:lnTo>
                  <a:pt x="14233" y="4042"/>
                </a:lnTo>
                <a:lnTo>
                  <a:pt x="14204" y="4033"/>
                </a:lnTo>
                <a:lnTo>
                  <a:pt x="14176" y="4023"/>
                </a:lnTo>
                <a:lnTo>
                  <a:pt x="14148" y="4012"/>
                </a:lnTo>
                <a:lnTo>
                  <a:pt x="14123" y="4000"/>
                </a:lnTo>
                <a:lnTo>
                  <a:pt x="14097" y="3986"/>
                </a:lnTo>
                <a:lnTo>
                  <a:pt x="14073" y="3971"/>
                </a:lnTo>
                <a:lnTo>
                  <a:pt x="14050" y="3955"/>
                </a:lnTo>
                <a:lnTo>
                  <a:pt x="14028" y="3937"/>
                </a:lnTo>
                <a:lnTo>
                  <a:pt x="14007" y="3919"/>
                </a:lnTo>
                <a:lnTo>
                  <a:pt x="13987" y="3899"/>
                </a:lnTo>
                <a:lnTo>
                  <a:pt x="13969" y="3879"/>
                </a:lnTo>
                <a:lnTo>
                  <a:pt x="13952" y="3856"/>
                </a:lnTo>
                <a:lnTo>
                  <a:pt x="13934" y="3834"/>
                </a:lnTo>
                <a:lnTo>
                  <a:pt x="13920" y="3810"/>
                </a:lnTo>
                <a:lnTo>
                  <a:pt x="13906" y="3785"/>
                </a:lnTo>
                <a:lnTo>
                  <a:pt x="13892" y="3759"/>
                </a:lnTo>
                <a:lnTo>
                  <a:pt x="13881" y="3732"/>
                </a:lnTo>
                <a:lnTo>
                  <a:pt x="13870" y="3704"/>
                </a:lnTo>
                <a:lnTo>
                  <a:pt x="13861" y="3675"/>
                </a:lnTo>
                <a:lnTo>
                  <a:pt x="13852" y="3645"/>
                </a:lnTo>
                <a:lnTo>
                  <a:pt x="13845" y="3614"/>
                </a:lnTo>
                <a:lnTo>
                  <a:pt x="13840" y="3582"/>
                </a:lnTo>
                <a:lnTo>
                  <a:pt x="13835" y="3550"/>
                </a:lnTo>
                <a:lnTo>
                  <a:pt x="13832" y="3517"/>
                </a:lnTo>
                <a:lnTo>
                  <a:pt x="13830" y="3482"/>
                </a:lnTo>
                <a:lnTo>
                  <a:pt x="13830" y="3447"/>
                </a:lnTo>
                <a:lnTo>
                  <a:pt x="13830" y="3408"/>
                </a:lnTo>
                <a:lnTo>
                  <a:pt x="13833" y="3372"/>
                </a:lnTo>
                <a:lnTo>
                  <a:pt x="13836" y="3336"/>
                </a:lnTo>
                <a:lnTo>
                  <a:pt x="13841" y="3301"/>
                </a:lnTo>
                <a:lnTo>
                  <a:pt x="13847" y="3267"/>
                </a:lnTo>
                <a:lnTo>
                  <a:pt x="13856" y="3235"/>
                </a:lnTo>
                <a:lnTo>
                  <a:pt x="13865" y="3204"/>
                </a:lnTo>
                <a:lnTo>
                  <a:pt x="13875" y="3173"/>
                </a:lnTo>
                <a:lnTo>
                  <a:pt x="13886" y="3145"/>
                </a:lnTo>
                <a:lnTo>
                  <a:pt x="13898" y="3117"/>
                </a:lnTo>
                <a:lnTo>
                  <a:pt x="13913" y="3090"/>
                </a:lnTo>
                <a:lnTo>
                  <a:pt x="13928" y="3065"/>
                </a:lnTo>
                <a:lnTo>
                  <a:pt x="13945" y="3041"/>
                </a:lnTo>
                <a:lnTo>
                  <a:pt x="13962" y="3018"/>
                </a:lnTo>
                <a:lnTo>
                  <a:pt x="13980" y="2996"/>
                </a:lnTo>
                <a:lnTo>
                  <a:pt x="14000" y="2976"/>
                </a:lnTo>
                <a:lnTo>
                  <a:pt x="14020" y="2956"/>
                </a:lnTo>
                <a:lnTo>
                  <a:pt x="14042" y="2938"/>
                </a:lnTo>
                <a:lnTo>
                  <a:pt x="14064" y="2921"/>
                </a:lnTo>
                <a:lnTo>
                  <a:pt x="14088" y="2905"/>
                </a:lnTo>
                <a:lnTo>
                  <a:pt x="14112" y="2891"/>
                </a:lnTo>
                <a:lnTo>
                  <a:pt x="14138" y="2878"/>
                </a:lnTo>
                <a:lnTo>
                  <a:pt x="14163" y="2865"/>
                </a:lnTo>
                <a:lnTo>
                  <a:pt x="14191" y="2855"/>
                </a:lnTo>
                <a:lnTo>
                  <a:pt x="14219" y="2845"/>
                </a:lnTo>
                <a:lnTo>
                  <a:pt x="14247" y="2837"/>
                </a:lnTo>
                <a:lnTo>
                  <a:pt x="14277" y="2831"/>
                </a:lnTo>
                <a:lnTo>
                  <a:pt x="14307" y="2825"/>
                </a:lnTo>
                <a:lnTo>
                  <a:pt x="14337" y="2820"/>
                </a:lnTo>
                <a:lnTo>
                  <a:pt x="14369" y="2816"/>
                </a:lnTo>
                <a:lnTo>
                  <a:pt x="14401" y="2815"/>
                </a:lnTo>
                <a:lnTo>
                  <a:pt x="14434" y="2814"/>
                </a:lnTo>
                <a:lnTo>
                  <a:pt x="14459" y="2814"/>
                </a:lnTo>
                <a:lnTo>
                  <a:pt x="14485" y="2815"/>
                </a:lnTo>
                <a:lnTo>
                  <a:pt x="14509" y="2817"/>
                </a:lnTo>
                <a:lnTo>
                  <a:pt x="14534" y="2819"/>
                </a:lnTo>
                <a:lnTo>
                  <a:pt x="14557" y="2822"/>
                </a:lnTo>
                <a:lnTo>
                  <a:pt x="14580" y="2826"/>
                </a:lnTo>
                <a:lnTo>
                  <a:pt x="14602" y="2830"/>
                </a:lnTo>
                <a:lnTo>
                  <a:pt x="14624" y="2835"/>
                </a:lnTo>
                <a:lnTo>
                  <a:pt x="14644" y="2839"/>
                </a:lnTo>
                <a:lnTo>
                  <a:pt x="14665" y="2844"/>
                </a:lnTo>
                <a:lnTo>
                  <a:pt x="14684" y="2850"/>
                </a:lnTo>
                <a:lnTo>
                  <a:pt x="14703" y="2855"/>
                </a:lnTo>
                <a:lnTo>
                  <a:pt x="14737" y="2868"/>
                </a:lnTo>
                <a:lnTo>
                  <a:pt x="14769" y="2882"/>
                </a:lnTo>
                <a:lnTo>
                  <a:pt x="14838" y="2631"/>
                </a:lnTo>
                <a:lnTo>
                  <a:pt x="14824" y="2625"/>
                </a:lnTo>
                <a:lnTo>
                  <a:pt x="14810" y="2618"/>
                </a:lnTo>
                <a:lnTo>
                  <a:pt x="14793" y="2612"/>
                </a:lnTo>
                <a:lnTo>
                  <a:pt x="14774" y="2605"/>
                </a:lnTo>
                <a:lnTo>
                  <a:pt x="14754" y="2599"/>
                </a:lnTo>
                <a:lnTo>
                  <a:pt x="14732" y="2592"/>
                </a:lnTo>
                <a:lnTo>
                  <a:pt x="14708" y="2586"/>
                </a:lnTo>
                <a:lnTo>
                  <a:pt x="14682" y="2580"/>
                </a:lnTo>
                <a:lnTo>
                  <a:pt x="14655" y="2575"/>
                </a:lnTo>
                <a:lnTo>
                  <a:pt x="14627" y="2570"/>
                </a:lnTo>
                <a:lnTo>
                  <a:pt x="14596" y="2566"/>
                </a:lnTo>
                <a:lnTo>
                  <a:pt x="14563" y="2562"/>
                </a:lnTo>
                <a:lnTo>
                  <a:pt x="14530" y="2559"/>
                </a:lnTo>
                <a:lnTo>
                  <a:pt x="14495" y="2557"/>
                </a:lnTo>
                <a:lnTo>
                  <a:pt x="14458" y="2556"/>
                </a:lnTo>
                <a:lnTo>
                  <a:pt x="14420" y="2555"/>
                </a:lnTo>
                <a:lnTo>
                  <a:pt x="14371" y="2556"/>
                </a:lnTo>
                <a:lnTo>
                  <a:pt x="14323" y="2559"/>
                </a:lnTo>
                <a:lnTo>
                  <a:pt x="14276" y="2564"/>
                </a:lnTo>
                <a:lnTo>
                  <a:pt x="14230" y="2571"/>
                </a:lnTo>
                <a:lnTo>
                  <a:pt x="14184" y="2579"/>
                </a:lnTo>
                <a:lnTo>
                  <a:pt x="14140" y="2590"/>
                </a:lnTo>
                <a:lnTo>
                  <a:pt x="14096" y="2603"/>
                </a:lnTo>
                <a:lnTo>
                  <a:pt x="14054" y="2617"/>
                </a:lnTo>
                <a:lnTo>
                  <a:pt x="14013" y="2633"/>
                </a:lnTo>
                <a:lnTo>
                  <a:pt x="13973" y="2652"/>
                </a:lnTo>
                <a:lnTo>
                  <a:pt x="13934" y="2671"/>
                </a:lnTo>
                <a:lnTo>
                  <a:pt x="13897" y="2693"/>
                </a:lnTo>
                <a:lnTo>
                  <a:pt x="13862" y="2716"/>
                </a:lnTo>
                <a:lnTo>
                  <a:pt x="13827" y="2742"/>
                </a:lnTo>
                <a:lnTo>
                  <a:pt x="13793" y="2768"/>
                </a:lnTo>
                <a:lnTo>
                  <a:pt x="13762" y="2797"/>
                </a:lnTo>
                <a:lnTo>
                  <a:pt x="13732" y="2827"/>
                </a:lnTo>
                <a:lnTo>
                  <a:pt x="13703" y="2858"/>
                </a:lnTo>
                <a:lnTo>
                  <a:pt x="13676" y="2892"/>
                </a:lnTo>
                <a:lnTo>
                  <a:pt x="13651" y="2927"/>
                </a:lnTo>
                <a:lnTo>
                  <a:pt x="13627" y="2964"/>
                </a:lnTo>
                <a:lnTo>
                  <a:pt x="13606" y="3001"/>
                </a:lnTo>
                <a:lnTo>
                  <a:pt x="13586" y="3041"/>
                </a:lnTo>
                <a:lnTo>
                  <a:pt x="13568" y="3082"/>
                </a:lnTo>
                <a:lnTo>
                  <a:pt x="13553" y="3125"/>
                </a:lnTo>
                <a:lnTo>
                  <a:pt x="13538" y="3169"/>
                </a:lnTo>
                <a:lnTo>
                  <a:pt x="13526" y="3214"/>
                </a:lnTo>
                <a:lnTo>
                  <a:pt x="13517" y="3261"/>
                </a:lnTo>
                <a:lnTo>
                  <a:pt x="13509" y="3309"/>
                </a:lnTo>
                <a:lnTo>
                  <a:pt x="13503" y="3359"/>
                </a:lnTo>
                <a:lnTo>
                  <a:pt x="13500" y="3410"/>
                </a:lnTo>
                <a:lnTo>
                  <a:pt x="13498" y="3463"/>
                </a:lnTo>
                <a:lnTo>
                  <a:pt x="13500" y="3512"/>
                </a:lnTo>
                <a:lnTo>
                  <a:pt x="13503" y="3559"/>
                </a:lnTo>
                <a:lnTo>
                  <a:pt x="13507" y="3606"/>
                </a:lnTo>
                <a:lnTo>
                  <a:pt x="13514" y="3651"/>
                </a:lnTo>
                <a:lnTo>
                  <a:pt x="13522" y="3695"/>
                </a:lnTo>
                <a:lnTo>
                  <a:pt x="13532" y="3738"/>
                </a:lnTo>
                <a:lnTo>
                  <a:pt x="13545" y="3779"/>
                </a:lnTo>
                <a:lnTo>
                  <a:pt x="13559" y="3820"/>
                </a:lnTo>
                <a:lnTo>
                  <a:pt x="13575" y="3858"/>
                </a:lnTo>
                <a:lnTo>
                  <a:pt x="13593" y="3896"/>
                </a:lnTo>
                <a:lnTo>
                  <a:pt x="13611" y="3933"/>
                </a:lnTo>
                <a:lnTo>
                  <a:pt x="13632" y="3968"/>
                </a:lnTo>
                <a:lnTo>
                  <a:pt x="13655" y="4002"/>
                </a:lnTo>
                <a:lnTo>
                  <a:pt x="13680" y="4033"/>
                </a:lnTo>
                <a:lnTo>
                  <a:pt x="13705" y="4064"/>
                </a:lnTo>
                <a:lnTo>
                  <a:pt x="13733" y="4093"/>
                </a:lnTo>
                <a:lnTo>
                  <a:pt x="13762" y="4120"/>
                </a:lnTo>
                <a:lnTo>
                  <a:pt x="13793" y="4147"/>
                </a:lnTo>
                <a:lnTo>
                  <a:pt x="13826" y="4171"/>
                </a:lnTo>
                <a:lnTo>
                  <a:pt x="13860" y="4194"/>
                </a:lnTo>
                <a:lnTo>
                  <a:pt x="13894" y="4215"/>
                </a:lnTo>
                <a:lnTo>
                  <a:pt x="13931" y="4235"/>
                </a:lnTo>
                <a:lnTo>
                  <a:pt x="13970" y="4252"/>
                </a:lnTo>
                <a:lnTo>
                  <a:pt x="14010" y="4268"/>
                </a:lnTo>
                <a:lnTo>
                  <a:pt x="14051" y="4283"/>
                </a:lnTo>
                <a:lnTo>
                  <a:pt x="14094" y="4295"/>
                </a:lnTo>
                <a:lnTo>
                  <a:pt x="14138" y="4305"/>
                </a:lnTo>
                <a:lnTo>
                  <a:pt x="14183" y="4315"/>
                </a:lnTo>
                <a:lnTo>
                  <a:pt x="14230" y="4322"/>
                </a:lnTo>
                <a:lnTo>
                  <a:pt x="14278" y="4327"/>
                </a:lnTo>
                <a:lnTo>
                  <a:pt x="14327" y="4329"/>
                </a:lnTo>
                <a:lnTo>
                  <a:pt x="14377" y="4330"/>
                </a:lnTo>
                <a:lnTo>
                  <a:pt x="14416" y="4330"/>
                </a:lnTo>
                <a:lnTo>
                  <a:pt x="14454" y="4329"/>
                </a:lnTo>
                <a:lnTo>
                  <a:pt x="14490" y="4326"/>
                </a:lnTo>
                <a:lnTo>
                  <a:pt x="14525" y="4324"/>
                </a:lnTo>
                <a:lnTo>
                  <a:pt x="14558" y="4320"/>
                </a:lnTo>
                <a:lnTo>
                  <a:pt x="14591" y="4316"/>
                </a:lnTo>
                <a:lnTo>
                  <a:pt x="14622" y="4310"/>
                </a:lnTo>
                <a:lnTo>
                  <a:pt x="14651" y="4305"/>
                </a:lnTo>
                <a:lnTo>
                  <a:pt x="14679" y="4299"/>
                </a:lnTo>
                <a:lnTo>
                  <a:pt x="14705" y="4293"/>
                </a:lnTo>
                <a:lnTo>
                  <a:pt x="14729" y="4287"/>
                </a:lnTo>
                <a:lnTo>
                  <a:pt x="14753" y="4280"/>
                </a:lnTo>
                <a:lnTo>
                  <a:pt x="14773" y="4274"/>
                </a:lnTo>
                <a:lnTo>
                  <a:pt x="14793" y="4266"/>
                </a:lnTo>
                <a:lnTo>
                  <a:pt x="14809" y="4259"/>
                </a:lnTo>
                <a:lnTo>
                  <a:pt x="14824" y="4252"/>
                </a:lnTo>
                <a:lnTo>
                  <a:pt x="14772" y="4005"/>
                </a:lnTo>
                <a:close/>
                <a:moveTo>
                  <a:pt x="15796" y="4303"/>
                </a:moveTo>
                <a:lnTo>
                  <a:pt x="15796" y="3578"/>
                </a:lnTo>
                <a:lnTo>
                  <a:pt x="16368" y="2582"/>
                </a:lnTo>
                <a:lnTo>
                  <a:pt x="16013" y="2582"/>
                </a:lnTo>
                <a:lnTo>
                  <a:pt x="15806" y="3023"/>
                </a:lnTo>
                <a:lnTo>
                  <a:pt x="15785" y="3069"/>
                </a:lnTo>
                <a:lnTo>
                  <a:pt x="15763" y="3114"/>
                </a:lnTo>
                <a:lnTo>
                  <a:pt x="15744" y="3157"/>
                </a:lnTo>
                <a:lnTo>
                  <a:pt x="15726" y="3199"/>
                </a:lnTo>
                <a:lnTo>
                  <a:pt x="15707" y="3241"/>
                </a:lnTo>
                <a:lnTo>
                  <a:pt x="15690" y="3283"/>
                </a:lnTo>
                <a:lnTo>
                  <a:pt x="15673" y="3324"/>
                </a:lnTo>
                <a:lnTo>
                  <a:pt x="15657" y="3364"/>
                </a:lnTo>
                <a:lnTo>
                  <a:pt x="15652" y="3364"/>
                </a:lnTo>
                <a:lnTo>
                  <a:pt x="15635" y="3322"/>
                </a:lnTo>
                <a:lnTo>
                  <a:pt x="15617" y="3280"/>
                </a:lnTo>
                <a:lnTo>
                  <a:pt x="15599" y="3239"/>
                </a:lnTo>
                <a:lnTo>
                  <a:pt x="15581" y="3198"/>
                </a:lnTo>
                <a:lnTo>
                  <a:pt x="15563" y="3156"/>
                </a:lnTo>
                <a:lnTo>
                  <a:pt x="15543" y="3114"/>
                </a:lnTo>
                <a:lnTo>
                  <a:pt x="15523" y="3070"/>
                </a:lnTo>
                <a:lnTo>
                  <a:pt x="15502" y="3024"/>
                </a:lnTo>
                <a:lnTo>
                  <a:pt x="15297" y="2582"/>
                </a:lnTo>
                <a:lnTo>
                  <a:pt x="14937" y="2582"/>
                </a:lnTo>
                <a:lnTo>
                  <a:pt x="15481" y="3586"/>
                </a:lnTo>
                <a:lnTo>
                  <a:pt x="15481" y="4303"/>
                </a:lnTo>
                <a:lnTo>
                  <a:pt x="15796" y="4303"/>
                </a:lnTo>
                <a:close/>
                <a:moveTo>
                  <a:pt x="7244" y="692"/>
                </a:moveTo>
                <a:lnTo>
                  <a:pt x="6894" y="1721"/>
                </a:lnTo>
                <a:lnTo>
                  <a:pt x="6222" y="1721"/>
                </a:lnTo>
                <a:lnTo>
                  <a:pt x="6881" y="0"/>
                </a:lnTo>
                <a:lnTo>
                  <a:pt x="7608" y="0"/>
                </a:lnTo>
                <a:lnTo>
                  <a:pt x="8267" y="1721"/>
                </a:lnTo>
                <a:lnTo>
                  <a:pt x="7595" y="1721"/>
                </a:lnTo>
                <a:lnTo>
                  <a:pt x="7244" y="692"/>
                </a:lnTo>
                <a:close/>
                <a:moveTo>
                  <a:pt x="9765" y="495"/>
                </a:moveTo>
                <a:lnTo>
                  <a:pt x="9765" y="0"/>
                </a:lnTo>
                <a:lnTo>
                  <a:pt x="8101" y="0"/>
                </a:lnTo>
                <a:lnTo>
                  <a:pt x="8101" y="495"/>
                </a:lnTo>
                <a:lnTo>
                  <a:pt x="8589" y="495"/>
                </a:lnTo>
                <a:lnTo>
                  <a:pt x="8589" y="1721"/>
                </a:lnTo>
                <a:lnTo>
                  <a:pt x="9277" y="1721"/>
                </a:lnTo>
                <a:lnTo>
                  <a:pt x="9277" y="495"/>
                </a:lnTo>
                <a:lnTo>
                  <a:pt x="9765" y="495"/>
                </a:lnTo>
                <a:close/>
                <a:moveTo>
                  <a:pt x="10621" y="692"/>
                </a:moveTo>
                <a:lnTo>
                  <a:pt x="10271" y="1721"/>
                </a:lnTo>
                <a:lnTo>
                  <a:pt x="9599" y="1721"/>
                </a:lnTo>
                <a:lnTo>
                  <a:pt x="10258" y="0"/>
                </a:lnTo>
                <a:lnTo>
                  <a:pt x="10985" y="0"/>
                </a:lnTo>
                <a:lnTo>
                  <a:pt x="11644" y="1721"/>
                </a:lnTo>
                <a:lnTo>
                  <a:pt x="10972" y="1721"/>
                </a:lnTo>
                <a:lnTo>
                  <a:pt x="10621" y="692"/>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en-US" u="sng" dirty="0">
              <a:solidFill>
                <a:srgbClr val="000000"/>
              </a:solidFill>
            </a:endParaRPr>
          </a:p>
        </p:txBody>
      </p:sp>
      <p:cxnSp>
        <p:nvCxnSpPr>
          <p:cNvPr id="118" name="Straight Connector 117"/>
          <p:cNvCxnSpPr/>
          <p:nvPr userDrawn="1"/>
        </p:nvCxnSpPr>
        <p:spPr>
          <a:xfrm>
            <a:off x="1776641" y="142070"/>
            <a:ext cx="0" cy="47434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74952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303778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053332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Separator Slide 4">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4" y="0"/>
            <a:ext cx="12192000" cy="68580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rtlCol="0" anchor="ctr"/>
          <a:lstStyle/>
          <a:p>
            <a:pPr algn="ctr"/>
            <a:endParaRPr lang="en-US" kern="0" dirty="0">
              <a:solidFill>
                <a:sysClr val="window" lastClr="FFFFFF"/>
              </a:solidFill>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8919336" y="6295414"/>
            <a:ext cx="3272669" cy="562588"/>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508004" y="2702817"/>
            <a:ext cx="8229600" cy="753608"/>
          </a:xfrm>
          <a:prstGeom prst="rect">
            <a:avLst/>
          </a:prstGeom>
        </p:spPr>
        <p:txBody>
          <a:bodyPr anchor="t">
            <a:noAutofit/>
          </a:bodyPr>
          <a:lstStyle>
            <a:lvl1pPr algn="l">
              <a:defRPr sz="30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12971" y="5715001"/>
            <a:ext cx="12204971" cy="118872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940800" y="5137599"/>
            <a:ext cx="3272669" cy="1125173"/>
          </a:xfrm>
          <a:prstGeom prst="rect">
            <a:avLst/>
          </a:prstGeom>
        </p:spPr>
      </p:pic>
      <p:grpSp>
        <p:nvGrpSpPr>
          <p:cNvPr id="14" name="Group 13"/>
          <p:cNvGrpSpPr/>
          <p:nvPr/>
        </p:nvGrpSpPr>
        <p:grpSpPr>
          <a:xfrm>
            <a:off x="508005" y="243841"/>
            <a:ext cx="11293667" cy="424339"/>
            <a:chOff x="381003" y="257175"/>
            <a:chExt cx="8470250" cy="424339"/>
          </a:xfrm>
        </p:grpSpPr>
        <p:sp>
          <p:nvSpPr>
            <p:cNvPr id="17"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19" name="Group 15"/>
            <p:cNvGrpSpPr/>
            <p:nvPr/>
          </p:nvGrpSpPr>
          <p:grpSpPr>
            <a:xfrm>
              <a:off x="381003" y="333375"/>
              <a:ext cx="2227429" cy="112270"/>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9" name="Freeform 28"/>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
          <p:nvSpPr>
            <p:cNvPr id="20" name="Freeform 19"/>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endParaRPr>
            </a:p>
          </p:txBody>
        </p:sp>
      </p:grpSp>
    </p:spTree>
    <p:extLst>
      <p:ext uri="{BB962C8B-B14F-4D97-AF65-F5344CB8AC3E}">
        <p14:creationId xmlns:p14="http://schemas.microsoft.com/office/powerpoint/2010/main" val="57064383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slide with Visual Option 9">
    <p:bg>
      <p:bgPr>
        <a:blipFill dpi="0" rotWithShape="1">
          <a:blip r:embed="rId2">
            <a:alphaModFix amt="81000"/>
            <a:lum/>
          </a:blip>
          <a:srcRect/>
          <a:stretch>
            <a:fillRect/>
          </a:stretch>
        </a:blipFill>
        <a:effectLst/>
      </p:bgPr>
    </p:bg>
    <p:spTree>
      <p:nvGrpSpPr>
        <p:cNvPr id="1" name=""/>
        <p:cNvGrpSpPr/>
        <p:nvPr/>
      </p:nvGrpSpPr>
      <p:grpSpPr>
        <a:xfrm>
          <a:off x="0" y="0"/>
          <a:ext cx="0" cy="0"/>
          <a:chOff x="0" y="0"/>
          <a:chExt cx="0" cy="0"/>
        </a:xfrm>
      </p:grpSpPr>
      <p:grpSp>
        <p:nvGrpSpPr>
          <p:cNvPr id="24" name="Group 23"/>
          <p:cNvGrpSpPr/>
          <p:nvPr/>
        </p:nvGrpSpPr>
        <p:grpSpPr>
          <a:xfrm>
            <a:off x="0" y="6"/>
            <a:ext cx="12192000" cy="6857999"/>
            <a:chOff x="0" y="4"/>
            <a:chExt cx="9144000" cy="6857998"/>
          </a:xfrm>
        </p:grpSpPr>
        <p:grpSp>
          <p:nvGrpSpPr>
            <p:cNvPr id="28" name="Group 27"/>
            <p:cNvGrpSpPr/>
            <p:nvPr/>
          </p:nvGrpSpPr>
          <p:grpSpPr>
            <a:xfrm>
              <a:off x="0" y="4"/>
              <a:ext cx="9144000" cy="759624"/>
              <a:chOff x="0" y="4"/>
              <a:chExt cx="9144000" cy="759624"/>
            </a:xfrm>
          </p:grpSpPr>
          <p:sp>
            <p:nvSpPr>
              <p:cNvPr id="30" name="Rectangle 29"/>
              <p:cNvSpPr/>
              <p:nvPr/>
            </p:nvSpPr>
            <p:spPr>
              <a:xfrm>
                <a:off x="0" y="4"/>
                <a:ext cx="9144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algn="ctr" defTabSz="1219140">
                  <a:defRPr/>
                </a:pPr>
                <a:endParaRPr lang="en-US" sz="2400" kern="0" dirty="0">
                  <a:solidFill>
                    <a:sysClr val="window" lastClr="FFFFFF"/>
                  </a:solidFill>
                </a:endParaRPr>
              </a:p>
            </p:txBody>
          </p:sp>
          <p:sp>
            <p:nvSpPr>
              <p:cNvPr id="31" name="Freeform 9"/>
              <p:cNvSpPr>
                <a:spLocks noEditPoints="1"/>
              </p:cNvSpPr>
              <p:nvPr/>
            </p:nvSpPr>
            <p:spPr bwMode="auto">
              <a:xfrm>
                <a:off x="8365792" y="124823"/>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pPr defTabSz="1219140"/>
                <a:endParaRPr lang="en-US" sz="2400" dirty="0">
                  <a:solidFill>
                    <a:srgbClr val="000000"/>
                  </a:solidFill>
                </a:endParaRPr>
              </a:p>
            </p:txBody>
          </p:sp>
          <p:grpSp>
            <p:nvGrpSpPr>
              <p:cNvPr id="32" name="Group 18"/>
              <p:cNvGrpSpPr/>
              <p:nvPr/>
            </p:nvGrpSpPr>
            <p:grpSpPr>
              <a:xfrm>
                <a:off x="381000" y="249151"/>
                <a:ext cx="2373191" cy="314216"/>
                <a:chOff x="381000" y="333375"/>
                <a:chExt cx="2373191" cy="314216"/>
              </a:xfrm>
            </p:grpSpPr>
            <p:grpSp>
              <p:nvGrpSpPr>
                <p:cNvPr id="41" name="Group 15"/>
                <p:cNvGrpSpPr/>
                <p:nvPr/>
              </p:nvGrpSpPr>
              <p:grpSpPr>
                <a:xfrm>
                  <a:off x="381000" y="333375"/>
                  <a:ext cx="2227429" cy="112270"/>
                  <a:chOff x="68096" y="6650480"/>
                  <a:chExt cx="2503487" cy="127000"/>
                </a:xfrm>
                <a:solidFill>
                  <a:schemeClr val="bg1"/>
                </a:solidFill>
              </p:grpSpPr>
              <p:sp>
                <p:nvSpPr>
                  <p:cNvPr id="43" name="Freeform 42"/>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219140"/>
                    <a:endParaRPr lang="en-US" sz="2400" dirty="0">
                      <a:solidFill>
                        <a:prstClr val="white"/>
                      </a:solidFill>
                    </a:endParaRPr>
                  </a:p>
                </p:txBody>
              </p:sp>
              <p:sp>
                <p:nvSpPr>
                  <p:cNvPr id="44" name="Freeform 43"/>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219140"/>
                    <a:endParaRPr lang="en-US" sz="2400" dirty="0">
                      <a:solidFill>
                        <a:prstClr val="white"/>
                      </a:solidFill>
                    </a:endParaRPr>
                  </a:p>
                </p:txBody>
              </p:sp>
              <p:sp>
                <p:nvSpPr>
                  <p:cNvPr id="45" name="Freeform 4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219140"/>
                    <a:endParaRPr lang="en-US" sz="2400" dirty="0">
                      <a:solidFill>
                        <a:prstClr val="white"/>
                      </a:solidFill>
                    </a:endParaRPr>
                  </a:p>
                </p:txBody>
              </p:sp>
            </p:grpSp>
            <p:sp>
              <p:nvSpPr>
                <p:cNvPr id="42" name="Freeform 41"/>
                <p:cNvSpPr>
                  <a:spLocks noEditPoints="1"/>
                </p:cNvSpPr>
                <p:nvPr/>
              </p:nvSpPr>
              <p:spPr bwMode="auto">
                <a:xfrm>
                  <a:off x="1582363"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defTabSz="1219140">
                    <a:defRPr/>
                  </a:pPr>
                  <a:endParaRPr lang="en-US" sz="2400" kern="0" dirty="0">
                    <a:solidFill>
                      <a:prstClr val="white"/>
                    </a:solidFill>
                  </a:endParaRPr>
                </a:p>
              </p:txBody>
            </p:sp>
          </p:grpSp>
        </p:gr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6689498" y="6295414"/>
              <a:ext cx="2454502" cy="562588"/>
            </a:xfrm>
            <a:prstGeom prst="rect">
              <a:avLst/>
            </a:prstGeom>
          </p:spPr>
        </p:pic>
        <p:sp>
          <p:nvSpPr>
            <p:cNvPr id="27" name="Rectangle 26"/>
            <p:cNvSpPr/>
            <p:nvPr userDrawn="1"/>
          </p:nvSpPr>
          <p:spPr>
            <a:xfrm flipH="1">
              <a:off x="1066799" y="4648200"/>
              <a:ext cx="8077199" cy="2209800"/>
            </a:xfrm>
            <a:prstGeom prst="rect">
              <a:avLst/>
            </a:prstGeom>
            <a:solidFill>
              <a:srgbClr val="D6492A">
                <a:alpha val="69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endParaRPr lang="en-US" sz="2400" dirty="0">
                <a:solidFill>
                  <a:prstClr val="white"/>
                </a:solidFill>
              </a:endParaRPr>
            </a:p>
          </p:txBody>
        </p:sp>
      </p:grpSp>
      <p:sp>
        <p:nvSpPr>
          <p:cNvPr id="33" name="Rectangle 32"/>
          <p:cNvSpPr/>
          <p:nvPr/>
        </p:nvSpPr>
        <p:spPr>
          <a:xfrm>
            <a:off x="0" y="4"/>
            <a:ext cx="12192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algn="ctr" defTabSz="1219140">
              <a:defRPr/>
            </a:pPr>
            <a:endParaRPr lang="en-US" sz="2400" kern="0" dirty="0">
              <a:solidFill>
                <a:sysClr val="window" lastClr="FFFFFF"/>
              </a:solidFill>
            </a:endParaRPr>
          </a:p>
        </p:txBody>
      </p:sp>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8919332" y="6295415"/>
            <a:ext cx="3272669" cy="562588"/>
          </a:xfrm>
          <a:prstGeom prst="rect">
            <a:avLst/>
          </a:prstGeom>
        </p:spPr>
      </p:pic>
      <p:sp>
        <p:nvSpPr>
          <p:cNvPr id="3" name="Text Placeholder 2"/>
          <p:cNvSpPr>
            <a:spLocks noGrp="1"/>
          </p:cNvSpPr>
          <p:nvPr>
            <p:ph type="body" idx="1" hasCustomPrompt="1"/>
          </p:nvPr>
        </p:nvSpPr>
        <p:spPr>
          <a:xfrm>
            <a:off x="1828800" y="4873752"/>
            <a:ext cx="8229600" cy="530352"/>
          </a:xfrm>
          <a:prstGeom prst="rect">
            <a:avLst/>
          </a:prstGeom>
        </p:spPr>
        <p:txBody>
          <a:bodyPr anchor="b">
            <a:noAutofit/>
          </a:bodyPr>
          <a:lstStyle>
            <a:lvl1pPr marL="0" indent="0" algn="l">
              <a:buNone/>
              <a:defRPr sz="4000" b="0">
                <a:solidFill>
                  <a:schemeClr val="bg1"/>
                </a:solidFill>
                <a:latin typeface="+mj-lt"/>
              </a:defRPr>
            </a:lvl1pPr>
            <a:lvl2pPr marL="609570" indent="0">
              <a:buNone/>
              <a:defRPr sz="2400">
                <a:solidFill>
                  <a:schemeClr val="tx1">
                    <a:tint val="75000"/>
                  </a:schemeClr>
                </a:solidFill>
              </a:defRPr>
            </a:lvl2pPr>
            <a:lvl3pPr marL="1219140" indent="0">
              <a:buNone/>
              <a:defRPr sz="2133">
                <a:solidFill>
                  <a:schemeClr val="tx1">
                    <a:tint val="75000"/>
                  </a:schemeClr>
                </a:solidFill>
              </a:defRPr>
            </a:lvl3pPr>
            <a:lvl4pPr marL="1828709" indent="0">
              <a:buNone/>
              <a:defRPr sz="1867">
                <a:solidFill>
                  <a:schemeClr val="tx1">
                    <a:tint val="75000"/>
                  </a:schemeClr>
                </a:solidFill>
              </a:defRPr>
            </a:lvl4pPr>
            <a:lvl5pPr marL="2438278" indent="0">
              <a:buNone/>
              <a:defRPr sz="1867">
                <a:solidFill>
                  <a:schemeClr val="tx1">
                    <a:tint val="75000"/>
                  </a:schemeClr>
                </a:solidFill>
              </a:defRPr>
            </a:lvl5pPr>
            <a:lvl6pPr marL="3047848" indent="0">
              <a:buNone/>
              <a:defRPr sz="1867">
                <a:solidFill>
                  <a:schemeClr val="tx1">
                    <a:tint val="75000"/>
                  </a:schemeClr>
                </a:solidFill>
              </a:defRPr>
            </a:lvl6pPr>
            <a:lvl7pPr marL="3657418" indent="0">
              <a:buNone/>
              <a:defRPr sz="1867">
                <a:solidFill>
                  <a:schemeClr val="tx1">
                    <a:tint val="75000"/>
                  </a:schemeClr>
                </a:solidFill>
              </a:defRPr>
            </a:lvl7pPr>
            <a:lvl8pPr marL="4266987" indent="0">
              <a:buNone/>
              <a:defRPr sz="1867">
                <a:solidFill>
                  <a:schemeClr val="tx1">
                    <a:tint val="75000"/>
                  </a:schemeClr>
                </a:solidFill>
              </a:defRPr>
            </a:lvl8pPr>
            <a:lvl9pPr marL="4876557" indent="0">
              <a:buNone/>
              <a:defRPr sz="1867">
                <a:solidFill>
                  <a:schemeClr val="tx1">
                    <a:tint val="75000"/>
                  </a:schemeClr>
                </a:solidFill>
              </a:defRPr>
            </a:lvl9pPr>
          </a:lstStyle>
          <a:p>
            <a:pPr lvl="0"/>
            <a:r>
              <a:rPr lang="en-US" dirty="0" smtClean="0"/>
              <a:t>Thank You!</a:t>
            </a:r>
          </a:p>
        </p:txBody>
      </p:sp>
      <p:grpSp>
        <p:nvGrpSpPr>
          <p:cNvPr id="47" name="Group 46"/>
          <p:cNvGrpSpPr/>
          <p:nvPr/>
        </p:nvGrpSpPr>
        <p:grpSpPr>
          <a:xfrm>
            <a:off x="508005" y="170021"/>
            <a:ext cx="11293667" cy="424339"/>
            <a:chOff x="381003" y="257175"/>
            <a:chExt cx="8470250" cy="424339"/>
          </a:xfrm>
        </p:grpSpPr>
        <p:sp>
          <p:nvSpPr>
            <p:cNvPr id="48"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pPr defTabSz="1219140"/>
              <a:endParaRPr lang="en-US" sz="2400" dirty="0">
                <a:solidFill>
                  <a:srgbClr val="000000"/>
                </a:solidFill>
              </a:endParaRPr>
            </a:p>
          </p:txBody>
        </p:sp>
        <p:grpSp>
          <p:nvGrpSpPr>
            <p:cNvPr id="50" name="Group 15"/>
            <p:cNvGrpSpPr/>
            <p:nvPr/>
          </p:nvGrpSpPr>
          <p:grpSpPr>
            <a:xfrm>
              <a:off x="381003" y="333375"/>
              <a:ext cx="2227429" cy="112270"/>
              <a:chOff x="68096" y="6650480"/>
              <a:chExt cx="2503487" cy="127000"/>
            </a:xfrm>
            <a:solidFill>
              <a:schemeClr val="bg1"/>
            </a:solidFill>
          </p:grpSpPr>
          <p:sp>
            <p:nvSpPr>
              <p:cNvPr id="52" name="Freeform 5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219140"/>
                <a:endParaRPr lang="en-US" sz="2400" dirty="0">
                  <a:solidFill>
                    <a:prstClr val="white"/>
                  </a:solidFill>
                </a:endParaRPr>
              </a:p>
            </p:txBody>
          </p:sp>
          <p:sp>
            <p:nvSpPr>
              <p:cNvPr id="53" name="Freeform 52"/>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219140"/>
                <a:endParaRPr lang="en-US" sz="2400" dirty="0">
                  <a:solidFill>
                    <a:prstClr val="white"/>
                  </a:solidFill>
                </a:endParaRPr>
              </a:p>
            </p:txBody>
          </p:sp>
          <p:sp>
            <p:nvSpPr>
              <p:cNvPr id="54" name="Freeform 53"/>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219140"/>
                <a:endParaRPr lang="en-US" sz="2400" dirty="0">
                  <a:solidFill>
                    <a:prstClr val="white"/>
                  </a:solidFill>
                </a:endParaRPr>
              </a:p>
            </p:txBody>
          </p:sp>
        </p:grpSp>
        <p:sp>
          <p:nvSpPr>
            <p:cNvPr id="51" name="Freeform 50"/>
            <p:cNvSpPr>
              <a:spLocks noEditPoints="1"/>
            </p:cNvSpPr>
            <p:nvPr/>
          </p:nvSpPr>
          <p:spPr bwMode="auto">
            <a:xfrm>
              <a:off x="1876208"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defTabSz="1219140">
                <a:defRPr/>
              </a:pPr>
              <a:endParaRPr lang="en-US" sz="2400" kern="0" dirty="0">
                <a:solidFill>
                  <a:prstClr val="white"/>
                </a:solidFill>
              </a:endParaRPr>
            </a:p>
          </p:txBody>
        </p:sp>
      </p:grpSp>
      <p:sp>
        <p:nvSpPr>
          <p:cNvPr id="34" name="TextBox 33"/>
          <p:cNvSpPr txBox="1"/>
          <p:nvPr userDrawn="1"/>
        </p:nvSpPr>
        <p:spPr>
          <a:xfrm>
            <a:off x="6782115" y="6459570"/>
            <a:ext cx="3054041" cy="246221"/>
          </a:xfrm>
          <a:prstGeom prst="rect">
            <a:avLst/>
          </a:prstGeom>
          <a:noFill/>
        </p:spPr>
        <p:txBody>
          <a:bodyPr wrap="none" rtlCol="0">
            <a:spAutoFit/>
          </a:bodyPr>
          <a:lstStyle/>
          <a:p>
            <a:pPr algn="r" defTabSz="1219140"/>
            <a:r>
              <a:rPr lang="en-US" sz="1000" dirty="0" smtClean="0">
                <a:solidFill>
                  <a:prstClr val="white"/>
                </a:solidFill>
              </a:rPr>
              <a:t>|   Copyright </a:t>
            </a:r>
            <a:r>
              <a:rPr lang="en-US" sz="1000" dirty="0">
                <a:solidFill>
                  <a:prstClr val="white"/>
                </a:solidFill>
              </a:rPr>
              <a:t>© </a:t>
            </a:r>
            <a:r>
              <a:rPr lang="en-US" sz="1000" dirty="0" smtClean="0">
                <a:solidFill>
                  <a:prstClr val="white"/>
                </a:solidFill>
              </a:rPr>
              <a:t>2017 Tata Consultancy Services Limited</a:t>
            </a:r>
            <a:endParaRPr lang="en-US" sz="1000" dirty="0">
              <a:solidFill>
                <a:prstClr val="white"/>
              </a:solidFill>
            </a:endParaRPr>
          </a:p>
        </p:txBody>
      </p:sp>
    </p:spTree>
    <p:extLst>
      <p:ext uri="{BB962C8B-B14F-4D97-AF65-F5344CB8AC3E}">
        <p14:creationId xmlns:p14="http://schemas.microsoft.com/office/powerpoint/2010/main" val="17948615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306952" y="6518754"/>
            <a:ext cx="37514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2909318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BEBA8EAE-BF5A-486C-A8C5-ECC9F3942E4B}">
                <a14:imgProps xmlns:a14="http://schemas.microsoft.com/office/drawing/2010/main">
                  <a14:imgLayer r:embed="rId3">
                    <a14:imgEffect>
                      <a14:colorTemperature colorTemp="5900"/>
                    </a14:imgEffect>
                    <a14:imgEffect>
                      <a14:saturation sat="20000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0" y="787322"/>
            <a:ext cx="12192000" cy="6070678"/>
          </a:xfrm>
          <a:prstGeom prst="rect">
            <a:avLst/>
          </a:prstGeom>
          <a:effectLst/>
        </p:spPr>
      </p:pic>
      <p:sp>
        <p:nvSpPr>
          <p:cNvPr id="2" name="Title 1"/>
          <p:cNvSpPr>
            <a:spLocks noGrp="1"/>
          </p:cNvSpPr>
          <p:nvPr>
            <p:ph type="title"/>
          </p:nvPr>
        </p:nvSpPr>
        <p:spPr/>
        <p:txBody>
          <a:bodyPr wrap="square">
            <a:normAutofit/>
          </a:bodyPr>
          <a:lstStyle/>
          <a:p>
            <a:r>
              <a:rPr lang="en-US" smtClean="0"/>
              <a:t>Click to edit Master title style</a:t>
            </a:r>
            <a:endParaRPr lang="en-US"/>
          </a:p>
        </p:txBody>
      </p:sp>
      <p:sp>
        <p:nvSpPr>
          <p:cNvPr id="10" name="Freeform 13"/>
          <p:cNvSpPr>
            <a:spLocks noEditPoints="1"/>
          </p:cNvSpPr>
          <p:nvPr userDrawn="1"/>
        </p:nvSpPr>
        <p:spPr bwMode="auto">
          <a:xfrm flipH="1">
            <a:off x="1" y="6317014"/>
            <a:ext cx="2929467" cy="546100"/>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68580" tIns="34290" rIns="68580" bIns="34290" numCol="1" anchor="t" anchorCtr="0" compatLnSpc="1">
            <a:prstTxWarp prst="textNoShape">
              <a:avLst/>
            </a:prstTxWarp>
          </a:bodyPr>
          <a:lstStyle/>
          <a:p>
            <a:pPr lvl="0"/>
            <a:endParaRPr lang="en-US" sz="1350" dirty="0">
              <a:latin typeface="+mj-lt"/>
            </a:endParaRPr>
          </a:p>
        </p:txBody>
      </p:sp>
      <p:sp>
        <p:nvSpPr>
          <p:cNvPr id="11" name="Freeform 6"/>
          <p:cNvSpPr>
            <a:spLocks noEditPoints="1"/>
          </p:cNvSpPr>
          <p:nvPr userDrawn="1"/>
        </p:nvSpPr>
        <p:spPr bwMode="auto">
          <a:xfrm>
            <a:off x="10643661" y="6446256"/>
            <a:ext cx="1099979" cy="348381"/>
          </a:xfrm>
          <a:custGeom>
            <a:avLst/>
            <a:gdLst>
              <a:gd name="T0" fmla="*/ 13059 w 16368"/>
              <a:gd name="T1" fmla="*/ 6821 h 6912"/>
              <a:gd name="T2" fmla="*/ 13171 w 16368"/>
              <a:gd name="T3" fmla="*/ 6058 h 6912"/>
              <a:gd name="T4" fmla="*/ 12537 w 16368"/>
              <a:gd name="T5" fmla="*/ 5601 h 6912"/>
              <a:gd name="T6" fmla="*/ 13031 w 16368"/>
              <a:gd name="T7" fmla="*/ 5422 h 6912"/>
              <a:gd name="T8" fmla="*/ 12404 w 16368"/>
              <a:gd name="T9" fmla="*/ 5262 h 6912"/>
              <a:gd name="T10" fmla="*/ 12431 w 16368"/>
              <a:gd name="T11" fmla="*/ 6007 h 6912"/>
              <a:gd name="T12" fmla="*/ 12987 w 16368"/>
              <a:gd name="T13" fmla="*/ 6455 h 6912"/>
              <a:gd name="T14" fmla="*/ 12420 w 16368"/>
              <a:gd name="T15" fmla="*/ 6610 h 6912"/>
              <a:gd name="T16" fmla="*/ 10290 w 16368"/>
              <a:gd name="T17" fmla="*/ 6648 h 6912"/>
              <a:gd name="T18" fmla="*/ 9716 w 16368"/>
              <a:gd name="T19" fmla="*/ 5817 h 6912"/>
              <a:gd name="T20" fmla="*/ 10563 w 16368"/>
              <a:gd name="T21" fmla="*/ 5437 h 6912"/>
              <a:gd name="T22" fmla="*/ 9537 w 16368"/>
              <a:gd name="T23" fmla="*/ 5473 h 6912"/>
              <a:gd name="T24" fmla="*/ 9912 w 16368"/>
              <a:gd name="T25" fmla="*/ 6864 h 6912"/>
              <a:gd name="T26" fmla="*/ 7886 w 16368"/>
              <a:gd name="T27" fmla="*/ 6342 h 6912"/>
              <a:gd name="T28" fmla="*/ 3258 w 16368"/>
              <a:gd name="T29" fmla="*/ 6878 h 6912"/>
              <a:gd name="T30" fmla="*/ 4175 w 16368"/>
              <a:gd name="T31" fmla="*/ 6446 h 6912"/>
              <a:gd name="T32" fmla="*/ 3586 w 16368"/>
              <a:gd name="T33" fmla="*/ 5821 h 6912"/>
              <a:gd name="T34" fmla="*/ 3511 w 16368"/>
              <a:gd name="T35" fmla="*/ 5432 h 6912"/>
              <a:gd name="T36" fmla="*/ 3856 w 16368"/>
              <a:gd name="T37" fmla="*/ 5147 h 6912"/>
              <a:gd name="T38" fmla="*/ 3086 w 16368"/>
              <a:gd name="T39" fmla="*/ 5654 h 6912"/>
              <a:gd name="T40" fmla="*/ 3767 w 16368"/>
              <a:gd name="T41" fmla="*/ 6238 h 6912"/>
              <a:gd name="T42" fmla="*/ 3719 w 16368"/>
              <a:gd name="T43" fmla="*/ 6621 h 6912"/>
              <a:gd name="T44" fmla="*/ 6358 w 16368"/>
              <a:gd name="T45" fmla="*/ 6200 h 6912"/>
              <a:gd name="T46" fmla="*/ 6907 w 16368"/>
              <a:gd name="T47" fmla="*/ 6636 h 6912"/>
              <a:gd name="T48" fmla="*/ 6848 w 16368"/>
              <a:gd name="T49" fmla="*/ 5890 h 6912"/>
              <a:gd name="T50" fmla="*/ 6560 w 16368"/>
              <a:gd name="T51" fmla="*/ 5196 h 6912"/>
              <a:gd name="T52" fmla="*/ 6473 w 16368"/>
              <a:gd name="T53" fmla="*/ 5436 h 6912"/>
              <a:gd name="T54" fmla="*/ 6496 w 16368"/>
              <a:gd name="T55" fmla="*/ 5894 h 6912"/>
              <a:gd name="T56" fmla="*/ 765 w 16368"/>
              <a:gd name="T57" fmla="*/ 4050 h 6912"/>
              <a:gd name="T58" fmla="*/ 414 w 16368"/>
              <a:gd name="T59" fmla="*/ 3090 h 6912"/>
              <a:gd name="T60" fmla="*/ 1311 w 16368"/>
              <a:gd name="T61" fmla="*/ 2618 h 6912"/>
              <a:gd name="T62" fmla="*/ 70 w 16368"/>
              <a:gd name="T63" fmla="*/ 3082 h 6912"/>
              <a:gd name="T64" fmla="*/ 780 w 16368"/>
              <a:gd name="T65" fmla="*/ 4327 h 6912"/>
              <a:gd name="T66" fmla="*/ 2867 w 16368"/>
              <a:gd name="T67" fmla="*/ 4033 h 6912"/>
              <a:gd name="T68" fmla="*/ 2587 w 16368"/>
              <a:gd name="T69" fmla="*/ 2621 h 6912"/>
              <a:gd name="T70" fmla="*/ 1434 w 16368"/>
              <a:gd name="T71" fmla="*/ 3358 h 6912"/>
              <a:gd name="T72" fmla="*/ 2181 w 16368"/>
              <a:gd name="T73" fmla="*/ 4076 h 6912"/>
              <a:gd name="T74" fmla="*/ 1790 w 16368"/>
              <a:gd name="T75" fmla="*/ 3203 h 6912"/>
              <a:gd name="T76" fmla="*/ 2563 w 16368"/>
              <a:gd name="T77" fmla="*/ 2957 h 6912"/>
              <a:gd name="T78" fmla="*/ 2523 w 16368"/>
              <a:gd name="T79" fmla="*/ 3971 h 6912"/>
              <a:gd name="T80" fmla="*/ 3826 w 16368"/>
              <a:gd name="T81" fmla="*/ 3401 h 6912"/>
              <a:gd name="T82" fmla="*/ 5201 w 16368"/>
              <a:gd name="T83" fmla="*/ 4304 h 6912"/>
              <a:gd name="T84" fmla="*/ 6088 w 16368"/>
              <a:gd name="T85" fmla="*/ 3839 h 6912"/>
              <a:gd name="T86" fmla="*/ 5467 w 16368"/>
              <a:gd name="T87" fmla="*/ 3223 h 6912"/>
              <a:gd name="T88" fmla="*/ 5434 w 16368"/>
              <a:gd name="T89" fmla="*/ 2845 h 6912"/>
              <a:gd name="T90" fmla="*/ 5737 w 16368"/>
              <a:gd name="T91" fmla="*/ 2562 h 6912"/>
              <a:gd name="T92" fmla="*/ 4999 w 16368"/>
              <a:gd name="T93" fmla="*/ 3094 h 6912"/>
              <a:gd name="T94" fmla="*/ 5698 w 16368"/>
              <a:gd name="T95" fmla="*/ 3673 h 6912"/>
              <a:gd name="T96" fmla="*/ 5617 w 16368"/>
              <a:gd name="T97" fmla="*/ 4044 h 6912"/>
              <a:gd name="T98" fmla="*/ 6429 w 16368"/>
              <a:gd name="T99" fmla="*/ 3950 h 6912"/>
              <a:gd name="T100" fmla="*/ 7503 w 16368"/>
              <a:gd name="T101" fmla="*/ 4170 h 6912"/>
              <a:gd name="T102" fmla="*/ 7279 w 16368"/>
              <a:gd name="T103" fmla="*/ 3987 h 6912"/>
              <a:gd name="T104" fmla="*/ 6709 w 16368"/>
              <a:gd name="T105" fmla="*/ 3804 h 6912"/>
              <a:gd name="T106" fmla="*/ 10777 w 16368"/>
              <a:gd name="T107" fmla="*/ 3115 h 6912"/>
              <a:gd name="T108" fmla="*/ 12176 w 16368"/>
              <a:gd name="T109" fmla="*/ 3026 h 6912"/>
              <a:gd name="T110" fmla="*/ 14702 w 16368"/>
              <a:gd name="T111" fmla="*/ 4030 h 6912"/>
              <a:gd name="T112" fmla="*/ 13852 w 16368"/>
              <a:gd name="T113" fmla="*/ 3645 h 6912"/>
              <a:gd name="T114" fmla="*/ 14434 w 16368"/>
              <a:gd name="T115" fmla="*/ 2814 h 6912"/>
              <a:gd name="T116" fmla="*/ 14096 w 16368"/>
              <a:gd name="T117" fmla="*/ 2603 h 6912"/>
              <a:gd name="T118" fmla="*/ 13655 w 16368"/>
              <a:gd name="T119" fmla="*/ 4002 h 6912"/>
              <a:gd name="T120" fmla="*/ 15796 w 16368"/>
              <a:gd name="T121" fmla="*/ 3578 h 6912"/>
              <a:gd name="T122" fmla="*/ 8589 w 16368"/>
              <a:gd name="T123" fmla="*/ 495 h 6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68" h="6912">
                <a:moveTo>
                  <a:pt x="6388" y="495"/>
                </a:moveTo>
                <a:lnTo>
                  <a:pt x="6388" y="0"/>
                </a:lnTo>
                <a:lnTo>
                  <a:pt x="4724" y="0"/>
                </a:lnTo>
                <a:lnTo>
                  <a:pt x="4724" y="495"/>
                </a:lnTo>
                <a:lnTo>
                  <a:pt x="5212" y="495"/>
                </a:lnTo>
                <a:lnTo>
                  <a:pt x="5212" y="1721"/>
                </a:lnTo>
                <a:lnTo>
                  <a:pt x="5900" y="1721"/>
                </a:lnTo>
                <a:lnTo>
                  <a:pt x="5900" y="495"/>
                </a:lnTo>
                <a:lnTo>
                  <a:pt x="6388" y="495"/>
                </a:lnTo>
                <a:close/>
                <a:moveTo>
                  <a:pt x="12191" y="6803"/>
                </a:moveTo>
                <a:lnTo>
                  <a:pt x="12210" y="6813"/>
                </a:lnTo>
                <a:lnTo>
                  <a:pt x="12231" y="6823"/>
                </a:lnTo>
                <a:lnTo>
                  <a:pt x="12253" y="6833"/>
                </a:lnTo>
                <a:lnTo>
                  <a:pt x="12278" y="6843"/>
                </a:lnTo>
                <a:lnTo>
                  <a:pt x="12304" y="6853"/>
                </a:lnTo>
                <a:lnTo>
                  <a:pt x="12331" y="6862"/>
                </a:lnTo>
                <a:lnTo>
                  <a:pt x="12361" y="6871"/>
                </a:lnTo>
                <a:lnTo>
                  <a:pt x="12391" y="6878"/>
                </a:lnTo>
                <a:lnTo>
                  <a:pt x="12422" y="6885"/>
                </a:lnTo>
                <a:lnTo>
                  <a:pt x="12454" y="6893"/>
                </a:lnTo>
                <a:lnTo>
                  <a:pt x="12487" y="6898"/>
                </a:lnTo>
                <a:lnTo>
                  <a:pt x="12520" y="6903"/>
                </a:lnTo>
                <a:lnTo>
                  <a:pt x="12554" y="6907"/>
                </a:lnTo>
                <a:lnTo>
                  <a:pt x="12588" y="6910"/>
                </a:lnTo>
                <a:lnTo>
                  <a:pt x="12622" y="6911"/>
                </a:lnTo>
                <a:lnTo>
                  <a:pt x="12657" y="6912"/>
                </a:lnTo>
                <a:lnTo>
                  <a:pt x="12697" y="6911"/>
                </a:lnTo>
                <a:lnTo>
                  <a:pt x="12737" y="6909"/>
                </a:lnTo>
                <a:lnTo>
                  <a:pt x="12775" y="6906"/>
                </a:lnTo>
                <a:lnTo>
                  <a:pt x="12812" y="6901"/>
                </a:lnTo>
                <a:lnTo>
                  <a:pt x="12848" y="6896"/>
                </a:lnTo>
                <a:lnTo>
                  <a:pt x="12882" y="6888"/>
                </a:lnTo>
                <a:lnTo>
                  <a:pt x="12914" y="6879"/>
                </a:lnTo>
                <a:lnTo>
                  <a:pt x="12946" y="6870"/>
                </a:lnTo>
                <a:lnTo>
                  <a:pt x="12976" y="6860"/>
                </a:lnTo>
                <a:lnTo>
                  <a:pt x="13004" y="6848"/>
                </a:lnTo>
                <a:lnTo>
                  <a:pt x="13032" y="6835"/>
                </a:lnTo>
                <a:lnTo>
                  <a:pt x="13059" y="6821"/>
                </a:lnTo>
                <a:lnTo>
                  <a:pt x="13083" y="6807"/>
                </a:lnTo>
                <a:lnTo>
                  <a:pt x="13107" y="6791"/>
                </a:lnTo>
                <a:lnTo>
                  <a:pt x="13129" y="6775"/>
                </a:lnTo>
                <a:lnTo>
                  <a:pt x="13150" y="6758"/>
                </a:lnTo>
                <a:lnTo>
                  <a:pt x="13169" y="6739"/>
                </a:lnTo>
                <a:lnTo>
                  <a:pt x="13187" y="6720"/>
                </a:lnTo>
                <a:lnTo>
                  <a:pt x="13205" y="6700"/>
                </a:lnTo>
                <a:lnTo>
                  <a:pt x="13220" y="6680"/>
                </a:lnTo>
                <a:lnTo>
                  <a:pt x="13235" y="6659"/>
                </a:lnTo>
                <a:lnTo>
                  <a:pt x="13248" y="6637"/>
                </a:lnTo>
                <a:lnTo>
                  <a:pt x="13259" y="6615"/>
                </a:lnTo>
                <a:lnTo>
                  <a:pt x="13270" y="6592"/>
                </a:lnTo>
                <a:lnTo>
                  <a:pt x="13280" y="6568"/>
                </a:lnTo>
                <a:lnTo>
                  <a:pt x="13288" y="6545"/>
                </a:lnTo>
                <a:lnTo>
                  <a:pt x="13294" y="6521"/>
                </a:lnTo>
                <a:lnTo>
                  <a:pt x="13300" y="6496"/>
                </a:lnTo>
                <a:lnTo>
                  <a:pt x="13304" y="6471"/>
                </a:lnTo>
                <a:lnTo>
                  <a:pt x="13307" y="6446"/>
                </a:lnTo>
                <a:lnTo>
                  <a:pt x="13309" y="6420"/>
                </a:lnTo>
                <a:lnTo>
                  <a:pt x="13309" y="6395"/>
                </a:lnTo>
                <a:lnTo>
                  <a:pt x="13309" y="6372"/>
                </a:lnTo>
                <a:lnTo>
                  <a:pt x="13308" y="6350"/>
                </a:lnTo>
                <a:lnTo>
                  <a:pt x="13306" y="6327"/>
                </a:lnTo>
                <a:lnTo>
                  <a:pt x="13303" y="6307"/>
                </a:lnTo>
                <a:lnTo>
                  <a:pt x="13299" y="6285"/>
                </a:lnTo>
                <a:lnTo>
                  <a:pt x="13294" y="6266"/>
                </a:lnTo>
                <a:lnTo>
                  <a:pt x="13289" y="6245"/>
                </a:lnTo>
                <a:lnTo>
                  <a:pt x="13283" y="6226"/>
                </a:lnTo>
                <a:lnTo>
                  <a:pt x="13275" y="6207"/>
                </a:lnTo>
                <a:lnTo>
                  <a:pt x="13267" y="6189"/>
                </a:lnTo>
                <a:lnTo>
                  <a:pt x="13258" y="6172"/>
                </a:lnTo>
                <a:lnTo>
                  <a:pt x="13248" y="6154"/>
                </a:lnTo>
                <a:lnTo>
                  <a:pt x="13238" y="6137"/>
                </a:lnTo>
                <a:lnTo>
                  <a:pt x="13226" y="6120"/>
                </a:lnTo>
                <a:lnTo>
                  <a:pt x="13213" y="6104"/>
                </a:lnTo>
                <a:lnTo>
                  <a:pt x="13200" y="6089"/>
                </a:lnTo>
                <a:lnTo>
                  <a:pt x="13186" y="6073"/>
                </a:lnTo>
                <a:lnTo>
                  <a:pt x="13171" y="6058"/>
                </a:lnTo>
                <a:lnTo>
                  <a:pt x="13155" y="6044"/>
                </a:lnTo>
                <a:lnTo>
                  <a:pt x="13138" y="6029"/>
                </a:lnTo>
                <a:lnTo>
                  <a:pt x="13120" y="6016"/>
                </a:lnTo>
                <a:lnTo>
                  <a:pt x="13102" y="6002"/>
                </a:lnTo>
                <a:lnTo>
                  <a:pt x="13082" y="5989"/>
                </a:lnTo>
                <a:lnTo>
                  <a:pt x="13062" y="5976"/>
                </a:lnTo>
                <a:lnTo>
                  <a:pt x="13041" y="5964"/>
                </a:lnTo>
                <a:lnTo>
                  <a:pt x="13019" y="5952"/>
                </a:lnTo>
                <a:lnTo>
                  <a:pt x="12995" y="5939"/>
                </a:lnTo>
                <a:lnTo>
                  <a:pt x="12972" y="5927"/>
                </a:lnTo>
                <a:lnTo>
                  <a:pt x="12947" y="5916"/>
                </a:lnTo>
                <a:lnTo>
                  <a:pt x="12920" y="5905"/>
                </a:lnTo>
                <a:lnTo>
                  <a:pt x="12894" y="5893"/>
                </a:lnTo>
                <a:lnTo>
                  <a:pt x="12866" y="5883"/>
                </a:lnTo>
                <a:lnTo>
                  <a:pt x="12825" y="5867"/>
                </a:lnTo>
                <a:lnTo>
                  <a:pt x="12786" y="5851"/>
                </a:lnTo>
                <a:lnTo>
                  <a:pt x="12751" y="5835"/>
                </a:lnTo>
                <a:lnTo>
                  <a:pt x="12718" y="5821"/>
                </a:lnTo>
                <a:lnTo>
                  <a:pt x="12688" y="5806"/>
                </a:lnTo>
                <a:lnTo>
                  <a:pt x="12662" y="5790"/>
                </a:lnTo>
                <a:lnTo>
                  <a:pt x="12637" y="5775"/>
                </a:lnTo>
                <a:lnTo>
                  <a:pt x="12616" y="5758"/>
                </a:lnTo>
                <a:lnTo>
                  <a:pt x="12606" y="5750"/>
                </a:lnTo>
                <a:lnTo>
                  <a:pt x="12597" y="5742"/>
                </a:lnTo>
                <a:lnTo>
                  <a:pt x="12589" y="5734"/>
                </a:lnTo>
                <a:lnTo>
                  <a:pt x="12581" y="5725"/>
                </a:lnTo>
                <a:lnTo>
                  <a:pt x="12574" y="5717"/>
                </a:lnTo>
                <a:lnTo>
                  <a:pt x="12568" y="5707"/>
                </a:lnTo>
                <a:lnTo>
                  <a:pt x="12561" y="5698"/>
                </a:lnTo>
                <a:lnTo>
                  <a:pt x="12556" y="5689"/>
                </a:lnTo>
                <a:lnTo>
                  <a:pt x="12552" y="5679"/>
                </a:lnTo>
                <a:lnTo>
                  <a:pt x="12548" y="5668"/>
                </a:lnTo>
                <a:lnTo>
                  <a:pt x="12545" y="5658"/>
                </a:lnTo>
                <a:lnTo>
                  <a:pt x="12542" y="5647"/>
                </a:lnTo>
                <a:lnTo>
                  <a:pt x="12540" y="5637"/>
                </a:lnTo>
                <a:lnTo>
                  <a:pt x="12538" y="5626"/>
                </a:lnTo>
                <a:lnTo>
                  <a:pt x="12538" y="5613"/>
                </a:lnTo>
                <a:lnTo>
                  <a:pt x="12537" y="5601"/>
                </a:lnTo>
                <a:lnTo>
                  <a:pt x="12538" y="5583"/>
                </a:lnTo>
                <a:lnTo>
                  <a:pt x="12541" y="5563"/>
                </a:lnTo>
                <a:lnTo>
                  <a:pt x="12544" y="5554"/>
                </a:lnTo>
                <a:lnTo>
                  <a:pt x="12546" y="5545"/>
                </a:lnTo>
                <a:lnTo>
                  <a:pt x="12550" y="5536"/>
                </a:lnTo>
                <a:lnTo>
                  <a:pt x="12553" y="5526"/>
                </a:lnTo>
                <a:lnTo>
                  <a:pt x="12558" y="5517"/>
                </a:lnTo>
                <a:lnTo>
                  <a:pt x="12563" y="5508"/>
                </a:lnTo>
                <a:lnTo>
                  <a:pt x="12569" y="5500"/>
                </a:lnTo>
                <a:lnTo>
                  <a:pt x="12575" y="5491"/>
                </a:lnTo>
                <a:lnTo>
                  <a:pt x="12581" y="5482"/>
                </a:lnTo>
                <a:lnTo>
                  <a:pt x="12588" y="5475"/>
                </a:lnTo>
                <a:lnTo>
                  <a:pt x="12596" y="5467"/>
                </a:lnTo>
                <a:lnTo>
                  <a:pt x="12604" y="5460"/>
                </a:lnTo>
                <a:lnTo>
                  <a:pt x="12614" y="5453"/>
                </a:lnTo>
                <a:lnTo>
                  <a:pt x="12623" y="5446"/>
                </a:lnTo>
                <a:lnTo>
                  <a:pt x="12633" y="5438"/>
                </a:lnTo>
                <a:lnTo>
                  <a:pt x="12644" y="5432"/>
                </a:lnTo>
                <a:lnTo>
                  <a:pt x="12656" y="5427"/>
                </a:lnTo>
                <a:lnTo>
                  <a:pt x="12667" y="5421"/>
                </a:lnTo>
                <a:lnTo>
                  <a:pt x="12680" y="5417"/>
                </a:lnTo>
                <a:lnTo>
                  <a:pt x="12693" y="5412"/>
                </a:lnTo>
                <a:lnTo>
                  <a:pt x="12707" y="5408"/>
                </a:lnTo>
                <a:lnTo>
                  <a:pt x="12721" y="5405"/>
                </a:lnTo>
                <a:lnTo>
                  <a:pt x="12736" y="5402"/>
                </a:lnTo>
                <a:lnTo>
                  <a:pt x="12752" y="5398"/>
                </a:lnTo>
                <a:lnTo>
                  <a:pt x="12768" y="5396"/>
                </a:lnTo>
                <a:lnTo>
                  <a:pt x="12785" y="5395"/>
                </a:lnTo>
                <a:lnTo>
                  <a:pt x="12803" y="5394"/>
                </a:lnTo>
                <a:lnTo>
                  <a:pt x="12821" y="5393"/>
                </a:lnTo>
                <a:lnTo>
                  <a:pt x="12852" y="5394"/>
                </a:lnTo>
                <a:lnTo>
                  <a:pt x="12881" y="5396"/>
                </a:lnTo>
                <a:lnTo>
                  <a:pt x="12908" y="5398"/>
                </a:lnTo>
                <a:lnTo>
                  <a:pt x="12935" y="5402"/>
                </a:lnTo>
                <a:lnTo>
                  <a:pt x="12960" y="5406"/>
                </a:lnTo>
                <a:lnTo>
                  <a:pt x="12985" y="5411"/>
                </a:lnTo>
                <a:lnTo>
                  <a:pt x="13008" y="5417"/>
                </a:lnTo>
                <a:lnTo>
                  <a:pt x="13031" y="5422"/>
                </a:lnTo>
                <a:lnTo>
                  <a:pt x="13052" y="5429"/>
                </a:lnTo>
                <a:lnTo>
                  <a:pt x="13072" y="5435"/>
                </a:lnTo>
                <a:lnTo>
                  <a:pt x="13091" y="5442"/>
                </a:lnTo>
                <a:lnTo>
                  <a:pt x="13109" y="5449"/>
                </a:lnTo>
                <a:lnTo>
                  <a:pt x="13139" y="5463"/>
                </a:lnTo>
                <a:lnTo>
                  <a:pt x="13166" y="5475"/>
                </a:lnTo>
                <a:lnTo>
                  <a:pt x="13241" y="5222"/>
                </a:lnTo>
                <a:lnTo>
                  <a:pt x="13223" y="5213"/>
                </a:lnTo>
                <a:lnTo>
                  <a:pt x="13205" y="5205"/>
                </a:lnTo>
                <a:lnTo>
                  <a:pt x="13185" y="5197"/>
                </a:lnTo>
                <a:lnTo>
                  <a:pt x="13165" y="5189"/>
                </a:lnTo>
                <a:lnTo>
                  <a:pt x="13142" y="5182"/>
                </a:lnTo>
                <a:lnTo>
                  <a:pt x="13120" y="5175"/>
                </a:lnTo>
                <a:lnTo>
                  <a:pt x="13096" y="5168"/>
                </a:lnTo>
                <a:lnTo>
                  <a:pt x="13071" y="5162"/>
                </a:lnTo>
                <a:lnTo>
                  <a:pt x="13044" y="5157"/>
                </a:lnTo>
                <a:lnTo>
                  <a:pt x="13017" y="5152"/>
                </a:lnTo>
                <a:lnTo>
                  <a:pt x="12988" y="5147"/>
                </a:lnTo>
                <a:lnTo>
                  <a:pt x="12958" y="5144"/>
                </a:lnTo>
                <a:lnTo>
                  <a:pt x="12928" y="5141"/>
                </a:lnTo>
                <a:lnTo>
                  <a:pt x="12896" y="5139"/>
                </a:lnTo>
                <a:lnTo>
                  <a:pt x="12862" y="5137"/>
                </a:lnTo>
                <a:lnTo>
                  <a:pt x="12828" y="5137"/>
                </a:lnTo>
                <a:lnTo>
                  <a:pt x="12794" y="5138"/>
                </a:lnTo>
                <a:lnTo>
                  <a:pt x="12760" y="5139"/>
                </a:lnTo>
                <a:lnTo>
                  <a:pt x="12727" y="5142"/>
                </a:lnTo>
                <a:lnTo>
                  <a:pt x="12694" y="5146"/>
                </a:lnTo>
                <a:lnTo>
                  <a:pt x="12664" y="5152"/>
                </a:lnTo>
                <a:lnTo>
                  <a:pt x="12633" y="5158"/>
                </a:lnTo>
                <a:lnTo>
                  <a:pt x="12603" y="5165"/>
                </a:lnTo>
                <a:lnTo>
                  <a:pt x="12576" y="5175"/>
                </a:lnTo>
                <a:lnTo>
                  <a:pt x="12548" y="5184"/>
                </a:lnTo>
                <a:lnTo>
                  <a:pt x="12522" y="5195"/>
                </a:lnTo>
                <a:lnTo>
                  <a:pt x="12496" y="5206"/>
                </a:lnTo>
                <a:lnTo>
                  <a:pt x="12471" y="5219"/>
                </a:lnTo>
                <a:lnTo>
                  <a:pt x="12448" y="5232"/>
                </a:lnTo>
                <a:lnTo>
                  <a:pt x="12425" y="5247"/>
                </a:lnTo>
                <a:lnTo>
                  <a:pt x="12404" y="5262"/>
                </a:lnTo>
                <a:lnTo>
                  <a:pt x="12383" y="5278"/>
                </a:lnTo>
                <a:lnTo>
                  <a:pt x="12364" y="5295"/>
                </a:lnTo>
                <a:lnTo>
                  <a:pt x="12346" y="5313"/>
                </a:lnTo>
                <a:lnTo>
                  <a:pt x="12329" y="5331"/>
                </a:lnTo>
                <a:lnTo>
                  <a:pt x="12313" y="5350"/>
                </a:lnTo>
                <a:lnTo>
                  <a:pt x="12299" y="5371"/>
                </a:lnTo>
                <a:lnTo>
                  <a:pt x="12285" y="5391"/>
                </a:lnTo>
                <a:lnTo>
                  <a:pt x="12273" y="5413"/>
                </a:lnTo>
                <a:lnTo>
                  <a:pt x="12262" y="5435"/>
                </a:lnTo>
                <a:lnTo>
                  <a:pt x="12251" y="5458"/>
                </a:lnTo>
                <a:lnTo>
                  <a:pt x="12243" y="5480"/>
                </a:lnTo>
                <a:lnTo>
                  <a:pt x="12236" y="5505"/>
                </a:lnTo>
                <a:lnTo>
                  <a:pt x="12230" y="5528"/>
                </a:lnTo>
                <a:lnTo>
                  <a:pt x="12225" y="5554"/>
                </a:lnTo>
                <a:lnTo>
                  <a:pt x="12222" y="5578"/>
                </a:lnTo>
                <a:lnTo>
                  <a:pt x="12220" y="5605"/>
                </a:lnTo>
                <a:lnTo>
                  <a:pt x="12219" y="5631"/>
                </a:lnTo>
                <a:lnTo>
                  <a:pt x="12220" y="5654"/>
                </a:lnTo>
                <a:lnTo>
                  <a:pt x="12221" y="5676"/>
                </a:lnTo>
                <a:lnTo>
                  <a:pt x="12224" y="5698"/>
                </a:lnTo>
                <a:lnTo>
                  <a:pt x="12227" y="5720"/>
                </a:lnTo>
                <a:lnTo>
                  <a:pt x="12232" y="5740"/>
                </a:lnTo>
                <a:lnTo>
                  <a:pt x="12237" y="5761"/>
                </a:lnTo>
                <a:lnTo>
                  <a:pt x="12244" y="5780"/>
                </a:lnTo>
                <a:lnTo>
                  <a:pt x="12251" y="5799"/>
                </a:lnTo>
                <a:lnTo>
                  <a:pt x="12260" y="5818"/>
                </a:lnTo>
                <a:lnTo>
                  <a:pt x="12270" y="5836"/>
                </a:lnTo>
                <a:lnTo>
                  <a:pt x="12280" y="5854"/>
                </a:lnTo>
                <a:lnTo>
                  <a:pt x="12291" y="5871"/>
                </a:lnTo>
                <a:lnTo>
                  <a:pt x="12304" y="5888"/>
                </a:lnTo>
                <a:lnTo>
                  <a:pt x="12317" y="5905"/>
                </a:lnTo>
                <a:lnTo>
                  <a:pt x="12330" y="5920"/>
                </a:lnTo>
                <a:lnTo>
                  <a:pt x="12346" y="5935"/>
                </a:lnTo>
                <a:lnTo>
                  <a:pt x="12361" y="5951"/>
                </a:lnTo>
                <a:lnTo>
                  <a:pt x="12377" y="5965"/>
                </a:lnTo>
                <a:lnTo>
                  <a:pt x="12395" y="5979"/>
                </a:lnTo>
                <a:lnTo>
                  <a:pt x="12412" y="5994"/>
                </a:lnTo>
                <a:lnTo>
                  <a:pt x="12431" y="6007"/>
                </a:lnTo>
                <a:lnTo>
                  <a:pt x="12451" y="6020"/>
                </a:lnTo>
                <a:lnTo>
                  <a:pt x="12471" y="6033"/>
                </a:lnTo>
                <a:lnTo>
                  <a:pt x="12492" y="6045"/>
                </a:lnTo>
                <a:lnTo>
                  <a:pt x="12514" y="6057"/>
                </a:lnTo>
                <a:lnTo>
                  <a:pt x="12536" y="6068"/>
                </a:lnTo>
                <a:lnTo>
                  <a:pt x="12559" y="6080"/>
                </a:lnTo>
                <a:lnTo>
                  <a:pt x="12583" y="6091"/>
                </a:lnTo>
                <a:lnTo>
                  <a:pt x="12607" y="6101"/>
                </a:lnTo>
                <a:lnTo>
                  <a:pt x="12633" y="6111"/>
                </a:lnTo>
                <a:lnTo>
                  <a:pt x="12659" y="6122"/>
                </a:lnTo>
                <a:lnTo>
                  <a:pt x="12685" y="6131"/>
                </a:lnTo>
                <a:lnTo>
                  <a:pt x="12724" y="6146"/>
                </a:lnTo>
                <a:lnTo>
                  <a:pt x="12761" y="6160"/>
                </a:lnTo>
                <a:lnTo>
                  <a:pt x="12794" y="6176"/>
                </a:lnTo>
                <a:lnTo>
                  <a:pt x="12824" y="6191"/>
                </a:lnTo>
                <a:lnTo>
                  <a:pt x="12852" y="6206"/>
                </a:lnTo>
                <a:lnTo>
                  <a:pt x="12877" y="6222"/>
                </a:lnTo>
                <a:lnTo>
                  <a:pt x="12899" y="6238"/>
                </a:lnTo>
                <a:lnTo>
                  <a:pt x="12919" y="6254"/>
                </a:lnTo>
                <a:lnTo>
                  <a:pt x="12928" y="6264"/>
                </a:lnTo>
                <a:lnTo>
                  <a:pt x="12936" y="6272"/>
                </a:lnTo>
                <a:lnTo>
                  <a:pt x="12944" y="6281"/>
                </a:lnTo>
                <a:lnTo>
                  <a:pt x="12951" y="6290"/>
                </a:lnTo>
                <a:lnTo>
                  <a:pt x="12957" y="6299"/>
                </a:lnTo>
                <a:lnTo>
                  <a:pt x="12962" y="6309"/>
                </a:lnTo>
                <a:lnTo>
                  <a:pt x="12969" y="6319"/>
                </a:lnTo>
                <a:lnTo>
                  <a:pt x="12973" y="6328"/>
                </a:lnTo>
                <a:lnTo>
                  <a:pt x="12977" y="6338"/>
                </a:lnTo>
                <a:lnTo>
                  <a:pt x="12980" y="6349"/>
                </a:lnTo>
                <a:lnTo>
                  <a:pt x="12983" y="6360"/>
                </a:lnTo>
                <a:lnTo>
                  <a:pt x="12986" y="6370"/>
                </a:lnTo>
                <a:lnTo>
                  <a:pt x="12987" y="6381"/>
                </a:lnTo>
                <a:lnTo>
                  <a:pt x="12989" y="6393"/>
                </a:lnTo>
                <a:lnTo>
                  <a:pt x="12989" y="6405"/>
                </a:lnTo>
                <a:lnTo>
                  <a:pt x="12990" y="6417"/>
                </a:lnTo>
                <a:lnTo>
                  <a:pt x="12989" y="6429"/>
                </a:lnTo>
                <a:lnTo>
                  <a:pt x="12988" y="6443"/>
                </a:lnTo>
                <a:lnTo>
                  <a:pt x="12987" y="6455"/>
                </a:lnTo>
                <a:lnTo>
                  <a:pt x="12985" y="6467"/>
                </a:lnTo>
                <a:lnTo>
                  <a:pt x="12982" y="6479"/>
                </a:lnTo>
                <a:lnTo>
                  <a:pt x="12978" y="6491"/>
                </a:lnTo>
                <a:lnTo>
                  <a:pt x="12974" y="6502"/>
                </a:lnTo>
                <a:lnTo>
                  <a:pt x="12970" y="6513"/>
                </a:lnTo>
                <a:lnTo>
                  <a:pt x="12963" y="6523"/>
                </a:lnTo>
                <a:lnTo>
                  <a:pt x="12957" y="6534"/>
                </a:lnTo>
                <a:lnTo>
                  <a:pt x="12951" y="6544"/>
                </a:lnTo>
                <a:lnTo>
                  <a:pt x="12944" y="6553"/>
                </a:lnTo>
                <a:lnTo>
                  <a:pt x="12936" y="6562"/>
                </a:lnTo>
                <a:lnTo>
                  <a:pt x="12928" y="6570"/>
                </a:lnTo>
                <a:lnTo>
                  <a:pt x="12918" y="6579"/>
                </a:lnTo>
                <a:lnTo>
                  <a:pt x="12908" y="6587"/>
                </a:lnTo>
                <a:lnTo>
                  <a:pt x="12898" y="6594"/>
                </a:lnTo>
                <a:lnTo>
                  <a:pt x="12888" y="6601"/>
                </a:lnTo>
                <a:lnTo>
                  <a:pt x="12877" y="6608"/>
                </a:lnTo>
                <a:lnTo>
                  <a:pt x="12864" y="6614"/>
                </a:lnTo>
                <a:lnTo>
                  <a:pt x="12852" y="6621"/>
                </a:lnTo>
                <a:lnTo>
                  <a:pt x="12839" y="6626"/>
                </a:lnTo>
                <a:lnTo>
                  <a:pt x="12824" y="6631"/>
                </a:lnTo>
                <a:lnTo>
                  <a:pt x="12810" y="6635"/>
                </a:lnTo>
                <a:lnTo>
                  <a:pt x="12796" y="6639"/>
                </a:lnTo>
                <a:lnTo>
                  <a:pt x="12780" y="6642"/>
                </a:lnTo>
                <a:lnTo>
                  <a:pt x="12764" y="6645"/>
                </a:lnTo>
                <a:lnTo>
                  <a:pt x="12748" y="6647"/>
                </a:lnTo>
                <a:lnTo>
                  <a:pt x="12731" y="6649"/>
                </a:lnTo>
                <a:lnTo>
                  <a:pt x="12714" y="6650"/>
                </a:lnTo>
                <a:lnTo>
                  <a:pt x="12695" y="6651"/>
                </a:lnTo>
                <a:lnTo>
                  <a:pt x="12677" y="6651"/>
                </a:lnTo>
                <a:lnTo>
                  <a:pt x="12647" y="6651"/>
                </a:lnTo>
                <a:lnTo>
                  <a:pt x="12618" y="6649"/>
                </a:lnTo>
                <a:lnTo>
                  <a:pt x="12588" y="6646"/>
                </a:lnTo>
                <a:lnTo>
                  <a:pt x="12558" y="6643"/>
                </a:lnTo>
                <a:lnTo>
                  <a:pt x="12530" y="6638"/>
                </a:lnTo>
                <a:lnTo>
                  <a:pt x="12502" y="6632"/>
                </a:lnTo>
                <a:lnTo>
                  <a:pt x="12473" y="6626"/>
                </a:lnTo>
                <a:lnTo>
                  <a:pt x="12447" y="6619"/>
                </a:lnTo>
                <a:lnTo>
                  <a:pt x="12420" y="6610"/>
                </a:lnTo>
                <a:lnTo>
                  <a:pt x="12395" y="6602"/>
                </a:lnTo>
                <a:lnTo>
                  <a:pt x="12370" y="6593"/>
                </a:lnTo>
                <a:lnTo>
                  <a:pt x="12347" y="6584"/>
                </a:lnTo>
                <a:lnTo>
                  <a:pt x="12323" y="6574"/>
                </a:lnTo>
                <a:lnTo>
                  <a:pt x="12302" y="6563"/>
                </a:lnTo>
                <a:lnTo>
                  <a:pt x="12280" y="6553"/>
                </a:lnTo>
                <a:lnTo>
                  <a:pt x="12261" y="6542"/>
                </a:lnTo>
                <a:lnTo>
                  <a:pt x="12191" y="6803"/>
                </a:lnTo>
                <a:close/>
                <a:moveTo>
                  <a:pt x="11914" y="5865"/>
                </a:moveTo>
                <a:lnTo>
                  <a:pt x="11265" y="5865"/>
                </a:lnTo>
                <a:lnTo>
                  <a:pt x="11265" y="5422"/>
                </a:lnTo>
                <a:lnTo>
                  <a:pt x="11953" y="5422"/>
                </a:lnTo>
                <a:lnTo>
                  <a:pt x="11953" y="5163"/>
                </a:lnTo>
                <a:lnTo>
                  <a:pt x="10951" y="5163"/>
                </a:lnTo>
                <a:lnTo>
                  <a:pt x="10951" y="6884"/>
                </a:lnTo>
                <a:lnTo>
                  <a:pt x="11991" y="6884"/>
                </a:lnTo>
                <a:lnTo>
                  <a:pt x="11991" y="6626"/>
                </a:lnTo>
                <a:lnTo>
                  <a:pt x="11265" y="6626"/>
                </a:lnTo>
                <a:lnTo>
                  <a:pt x="11265" y="6122"/>
                </a:lnTo>
                <a:lnTo>
                  <a:pt x="11914" y="6122"/>
                </a:lnTo>
                <a:lnTo>
                  <a:pt x="11914" y="5865"/>
                </a:lnTo>
                <a:close/>
                <a:moveTo>
                  <a:pt x="10633" y="6586"/>
                </a:moveTo>
                <a:lnTo>
                  <a:pt x="10617" y="6593"/>
                </a:lnTo>
                <a:lnTo>
                  <a:pt x="10600" y="6599"/>
                </a:lnTo>
                <a:lnTo>
                  <a:pt x="10582" y="6605"/>
                </a:lnTo>
                <a:lnTo>
                  <a:pt x="10562" y="6611"/>
                </a:lnTo>
                <a:lnTo>
                  <a:pt x="10542" y="6617"/>
                </a:lnTo>
                <a:lnTo>
                  <a:pt x="10522" y="6623"/>
                </a:lnTo>
                <a:lnTo>
                  <a:pt x="10500" y="6627"/>
                </a:lnTo>
                <a:lnTo>
                  <a:pt x="10479" y="6632"/>
                </a:lnTo>
                <a:lnTo>
                  <a:pt x="10456" y="6635"/>
                </a:lnTo>
                <a:lnTo>
                  <a:pt x="10433" y="6639"/>
                </a:lnTo>
                <a:lnTo>
                  <a:pt x="10409" y="6642"/>
                </a:lnTo>
                <a:lnTo>
                  <a:pt x="10385" y="6644"/>
                </a:lnTo>
                <a:lnTo>
                  <a:pt x="10362" y="6646"/>
                </a:lnTo>
                <a:lnTo>
                  <a:pt x="10338" y="6647"/>
                </a:lnTo>
                <a:lnTo>
                  <a:pt x="10314" y="6648"/>
                </a:lnTo>
                <a:lnTo>
                  <a:pt x="10290" y="6648"/>
                </a:lnTo>
                <a:lnTo>
                  <a:pt x="10255" y="6648"/>
                </a:lnTo>
                <a:lnTo>
                  <a:pt x="10221" y="6646"/>
                </a:lnTo>
                <a:lnTo>
                  <a:pt x="10188" y="6642"/>
                </a:lnTo>
                <a:lnTo>
                  <a:pt x="10155" y="6638"/>
                </a:lnTo>
                <a:lnTo>
                  <a:pt x="10125" y="6632"/>
                </a:lnTo>
                <a:lnTo>
                  <a:pt x="10094" y="6624"/>
                </a:lnTo>
                <a:lnTo>
                  <a:pt x="10065" y="6615"/>
                </a:lnTo>
                <a:lnTo>
                  <a:pt x="10037" y="6605"/>
                </a:lnTo>
                <a:lnTo>
                  <a:pt x="10009" y="6594"/>
                </a:lnTo>
                <a:lnTo>
                  <a:pt x="9983" y="6582"/>
                </a:lnTo>
                <a:lnTo>
                  <a:pt x="9958" y="6567"/>
                </a:lnTo>
                <a:lnTo>
                  <a:pt x="9934" y="6552"/>
                </a:lnTo>
                <a:lnTo>
                  <a:pt x="9911" y="6537"/>
                </a:lnTo>
                <a:lnTo>
                  <a:pt x="9889" y="6519"/>
                </a:lnTo>
                <a:lnTo>
                  <a:pt x="9868" y="6501"/>
                </a:lnTo>
                <a:lnTo>
                  <a:pt x="9848" y="6480"/>
                </a:lnTo>
                <a:lnTo>
                  <a:pt x="9830" y="6460"/>
                </a:lnTo>
                <a:lnTo>
                  <a:pt x="9813" y="6439"/>
                </a:lnTo>
                <a:lnTo>
                  <a:pt x="9795" y="6416"/>
                </a:lnTo>
                <a:lnTo>
                  <a:pt x="9781" y="6391"/>
                </a:lnTo>
                <a:lnTo>
                  <a:pt x="9767" y="6367"/>
                </a:lnTo>
                <a:lnTo>
                  <a:pt x="9753" y="6340"/>
                </a:lnTo>
                <a:lnTo>
                  <a:pt x="9742" y="6314"/>
                </a:lnTo>
                <a:lnTo>
                  <a:pt x="9731" y="6286"/>
                </a:lnTo>
                <a:lnTo>
                  <a:pt x="9722" y="6256"/>
                </a:lnTo>
                <a:lnTo>
                  <a:pt x="9713" y="6227"/>
                </a:lnTo>
                <a:lnTo>
                  <a:pt x="9706" y="6196"/>
                </a:lnTo>
                <a:lnTo>
                  <a:pt x="9701" y="6164"/>
                </a:lnTo>
                <a:lnTo>
                  <a:pt x="9696" y="6132"/>
                </a:lnTo>
                <a:lnTo>
                  <a:pt x="9693" y="6098"/>
                </a:lnTo>
                <a:lnTo>
                  <a:pt x="9691" y="6064"/>
                </a:lnTo>
                <a:lnTo>
                  <a:pt x="9691" y="6028"/>
                </a:lnTo>
                <a:lnTo>
                  <a:pt x="9691" y="5991"/>
                </a:lnTo>
                <a:lnTo>
                  <a:pt x="9694" y="5954"/>
                </a:lnTo>
                <a:lnTo>
                  <a:pt x="9697" y="5918"/>
                </a:lnTo>
                <a:lnTo>
                  <a:pt x="9702" y="5883"/>
                </a:lnTo>
                <a:lnTo>
                  <a:pt x="9708" y="5849"/>
                </a:lnTo>
                <a:lnTo>
                  <a:pt x="9716" y="5817"/>
                </a:lnTo>
                <a:lnTo>
                  <a:pt x="9726" y="5785"/>
                </a:lnTo>
                <a:lnTo>
                  <a:pt x="9736" y="5755"/>
                </a:lnTo>
                <a:lnTo>
                  <a:pt x="9747" y="5727"/>
                </a:lnTo>
                <a:lnTo>
                  <a:pt x="9759" y="5699"/>
                </a:lnTo>
                <a:lnTo>
                  <a:pt x="9774" y="5673"/>
                </a:lnTo>
                <a:lnTo>
                  <a:pt x="9789" y="5647"/>
                </a:lnTo>
                <a:lnTo>
                  <a:pt x="9805" y="5622"/>
                </a:lnTo>
                <a:lnTo>
                  <a:pt x="9823" y="5600"/>
                </a:lnTo>
                <a:lnTo>
                  <a:pt x="9841" y="5577"/>
                </a:lnTo>
                <a:lnTo>
                  <a:pt x="9861" y="5557"/>
                </a:lnTo>
                <a:lnTo>
                  <a:pt x="9881" y="5538"/>
                </a:lnTo>
                <a:lnTo>
                  <a:pt x="9903" y="5520"/>
                </a:lnTo>
                <a:lnTo>
                  <a:pt x="9925" y="5503"/>
                </a:lnTo>
                <a:lnTo>
                  <a:pt x="9949" y="5487"/>
                </a:lnTo>
                <a:lnTo>
                  <a:pt x="9973" y="5473"/>
                </a:lnTo>
                <a:lnTo>
                  <a:pt x="9999" y="5460"/>
                </a:lnTo>
                <a:lnTo>
                  <a:pt x="10024" y="5448"/>
                </a:lnTo>
                <a:lnTo>
                  <a:pt x="10052" y="5436"/>
                </a:lnTo>
                <a:lnTo>
                  <a:pt x="10080" y="5427"/>
                </a:lnTo>
                <a:lnTo>
                  <a:pt x="10108" y="5419"/>
                </a:lnTo>
                <a:lnTo>
                  <a:pt x="10138" y="5412"/>
                </a:lnTo>
                <a:lnTo>
                  <a:pt x="10168" y="5407"/>
                </a:lnTo>
                <a:lnTo>
                  <a:pt x="10198" y="5402"/>
                </a:lnTo>
                <a:lnTo>
                  <a:pt x="10230" y="5398"/>
                </a:lnTo>
                <a:lnTo>
                  <a:pt x="10262" y="5396"/>
                </a:lnTo>
                <a:lnTo>
                  <a:pt x="10294" y="5396"/>
                </a:lnTo>
                <a:lnTo>
                  <a:pt x="10320" y="5396"/>
                </a:lnTo>
                <a:lnTo>
                  <a:pt x="10346" y="5397"/>
                </a:lnTo>
                <a:lnTo>
                  <a:pt x="10370" y="5400"/>
                </a:lnTo>
                <a:lnTo>
                  <a:pt x="10395" y="5402"/>
                </a:lnTo>
                <a:lnTo>
                  <a:pt x="10418" y="5405"/>
                </a:lnTo>
                <a:lnTo>
                  <a:pt x="10441" y="5408"/>
                </a:lnTo>
                <a:lnTo>
                  <a:pt x="10463" y="5412"/>
                </a:lnTo>
                <a:lnTo>
                  <a:pt x="10485" y="5416"/>
                </a:lnTo>
                <a:lnTo>
                  <a:pt x="10505" y="5421"/>
                </a:lnTo>
                <a:lnTo>
                  <a:pt x="10526" y="5426"/>
                </a:lnTo>
                <a:lnTo>
                  <a:pt x="10545" y="5431"/>
                </a:lnTo>
                <a:lnTo>
                  <a:pt x="10563" y="5437"/>
                </a:lnTo>
                <a:lnTo>
                  <a:pt x="10598" y="5450"/>
                </a:lnTo>
                <a:lnTo>
                  <a:pt x="10630" y="5463"/>
                </a:lnTo>
                <a:lnTo>
                  <a:pt x="10699" y="5213"/>
                </a:lnTo>
                <a:lnTo>
                  <a:pt x="10685" y="5206"/>
                </a:lnTo>
                <a:lnTo>
                  <a:pt x="10671" y="5200"/>
                </a:lnTo>
                <a:lnTo>
                  <a:pt x="10654" y="5193"/>
                </a:lnTo>
                <a:lnTo>
                  <a:pt x="10635" y="5187"/>
                </a:lnTo>
                <a:lnTo>
                  <a:pt x="10615" y="5180"/>
                </a:lnTo>
                <a:lnTo>
                  <a:pt x="10593" y="5174"/>
                </a:lnTo>
                <a:lnTo>
                  <a:pt x="10569" y="5167"/>
                </a:lnTo>
                <a:lnTo>
                  <a:pt x="10543" y="5162"/>
                </a:lnTo>
                <a:lnTo>
                  <a:pt x="10516" y="5156"/>
                </a:lnTo>
                <a:lnTo>
                  <a:pt x="10488" y="5152"/>
                </a:lnTo>
                <a:lnTo>
                  <a:pt x="10457" y="5148"/>
                </a:lnTo>
                <a:lnTo>
                  <a:pt x="10424" y="5144"/>
                </a:lnTo>
                <a:lnTo>
                  <a:pt x="10392" y="5141"/>
                </a:lnTo>
                <a:lnTo>
                  <a:pt x="10356" y="5139"/>
                </a:lnTo>
                <a:lnTo>
                  <a:pt x="10319" y="5137"/>
                </a:lnTo>
                <a:lnTo>
                  <a:pt x="10281" y="5137"/>
                </a:lnTo>
                <a:lnTo>
                  <a:pt x="10232" y="5138"/>
                </a:lnTo>
                <a:lnTo>
                  <a:pt x="10184" y="5141"/>
                </a:lnTo>
                <a:lnTo>
                  <a:pt x="10137" y="5146"/>
                </a:lnTo>
                <a:lnTo>
                  <a:pt x="10091" y="5152"/>
                </a:lnTo>
                <a:lnTo>
                  <a:pt x="10045" y="5161"/>
                </a:lnTo>
                <a:lnTo>
                  <a:pt x="10001" y="5172"/>
                </a:lnTo>
                <a:lnTo>
                  <a:pt x="9957" y="5185"/>
                </a:lnTo>
                <a:lnTo>
                  <a:pt x="9915" y="5199"/>
                </a:lnTo>
                <a:lnTo>
                  <a:pt x="9874" y="5215"/>
                </a:lnTo>
                <a:lnTo>
                  <a:pt x="9834" y="5233"/>
                </a:lnTo>
                <a:lnTo>
                  <a:pt x="9795" y="5253"/>
                </a:lnTo>
                <a:lnTo>
                  <a:pt x="9758" y="5275"/>
                </a:lnTo>
                <a:lnTo>
                  <a:pt x="9723" y="5298"/>
                </a:lnTo>
                <a:lnTo>
                  <a:pt x="9688" y="5323"/>
                </a:lnTo>
                <a:lnTo>
                  <a:pt x="9654" y="5349"/>
                </a:lnTo>
                <a:lnTo>
                  <a:pt x="9623" y="5378"/>
                </a:lnTo>
                <a:lnTo>
                  <a:pt x="9593" y="5409"/>
                </a:lnTo>
                <a:lnTo>
                  <a:pt x="9564" y="5440"/>
                </a:lnTo>
                <a:lnTo>
                  <a:pt x="9537" y="5473"/>
                </a:lnTo>
                <a:lnTo>
                  <a:pt x="9512" y="5509"/>
                </a:lnTo>
                <a:lnTo>
                  <a:pt x="9488" y="5545"/>
                </a:lnTo>
                <a:lnTo>
                  <a:pt x="9467" y="5584"/>
                </a:lnTo>
                <a:lnTo>
                  <a:pt x="9447" y="5622"/>
                </a:lnTo>
                <a:lnTo>
                  <a:pt x="9429" y="5664"/>
                </a:lnTo>
                <a:lnTo>
                  <a:pt x="9414" y="5706"/>
                </a:lnTo>
                <a:lnTo>
                  <a:pt x="9399" y="5750"/>
                </a:lnTo>
                <a:lnTo>
                  <a:pt x="9387" y="5796"/>
                </a:lnTo>
                <a:lnTo>
                  <a:pt x="9378" y="5843"/>
                </a:lnTo>
                <a:lnTo>
                  <a:pt x="9370" y="5891"/>
                </a:lnTo>
                <a:lnTo>
                  <a:pt x="9364" y="5942"/>
                </a:lnTo>
                <a:lnTo>
                  <a:pt x="9360" y="5993"/>
                </a:lnTo>
                <a:lnTo>
                  <a:pt x="9359" y="6045"/>
                </a:lnTo>
                <a:lnTo>
                  <a:pt x="9360" y="6093"/>
                </a:lnTo>
                <a:lnTo>
                  <a:pt x="9364" y="6141"/>
                </a:lnTo>
                <a:lnTo>
                  <a:pt x="9368" y="6187"/>
                </a:lnTo>
                <a:lnTo>
                  <a:pt x="9375" y="6232"/>
                </a:lnTo>
                <a:lnTo>
                  <a:pt x="9383" y="6276"/>
                </a:lnTo>
                <a:lnTo>
                  <a:pt x="9393" y="6319"/>
                </a:lnTo>
                <a:lnTo>
                  <a:pt x="9405" y="6361"/>
                </a:lnTo>
                <a:lnTo>
                  <a:pt x="9420" y="6401"/>
                </a:lnTo>
                <a:lnTo>
                  <a:pt x="9436" y="6441"/>
                </a:lnTo>
                <a:lnTo>
                  <a:pt x="9454" y="6478"/>
                </a:lnTo>
                <a:lnTo>
                  <a:pt x="9473" y="6514"/>
                </a:lnTo>
                <a:lnTo>
                  <a:pt x="9493" y="6549"/>
                </a:lnTo>
                <a:lnTo>
                  <a:pt x="9516" y="6583"/>
                </a:lnTo>
                <a:lnTo>
                  <a:pt x="9540" y="6615"/>
                </a:lnTo>
                <a:lnTo>
                  <a:pt x="9566" y="6646"/>
                </a:lnTo>
                <a:lnTo>
                  <a:pt x="9594" y="6675"/>
                </a:lnTo>
                <a:lnTo>
                  <a:pt x="9623" y="6702"/>
                </a:lnTo>
                <a:lnTo>
                  <a:pt x="9654" y="6728"/>
                </a:lnTo>
                <a:lnTo>
                  <a:pt x="9687" y="6752"/>
                </a:lnTo>
                <a:lnTo>
                  <a:pt x="9721" y="6776"/>
                </a:lnTo>
                <a:lnTo>
                  <a:pt x="9755" y="6796"/>
                </a:lnTo>
                <a:lnTo>
                  <a:pt x="9792" y="6816"/>
                </a:lnTo>
                <a:lnTo>
                  <a:pt x="9831" y="6834"/>
                </a:lnTo>
                <a:lnTo>
                  <a:pt x="9871" y="6851"/>
                </a:lnTo>
                <a:lnTo>
                  <a:pt x="9912" y="6864"/>
                </a:lnTo>
                <a:lnTo>
                  <a:pt x="9955" y="6877"/>
                </a:lnTo>
                <a:lnTo>
                  <a:pt x="9999" y="6887"/>
                </a:lnTo>
                <a:lnTo>
                  <a:pt x="10044" y="6897"/>
                </a:lnTo>
                <a:lnTo>
                  <a:pt x="10091" y="6903"/>
                </a:lnTo>
                <a:lnTo>
                  <a:pt x="10139" y="6908"/>
                </a:lnTo>
                <a:lnTo>
                  <a:pt x="10188" y="6911"/>
                </a:lnTo>
                <a:lnTo>
                  <a:pt x="10238" y="6912"/>
                </a:lnTo>
                <a:lnTo>
                  <a:pt x="10277" y="6912"/>
                </a:lnTo>
                <a:lnTo>
                  <a:pt x="10315" y="6910"/>
                </a:lnTo>
                <a:lnTo>
                  <a:pt x="10351" y="6908"/>
                </a:lnTo>
                <a:lnTo>
                  <a:pt x="10385" y="6905"/>
                </a:lnTo>
                <a:lnTo>
                  <a:pt x="10419" y="6902"/>
                </a:lnTo>
                <a:lnTo>
                  <a:pt x="10452" y="6897"/>
                </a:lnTo>
                <a:lnTo>
                  <a:pt x="10483" y="6893"/>
                </a:lnTo>
                <a:lnTo>
                  <a:pt x="10512" y="6886"/>
                </a:lnTo>
                <a:lnTo>
                  <a:pt x="10540" y="6881"/>
                </a:lnTo>
                <a:lnTo>
                  <a:pt x="10566" y="6875"/>
                </a:lnTo>
                <a:lnTo>
                  <a:pt x="10590" y="6868"/>
                </a:lnTo>
                <a:lnTo>
                  <a:pt x="10614" y="6862"/>
                </a:lnTo>
                <a:lnTo>
                  <a:pt x="10634" y="6855"/>
                </a:lnTo>
                <a:lnTo>
                  <a:pt x="10654" y="6848"/>
                </a:lnTo>
                <a:lnTo>
                  <a:pt x="10670" y="6840"/>
                </a:lnTo>
                <a:lnTo>
                  <a:pt x="10685" y="6833"/>
                </a:lnTo>
                <a:lnTo>
                  <a:pt x="10633" y="6586"/>
                </a:lnTo>
                <a:close/>
                <a:moveTo>
                  <a:pt x="8774" y="5163"/>
                </a:moveTo>
                <a:lnTo>
                  <a:pt x="8774" y="6884"/>
                </a:lnTo>
                <a:lnTo>
                  <a:pt x="9089" y="6884"/>
                </a:lnTo>
                <a:lnTo>
                  <a:pt x="9089" y="5163"/>
                </a:lnTo>
                <a:lnTo>
                  <a:pt x="8774" y="5163"/>
                </a:lnTo>
                <a:close/>
                <a:moveTo>
                  <a:pt x="7994" y="6884"/>
                </a:moveTo>
                <a:lnTo>
                  <a:pt x="8589" y="5163"/>
                </a:lnTo>
                <a:lnTo>
                  <a:pt x="8255" y="5163"/>
                </a:lnTo>
                <a:lnTo>
                  <a:pt x="8003" y="5951"/>
                </a:lnTo>
                <a:lnTo>
                  <a:pt x="7978" y="6029"/>
                </a:lnTo>
                <a:lnTo>
                  <a:pt x="7954" y="6108"/>
                </a:lnTo>
                <a:lnTo>
                  <a:pt x="7930" y="6186"/>
                </a:lnTo>
                <a:lnTo>
                  <a:pt x="7908" y="6265"/>
                </a:lnTo>
                <a:lnTo>
                  <a:pt x="7886" y="6342"/>
                </a:lnTo>
                <a:lnTo>
                  <a:pt x="7866" y="6420"/>
                </a:lnTo>
                <a:lnTo>
                  <a:pt x="7846" y="6497"/>
                </a:lnTo>
                <a:lnTo>
                  <a:pt x="7828" y="6574"/>
                </a:lnTo>
                <a:lnTo>
                  <a:pt x="7823" y="6574"/>
                </a:lnTo>
                <a:lnTo>
                  <a:pt x="7805" y="6496"/>
                </a:lnTo>
                <a:lnTo>
                  <a:pt x="7787" y="6418"/>
                </a:lnTo>
                <a:lnTo>
                  <a:pt x="7767" y="6340"/>
                </a:lnTo>
                <a:lnTo>
                  <a:pt x="7746" y="6264"/>
                </a:lnTo>
                <a:lnTo>
                  <a:pt x="7725" y="6185"/>
                </a:lnTo>
                <a:lnTo>
                  <a:pt x="7702" y="6107"/>
                </a:lnTo>
                <a:lnTo>
                  <a:pt x="7679" y="6027"/>
                </a:lnTo>
                <a:lnTo>
                  <a:pt x="7654" y="5947"/>
                </a:lnTo>
                <a:lnTo>
                  <a:pt x="7419" y="5163"/>
                </a:lnTo>
                <a:lnTo>
                  <a:pt x="7076" y="5163"/>
                </a:lnTo>
                <a:lnTo>
                  <a:pt x="7634" y="6884"/>
                </a:lnTo>
                <a:lnTo>
                  <a:pt x="7994" y="6884"/>
                </a:lnTo>
                <a:close/>
                <a:moveTo>
                  <a:pt x="5423" y="5865"/>
                </a:moveTo>
                <a:lnTo>
                  <a:pt x="4774" y="5865"/>
                </a:lnTo>
                <a:lnTo>
                  <a:pt x="4774" y="5422"/>
                </a:lnTo>
                <a:lnTo>
                  <a:pt x="5462" y="5422"/>
                </a:lnTo>
                <a:lnTo>
                  <a:pt x="5462" y="5163"/>
                </a:lnTo>
                <a:lnTo>
                  <a:pt x="4459" y="5163"/>
                </a:lnTo>
                <a:lnTo>
                  <a:pt x="4459" y="6884"/>
                </a:lnTo>
                <a:lnTo>
                  <a:pt x="5500" y="6884"/>
                </a:lnTo>
                <a:lnTo>
                  <a:pt x="5500" y="6626"/>
                </a:lnTo>
                <a:lnTo>
                  <a:pt x="4774" y="6626"/>
                </a:lnTo>
                <a:lnTo>
                  <a:pt x="4774" y="6122"/>
                </a:lnTo>
                <a:lnTo>
                  <a:pt x="5423" y="6122"/>
                </a:lnTo>
                <a:lnTo>
                  <a:pt x="5423" y="5865"/>
                </a:lnTo>
                <a:close/>
                <a:moveTo>
                  <a:pt x="3059" y="6803"/>
                </a:moveTo>
                <a:lnTo>
                  <a:pt x="3077" y="6813"/>
                </a:lnTo>
                <a:lnTo>
                  <a:pt x="3098" y="6823"/>
                </a:lnTo>
                <a:lnTo>
                  <a:pt x="3121" y="6833"/>
                </a:lnTo>
                <a:lnTo>
                  <a:pt x="3146" y="6843"/>
                </a:lnTo>
                <a:lnTo>
                  <a:pt x="3171" y="6853"/>
                </a:lnTo>
                <a:lnTo>
                  <a:pt x="3199" y="6862"/>
                </a:lnTo>
                <a:lnTo>
                  <a:pt x="3228" y="6871"/>
                </a:lnTo>
                <a:lnTo>
                  <a:pt x="3258" y="6878"/>
                </a:lnTo>
                <a:lnTo>
                  <a:pt x="3289" y="6885"/>
                </a:lnTo>
                <a:lnTo>
                  <a:pt x="3322" y="6893"/>
                </a:lnTo>
                <a:lnTo>
                  <a:pt x="3354" y="6898"/>
                </a:lnTo>
                <a:lnTo>
                  <a:pt x="3387" y="6903"/>
                </a:lnTo>
                <a:lnTo>
                  <a:pt x="3421" y="6907"/>
                </a:lnTo>
                <a:lnTo>
                  <a:pt x="3456" y="6910"/>
                </a:lnTo>
                <a:lnTo>
                  <a:pt x="3489" y="6911"/>
                </a:lnTo>
                <a:lnTo>
                  <a:pt x="3524" y="6912"/>
                </a:lnTo>
                <a:lnTo>
                  <a:pt x="3565" y="6911"/>
                </a:lnTo>
                <a:lnTo>
                  <a:pt x="3604" y="6909"/>
                </a:lnTo>
                <a:lnTo>
                  <a:pt x="3643" y="6906"/>
                </a:lnTo>
                <a:lnTo>
                  <a:pt x="3680" y="6901"/>
                </a:lnTo>
                <a:lnTo>
                  <a:pt x="3715" y="6896"/>
                </a:lnTo>
                <a:lnTo>
                  <a:pt x="3749" y="6888"/>
                </a:lnTo>
                <a:lnTo>
                  <a:pt x="3782" y="6879"/>
                </a:lnTo>
                <a:lnTo>
                  <a:pt x="3814" y="6870"/>
                </a:lnTo>
                <a:lnTo>
                  <a:pt x="3843" y="6860"/>
                </a:lnTo>
                <a:lnTo>
                  <a:pt x="3872" y="6848"/>
                </a:lnTo>
                <a:lnTo>
                  <a:pt x="3900" y="6835"/>
                </a:lnTo>
                <a:lnTo>
                  <a:pt x="3926" y="6821"/>
                </a:lnTo>
                <a:lnTo>
                  <a:pt x="3951" y="6807"/>
                </a:lnTo>
                <a:lnTo>
                  <a:pt x="3974" y="6791"/>
                </a:lnTo>
                <a:lnTo>
                  <a:pt x="3996" y="6775"/>
                </a:lnTo>
                <a:lnTo>
                  <a:pt x="4017" y="6758"/>
                </a:lnTo>
                <a:lnTo>
                  <a:pt x="4037" y="6739"/>
                </a:lnTo>
                <a:lnTo>
                  <a:pt x="4055" y="6720"/>
                </a:lnTo>
                <a:lnTo>
                  <a:pt x="4072" y="6700"/>
                </a:lnTo>
                <a:lnTo>
                  <a:pt x="4088" y="6680"/>
                </a:lnTo>
                <a:lnTo>
                  <a:pt x="4102" y="6659"/>
                </a:lnTo>
                <a:lnTo>
                  <a:pt x="4115" y="6637"/>
                </a:lnTo>
                <a:lnTo>
                  <a:pt x="4127" y="6615"/>
                </a:lnTo>
                <a:lnTo>
                  <a:pt x="4137" y="6592"/>
                </a:lnTo>
                <a:lnTo>
                  <a:pt x="4146" y="6568"/>
                </a:lnTo>
                <a:lnTo>
                  <a:pt x="4154" y="6545"/>
                </a:lnTo>
                <a:lnTo>
                  <a:pt x="4162" y="6521"/>
                </a:lnTo>
                <a:lnTo>
                  <a:pt x="4167" y="6496"/>
                </a:lnTo>
                <a:lnTo>
                  <a:pt x="4172" y="6471"/>
                </a:lnTo>
                <a:lnTo>
                  <a:pt x="4175" y="6446"/>
                </a:lnTo>
                <a:lnTo>
                  <a:pt x="4176" y="6420"/>
                </a:lnTo>
                <a:lnTo>
                  <a:pt x="4177" y="6395"/>
                </a:lnTo>
                <a:lnTo>
                  <a:pt x="4177" y="6372"/>
                </a:lnTo>
                <a:lnTo>
                  <a:pt x="4175" y="6350"/>
                </a:lnTo>
                <a:lnTo>
                  <a:pt x="4173" y="6327"/>
                </a:lnTo>
                <a:lnTo>
                  <a:pt x="4170" y="6307"/>
                </a:lnTo>
                <a:lnTo>
                  <a:pt x="4167" y="6285"/>
                </a:lnTo>
                <a:lnTo>
                  <a:pt x="4162" y="6266"/>
                </a:lnTo>
                <a:lnTo>
                  <a:pt x="4156" y="6245"/>
                </a:lnTo>
                <a:lnTo>
                  <a:pt x="4149" y="6226"/>
                </a:lnTo>
                <a:lnTo>
                  <a:pt x="4142" y="6207"/>
                </a:lnTo>
                <a:lnTo>
                  <a:pt x="4134" y="6189"/>
                </a:lnTo>
                <a:lnTo>
                  <a:pt x="4126" y="6172"/>
                </a:lnTo>
                <a:lnTo>
                  <a:pt x="4116" y="6154"/>
                </a:lnTo>
                <a:lnTo>
                  <a:pt x="4105" y="6137"/>
                </a:lnTo>
                <a:lnTo>
                  <a:pt x="4093" y="6120"/>
                </a:lnTo>
                <a:lnTo>
                  <a:pt x="4081" y="6104"/>
                </a:lnTo>
                <a:lnTo>
                  <a:pt x="4067" y="6089"/>
                </a:lnTo>
                <a:lnTo>
                  <a:pt x="4053" y="6073"/>
                </a:lnTo>
                <a:lnTo>
                  <a:pt x="4039" y="6058"/>
                </a:lnTo>
                <a:lnTo>
                  <a:pt x="4022" y="6044"/>
                </a:lnTo>
                <a:lnTo>
                  <a:pt x="4006" y="6029"/>
                </a:lnTo>
                <a:lnTo>
                  <a:pt x="3988" y="6016"/>
                </a:lnTo>
                <a:lnTo>
                  <a:pt x="3969" y="6002"/>
                </a:lnTo>
                <a:lnTo>
                  <a:pt x="3950" y="5989"/>
                </a:lnTo>
                <a:lnTo>
                  <a:pt x="3929" y="5976"/>
                </a:lnTo>
                <a:lnTo>
                  <a:pt x="3908" y="5964"/>
                </a:lnTo>
                <a:lnTo>
                  <a:pt x="3886" y="5952"/>
                </a:lnTo>
                <a:lnTo>
                  <a:pt x="3863" y="5939"/>
                </a:lnTo>
                <a:lnTo>
                  <a:pt x="3839" y="5927"/>
                </a:lnTo>
                <a:lnTo>
                  <a:pt x="3814" y="5916"/>
                </a:lnTo>
                <a:lnTo>
                  <a:pt x="3788" y="5905"/>
                </a:lnTo>
                <a:lnTo>
                  <a:pt x="3762" y="5893"/>
                </a:lnTo>
                <a:lnTo>
                  <a:pt x="3734" y="5883"/>
                </a:lnTo>
                <a:lnTo>
                  <a:pt x="3693" y="5867"/>
                </a:lnTo>
                <a:lnTo>
                  <a:pt x="3654" y="5851"/>
                </a:lnTo>
                <a:lnTo>
                  <a:pt x="3618" y="5835"/>
                </a:lnTo>
                <a:lnTo>
                  <a:pt x="3586" y="5821"/>
                </a:lnTo>
                <a:lnTo>
                  <a:pt x="3556" y="5806"/>
                </a:lnTo>
                <a:lnTo>
                  <a:pt x="3529" y="5790"/>
                </a:lnTo>
                <a:lnTo>
                  <a:pt x="3505" y="5775"/>
                </a:lnTo>
                <a:lnTo>
                  <a:pt x="3483" y="5758"/>
                </a:lnTo>
                <a:lnTo>
                  <a:pt x="3473" y="5750"/>
                </a:lnTo>
                <a:lnTo>
                  <a:pt x="3465" y="5742"/>
                </a:lnTo>
                <a:lnTo>
                  <a:pt x="3456" y="5734"/>
                </a:lnTo>
                <a:lnTo>
                  <a:pt x="3449" y="5725"/>
                </a:lnTo>
                <a:lnTo>
                  <a:pt x="3441" y="5717"/>
                </a:lnTo>
                <a:lnTo>
                  <a:pt x="3435" y="5707"/>
                </a:lnTo>
                <a:lnTo>
                  <a:pt x="3429" y="5698"/>
                </a:lnTo>
                <a:lnTo>
                  <a:pt x="3424" y="5689"/>
                </a:lnTo>
                <a:lnTo>
                  <a:pt x="3419" y="5679"/>
                </a:lnTo>
                <a:lnTo>
                  <a:pt x="3416" y="5668"/>
                </a:lnTo>
                <a:lnTo>
                  <a:pt x="3412" y="5658"/>
                </a:lnTo>
                <a:lnTo>
                  <a:pt x="3410" y="5647"/>
                </a:lnTo>
                <a:lnTo>
                  <a:pt x="3408" y="5637"/>
                </a:lnTo>
                <a:lnTo>
                  <a:pt x="3406" y="5626"/>
                </a:lnTo>
                <a:lnTo>
                  <a:pt x="3405" y="5613"/>
                </a:lnTo>
                <a:lnTo>
                  <a:pt x="3405" y="5601"/>
                </a:lnTo>
                <a:lnTo>
                  <a:pt x="3406" y="5583"/>
                </a:lnTo>
                <a:lnTo>
                  <a:pt x="3409" y="5563"/>
                </a:lnTo>
                <a:lnTo>
                  <a:pt x="3411" y="5554"/>
                </a:lnTo>
                <a:lnTo>
                  <a:pt x="3414" y="5545"/>
                </a:lnTo>
                <a:lnTo>
                  <a:pt x="3417" y="5536"/>
                </a:lnTo>
                <a:lnTo>
                  <a:pt x="3421" y="5526"/>
                </a:lnTo>
                <a:lnTo>
                  <a:pt x="3425" y="5517"/>
                </a:lnTo>
                <a:lnTo>
                  <a:pt x="3430" y="5508"/>
                </a:lnTo>
                <a:lnTo>
                  <a:pt x="3436" y="5500"/>
                </a:lnTo>
                <a:lnTo>
                  <a:pt x="3442" y="5491"/>
                </a:lnTo>
                <a:lnTo>
                  <a:pt x="3449" y="5482"/>
                </a:lnTo>
                <a:lnTo>
                  <a:pt x="3456" y="5475"/>
                </a:lnTo>
                <a:lnTo>
                  <a:pt x="3464" y="5467"/>
                </a:lnTo>
                <a:lnTo>
                  <a:pt x="3472" y="5460"/>
                </a:lnTo>
                <a:lnTo>
                  <a:pt x="3481" y="5453"/>
                </a:lnTo>
                <a:lnTo>
                  <a:pt x="3490" y="5446"/>
                </a:lnTo>
                <a:lnTo>
                  <a:pt x="3501" y="5438"/>
                </a:lnTo>
                <a:lnTo>
                  <a:pt x="3511" y="5432"/>
                </a:lnTo>
                <a:lnTo>
                  <a:pt x="3522" y="5427"/>
                </a:lnTo>
                <a:lnTo>
                  <a:pt x="3534" y="5421"/>
                </a:lnTo>
                <a:lnTo>
                  <a:pt x="3547" y="5417"/>
                </a:lnTo>
                <a:lnTo>
                  <a:pt x="3560" y="5412"/>
                </a:lnTo>
                <a:lnTo>
                  <a:pt x="3574" y="5408"/>
                </a:lnTo>
                <a:lnTo>
                  <a:pt x="3589" y="5405"/>
                </a:lnTo>
                <a:lnTo>
                  <a:pt x="3604" y="5402"/>
                </a:lnTo>
                <a:lnTo>
                  <a:pt x="3619" y="5398"/>
                </a:lnTo>
                <a:lnTo>
                  <a:pt x="3636" y="5396"/>
                </a:lnTo>
                <a:lnTo>
                  <a:pt x="3653" y="5395"/>
                </a:lnTo>
                <a:lnTo>
                  <a:pt x="3671" y="5394"/>
                </a:lnTo>
                <a:lnTo>
                  <a:pt x="3689" y="5393"/>
                </a:lnTo>
                <a:lnTo>
                  <a:pt x="3719" y="5394"/>
                </a:lnTo>
                <a:lnTo>
                  <a:pt x="3747" y="5396"/>
                </a:lnTo>
                <a:lnTo>
                  <a:pt x="3776" y="5398"/>
                </a:lnTo>
                <a:lnTo>
                  <a:pt x="3802" y="5402"/>
                </a:lnTo>
                <a:lnTo>
                  <a:pt x="3828" y="5406"/>
                </a:lnTo>
                <a:lnTo>
                  <a:pt x="3853" y="5411"/>
                </a:lnTo>
                <a:lnTo>
                  <a:pt x="3876" y="5417"/>
                </a:lnTo>
                <a:lnTo>
                  <a:pt x="3899" y="5422"/>
                </a:lnTo>
                <a:lnTo>
                  <a:pt x="3919" y="5429"/>
                </a:lnTo>
                <a:lnTo>
                  <a:pt x="3940" y="5435"/>
                </a:lnTo>
                <a:lnTo>
                  <a:pt x="3958" y="5442"/>
                </a:lnTo>
                <a:lnTo>
                  <a:pt x="3975" y="5449"/>
                </a:lnTo>
                <a:lnTo>
                  <a:pt x="4007" y="5463"/>
                </a:lnTo>
                <a:lnTo>
                  <a:pt x="4033" y="5475"/>
                </a:lnTo>
                <a:lnTo>
                  <a:pt x="4108" y="5222"/>
                </a:lnTo>
                <a:lnTo>
                  <a:pt x="4091" y="5213"/>
                </a:lnTo>
                <a:lnTo>
                  <a:pt x="4073" y="5205"/>
                </a:lnTo>
                <a:lnTo>
                  <a:pt x="4053" y="5197"/>
                </a:lnTo>
                <a:lnTo>
                  <a:pt x="4033" y="5189"/>
                </a:lnTo>
                <a:lnTo>
                  <a:pt x="4010" y="5182"/>
                </a:lnTo>
                <a:lnTo>
                  <a:pt x="3988" y="5175"/>
                </a:lnTo>
                <a:lnTo>
                  <a:pt x="3963" y="5168"/>
                </a:lnTo>
                <a:lnTo>
                  <a:pt x="3939" y="5162"/>
                </a:lnTo>
                <a:lnTo>
                  <a:pt x="3912" y="5157"/>
                </a:lnTo>
                <a:lnTo>
                  <a:pt x="3884" y="5152"/>
                </a:lnTo>
                <a:lnTo>
                  <a:pt x="3856" y="5147"/>
                </a:lnTo>
                <a:lnTo>
                  <a:pt x="3826" y="5144"/>
                </a:lnTo>
                <a:lnTo>
                  <a:pt x="3795" y="5141"/>
                </a:lnTo>
                <a:lnTo>
                  <a:pt x="3763" y="5139"/>
                </a:lnTo>
                <a:lnTo>
                  <a:pt x="3730" y="5137"/>
                </a:lnTo>
                <a:lnTo>
                  <a:pt x="3695" y="5137"/>
                </a:lnTo>
                <a:lnTo>
                  <a:pt x="3661" y="5138"/>
                </a:lnTo>
                <a:lnTo>
                  <a:pt x="3628" y="5139"/>
                </a:lnTo>
                <a:lnTo>
                  <a:pt x="3594" y="5142"/>
                </a:lnTo>
                <a:lnTo>
                  <a:pt x="3562" y="5146"/>
                </a:lnTo>
                <a:lnTo>
                  <a:pt x="3530" y="5152"/>
                </a:lnTo>
                <a:lnTo>
                  <a:pt x="3501" y="5158"/>
                </a:lnTo>
                <a:lnTo>
                  <a:pt x="3471" y="5165"/>
                </a:lnTo>
                <a:lnTo>
                  <a:pt x="3442" y="5175"/>
                </a:lnTo>
                <a:lnTo>
                  <a:pt x="3415" y="5184"/>
                </a:lnTo>
                <a:lnTo>
                  <a:pt x="3388" y="5195"/>
                </a:lnTo>
                <a:lnTo>
                  <a:pt x="3363" y="5206"/>
                </a:lnTo>
                <a:lnTo>
                  <a:pt x="3338" y="5219"/>
                </a:lnTo>
                <a:lnTo>
                  <a:pt x="3315" y="5232"/>
                </a:lnTo>
                <a:lnTo>
                  <a:pt x="3293" y="5247"/>
                </a:lnTo>
                <a:lnTo>
                  <a:pt x="3272" y="5262"/>
                </a:lnTo>
                <a:lnTo>
                  <a:pt x="3251" y="5278"/>
                </a:lnTo>
                <a:lnTo>
                  <a:pt x="3232" y="5295"/>
                </a:lnTo>
                <a:lnTo>
                  <a:pt x="3213" y="5313"/>
                </a:lnTo>
                <a:lnTo>
                  <a:pt x="3196" y="5331"/>
                </a:lnTo>
                <a:lnTo>
                  <a:pt x="3181" y="5350"/>
                </a:lnTo>
                <a:lnTo>
                  <a:pt x="3166" y="5371"/>
                </a:lnTo>
                <a:lnTo>
                  <a:pt x="3152" y="5391"/>
                </a:lnTo>
                <a:lnTo>
                  <a:pt x="3140" y="5413"/>
                </a:lnTo>
                <a:lnTo>
                  <a:pt x="3128" y="5435"/>
                </a:lnTo>
                <a:lnTo>
                  <a:pt x="3119" y="5458"/>
                </a:lnTo>
                <a:lnTo>
                  <a:pt x="3110" y="5480"/>
                </a:lnTo>
                <a:lnTo>
                  <a:pt x="3103" y="5505"/>
                </a:lnTo>
                <a:lnTo>
                  <a:pt x="3097" y="5528"/>
                </a:lnTo>
                <a:lnTo>
                  <a:pt x="3093" y="5554"/>
                </a:lnTo>
                <a:lnTo>
                  <a:pt x="3088" y="5578"/>
                </a:lnTo>
                <a:lnTo>
                  <a:pt x="3086" y="5605"/>
                </a:lnTo>
                <a:lnTo>
                  <a:pt x="3086" y="5631"/>
                </a:lnTo>
                <a:lnTo>
                  <a:pt x="3086" y="5654"/>
                </a:lnTo>
                <a:lnTo>
                  <a:pt x="3088" y="5676"/>
                </a:lnTo>
                <a:lnTo>
                  <a:pt x="3090" y="5698"/>
                </a:lnTo>
                <a:lnTo>
                  <a:pt x="3095" y="5720"/>
                </a:lnTo>
                <a:lnTo>
                  <a:pt x="3099" y="5740"/>
                </a:lnTo>
                <a:lnTo>
                  <a:pt x="3105" y="5761"/>
                </a:lnTo>
                <a:lnTo>
                  <a:pt x="3111" y="5780"/>
                </a:lnTo>
                <a:lnTo>
                  <a:pt x="3119" y="5799"/>
                </a:lnTo>
                <a:lnTo>
                  <a:pt x="3127" y="5818"/>
                </a:lnTo>
                <a:lnTo>
                  <a:pt x="3137" y="5836"/>
                </a:lnTo>
                <a:lnTo>
                  <a:pt x="3148" y="5854"/>
                </a:lnTo>
                <a:lnTo>
                  <a:pt x="3159" y="5871"/>
                </a:lnTo>
                <a:lnTo>
                  <a:pt x="3171" y="5888"/>
                </a:lnTo>
                <a:lnTo>
                  <a:pt x="3184" y="5905"/>
                </a:lnTo>
                <a:lnTo>
                  <a:pt x="3198" y="5920"/>
                </a:lnTo>
                <a:lnTo>
                  <a:pt x="3212" y="5935"/>
                </a:lnTo>
                <a:lnTo>
                  <a:pt x="3229" y="5951"/>
                </a:lnTo>
                <a:lnTo>
                  <a:pt x="3245" y="5965"/>
                </a:lnTo>
                <a:lnTo>
                  <a:pt x="3262" y="5979"/>
                </a:lnTo>
                <a:lnTo>
                  <a:pt x="3280" y="5994"/>
                </a:lnTo>
                <a:lnTo>
                  <a:pt x="3298" y="6007"/>
                </a:lnTo>
                <a:lnTo>
                  <a:pt x="3319" y="6020"/>
                </a:lnTo>
                <a:lnTo>
                  <a:pt x="3338" y="6033"/>
                </a:lnTo>
                <a:lnTo>
                  <a:pt x="3360" y="6045"/>
                </a:lnTo>
                <a:lnTo>
                  <a:pt x="3381" y="6057"/>
                </a:lnTo>
                <a:lnTo>
                  <a:pt x="3404" y="6068"/>
                </a:lnTo>
                <a:lnTo>
                  <a:pt x="3427" y="6080"/>
                </a:lnTo>
                <a:lnTo>
                  <a:pt x="3451" y="6091"/>
                </a:lnTo>
                <a:lnTo>
                  <a:pt x="3475" y="6101"/>
                </a:lnTo>
                <a:lnTo>
                  <a:pt x="3501" y="6111"/>
                </a:lnTo>
                <a:lnTo>
                  <a:pt x="3526" y="6122"/>
                </a:lnTo>
                <a:lnTo>
                  <a:pt x="3552" y="6131"/>
                </a:lnTo>
                <a:lnTo>
                  <a:pt x="3592" y="6146"/>
                </a:lnTo>
                <a:lnTo>
                  <a:pt x="3628" y="6160"/>
                </a:lnTo>
                <a:lnTo>
                  <a:pt x="3661" y="6176"/>
                </a:lnTo>
                <a:lnTo>
                  <a:pt x="3692" y="6191"/>
                </a:lnTo>
                <a:lnTo>
                  <a:pt x="3720" y="6206"/>
                </a:lnTo>
                <a:lnTo>
                  <a:pt x="3744" y="6222"/>
                </a:lnTo>
                <a:lnTo>
                  <a:pt x="3767" y="6238"/>
                </a:lnTo>
                <a:lnTo>
                  <a:pt x="3786" y="6254"/>
                </a:lnTo>
                <a:lnTo>
                  <a:pt x="3795" y="6264"/>
                </a:lnTo>
                <a:lnTo>
                  <a:pt x="3804" y="6272"/>
                </a:lnTo>
                <a:lnTo>
                  <a:pt x="3811" y="6281"/>
                </a:lnTo>
                <a:lnTo>
                  <a:pt x="3818" y="6290"/>
                </a:lnTo>
                <a:lnTo>
                  <a:pt x="3825" y="6299"/>
                </a:lnTo>
                <a:lnTo>
                  <a:pt x="3830" y="6309"/>
                </a:lnTo>
                <a:lnTo>
                  <a:pt x="3835" y="6319"/>
                </a:lnTo>
                <a:lnTo>
                  <a:pt x="3840" y="6328"/>
                </a:lnTo>
                <a:lnTo>
                  <a:pt x="3844" y="6338"/>
                </a:lnTo>
                <a:lnTo>
                  <a:pt x="3848" y="6349"/>
                </a:lnTo>
                <a:lnTo>
                  <a:pt x="3851" y="6360"/>
                </a:lnTo>
                <a:lnTo>
                  <a:pt x="3853" y="6370"/>
                </a:lnTo>
                <a:lnTo>
                  <a:pt x="3855" y="6381"/>
                </a:lnTo>
                <a:lnTo>
                  <a:pt x="3856" y="6393"/>
                </a:lnTo>
                <a:lnTo>
                  <a:pt x="3857" y="6405"/>
                </a:lnTo>
                <a:lnTo>
                  <a:pt x="3858" y="6417"/>
                </a:lnTo>
                <a:lnTo>
                  <a:pt x="3857" y="6429"/>
                </a:lnTo>
                <a:lnTo>
                  <a:pt x="3856" y="6443"/>
                </a:lnTo>
                <a:lnTo>
                  <a:pt x="3855" y="6455"/>
                </a:lnTo>
                <a:lnTo>
                  <a:pt x="3852" y="6467"/>
                </a:lnTo>
                <a:lnTo>
                  <a:pt x="3850" y="6479"/>
                </a:lnTo>
                <a:lnTo>
                  <a:pt x="3845" y="6491"/>
                </a:lnTo>
                <a:lnTo>
                  <a:pt x="3841" y="6502"/>
                </a:lnTo>
                <a:lnTo>
                  <a:pt x="3836" y="6513"/>
                </a:lnTo>
                <a:lnTo>
                  <a:pt x="3831" y="6523"/>
                </a:lnTo>
                <a:lnTo>
                  <a:pt x="3825" y="6534"/>
                </a:lnTo>
                <a:lnTo>
                  <a:pt x="3819" y="6544"/>
                </a:lnTo>
                <a:lnTo>
                  <a:pt x="3811" y="6553"/>
                </a:lnTo>
                <a:lnTo>
                  <a:pt x="3804" y="6562"/>
                </a:lnTo>
                <a:lnTo>
                  <a:pt x="3794" y="6570"/>
                </a:lnTo>
                <a:lnTo>
                  <a:pt x="3786" y="6579"/>
                </a:lnTo>
                <a:lnTo>
                  <a:pt x="3776" y="6587"/>
                </a:lnTo>
                <a:lnTo>
                  <a:pt x="3766" y="6594"/>
                </a:lnTo>
                <a:lnTo>
                  <a:pt x="3754" y="6601"/>
                </a:lnTo>
                <a:lnTo>
                  <a:pt x="3743" y="6608"/>
                </a:lnTo>
                <a:lnTo>
                  <a:pt x="3732" y="6614"/>
                </a:lnTo>
                <a:lnTo>
                  <a:pt x="3719" y="6621"/>
                </a:lnTo>
                <a:lnTo>
                  <a:pt x="3705" y="6626"/>
                </a:lnTo>
                <a:lnTo>
                  <a:pt x="3692" y="6631"/>
                </a:lnTo>
                <a:lnTo>
                  <a:pt x="3678" y="6635"/>
                </a:lnTo>
                <a:lnTo>
                  <a:pt x="3663" y="6639"/>
                </a:lnTo>
                <a:lnTo>
                  <a:pt x="3648" y="6642"/>
                </a:lnTo>
                <a:lnTo>
                  <a:pt x="3632" y="6645"/>
                </a:lnTo>
                <a:lnTo>
                  <a:pt x="3615" y="6647"/>
                </a:lnTo>
                <a:lnTo>
                  <a:pt x="3598" y="6649"/>
                </a:lnTo>
                <a:lnTo>
                  <a:pt x="3581" y="6650"/>
                </a:lnTo>
                <a:lnTo>
                  <a:pt x="3563" y="6651"/>
                </a:lnTo>
                <a:lnTo>
                  <a:pt x="3545" y="6651"/>
                </a:lnTo>
                <a:lnTo>
                  <a:pt x="3514" y="6651"/>
                </a:lnTo>
                <a:lnTo>
                  <a:pt x="3484" y="6649"/>
                </a:lnTo>
                <a:lnTo>
                  <a:pt x="3455" y="6646"/>
                </a:lnTo>
                <a:lnTo>
                  <a:pt x="3426" y="6643"/>
                </a:lnTo>
                <a:lnTo>
                  <a:pt x="3397" y="6638"/>
                </a:lnTo>
                <a:lnTo>
                  <a:pt x="3369" y="6632"/>
                </a:lnTo>
                <a:lnTo>
                  <a:pt x="3341" y="6626"/>
                </a:lnTo>
                <a:lnTo>
                  <a:pt x="3315" y="6619"/>
                </a:lnTo>
                <a:lnTo>
                  <a:pt x="3288" y="6610"/>
                </a:lnTo>
                <a:lnTo>
                  <a:pt x="3262" y="6602"/>
                </a:lnTo>
                <a:lnTo>
                  <a:pt x="3238" y="6593"/>
                </a:lnTo>
                <a:lnTo>
                  <a:pt x="3213" y="6584"/>
                </a:lnTo>
                <a:lnTo>
                  <a:pt x="3191" y="6574"/>
                </a:lnTo>
                <a:lnTo>
                  <a:pt x="3168" y="6563"/>
                </a:lnTo>
                <a:lnTo>
                  <a:pt x="3148" y="6553"/>
                </a:lnTo>
                <a:lnTo>
                  <a:pt x="3128" y="6542"/>
                </a:lnTo>
                <a:lnTo>
                  <a:pt x="3059" y="6803"/>
                </a:lnTo>
                <a:close/>
                <a:moveTo>
                  <a:pt x="5775" y="6884"/>
                </a:moveTo>
                <a:lnTo>
                  <a:pt x="6085" y="6884"/>
                </a:lnTo>
                <a:lnTo>
                  <a:pt x="6085" y="6183"/>
                </a:lnTo>
                <a:lnTo>
                  <a:pt x="6242" y="6183"/>
                </a:lnTo>
                <a:lnTo>
                  <a:pt x="6274" y="6184"/>
                </a:lnTo>
                <a:lnTo>
                  <a:pt x="6304" y="6188"/>
                </a:lnTo>
                <a:lnTo>
                  <a:pt x="6318" y="6190"/>
                </a:lnTo>
                <a:lnTo>
                  <a:pt x="6332" y="6193"/>
                </a:lnTo>
                <a:lnTo>
                  <a:pt x="6345" y="6196"/>
                </a:lnTo>
                <a:lnTo>
                  <a:pt x="6358" y="6200"/>
                </a:lnTo>
                <a:lnTo>
                  <a:pt x="6370" y="6204"/>
                </a:lnTo>
                <a:lnTo>
                  <a:pt x="6381" y="6209"/>
                </a:lnTo>
                <a:lnTo>
                  <a:pt x="6394" y="6215"/>
                </a:lnTo>
                <a:lnTo>
                  <a:pt x="6404" y="6221"/>
                </a:lnTo>
                <a:lnTo>
                  <a:pt x="6414" y="6227"/>
                </a:lnTo>
                <a:lnTo>
                  <a:pt x="6424" y="6234"/>
                </a:lnTo>
                <a:lnTo>
                  <a:pt x="6435" y="6242"/>
                </a:lnTo>
                <a:lnTo>
                  <a:pt x="6444" y="6250"/>
                </a:lnTo>
                <a:lnTo>
                  <a:pt x="6453" y="6260"/>
                </a:lnTo>
                <a:lnTo>
                  <a:pt x="6461" y="6269"/>
                </a:lnTo>
                <a:lnTo>
                  <a:pt x="6469" y="6279"/>
                </a:lnTo>
                <a:lnTo>
                  <a:pt x="6478" y="6290"/>
                </a:lnTo>
                <a:lnTo>
                  <a:pt x="6485" y="6303"/>
                </a:lnTo>
                <a:lnTo>
                  <a:pt x="6492" y="6315"/>
                </a:lnTo>
                <a:lnTo>
                  <a:pt x="6499" y="6328"/>
                </a:lnTo>
                <a:lnTo>
                  <a:pt x="6505" y="6341"/>
                </a:lnTo>
                <a:lnTo>
                  <a:pt x="6512" y="6357"/>
                </a:lnTo>
                <a:lnTo>
                  <a:pt x="6518" y="6372"/>
                </a:lnTo>
                <a:lnTo>
                  <a:pt x="6524" y="6388"/>
                </a:lnTo>
                <a:lnTo>
                  <a:pt x="6530" y="6405"/>
                </a:lnTo>
                <a:lnTo>
                  <a:pt x="6540" y="6442"/>
                </a:lnTo>
                <a:lnTo>
                  <a:pt x="6549" y="6481"/>
                </a:lnTo>
                <a:lnTo>
                  <a:pt x="6567" y="6558"/>
                </a:lnTo>
                <a:lnTo>
                  <a:pt x="6584" y="6627"/>
                </a:lnTo>
                <a:lnTo>
                  <a:pt x="6599" y="6689"/>
                </a:lnTo>
                <a:lnTo>
                  <a:pt x="6615" y="6744"/>
                </a:lnTo>
                <a:lnTo>
                  <a:pt x="6629" y="6791"/>
                </a:lnTo>
                <a:lnTo>
                  <a:pt x="6642" y="6830"/>
                </a:lnTo>
                <a:lnTo>
                  <a:pt x="6654" y="6862"/>
                </a:lnTo>
                <a:lnTo>
                  <a:pt x="6664" y="6884"/>
                </a:lnTo>
                <a:lnTo>
                  <a:pt x="6985" y="6884"/>
                </a:lnTo>
                <a:lnTo>
                  <a:pt x="6978" y="6871"/>
                </a:lnTo>
                <a:lnTo>
                  <a:pt x="6972" y="6854"/>
                </a:lnTo>
                <a:lnTo>
                  <a:pt x="6965" y="6834"/>
                </a:lnTo>
                <a:lnTo>
                  <a:pt x="6956" y="6812"/>
                </a:lnTo>
                <a:lnTo>
                  <a:pt x="6941" y="6761"/>
                </a:lnTo>
                <a:lnTo>
                  <a:pt x="6925" y="6701"/>
                </a:lnTo>
                <a:lnTo>
                  <a:pt x="6907" y="6636"/>
                </a:lnTo>
                <a:lnTo>
                  <a:pt x="6889" y="6563"/>
                </a:lnTo>
                <a:lnTo>
                  <a:pt x="6869" y="6488"/>
                </a:lnTo>
                <a:lnTo>
                  <a:pt x="6850" y="6409"/>
                </a:lnTo>
                <a:lnTo>
                  <a:pt x="6842" y="6378"/>
                </a:lnTo>
                <a:lnTo>
                  <a:pt x="6833" y="6349"/>
                </a:lnTo>
                <a:lnTo>
                  <a:pt x="6822" y="6320"/>
                </a:lnTo>
                <a:lnTo>
                  <a:pt x="6812" y="6293"/>
                </a:lnTo>
                <a:lnTo>
                  <a:pt x="6801" y="6268"/>
                </a:lnTo>
                <a:lnTo>
                  <a:pt x="6789" y="6243"/>
                </a:lnTo>
                <a:lnTo>
                  <a:pt x="6775" y="6221"/>
                </a:lnTo>
                <a:lnTo>
                  <a:pt x="6761" y="6198"/>
                </a:lnTo>
                <a:lnTo>
                  <a:pt x="6747" y="6178"/>
                </a:lnTo>
                <a:lnTo>
                  <a:pt x="6730" y="6159"/>
                </a:lnTo>
                <a:lnTo>
                  <a:pt x="6713" y="6142"/>
                </a:lnTo>
                <a:lnTo>
                  <a:pt x="6696" y="6126"/>
                </a:lnTo>
                <a:lnTo>
                  <a:pt x="6676" y="6111"/>
                </a:lnTo>
                <a:lnTo>
                  <a:pt x="6656" y="6099"/>
                </a:lnTo>
                <a:lnTo>
                  <a:pt x="6634" y="6088"/>
                </a:lnTo>
                <a:lnTo>
                  <a:pt x="6612" y="6078"/>
                </a:lnTo>
                <a:lnTo>
                  <a:pt x="6612" y="6070"/>
                </a:lnTo>
                <a:lnTo>
                  <a:pt x="6627" y="6065"/>
                </a:lnTo>
                <a:lnTo>
                  <a:pt x="6642" y="6059"/>
                </a:lnTo>
                <a:lnTo>
                  <a:pt x="6657" y="6052"/>
                </a:lnTo>
                <a:lnTo>
                  <a:pt x="6671" y="6045"/>
                </a:lnTo>
                <a:lnTo>
                  <a:pt x="6686" y="6038"/>
                </a:lnTo>
                <a:lnTo>
                  <a:pt x="6701" y="6029"/>
                </a:lnTo>
                <a:lnTo>
                  <a:pt x="6714" y="6020"/>
                </a:lnTo>
                <a:lnTo>
                  <a:pt x="6728" y="6011"/>
                </a:lnTo>
                <a:lnTo>
                  <a:pt x="6742" y="6001"/>
                </a:lnTo>
                <a:lnTo>
                  <a:pt x="6755" y="5991"/>
                </a:lnTo>
                <a:lnTo>
                  <a:pt x="6768" y="5980"/>
                </a:lnTo>
                <a:lnTo>
                  <a:pt x="6780" y="5969"/>
                </a:lnTo>
                <a:lnTo>
                  <a:pt x="6793" y="5957"/>
                </a:lnTo>
                <a:lnTo>
                  <a:pt x="6805" y="5945"/>
                </a:lnTo>
                <a:lnTo>
                  <a:pt x="6816" y="5931"/>
                </a:lnTo>
                <a:lnTo>
                  <a:pt x="6828" y="5918"/>
                </a:lnTo>
                <a:lnTo>
                  <a:pt x="6838" y="5905"/>
                </a:lnTo>
                <a:lnTo>
                  <a:pt x="6848" y="5890"/>
                </a:lnTo>
                <a:lnTo>
                  <a:pt x="6857" y="5876"/>
                </a:lnTo>
                <a:lnTo>
                  <a:pt x="6866" y="5861"/>
                </a:lnTo>
                <a:lnTo>
                  <a:pt x="6875" y="5845"/>
                </a:lnTo>
                <a:lnTo>
                  <a:pt x="6883" y="5829"/>
                </a:lnTo>
                <a:lnTo>
                  <a:pt x="6890" y="5813"/>
                </a:lnTo>
                <a:lnTo>
                  <a:pt x="6896" y="5795"/>
                </a:lnTo>
                <a:lnTo>
                  <a:pt x="6902" y="5778"/>
                </a:lnTo>
                <a:lnTo>
                  <a:pt x="6907" y="5761"/>
                </a:lnTo>
                <a:lnTo>
                  <a:pt x="6911" y="5742"/>
                </a:lnTo>
                <a:lnTo>
                  <a:pt x="6915" y="5723"/>
                </a:lnTo>
                <a:lnTo>
                  <a:pt x="6919" y="5704"/>
                </a:lnTo>
                <a:lnTo>
                  <a:pt x="6921" y="5685"/>
                </a:lnTo>
                <a:lnTo>
                  <a:pt x="6922" y="5664"/>
                </a:lnTo>
                <a:lnTo>
                  <a:pt x="6923" y="5644"/>
                </a:lnTo>
                <a:lnTo>
                  <a:pt x="6922" y="5616"/>
                </a:lnTo>
                <a:lnTo>
                  <a:pt x="6920" y="5591"/>
                </a:lnTo>
                <a:lnTo>
                  <a:pt x="6917" y="5564"/>
                </a:lnTo>
                <a:lnTo>
                  <a:pt x="6912" y="5540"/>
                </a:lnTo>
                <a:lnTo>
                  <a:pt x="6907" y="5515"/>
                </a:lnTo>
                <a:lnTo>
                  <a:pt x="6900" y="5492"/>
                </a:lnTo>
                <a:lnTo>
                  <a:pt x="6893" y="5469"/>
                </a:lnTo>
                <a:lnTo>
                  <a:pt x="6884" y="5447"/>
                </a:lnTo>
                <a:lnTo>
                  <a:pt x="6874" y="5426"/>
                </a:lnTo>
                <a:lnTo>
                  <a:pt x="6863" y="5406"/>
                </a:lnTo>
                <a:lnTo>
                  <a:pt x="6851" y="5385"/>
                </a:lnTo>
                <a:lnTo>
                  <a:pt x="6838" y="5367"/>
                </a:lnTo>
                <a:lnTo>
                  <a:pt x="6823" y="5349"/>
                </a:lnTo>
                <a:lnTo>
                  <a:pt x="6808" y="5332"/>
                </a:lnTo>
                <a:lnTo>
                  <a:pt x="6793" y="5317"/>
                </a:lnTo>
                <a:lnTo>
                  <a:pt x="6775" y="5301"/>
                </a:lnTo>
                <a:lnTo>
                  <a:pt x="6753" y="5284"/>
                </a:lnTo>
                <a:lnTo>
                  <a:pt x="6729" y="5268"/>
                </a:lnTo>
                <a:lnTo>
                  <a:pt x="6705" y="5252"/>
                </a:lnTo>
                <a:lnTo>
                  <a:pt x="6679" y="5239"/>
                </a:lnTo>
                <a:lnTo>
                  <a:pt x="6652" y="5227"/>
                </a:lnTo>
                <a:lnTo>
                  <a:pt x="6623" y="5215"/>
                </a:lnTo>
                <a:lnTo>
                  <a:pt x="6592" y="5205"/>
                </a:lnTo>
                <a:lnTo>
                  <a:pt x="6560" y="5196"/>
                </a:lnTo>
                <a:lnTo>
                  <a:pt x="6527" y="5189"/>
                </a:lnTo>
                <a:lnTo>
                  <a:pt x="6492" y="5182"/>
                </a:lnTo>
                <a:lnTo>
                  <a:pt x="6456" y="5176"/>
                </a:lnTo>
                <a:lnTo>
                  <a:pt x="6417" y="5171"/>
                </a:lnTo>
                <a:lnTo>
                  <a:pt x="6378" y="5168"/>
                </a:lnTo>
                <a:lnTo>
                  <a:pt x="6336" y="5165"/>
                </a:lnTo>
                <a:lnTo>
                  <a:pt x="6293" y="5164"/>
                </a:lnTo>
                <a:lnTo>
                  <a:pt x="6248" y="5163"/>
                </a:lnTo>
                <a:lnTo>
                  <a:pt x="6181" y="5164"/>
                </a:lnTo>
                <a:lnTo>
                  <a:pt x="6114" y="5166"/>
                </a:lnTo>
                <a:lnTo>
                  <a:pt x="6050" y="5169"/>
                </a:lnTo>
                <a:lnTo>
                  <a:pt x="5989" y="5174"/>
                </a:lnTo>
                <a:lnTo>
                  <a:pt x="5929" y="5179"/>
                </a:lnTo>
                <a:lnTo>
                  <a:pt x="5874" y="5186"/>
                </a:lnTo>
                <a:lnTo>
                  <a:pt x="5822" y="5193"/>
                </a:lnTo>
                <a:lnTo>
                  <a:pt x="5775" y="5200"/>
                </a:lnTo>
                <a:lnTo>
                  <a:pt x="5775" y="6884"/>
                </a:lnTo>
                <a:close/>
                <a:moveTo>
                  <a:pt x="6085" y="5414"/>
                </a:moveTo>
                <a:lnTo>
                  <a:pt x="6098" y="5411"/>
                </a:lnTo>
                <a:lnTo>
                  <a:pt x="6114" y="5409"/>
                </a:lnTo>
                <a:lnTo>
                  <a:pt x="6134" y="5406"/>
                </a:lnTo>
                <a:lnTo>
                  <a:pt x="6156" y="5404"/>
                </a:lnTo>
                <a:lnTo>
                  <a:pt x="6182" y="5402"/>
                </a:lnTo>
                <a:lnTo>
                  <a:pt x="6211" y="5400"/>
                </a:lnTo>
                <a:lnTo>
                  <a:pt x="6243" y="5398"/>
                </a:lnTo>
                <a:lnTo>
                  <a:pt x="6278" y="5398"/>
                </a:lnTo>
                <a:lnTo>
                  <a:pt x="6298" y="5398"/>
                </a:lnTo>
                <a:lnTo>
                  <a:pt x="6316" y="5400"/>
                </a:lnTo>
                <a:lnTo>
                  <a:pt x="6333" y="5402"/>
                </a:lnTo>
                <a:lnTo>
                  <a:pt x="6351" y="5403"/>
                </a:lnTo>
                <a:lnTo>
                  <a:pt x="6368" y="5406"/>
                </a:lnTo>
                <a:lnTo>
                  <a:pt x="6385" y="5409"/>
                </a:lnTo>
                <a:lnTo>
                  <a:pt x="6400" y="5412"/>
                </a:lnTo>
                <a:lnTo>
                  <a:pt x="6416" y="5416"/>
                </a:lnTo>
                <a:lnTo>
                  <a:pt x="6431" y="5420"/>
                </a:lnTo>
                <a:lnTo>
                  <a:pt x="6445" y="5425"/>
                </a:lnTo>
                <a:lnTo>
                  <a:pt x="6459" y="5430"/>
                </a:lnTo>
                <a:lnTo>
                  <a:pt x="6473" y="5436"/>
                </a:lnTo>
                <a:lnTo>
                  <a:pt x="6486" y="5443"/>
                </a:lnTo>
                <a:lnTo>
                  <a:pt x="6498" y="5451"/>
                </a:lnTo>
                <a:lnTo>
                  <a:pt x="6509" y="5458"/>
                </a:lnTo>
                <a:lnTo>
                  <a:pt x="6521" y="5466"/>
                </a:lnTo>
                <a:lnTo>
                  <a:pt x="6531" y="5475"/>
                </a:lnTo>
                <a:lnTo>
                  <a:pt x="6541" y="5484"/>
                </a:lnTo>
                <a:lnTo>
                  <a:pt x="6550" y="5494"/>
                </a:lnTo>
                <a:lnTo>
                  <a:pt x="6559" y="5504"/>
                </a:lnTo>
                <a:lnTo>
                  <a:pt x="6568" y="5515"/>
                </a:lnTo>
                <a:lnTo>
                  <a:pt x="6575" y="5526"/>
                </a:lnTo>
                <a:lnTo>
                  <a:pt x="6582" y="5539"/>
                </a:lnTo>
                <a:lnTo>
                  <a:pt x="6588" y="5551"/>
                </a:lnTo>
                <a:lnTo>
                  <a:pt x="6593" y="5564"/>
                </a:lnTo>
                <a:lnTo>
                  <a:pt x="6598" y="5578"/>
                </a:lnTo>
                <a:lnTo>
                  <a:pt x="6602" y="5593"/>
                </a:lnTo>
                <a:lnTo>
                  <a:pt x="6606" y="5607"/>
                </a:lnTo>
                <a:lnTo>
                  <a:pt x="6608" y="5622"/>
                </a:lnTo>
                <a:lnTo>
                  <a:pt x="6610" y="5639"/>
                </a:lnTo>
                <a:lnTo>
                  <a:pt x="6611" y="5655"/>
                </a:lnTo>
                <a:lnTo>
                  <a:pt x="6612" y="5673"/>
                </a:lnTo>
                <a:lnTo>
                  <a:pt x="6611" y="5688"/>
                </a:lnTo>
                <a:lnTo>
                  <a:pt x="6610" y="5703"/>
                </a:lnTo>
                <a:lnTo>
                  <a:pt x="6608" y="5719"/>
                </a:lnTo>
                <a:lnTo>
                  <a:pt x="6606" y="5734"/>
                </a:lnTo>
                <a:lnTo>
                  <a:pt x="6602" y="5747"/>
                </a:lnTo>
                <a:lnTo>
                  <a:pt x="6598" y="5762"/>
                </a:lnTo>
                <a:lnTo>
                  <a:pt x="6593" y="5775"/>
                </a:lnTo>
                <a:lnTo>
                  <a:pt x="6588" y="5788"/>
                </a:lnTo>
                <a:lnTo>
                  <a:pt x="6582" y="5800"/>
                </a:lnTo>
                <a:lnTo>
                  <a:pt x="6575" y="5813"/>
                </a:lnTo>
                <a:lnTo>
                  <a:pt x="6568" y="5825"/>
                </a:lnTo>
                <a:lnTo>
                  <a:pt x="6559" y="5836"/>
                </a:lnTo>
                <a:lnTo>
                  <a:pt x="6550" y="5847"/>
                </a:lnTo>
                <a:lnTo>
                  <a:pt x="6541" y="5858"/>
                </a:lnTo>
                <a:lnTo>
                  <a:pt x="6531" y="5868"/>
                </a:lnTo>
                <a:lnTo>
                  <a:pt x="6520" y="5877"/>
                </a:lnTo>
                <a:lnTo>
                  <a:pt x="6508" y="5886"/>
                </a:lnTo>
                <a:lnTo>
                  <a:pt x="6496" y="5894"/>
                </a:lnTo>
                <a:lnTo>
                  <a:pt x="6484" y="5903"/>
                </a:lnTo>
                <a:lnTo>
                  <a:pt x="6470" y="5910"/>
                </a:lnTo>
                <a:lnTo>
                  <a:pt x="6457" y="5916"/>
                </a:lnTo>
                <a:lnTo>
                  <a:pt x="6443" y="5923"/>
                </a:lnTo>
                <a:lnTo>
                  <a:pt x="6428" y="5928"/>
                </a:lnTo>
                <a:lnTo>
                  <a:pt x="6412" y="5933"/>
                </a:lnTo>
                <a:lnTo>
                  <a:pt x="6396" y="5938"/>
                </a:lnTo>
                <a:lnTo>
                  <a:pt x="6379" y="5943"/>
                </a:lnTo>
                <a:lnTo>
                  <a:pt x="6362" y="5946"/>
                </a:lnTo>
                <a:lnTo>
                  <a:pt x="6345" y="5949"/>
                </a:lnTo>
                <a:lnTo>
                  <a:pt x="6326" y="5951"/>
                </a:lnTo>
                <a:lnTo>
                  <a:pt x="6308" y="5953"/>
                </a:lnTo>
                <a:lnTo>
                  <a:pt x="6289" y="5954"/>
                </a:lnTo>
                <a:lnTo>
                  <a:pt x="6269" y="5954"/>
                </a:lnTo>
                <a:lnTo>
                  <a:pt x="6085" y="5954"/>
                </a:lnTo>
                <a:lnTo>
                  <a:pt x="6085" y="5414"/>
                </a:lnTo>
                <a:close/>
                <a:moveTo>
                  <a:pt x="1274" y="4005"/>
                </a:moveTo>
                <a:lnTo>
                  <a:pt x="1257" y="4011"/>
                </a:lnTo>
                <a:lnTo>
                  <a:pt x="1241" y="4018"/>
                </a:lnTo>
                <a:lnTo>
                  <a:pt x="1222" y="4024"/>
                </a:lnTo>
                <a:lnTo>
                  <a:pt x="1203" y="4030"/>
                </a:lnTo>
                <a:lnTo>
                  <a:pt x="1184" y="4035"/>
                </a:lnTo>
                <a:lnTo>
                  <a:pt x="1162" y="4040"/>
                </a:lnTo>
                <a:lnTo>
                  <a:pt x="1141" y="4046"/>
                </a:lnTo>
                <a:lnTo>
                  <a:pt x="1119" y="4050"/>
                </a:lnTo>
                <a:lnTo>
                  <a:pt x="1097" y="4054"/>
                </a:lnTo>
                <a:lnTo>
                  <a:pt x="1073" y="4057"/>
                </a:lnTo>
                <a:lnTo>
                  <a:pt x="1050" y="4060"/>
                </a:lnTo>
                <a:lnTo>
                  <a:pt x="1026" y="4062"/>
                </a:lnTo>
                <a:lnTo>
                  <a:pt x="1003" y="4064"/>
                </a:lnTo>
                <a:lnTo>
                  <a:pt x="979" y="4066"/>
                </a:lnTo>
                <a:lnTo>
                  <a:pt x="954" y="4067"/>
                </a:lnTo>
                <a:lnTo>
                  <a:pt x="931" y="4067"/>
                </a:lnTo>
                <a:lnTo>
                  <a:pt x="896" y="4066"/>
                </a:lnTo>
                <a:lnTo>
                  <a:pt x="861" y="4064"/>
                </a:lnTo>
                <a:lnTo>
                  <a:pt x="829" y="4061"/>
                </a:lnTo>
                <a:lnTo>
                  <a:pt x="796" y="4056"/>
                </a:lnTo>
                <a:lnTo>
                  <a:pt x="765" y="4050"/>
                </a:lnTo>
                <a:lnTo>
                  <a:pt x="735" y="4042"/>
                </a:lnTo>
                <a:lnTo>
                  <a:pt x="706" y="4033"/>
                </a:lnTo>
                <a:lnTo>
                  <a:pt x="677" y="4023"/>
                </a:lnTo>
                <a:lnTo>
                  <a:pt x="651" y="4012"/>
                </a:lnTo>
                <a:lnTo>
                  <a:pt x="624" y="4000"/>
                </a:lnTo>
                <a:lnTo>
                  <a:pt x="598" y="3986"/>
                </a:lnTo>
                <a:lnTo>
                  <a:pt x="575" y="3971"/>
                </a:lnTo>
                <a:lnTo>
                  <a:pt x="551" y="3955"/>
                </a:lnTo>
                <a:lnTo>
                  <a:pt x="530" y="3937"/>
                </a:lnTo>
                <a:lnTo>
                  <a:pt x="508" y="3919"/>
                </a:lnTo>
                <a:lnTo>
                  <a:pt x="489" y="3899"/>
                </a:lnTo>
                <a:lnTo>
                  <a:pt x="471" y="3879"/>
                </a:lnTo>
                <a:lnTo>
                  <a:pt x="453" y="3856"/>
                </a:lnTo>
                <a:lnTo>
                  <a:pt x="437" y="3834"/>
                </a:lnTo>
                <a:lnTo>
                  <a:pt x="421" y="3810"/>
                </a:lnTo>
                <a:lnTo>
                  <a:pt x="407" y="3785"/>
                </a:lnTo>
                <a:lnTo>
                  <a:pt x="394" y="3759"/>
                </a:lnTo>
                <a:lnTo>
                  <a:pt x="383" y="3732"/>
                </a:lnTo>
                <a:lnTo>
                  <a:pt x="371" y="3704"/>
                </a:lnTo>
                <a:lnTo>
                  <a:pt x="362" y="3675"/>
                </a:lnTo>
                <a:lnTo>
                  <a:pt x="354" y="3645"/>
                </a:lnTo>
                <a:lnTo>
                  <a:pt x="347" y="3614"/>
                </a:lnTo>
                <a:lnTo>
                  <a:pt x="342" y="3582"/>
                </a:lnTo>
                <a:lnTo>
                  <a:pt x="337" y="3550"/>
                </a:lnTo>
                <a:lnTo>
                  <a:pt x="333" y="3517"/>
                </a:lnTo>
                <a:lnTo>
                  <a:pt x="331" y="3482"/>
                </a:lnTo>
                <a:lnTo>
                  <a:pt x="331" y="3447"/>
                </a:lnTo>
                <a:lnTo>
                  <a:pt x="332" y="3408"/>
                </a:lnTo>
                <a:lnTo>
                  <a:pt x="335" y="3372"/>
                </a:lnTo>
                <a:lnTo>
                  <a:pt x="338" y="3336"/>
                </a:lnTo>
                <a:lnTo>
                  <a:pt x="343" y="3301"/>
                </a:lnTo>
                <a:lnTo>
                  <a:pt x="349" y="3267"/>
                </a:lnTo>
                <a:lnTo>
                  <a:pt x="357" y="3235"/>
                </a:lnTo>
                <a:lnTo>
                  <a:pt x="366" y="3204"/>
                </a:lnTo>
                <a:lnTo>
                  <a:pt x="376" y="3173"/>
                </a:lnTo>
                <a:lnTo>
                  <a:pt x="388" y="3145"/>
                </a:lnTo>
                <a:lnTo>
                  <a:pt x="401" y="3117"/>
                </a:lnTo>
                <a:lnTo>
                  <a:pt x="414" y="3090"/>
                </a:lnTo>
                <a:lnTo>
                  <a:pt x="430" y="3065"/>
                </a:lnTo>
                <a:lnTo>
                  <a:pt x="446" y="3041"/>
                </a:lnTo>
                <a:lnTo>
                  <a:pt x="463" y="3018"/>
                </a:lnTo>
                <a:lnTo>
                  <a:pt x="482" y="2996"/>
                </a:lnTo>
                <a:lnTo>
                  <a:pt x="501" y="2976"/>
                </a:lnTo>
                <a:lnTo>
                  <a:pt x="522" y="2956"/>
                </a:lnTo>
                <a:lnTo>
                  <a:pt x="543" y="2938"/>
                </a:lnTo>
                <a:lnTo>
                  <a:pt x="566" y="2921"/>
                </a:lnTo>
                <a:lnTo>
                  <a:pt x="589" y="2905"/>
                </a:lnTo>
                <a:lnTo>
                  <a:pt x="614" y="2891"/>
                </a:lnTo>
                <a:lnTo>
                  <a:pt x="639" y="2878"/>
                </a:lnTo>
                <a:lnTo>
                  <a:pt x="665" y="2865"/>
                </a:lnTo>
                <a:lnTo>
                  <a:pt x="693" y="2855"/>
                </a:lnTo>
                <a:lnTo>
                  <a:pt x="720" y="2845"/>
                </a:lnTo>
                <a:lnTo>
                  <a:pt x="749" y="2837"/>
                </a:lnTo>
                <a:lnTo>
                  <a:pt x="779" y="2831"/>
                </a:lnTo>
                <a:lnTo>
                  <a:pt x="808" y="2825"/>
                </a:lnTo>
                <a:lnTo>
                  <a:pt x="839" y="2820"/>
                </a:lnTo>
                <a:lnTo>
                  <a:pt x="871" y="2816"/>
                </a:lnTo>
                <a:lnTo>
                  <a:pt x="902" y="2815"/>
                </a:lnTo>
                <a:lnTo>
                  <a:pt x="935" y="2814"/>
                </a:lnTo>
                <a:lnTo>
                  <a:pt x="961" y="2814"/>
                </a:lnTo>
                <a:lnTo>
                  <a:pt x="986" y="2815"/>
                </a:lnTo>
                <a:lnTo>
                  <a:pt x="1011" y="2817"/>
                </a:lnTo>
                <a:lnTo>
                  <a:pt x="1035" y="2819"/>
                </a:lnTo>
                <a:lnTo>
                  <a:pt x="1059" y="2822"/>
                </a:lnTo>
                <a:lnTo>
                  <a:pt x="1081" y="2826"/>
                </a:lnTo>
                <a:lnTo>
                  <a:pt x="1104" y="2830"/>
                </a:lnTo>
                <a:lnTo>
                  <a:pt x="1125" y="2835"/>
                </a:lnTo>
                <a:lnTo>
                  <a:pt x="1146" y="2839"/>
                </a:lnTo>
                <a:lnTo>
                  <a:pt x="1166" y="2844"/>
                </a:lnTo>
                <a:lnTo>
                  <a:pt x="1186" y="2850"/>
                </a:lnTo>
                <a:lnTo>
                  <a:pt x="1204" y="2855"/>
                </a:lnTo>
                <a:lnTo>
                  <a:pt x="1239" y="2868"/>
                </a:lnTo>
                <a:lnTo>
                  <a:pt x="1271" y="2882"/>
                </a:lnTo>
                <a:lnTo>
                  <a:pt x="1339" y="2631"/>
                </a:lnTo>
                <a:lnTo>
                  <a:pt x="1326" y="2625"/>
                </a:lnTo>
                <a:lnTo>
                  <a:pt x="1311" y="2618"/>
                </a:lnTo>
                <a:lnTo>
                  <a:pt x="1294" y="2612"/>
                </a:lnTo>
                <a:lnTo>
                  <a:pt x="1276" y="2605"/>
                </a:lnTo>
                <a:lnTo>
                  <a:pt x="1255" y="2599"/>
                </a:lnTo>
                <a:lnTo>
                  <a:pt x="1234" y="2592"/>
                </a:lnTo>
                <a:lnTo>
                  <a:pt x="1210" y="2586"/>
                </a:lnTo>
                <a:lnTo>
                  <a:pt x="1185" y="2580"/>
                </a:lnTo>
                <a:lnTo>
                  <a:pt x="1157" y="2575"/>
                </a:lnTo>
                <a:lnTo>
                  <a:pt x="1128" y="2570"/>
                </a:lnTo>
                <a:lnTo>
                  <a:pt x="1098" y="2566"/>
                </a:lnTo>
                <a:lnTo>
                  <a:pt x="1065" y="2562"/>
                </a:lnTo>
                <a:lnTo>
                  <a:pt x="1032" y="2559"/>
                </a:lnTo>
                <a:lnTo>
                  <a:pt x="996" y="2557"/>
                </a:lnTo>
                <a:lnTo>
                  <a:pt x="960" y="2556"/>
                </a:lnTo>
                <a:lnTo>
                  <a:pt x="922" y="2555"/>
                </a:lnTo>
                <a:lnTo>
                  <a:pt x="873" y="2556"/>
                </a:lnTo>
                <a:lnTo>
                  <a:pt x="825" y="2559"/>
                </a:lnTo>
                <a:lnTo>
                  <a:pt x="777" y="2564"/>
                </a:lnTo>
                <a:lnTo>
                  <a:pt x="731" y="2571"/>
                </a:lnTo>
                <a:lnTo>
                  <a:pt x="685" y="2579"/>
                </a:lnTo>
                <a:lnTo>
                  <a:pt x="641" y="2590"/>
                </a:lnTo>
                <a:lnTo>
                  <a:pt x="598" y="2603"/>
                </a:lnTo>
                <a:lnTo>
                  <a:pt x="555" y="2617"/>
                </a:lnTo>
                <a:lnTo>
                  <a:pt x="515" y="2633"/>
                </a:lnTo>
                <a:lnTo>
                  <a:pt x="475" y="2652"/>
                </a:lnTo>
                <a:lnTo>
                  <a:pt x="436" y="2671"/>
                </a:lnTo>
                <a:lnTo>
                  <a:pt x="399" y="2693"/>
                </a:lnTo>
                <a:lnTo>
                  <a:pt x="363" y="2716"/>
                </a:lnTo>
                <a:lnTo>
                  <a:pt x="328" y="2742"/>
                </a:lnTo>
                <a:lnTo>
                  <a:pt x="296" y="2768"/>
                </a:lnTo>
                <a:lnTo>
                  <a:pt x="264" y="2797"/>
                </a:lnTo>
                <a:lnTo>
                  <a:pt x="233" y="2827"/>
                </a:lnTo>
                <a:lnTo>
                  <a:pt x="205" y="2858"/>
                </a:lnTo>
                <a:lnTo>
                  <a:pt x="178" y="2892"/>
                </a:lnTo>
                <a:lnTo>
                  <a:pt x="152" y="2927"/>
                </a:lnTo>
                <a:lnTo>
                  <a:pt x="130" y="2964"/>
                </a:lnTo>
                <a:lnTo>
                  <a:pt x="107" y="3001"/>
                </a:lnTo>
                <a:lnTo>
                  <a:pt x="88" y="3041"/>
                </a:lnTo>
                <a:lnTo>
                  <a:pt x="70" y="3082"/>
                </a:lnTo>
                <a:lnTo>
                  <a:pt x="54" y="3125"/>
                </a:lnTo>
                <a:lnTo>
                  <a:pt x="40" y="3169"/>
                </a:lnTo>
                <a:lnTo>
                  <a:pt x="28" y="3214"/>
                </a:lnTo>
                <a:lnTo>
                  <a:pt x="18" y="3261"/>
                </a:lnTo>
                <a:lnTo>
                  <a:pt x="10" y="3309"/>
                </a:lnTo>
                <a:lnTo>
                  <a:pt x="4" y="3359"/>
                </a:lnTo>
                <a:lnTo>
                  <a:pt x="1" y="3410"/>
                </a:lnTo>
                <a:lnTo>
                  <a:pt x="0" y="3463"/>
                </a:lnTo>
                <a:lnTo>
                  <a:pt x="1" y="3512"/>
                </a:lnTo>
                <a:lnTo>
                  <a:pt x="4" y="3559"/>
                </a:lnTo>
                <a:lnTo>
                  <a:pt x="8" y="3606"/>
                </a:lnTo>
                <a:lnTo>
                  <a:pt x="15" y="3651"/>
                </a:lnTo>
                <a:lnTo>
                  <a:pt x="24" y="3695"/>
                </a:lnTo>
                <a:lnTo>
                  <a:pt x="35" y="3738"/>
                </a:lnTo>
                <a:lnTo>
                  <a:pt x="46" y="3779"/>
                </a:lnTo>
                <a:lnTo>
                  <a:pt x="60" y="3820"/>
                </a:lnTo>
                <a:lnTo>
                  <a:pt x="77" y="3858"/>
                </a:lnTo>
                <a:lnTo>
                  <a:pt x="94" y="3896"/>
                </a:lnTo>
                <a:lnTo>
                  <a:pt x="114" y="3933"/>
                </a:lnTo>
                <a:lnTo>
                  <a:pt x="134" y="3968"/>
                </a:lnTo>
                <a:lnTo>
                  <a:pt x="157" y="4002"/>
                </a:lnTo>
                <a:lnTo>
                  <a:pt x="181" y="4033"/>
                </a:lnTo>
                <a:lnTo>
                  <a:pt x="207" y="4064"/>
                </a:lnTo>
                <a:lnTo>
                  <a:pt x="234" y="4093"/>
                </a:lnTo>
                <a:lnTo>
                  <a:pt x="264" y="4120"/>
                </a:lnTo>
                <a:lnTo>
                  <a:pt x="295" y="4147"/>
                </a:lnTo>
                <a:lnTo>
                  <a:pt x="327" y="4171"/>
                </a:lnTo>
                <a:lnTo>
                  <a:pt x="361" y="4194"/>
                </a:lnTo>
                <a:lnTo>
                  <a:pt x="396" y="4215"/>
                </a:lnTo>
                <a:lnTo>
                  <a:pt x="433" y="4235"/>
                </a:lnTo>
                <a:lnTo>
                  <a:pt x="472" y="4252"/>
                </a:lnTo>
                <a:lnTo>
                  <a:pt x="512" y="4268"/>
                </a:lnTo>
                <a:lnTo>
                  <a:pt x="552" y="4283"/>
                </a:lnTo>
                <a:lnTo>
                  <a:pt x="595" y="4295"/>
                </a:lnTo>
                <a:lnTo>
                  <a:pt x="639" y="4305"/>
                </a:lnTo>
                <a:lnTo>
                  <a:pt x="684" y="4315"/>
                </a:lnTo>
                <a:lnTo>
                  <a:pt x="731" y="4322"/>
                </a:lnTo>
                <a:lnTo>
                  <a:pt x="780" y="4327"/>
                </a:lnTo>
                <a:lnTo>
                  <a:pt x="829" y="4329"/>
                </a:lnTo>
                <a:lnTo>
                  <a:pt x="879" y="4330"/>
                </a:lnTo>
                <a:lnTo>
                  <a:pt x="918" y="4330"/>
                </a:lnTo>
                <a:lnTo>
                  <a:pt x="955" y="4329"/>
                </a:lnTo>
                <a:lnTo>
                  <a:pt x="991" y="4326"/>
                </a:lnTo>
                <a:lnTo>
                  <a:pt x="1026" y="4324"/>
                </a:lnTo>
                <a:lnTo>
                  <a:pt x="1060" y="4320"/>
                </a:lnTo>
                <a:lnTo>
                  <a:pt x="1093" y="4316"/>
                </a:lnTo>
                <a:lnTo>
                  <a:pt x="1123" y="4310"/>
                </a:lnTo>
                <a:lnTo>
                  <a:pt x="1153" y="4305"/>
                </a:lnTo>
                <a:lnTo>
                  <a:pt x="1181" y="4299"/>
                </a:lnTo>
                <a:lnTo>
                  <a:pt x="1207" y="4293"/>
                </a:lnTo>
                <a:lnTo>
                  <a:pt x="1231" y="4287"/>
                </a:lnTo>
                <a:lnTo>
                  <a:pt x="1254" y="4280"/>
                </a:lnTo>
                <a:lnTo>
                  <a:pt x="1275" y="4274"/>
                </a:lnTo>
                <a:lnTo>
                  <a:pt x="1294" y="4266"/>
                </a:lnTo>
                <a:lnTo>
                  <a:pt x="1310" y="4259"/>
                </a:lnTo>
                <a:lnTo>
                  <a:pt x="1326" y="4252"/>
                </a:lnTo>
                <a:lnTo>
                  <a:pt x="1274" y="4005"/>
                </a:lnTo>
                <a:close/>
                <a:moveTo>
                  <a:pt x="2227" y="4332"/>
                </a:moveTo>
                <a:lnTo>
                  <a:pt x="2271" y="4331"/>
                </a:lnTo>
                <a:lnTo>
                  <a:pt x="2314" y="4328"/>
                </a:lnTo>
                <a:lnTo>
                  <a:pt x="2357" y="4323"/>
                </a:lnTo>
                <a:lnTo>
                  <a:pt x="2398" y="4317"/>
                </a:lnTo>
                <a:lnTo>
                  <a:pt x="2439" y="4307"/>
                </a:lnTo>
                <a:lnTo>
                  <a:pt x="2479" y="4297"/>
                </a:lnTo>
                <a:lnTo>
                  <a:pt x="2518" y="4285"/>
                </a:lnTo>
                <a:lnTo>
                  <a:pt x="2554" y="4271"/>
                </a:lnTo>
                <a:lnTo>
                  <a:pt x="2591" y="4255"/>
                </a:lnTo>
                <a:lnTo>
                  <a:pt x="2627" y="4238"/>
                </a:lnTo>
                <a:lnTo>
                  <a:pt x="2662" y="4218"/>
                </a:lnTo>
                <a:lnTo>
                  <a:pt x="2695" y="4197"/>
                </a:lnTo>
                <a:lnTo>
                  <a:pt x="2726" y="4173"/>
                </a:lnTo>
                <a:lnTo>
                  <a:pt x="2758" y="4149"/>
                </a:lnTo>
                <a:lnTo>
                  <a:pt x="2787" y="4122"/>
                </a:lnTo>
                <a:lnTo>
                  <a:pt x="2815" y="4095"/>
                </a:lnTo>
                <a:lnTo>
                  <a:pt x="2842" y="4065"/>
                </a:lnTo>
                <a:lnTo>
                  <a:pt x="2867" y="4033"/>
                </a:lnTo>
                <a:lnTo>
                  <a:pt x="2891" y="4001"/>
                </a:lnTo>
                <a:lnTo>
                  <a:pt x="2914" y="3966"/>
                </a:lnTo>
                <a:lnTo>
                  <a:pt x="2934" y="3929"/>
                </a:lnTo>
                <a:lnTo>
                  <a:pt x="2953" y="3891"/>
                </a:lnTo>
                <a:lnTo>
                  <a:pt x="2971" y="3851"/>
                </a:lnTo>
                <a:lnTo>
                  <a:pt x="2987" y="3810"/>
                </a:lnTo>
                <a:lnTo>
                  <a:pt x="3001" y="3767"/>
                </a:lnTo>
                <a:lnTo>
                  <a:pt x="3014" y="3722"/>
                </a:lnTo>
                <a:lnTo>
                  <a:pt x="3024" y="3677"/>
                </a:lnTo>
                <a:lnTo>
                  <a:pt x="3033" y="3629"/>
                </a:lnTo>
                <a:lnTo>
                  <a:pt x="3040" y="3580"/>
                </a:lnTo>
                <a:lnTo>
                  <a:pt x="3044" y="3530"/>
                </a:lnTo>
                <a:lnTo>
                  <a:pt x="3048" y="3478"/>
                </a:lnTo>
                <a:lnTo>
                  <a:pt x="3049" y="3425"/>
                </a:lnTo>
                <a:lnTo>
                  <a:pt x="3048" y="3379"/>
                </a:lnTo>
                <a:lnTo>
                  <a:pt x="3045" y="3334"/>
                </a:lnTo>
                <a:lnTo>
                  <a:pt x="3041" y="3290"/>
                </a:lnTo>
                <a:lnTo>
                  <a:pt x="3035" y="3246"/>
                </a:lnTo>
                <a:lnTo>
                  <a:pt x="3027" y="3204"/>
                </a:lnTo>
                <a:lnTo>
                  <a:pt x="3018" y="3162"/>
                </a:lnTo>
                <a:lnTo>
                  <a:pt x="3008" y="3121"/>
                </a:lnTo>
                <a:lnTo>
                  <a:pt x="2994" y="3081"/>
                </a:lnTo>
                <a:lnTo>
                  <a:pt x="2981" y="3042"/>
                </a:lnTo>
                <a:lnTo>
                  <a:pt x="2965" y="3005"/>
                </a:lnTo>
                <a:lnTo>
                  <a:pt x="2947" y="2969"/>
                </a:lnTo>
                <a:lnTo>
                  <a:pt x="2929" y="2933"/>
                </a:lnTo>
                <a:lnTo>
                  <a:pt x="2908" y="2899"/>
                </a:lnTo>
                <a:lnTo>
                  <a:pt x="2886" y="2866"/>
                </a:lnTo>
                <a:lnTo>
                  <a:pt x="2863" y="2835"/>
                </a:lnTo>
                <a:lnTo>
                  <a:pt x="2838" y="2805"/>
                </a:lnTo>
                <a:lnTo>
                  <a:pt x="2811" y="2776"/>
                </a:lnTo>
                <a:lnTo>
                  <a:pt x="2784" y="2749"/>
                </a:lnTo>
                <a:lnTo>
                  <a:pt x="2755" y="2723"/>
                </a:lnTo>
                <a:lnTo>
                  <a:pt x="2724" y="2700"/>
                </a:lnTo>
                <a:lnTo>
                  <a:pt x="2692" y="2677"/>
                </a:lnTo>
                <a:lnTo>
                  <a:pt x="2658" y="2657"/>
                </a:lnTo>
                <a:lnTo>
                  <a:pt x="2623" y="2637"/>
                </a:lnTo>
                <a:lnTo>
                  <a:pt x="2587" y="2621"/>
                </a:lnTo>
                <a:lnTo>
                  <a:pt x="2549" y="2606"/>
                </a:lnTo>
                <a:lnTo>
                  <a:pt x="2510" y="2592"/>
                </a:lnTo>
                <a:lnTo>
                  <a:pt x="2471" y="2580"/>
                </a:lnTo>
                <a:lnTo>
                  <a:pt x="2429" y="2571"/>
                </a:lnTo>
                <a:lnTo>
                  <a:pt x="2387" y="2564"/>
                </a:lnTo>
                <a:lnTo>
                  <a:pt x="2343" y="2558"/>
                </a:lnTo>
                <a:lnTo>
                  <a:pt x="2297" y="2555"/>
                </a:lnTo>
                <a:lnTo>
                  <a:pt x="2251" y="2554"/>
                </a:lnTo>
                <a:lnTo>
                  <a:pt x="2206" y="2555"/>
                </a:lnTo>
                <a:lnTo>
                  <a:pt x="2162" y="2558"/>
                </a:lnTo>
                <a:lnTo>
                  <a:pt x="2118" y="2564"/>
                </a:lnTo>
                <a:lnTo>
                  <a:pt x="2076" y="2571"/>
                </a:lnTo>
                <a:lnTo>
                  <a:pt x="2035" y="2580"/>
                </a:lnTo>
                <a:lnTo>
                  <a:pt x="1995" y="2591"/>
                </a:lnTo>
                <a:lnTo>
                  <a:pt x="1955" y="2605"/>
                </a:lnTo>
                <a:lnTo>
                  <a:pt x="1917" y="2620"/>
                </a:lnTo>
                <a:lnTo>
                  <a:pt x="1880" y="2637"/>
                </a:lnTo>
                <a:lnTo>
                  <a:pt x="1844" y="2657"/>
                </a:lnTo>
                <a:lnTo>
                  <a:pt x="1811" y="2677"/>
                </a:lnTo>
                <a:lnTo>
                  <a:pt x="1777" y="2700"/>
                </a:lnTo>
                <a:lnTo>
                  <a:pt x="1745" y="2724"/>
                </a:lnTo>
                <a:lnTo>
                  <a:pt x="1716" y="2750"/>
                </a:lnTo>
                <a:lnTo>
                  <a:pt x="1686" y="2777"/>
                </a:lnTo>
                <a:lnTo>
                  <a:pt x="1658" y="2806"/>
                </a:lnTo>
                <a:lnTo>
                  <a:pt x="1632" y="2837"/>
                </a:lnTo>
                <a:lnTo>
                  <a:pt x="1607" y="2870"/>
                </a:lnTo>
                <a:lnTo>
                  <a:pt x="1584" y="2903"/>
                </a:lnTo>
                <a:lnTo>
                  <a:pt x="1562" y="2938"/>
                </a:lnTo>
                <a:lnTo>
                  <a:pt x="1542" y="2975"/>
                </a:lnTo>
                <a:lnTo>
                  <a:pt x="1523" y="3013"/>
                </a:lnTo>
                <a:lnTo>
                  <a:pt x="1506" y="3052"/>
                </a:lnTo>
                <a:lnTo>
                  <a:pt x="1491" y="3091"/>
                </a:lnTo>
                <a:lnTo>
                  <a:pt x="1476" y="3133"/>
                </a:lnTo>
                <a:lnTo>
                  <a:pt x="1465" y="3176"/>
                </a:lnTo>
                <a:lnTo>
                  <a:pt x="1455" y="3220"/>
                </a:lnTo>
                <a:lnTo>
                  <a:pt x="1445" y="3265"/>
                </a:lnTo>
                <a:lnTo>
                  <a:pt x="1439" y="3311"/>
                </a:lnTo>
                <a:lnTo>
                  <a:pt x="1434" y="3358"/>
                </a:lnTo>
                <a:lnTo>
                  <a:pt x="1431" y="3406"/>
                </a:lnTo>
                <a:lnTo>
                  <a:pt x="1430" y="3455"/>
                </a:lnTo>
                <a:lnTo>
                  <a:pt x="1431" y="3503"/>
                </a:lnTo>
                <a:lnTo>
                  <a:pt x="1434" y="3549"/>
                </a:lnTo>
                <a:lnTo>
                  <a:pt x="1438" y="3594"/>
                </a:lnTo>
                <a:lnTo>
                  <a:pt x="1444" y="3638"/>
                </a:lnTo>
                <a:lnTo>
                  <a:pt x="1453" y="3681"/>
                </a:lnTo>
                <a:lnTo>
                  <a:pt x="1462" y="3723"/>
                </a:lnTo>
                <a:lnTo>
                  <a:pt x="1473" y="3765"/>
                </a:lnTo>
                <a:lnTo>
                  <a:pt x="1486" y="3805"/>
                </a:lnTo>
                <a:lnTo>
                  <a:pt x="1501" y="3844"/>
                </a:lnTo>
                <a:lnTo>
                  <a:pt x="1517" y="3882"/>
                </a:lnTo>
                <a:lnTo>
                  <a:pt x="1535" y="3919"/>
                </a:lnTo>
                <a:lnTo>
                  <a:pt x="1554" y="3955"/>
                </a:lnTo>
                <a:lnTo>
                  <a:pt x="1574" y="3988"/>
                </a:lnTo>
                <a:lnTo>
                  <a:pt x="1597" y="4021"/>
                </a:lnTo>
                <a:lnTo>
                  <a:pt x="1620" y="4053"/>
                </a:lnTo>
                <a:lnTo>
                  <a:pt x="1645" y="4082"/>
                </a:lnTo>
                <a:lnTo>
                  <a:pt x="1672" y="4111"/>
                </a:lnTo>
                <a:lnTo>
                  <a:pt x="1700" y="4138"/>
                </a:lnTo>
                <a:lnTo>
                  <a:pt x="1729" y="4163"/>
                </a:lnTo>
                <a:lnTo>
                  <a:pt x="1760" y="4188"/>
                </a:lnTo>
                <a:lnTo>
                  <a:pt x="1792" y="4209"/>
                </a:lnTo>
                <a:lnTo>
                  <a:pt x="1825" y="4230"/>
                </a:lnTo>
                <a:lnTo>
                  <a:pt x="1860" y="4249"/>
                </a:lnTo>
                <a:lnTo>
                  <a:pt x="1896" y="4265"/>
                </a:lnTo>
                <a:lnTo>
                  <a:pt x="1932" y="4281"/>
                </a:lnTo>
                <a:lnTo>
                  <a:pt x="1971" y="4294"/>
                </a:lnTo>
                <a:lnTo>
                  <a:pt x="2010" y="4305"/>
                </a:lnTo>
                <a:lnTo>
                  <a:pt x="2051" y="4315"/>
                </a:lnTo>
                <a:lnTo>
                  <a:pt x="2093" y="4322"/>
                </a:lnTo>
                <a:lnTo>
                  <a:pt x="2136" y="4327"/>
                </a:lnTo>
                <a:lnTo>
                  <a:pt x="2180" y="4331"/>
                </a:lnTo>
                <a:lnTo>
                  <a:pt x="2225" y="4332"/>
                </a:lnTo>
                <a:lnTo>
                  <a:pt x="2227" y="4332"/>
                </a:lnTo>
                <a:close/>
                <a:moveTo>
                  <a:pt x="2235" y="4079"/>
                </a:moveTo>
                <a:lnTo>
                  <a:pt x="2208" y="4078"/>
                </a:lnTo>
                <a:lnTo>
                  <a:pt x="2181" y="4076"/>
                </a:lnTo>
                <a:lnTo>
                  <a:pt x="2154" y="4072"/>
                </a:lnTo>
                <a:lnTo>
                  <a:pt x="2129" y="4066"/>
                </a:lnTo>
                <a:lnTo>
                  <a:pt x="2104" y="4059"/>
                </a:lnTo>
                <a:lnTo>
                  <a:pt x="2080" y="4051"/>
                </a:lnTo>
                <a:lnTo>
                  <a:pt x="2057" y="4040"/>
                </a:lnTo>
                <a:lnTo>
                  <a:pt x="2035" y="4029"/>
                </a:lnTo>
                <a:lnTo>
                  <a:pt x="2013" y="4016"/>
                </a:lnTo>
                <a:lnTo>
                  <a:pt x="1992" y="4002"/>
                </a:lnTo>
                <a:lnTo>
                  <a:pt x="1972" y="3986"/>
                </a:lnTo>
                <a:lnTo>
                  <a:pt x="1953" y="3970"/>
                </a:lnTo>
                <a:lnTo>
                  <a:pt x="1934" y="3952"/>
                </a:lnTo>
                <a:lnTo>
                  <a:pt x="1917" y="3933"/>
                </a:lnTo>
                <a:lnTo>
                  <a:pt x="1901" y="3914"/>
                </a:lnTo>
                <a:lnTo>
                  <a:pt x="1884" y="3892"/>
                </a:lnTo>
                <a:lnTo>
                  <a:pt x="1870" y="3870"/>
                </a:lnTo>
                <a:lnTo>
                  <a:pt x="1856" y="3847"/>
                </a:lnTo>
                <a:lnTo>
                  <a:pt x="1843" y="3823"/>
                </a:lnTo>
                <a:lnTo>
                  <a:pt x="1831" y="3798"/>
                </a:lnTo>
                <a:lnTo>
                  <a:pt x="1820" y="3773"/>
                </a:lnTo>
                <a:lnTo>
                  <a:pt x="1810" y="3746"/>
                </a:lnTo>
                <a:lnTo>
                  <a:pt x="1800" y="3719"/>
                </a:lnTo>
                <a:lnTo>
                  <a:pt x="1791" y="3691"/>
                </a:lnTo>
                <a:lnTo>
                  <a:pt x="1784" y="3662"/>
                </a:lnTo>
                <a:lnTo>
                  <a:pt x="1778" y="3633"/>
                </a:lnTo>
                <a:lnTo>
                  <a:pt x="1773" y="3604"/>
                </a:lnTo>
                <a:lnTo>
                  <a:pt x="1768" y="3573"/>
                </a:lnTo>
                <a:lnTo>
                  <a:pt x="1765" y="3542"/>
                </a:lnTo>
                <a:lnTo>
                  <a:pt x="1762" y="3512"/>
                </a:lnTo>
                <a:lnTo>
                  <a:pt x="1761" y="3480"/>
                </a:lnTo>
                <a:lnTo>
                  <a:pt x="1761" y="3448"/>
                </a:lnTo>
                <a:lnTo>
                  <a:pt x="1761" y="3416"/>
                </a:lnTo>
                <a:lnTo>
                  <a:pt x="1762" y="3384"/>
                </a:lnTo>
                <a:lnTo>
                  <a:pt x="1765" y="3353"/>
                </a:lnTo>
                <a:lnTo>
                  <a:pt x="1768" y="3322"/>
                </a:lnTo>
                <a:lnTo>
                  <a:pt x="1772" y="3291"/>
                </a:lnTo>
                <a:lnTo>
                  <a:pt x="1777" y="3261"/>
                </a:lnTo>
                <a:lnTo>
                  <a:pt x="1783" y="3232"/>
                </a:lnTo>
                <a:lnTo>
                  <a:pt x="1790" y="3203"/>
                </a:lnTo>
                <a:lnTo>
                  <a:pt x="1798" y="3174"/>
                </a:lnTo>
                <a:lnTo>
                  <a:pt x="1808" y="3147"/>
                </a:lnTo>
                <a:lnTo>
                  <a:pt x="1818" y="3120"/>
                </a:lnTo>
                <a:lnTo>
                  <a:pt x="1829" y="3093"/>
                </a:lnTo>
                <a:lnTo>
                  <a:pt x="1840" y="3069"/>
                </a:lnTo>
                <a:lnTo>
                  <a:pt x="1854" y="3044"/>
                </a:lnTo>
                <a:lnTo>
                  <a:pt x="1867" y="3021"/>
                </a:lnTo>
                <a:lnTo>
                  <a:pt x="1881" y="2998"/>
                </a:lnTo>
                <a:lnTo>
                  <a:pt x="1898" y="2977"/>
                </a:lnTo>
                <a:lnTo>
                  <a:pt x="1914" y="2955"/>
                </a:lnTo>
                <a:lnTo>
                  <a:pt x="1931" y="2936"/>
                </a:lnTo>
                <a:lnTo>
                  <a:pt x="1950" y="2919"/>
                </a:lnTo>
                <a:lnTo>
                  <a:pt x="1968" y="2901"/>
                </a:lnTo>
                <a:lnTo>
                  <a:pt x="1989" y="2885"/>
                </a:lnTo>
                <a:lnTo>
                  <a:pt x="2010" y="2871"/>
                </a:lnTo>
                <a:lnTo>
                  <a:pt x="2032" y="2857"/>
                </a:lnTo>
                <a:lnTo>
                  <a:pt x="2054" y="2846"/>
                </a:lnTo>
                <a:lnTo>
                  <a:pt x="2079" y="2835"/>
                </a:lnTo>
                <a:lnTo>
                  <a:pt x="2103" y="2827"/>
                </a:lnTo>
                <a:lnTo>
                  <a:pt x="2129" y="2818"/>
                </a:lnTo>
                <a:lnTo>
                  <a:pt x="2154" y="2813"/>
                </a:lnTo>
                <a:lnTo>
                  <a:pt x="2182" y="2809"/>
                </a:lnTo>
                <a:lnTo>
                  <a:pt x="2210" y="2806"/>
                </a:lnTo>
                <a:lnTo>
                  <a:pt x="2239" y="2805"/>
                </a:lnTo>
                <a:lnTo>
                  <a:pt x="2268" y="2806"/>
                </a:lnTo>
                <a:lnTo>
                  <a:pt x="2296" y="2809"/>
                </a:lnTo>
                <a:lnTo>
                  <a:pt x="2323" y="2813"/>
                </a:lnTo>
                <a:lnTo>
                  <a:pt x="2350" y="2819"/>
                </a:lnTo>
                <a:lnTo>
                  <a:pt x="2375" y="2827"/>
                </a:lnTo>
                <a:lnTo>
                  <a:pt x="2399" y="2836"/>
                </a:lnTo>
                <a:lnTo>
                  <a:pt x="2423" y="2846"/>
                </a:lnTo>
                <a:lnTo>
                  <a:pt x="2446" y="2858"/>
                </a:lnTo>
                <a:lnTo>
                  <a:pt x="2467" y="2872"/>
                </a:lnTo>
                <a:lnTo>
                  <a:pt x="2488" y="2886"/>
                </a:lnTo>
                <a:lnTo>
                  <a:pt x="2508" y="2902"/>
                </a:lnTo>
                <a:lnTo>
                  <a:pt x="2527" y="2920"/>
                </a:lnTo>
                <a:lnTo>
                  <a:pt x="2545" y="2938"/>
                </a:lnTo>
                <a:lnTo>
                  <a:pt x="2563" y="2957"/>
                </a:lnTo>
                <a:lnTo>
                  <a:pt x="2579" y="2978"/>
                </a:lnTo>
                <a:lnTo>
                  <a:pt x="2594" y="2999"/>
                </a:lnTo>
                <a:lnTo>
                  <a:pt x="2609" y="3022"/>
                </a:lnTo>
                <a:lnTo>
                  <a:pt x="2622" y="3045"/>
                </a:lnTo>
                <a:lnTo>
                  <a:pt x="2635" y="3069"/>
                </a:lnTo>
                <a:lnTo>
                  <a:pt x="2647" y="3094"/>
                </a:lnTo>
                <a:lnTo>
                  <a:pt x="2658" y="3120"/>
                </a:lnTo>
                <a:lnTo>
                  <a:pt x="2667" y="3147"/>
                </a:lnTo>
                <a:lnTo>
                  <a:pt x="2676" y="3173"/>
                </a:lnTo>
                <a:lnTo>
                  <a:pt x="2684" y="3201"/>
                </a:lnTo>
                <a:lnTo>
                  <a:pt x="2692" y="3229"/>
                </a:lnTo>
                <a:lnTo>
                  <a:pt x="2698" y="3258"/>
                </a:lnTo>
                <a:lnTo>
                  <a:pt x="2703" y="3287"/>
                </a:lnTo>
                <a:lnTo>
                  <a:pt x="2707" y="3316"/>
                </a:lnTo>
                <a:lnTo>
                  <a:pt x="2710" y="3346"/>
                </a:lnTo>
                <a:lnTo>
                  <a:pt x="2712" y="3377"/>
                </a:lnTo>
                <a:lnTo>
                  <a:pt x="2714" y="3406"/>
                </a:lnTo>
                <a:lnTo>
                  <a:pt x="2714" y="3437"/>
                </a:lnTo>
                <a:lnTo>
                  <a:pt x="2714" y="3471"/>
                </a:lnTo>
                <a:lnTo>
                  <a:pt x="2712" y="3504"/>
                </a:lnTo>
                <a:lnTo>
                  <a:pt x="2710" y="3536"/>
                </a:lnTo>
                <a:lnTo>
                  <a:pt x="2706" y="3568"/>
                </a:lnTo>
                <a:lnTo>
                  <a:pt x="2702" y="3600"/>
                </a:lnTo>
                <a:lnTo>
                  <a:pt x="2697" y="3630"/>
                </a:lnTo>
                <a:lnTo>
                  <a:pt x="2689" y="3660"/>
                </a:lnTo>
                <a:lnTo>
                  <a:pt x="2682" y="3690"/>
                </a:lnTo>
                <a:lnTo>
                  <a:pt x="2674" y="3717"/>
                </a:lnTo>
                <a:lnTo>
                  <a:pt x="2665" y="3746"/>
                </a:lnTo>
                <a:lnTo>
                  <a:pt x="2655" y="3773"/>
                </a:lnTo>
                <a:lnTo>
                  <a:pt x="2643" y="3798"/>
                </a:lnTo>
                <a:lnTo>
                  <a:pt x="2632" y="3824"/>
                </a:lnTo>
                <a:lnTo>
                  <a:pt x="2619" y="3848"/>
                </a:lnTo>
                <a:lnTo>
                  <a:pt x="2605" y="3871"/>
                </a:lnTo>
                <a:lnTo>
                  <a:pt x="2590" y="3893"/>
                </a:lnTo>
                <a:lnTo>
                  <a:pt x="2575" y="3915"/>
                </a:lnTo>
                <a:lnTo>
                  <a:pt x="2559" y="3934"/>
                </a:lnTo>
                <a:lnTo>
                  <a:pt x="2541" y="3954"/>
                </a:lnTo>
                <a:lnTo>
                  <a:pt x="2523" y="3971"/>
                </a:lnTo>
                <a:lnTo>
                  <a:pt x="2503" y="3987"/>
                </a:lnTo>
                <a:lnTo>
                  <a:pt x="2483" y="4003"/>
                </a:lnTo>
                <a:lnTo>
                  <a:pt x="2462" y="4017"/>
                </a:lnTo>
                <a:lnTo>
                  <a:pt x="2441" y="4030"/>
                </a:lnTo>
                <a:lnTo>
                  <a:pt x="2418" y="4041"/>
                </a:lnTo>
                <a:lnTo>
                  <a:pt x="2395" y="4051"/>
                </a:lnTo>
                <a:lnTo>
                  <a:pt x="2371" y="4060"/>
                </a:lnTo>
                <a:lnTo>
                  <a:pt x="2346" y="4067"/>
                </a:lnTo>
                <a:lnTo>
                  <a:pt x="2320" y="4072"/>
                </a:lnTo>
                <a:lnTo>
                  <a:pt x="2294" y="4076"/>
                </a:lnTo>
                <a:lnTo>
                  <a:pt x="2266" y="4078"/>
                </a:lnTo>
                <a:lnTo>
                  <a:pt x="2238" y="4079"/>
                </a:lnTo>
                <a:lnTo>
                  <a:pt x="2235" y="4079"/>
                </a:lnTo>
                <a:close/>
                <a:moveTo>
                  <a:pt x="3609" y="4303"/>
                </a:moveTo>
                <a:lnTo>
                  <a:pt x="3609" y="3688"/>
                </a:lnTo>
                <a:lnTo>
                  <a:pt x="3609" y="3634"/>
                </a:lnTo>
                <a:lnTo>
                  <a:pt x="3609" y="3583"/>
                </a:lnTo>
                <a:lnTo>
                  <a:pt x="3609" y="3533"/>
                </a:lnTo>
                <a:lnTo>
                  <a:pt x="3608" y="3485"/>
                </a:lnTo>
                <a:lnTo>
                  <a:pt x="3608" y="3437"/>
                </a:lnTo>
                <a:lnTo>
                  <a:pt x="3607" y="3390"/>
                </a:lnTo>
                <a:lnTo>
                  <a:pt x="3606" y="3344"/>
                </a:lnTo>
                <a:lnTo>
                  <a:pt x="3605" y="3298"/>
                </a:lnTo>
                <a:lnTo>
                  <a:pt x="3604" y="3254"/>
                </a:lnTo>
                <a:lnTo>
                  <a:pt x="3603" y="3210"/>
                </a:lnTo>
                <a:lnTo>
                  <a:pt x="3602" y="3166"/>
                </a:lnTo>
                <a:lnTo>
                  <a:pt x="3600" y="3123"/>
                </a:lnTo>
                <a:lnTo>
                  <a:pt x="3599" y="3080"/>
                </a:lnTo>
                <a:lnTo>
                  <a:pt x="3597" y="3038"/>
                </a:lnTo>
                <a:lnTo>
                  <a:pt x="3595" y="2995"/>
                </a:lnTo>
                <a:lnTo>
                  <a:pt x="3593" y="2953"/>
                </a:lnTo>
                <a:lnTo>
                  <a:pt x="3601" y="2952"/>
                </a:lnTo>
                <a:lnTo>
                  <a:pt x="3634" y="3026"/>
                </a:lnTo>
                <a:lnTo>
                  <a:pt x="3668" y="3101"/>
                </a:lnTo>
                <a:lnTo>
                  <a:pt x="3706" y="3176"/>
                </a:lnTo>
                <a:lnTo>
                  <a:pt x="3745" y="3252"/>
                </a:lnTo>
                <a:lnTo>
                  <a:pt x="3785" y="3327"/>
                </a:lnTo>
                <a:lnTo>
                  <a:pt x="3826" y="3401"/>
                </a:lnTo>
                <a:lnTo>
                  <a:pt x="3868" y="3474"/>
                </a:lnTo>
                <a:lnTo>
                  <a:pt x="3909" y="3545"/>
                </a:lnTo>
                <a:lnTo>
                  <a:pt x="4359" y="4303"/>
                </a:lnTo>
                <a:lnTo>
                  <a:pt x="4684" y="4303"/>
                </a:lnTo>
                <a:lnTo>
                  <a:pt x="4684" y="2582"/>
                </a:lnTo>
                <a:lnTo>
                  <a:pt x="4394" y="2582"/>
                </a:lnTo>
                <a:lnTo>
                  <a:pt x="4394" y="3182"/>
                </a:lnTo>
                <a:lnTo>
                  <a:pt x="4394" y="3280"/>
                </a:lnTo>
                <a:lnTo>
                  <a:pt x="4395" y="3373"/>
                </a:lnTo>
                <a:lnTo>
                  <a:pt x="4397" y="3464"/>
                </a:lnTo>
                <a:lnTo>
                  <a:pt x="4400" y="3552"/>
                </a:lnTo>
                <a:lnTo>
                  <a:pt x="4403" y="3639"/>
                </a:lnTo>
                <a:lnTo>
                  <a:pt x="4408" y="3724"/>
                </a:lnTo>
                <a:lnTo>
                  <a:pt x="4414" y="3810"/>
                </a:lnTo>
                <a:lnTo>
                  <a:pt x="4422" y="3896"/>
                </a:lnTo>
                <a:lnTo>
                  <a:pt x="4416" y="3897"/>
                </a:lnTo>
                <a:lnTo>
                  <a:pt x="4386" y="3827"/>
                </a:lnTo>
                <a:lnTo>
                  <a:pt x="4353" y="3755"/>
                </a:lnTo>
                <a:lnTo>
                  <a:pt x="4318" y="3683"/>
                </a:lnTo>
                <a:lnTo>
                  <a:pt x="4282" y="3610"/>
                </a:lnTo>
                <a:lnTo>
                  <a:pt x="4244" y="3537"/>
                </a:lnTo>
                <a:lnTo>
                  <a:pt x="4206" y="3465"/>
                </a:lnTo>
                <a:lnTo>
                  <a:pt x="4165" y="3392"/>
                </a:lnTo>
                <a:lnTo>
                  <a:pt x="4123" y="3321"/>
                </a:lnTo>
                <a:lnTo>
                  <a:pt x="3678" y="2582"/>
                </a:lnTo>
                <a:lnTo>
                  <a:pt x="3319" y="2582"/>
                </a:lnTo>
                <a:lnTo>
                  <a:pt x="3319" y="4303"/>
                </a:lnTo>
                <a:lnTo>
                  <a:pt x="3609" y="4303"/>
                </a:lnTo>
                <a:close/>
                <a:moveTo>
                  <a:pt x="4970" y="4220"/>
                </a:moveTo>
                <a:lnTo>
                  <a:pt x="4988" y="4232"/>
                </a:lnTo>
                <a:lnTo>
                  <a:pt x="5010" y="4242"/>
                </a:lnTo>
                <a:lnTo>
                  <a:pt x="5032" y="4252"/>
                </a:lnTo>
                <a:lnTo>
                  <a:pt x="5057" y="4262"/>
                </a:lnTo>
                <a:lnTo>
                  <a:pt x="5083" y="4272"/>
                </a:lnTo>
                <a:lnTo>
                  <a:pt x="5111" y="4281"/>
                </a:lnTo>
                <a:lnTo>
                  <a:pt x="5140" y="4289"/>
                </a:lnTo>
                <a:lnTo>
                  <a:pt x="5169" y="4297"/>
                </a:lnTo>
                <a:lnTo>
                  <a:pt x="5201" y="4304"/>
                </a:lnTo>
                <a:lnTo>
                  <a:pt x="5233" y="4310"/>
                </a:lnTo>
                <a:lnTo>
                  <a:pt x="5265" y="4317"/>
                </a:lnTo>
                <a:lnTo>
                  <a:pt x="5299" y="4322"/>
                </a:lnTo>
                <a:lnTo>
                  <a:pt x="5333" y="4325"/>
                </a:lnTo>
                <a:lnTo>
                  <a:pt x="5367" y="4328"/>
                </a:lnTo>
                <a:lnTo>
                  <a:pt x="5401" y="4330"/>
                </a:lnTo>
                <a:lnTo>
                  <a:pt x="5435" y="4330"/>
                </a:lnTo>
                <a:lnTo>
                  <a:pt x="5476" y="4330"/>
                </a:lnTo>
                <a:lnTo>
                  <a:pt x="5516" y="4328"/>
                </a:lnTo>
                <a:lnTo>
                  <a:pt x="5554" y="4324"/>
                </a:lnTo>
                <a:lnTo>
                  <a:pt x="5591" y="4320"/>
                </a:lnTo>
                <a:lnTo>
                  <a:pt x="5627" y="4313"/>
                </a:lnTo>
                <a:lnTo>
                  <a:pt x="5660" y="4306"/>
                </a:lnTo>
                <a:lnTo>
                  <a:pt x="5693" y="4298"/>
                </a:lnTo>
                <a:lnTo>
                  <a:pt x="5725" y="4288"/>
                </a:lnTo>
                <a:lnTo>
                  <a:pt x="5755" y="4278"/>
                </a:lnTo>
                <a:lnTo>
                  <a:pt x="5784" y="4266"/>
                </a:lnTo>
                <a:lnTo>
                  <a:pt x="5811" y="4253"/>
                </a:lnTo>
                <a:lnTo>
                  <a:pt x="5837" y="4240"/>
                </a:lnTo>
                <a:lnTo>
                  <a:pt x="5862" y="4225"/>
                </a:lnTo>
                <a:lnTo>
                  <a:pt x="5885" y="4209"/>
                </a:lnTo>
                <a:lnTo>
                  <a:pt x="5908" y="4193"/>
                </a:lnTo>
                <a:lnTo>
                  <a:pt x="5928" y="4175"/>
                </a:lnTo>
                <a:lnTo>
                  <a:pt x="5948" y="4157"/>
                </a:lnTo>
                <a:lnTo>
                  <a:pt x="5966" y="4139"/>
                </a:lnTo>
                <a:lnTo>
                  <a:pt x="5984" y="4118"/>
                </a:lnTo>
                <a:lnTo>
                  <a:pt x="5999" y="4099"/>
                </a:lnTo>
                <a:lnTo>
                  <a:pt x="6013" y="4077"/>
                </a:lnTo>
                <a:lnTo>
                  <a:pt x="6026" y="4056"/>
                </a:lnTo>
                <a:lnTo>
                  <a:pt x="6039" y="4033"/>
                </a:lnTo>
                <a:lnTo>
                  <a:pt x="6049" y="4011"/>
                </a:lnTo>
                <a:lnTo>
                  <a:pt x="6058" y="3987"/>
                </a:lnTo>
                <a:lnTo>
                  <a:pt x="6066" y="3964"/>
                </a:lnTo>
                <a:lnTo>
                  <a:pt x="6073" y="3939"/>
                </a:lnTo>
                <a:lnTo>
                  <a:pt x="6079" y="3915"/>
                </a:lnTo>
                <a:lnTo>
                  <a:pt x="6083" y="3889"/>
                </a:lnTo>
                <a:lnTo>
                  <a:pt x="6086" y="3865"/>
                </a:lnTo>
                <a:lnTo>
                  <a:pt x="6088" y="3839"/>
                </a:lnTo>
                <a:lnTo>
                  <a:pt x="6088" y="3812"/>
                </a:lnTo>
                <a:lnTo>
                  <a:pt x="6088" y="3790"/>
                </a:lnTo>
                <a:lnTo>
                  <a:pt x="6087" y="3767"/>
                </a:lnTo>
                <a:lnTo>
                  <a:pt x="6085" y="3746"/>
                </a:lnTo>
                <a:lnTo>
                  <a:pt x="6082" y="3724"/>
                </a:lnTo>
                <a:lnTo>
                  <a:pt x="6078" y="3704"/>
                </a:lnTo>
                <a:lnTo>
                  <a:pt x="6074" y="3684"/>
                </a:lnTo>
                <a:lnTo>
                  <a:pt x="6067" y="3664"/>
                </a:lnTo>
                <a:lnTo>
                  <a:pt x="6061" y="3645"/>
                </a:lnTo>
                <a:lnTo>
                  <a:pt x="6054" y="3626"/>
                </a:lnTo>
                <a:lnTo>
                  <a:pt x="6046" y="3608"/>
                </a:lnTo>
                <a:lnTo>
                  <a:pt x="6037" y="3589"/>
                </a:lnTo>
                <a:lnTo>
                  <a:pt x="6028" y="3572"/>
                </a:lnTo>
                <a:lnTo>
                  <a:pt x="6016" y="3556"/>
                </a:lnTo>
                <a:lnTo>
                  <a:pt x="6005" y="3538"/>
                </a:lnTo>
                <a:lnTo>
                  <a:pt x="5993" y="3523"/>
                </a:lnTo>
                <a:lnTo>
                  <a:pt x="5979" y="3507"/>
                </a:lnTo>
                <a:lnTo>
                  <a:pt x="5965" y="3491"/>
                </a:lnTo>
                <a:lnTo>
                  <a:pt x="5950" y="3477"/>
                </a:lnTo>
                <a:lnTo>
                  <a:pt x="5933" y="3463"/>
                </a:lnTo>
                <a:lnTo>
                  <a:pt x="5917" y="3448"/>
                </a:lnTo>
                <a:lnTo>
                  <a:pt x="5900" y="3434"/>
                </a:lnTo>
                <a:lnTo>
                  <a:pt x="5881" y="3421"/>
                </a:lnTo>
                <a:lnTo>
                  <a:pt x="5861" y="3407"/>
                </a:lnTo>
                <a:lnTo>
                  <a:pt x="5841" y="3394"/>
                </a:lnTo>
                <a:lnTo>
                  <a:pt x="5820" y="3382"/>
                </a:lnTo>
                <a:lnTo>
                  <a:pt x="5797" y="3370"/>
                </a:lnTo>
                <a:lnTo>
                  <a:pt x="5775" y="3357"/>
                </a:lnTo>
                <a:lnTo>
                  <a:pt x="5750" y="3346"/>
                </a:lnTo>
                <a:lnTo>
                  <a:pt x="5726" y="3334"/>
                </a:lnTo>
                <a:lnTo>
                  <a:pt x="5700" y="3323"/>
                </a:lnTo>
                <a:lnTo>
                  <a:pt x="5674" y="3312"/>
                </a:lnTo>
                <a:lnTo>
                  <a:pt x="5646" y="3301"/>
                </a:lnTo>
                <a:lnTo>
                  <a:pt x="5604" y="3285"/>
                </a:lnTo>
                <a:lnTo>
                  <a:pt x="5565" y="3269"/>
                </a:lnTo>
                <a:lnTo>
                  <a:pt x="5529" y="3254"/>
                </a:lnTo>
                <a:lnTo>
                  <a:pt x="5498" y="3239"/>
                </a:lnTo>
                <a:lnTo>
                  <a:pt x="5467" y="3223"/>
                </a:lnTo>
                <a:lnTo>
                  <a:pt x="5440" y="3208"/>
                </a:lnTo>
                <a:lnTo>
                  <a:pt x="5416" y="3193"/>
                </a:lnTo>
                <a:lnTo>
                  <a:pt x="5394" y="3177"/>
                </a:lnTo>
                <a:lnTo>
                  <a:pt x="5385" y="3169"/>
                </a:lnTo>
                <a:lnTo>
                  <a:pt x="5376" y="3160"/>
                </a:lnTo>
                <a:lnTo>
                  <a:pt x="5368" y="3152"/>
                </a:lnTo>
                <a:lnTo>
                  <a:pt x="5359" y="3144"/>
                </a:lnTo>
                <a:lnTo>
                  <a:pt x="5352" y="3134"/>
                </a:lnTo>
                <a:lnTo>
                  <a:pt x="5346" y="3125"/>
                </a:lnTo>
                <a:lnTo>
                  <a:pt x="5340" y="3116"/>
                </a:lnTo>
                <a:lnTo>
                  <a:pt x="5335" y="3107"/>
                </a:lnTo>
                <a:lnTo>
                  <a:pt x="5331" y="3097"/>
                </a:lnTo>
                <a:lnTo>
                  <a:pt x="5327" y="3087"/>
                </a:lnTo>
                <a:lnTo>
                  <a:pt x="5324" y="3076"/>
                </a:lnTo>
                <a:lnTo>
                  <a:pt x="5321" y="3066"/>
                </a:lnTo>
                <a:lnTo>
                  <a:pt x="5319" y="3055"/>
                </a:lnTo>
                <a:lnTo>
                  <a:pt x="5318" y="3043"/>
                </a:lnTo>
                <a:lnTo>
                  <a:pt x="5317" y="3031"/>
                </a:lnTo>
                <a:lnTo>
                  <a:pt x="5317" y="3020"/>
                </a:lnTo>
                <a:lnTo>
                  <a:pt x="5318" y="3000"/>
                </a:lnTo>
                <a:lnTo>
                  <a:pt x="5320" y="2981"/>
                </a:lnTo>
                <a:lnTo>
                  <a:pt x="5323" y="2972"/>
                </a:lnTo>
                <a:lnTo>
                  <a:pt x="5325" y="2963"/>
                </a:lnTo>
                <a:lnTo>
                  <a:pt x="5329" y="2953"/>
                </a:lnTo>
                <a:lnTo>
                  <a:pt x="5333" y="2944"/>
                </a:lnTo>
                <a:lnTo>
                  <a:pt x="5337" y="2935"/>
                </a:lnTo>
                <a:lnTo>
                  <a:pt x="5342" y="2927"/>
                </a:lnTo>
                <a:lnTo>
                  <a:pt x="5347" y="2918"/>
                </a:lnTo>
                <a:lnTo>
                  <a:pt x="5353" y="2909"/>
                </a:lnTo>
                <a:lnTo>
                  <a:pt x="5361" y="2901"/>
                </a:lnTo>
                <a:lnTo>
                  <a:pt x="5368" y="2893"/>
                </a:lnTo>
                <a:lnTo>
                  <a:pt x="5375" y="2885"/>
                </a:lnTo>
                <a:lnTo>
                  <a:pt x="5383" y="2878"/>
                </a:lnTo>
                <a:lnTo>
                  <a:pt x="5392" y="2871"/>
                </a:lnTo>
                <a:lnTo>
                  <a:pt x="5401" y="2863"/>
                </a:lnTo>
                <a:lnTo>
                  <a:pt x="5412" y="2857"/>
                </a:lnTo>
                <a:lnTo>
                  <a:pt x="5423" y="2851"/>
                </a:lnTo>
                <a:lnTo>
                  <a:pt x="5434" y="2845"/>
                </a:lnTo>
                <a:lnTo>
                  <a:pt x="5446" y="2840"/>
                </a:lnTo>
                <a:lnTo>
                  <a:pt x="5459" y="2835"/>
                </a:lnTo>
                <a:lnTo>
                  <a:pt x="5472" y="2831"/>
                </a:lnTo>
                <a:lnTo>
                  <a:pt x="5485" y="2827"/>
                </a:lnTo>
                <a:lnTo>
                  <a:pt x="5500" y="2822"/>
                </a:lnTo>
                <a:lnTo>
                  <a:pt x="5515" y="2819"/>
                </a:lnTo>
                <a:lnTo>
                  <a:pt x="5531" y="2816"/>
                </a:lnTo>
                <a:lnTo>
                  <a:pt x="5548" y="2814"/>
                </a:lnTo>
                <a:lnTo>
                  <a:pt x="5564" y="2813"/>
                </a:lnTo>
                <a:lnTo>
                  <a:pt x="5583" y="2812"/>
                </a:lnTo>
                <a:lnTo>
                  <a:pt x="5601" y="2812"/>
                </a:lnTo>
                <a:lnTo>
                  <a:pt x="5631" y="2812"/>
                </a:lnTo>
                <a:lnTo>
                  <a:pt x="5659" y="2814"/>
                </a:lnTo>
                <a:lnTo>
                  <a:pt x="5687" y="2816"/>
                </a:lnTo>
                <a:lnTo>
                  <a:pt x="5713" y="2820"/>
                </a:lnTo>
                <a:lnTo>
                  <a:pt x="5739" y="2825"/>
                </a:lnTo>
                <a:lnTo>
                  <a:pt x="5764" y="2830"/>
                </a:lnTo>
                <a:lnTo>
                  <a:pt x="5787" y="2835"/>
                </a:lnTo>
                <a:lnTo>
                  <a:pt x="5810" y="2841"/>
                </a:lnTo>
                <a:lnTo>
                  <a:pt x="5831" y="2847"/>
                </a:lnTo>
                <a:lnTo>
                  <a:pt x="5851" y="2853"/>
                </a:lnTo>
                <a:lnTo>
                  <a:pt x="5870" y="2860"/>
                </a:lnTo>
                <a:lnTo>
                  <a:pt x="5887" y="2867"/>
                </a:lnTo>
                <a:lnTo>
                  <a:pt x="5918" y="2881"/>
                </a:lnTo>
                <a:lnTo>
                  <a:pt x="5945" y="2894"/>
                </a:lnTo>
                <a:lnTo>
                  <a:pt x="6020" y="2640"/>
                </a:lnTo>
                <a:lnTo>
                  <a:pt x="6003" y="2631"/>
                </a:lnTo>
                <a:lnTo>
                  <a:pt x="5984" y="2623"/>
                </a:lnTo>
                <a:lnTo>
                  <a:pt x="5964" y="2615"/>
                </a:lnTo>
                <a:lnTo>
                  <a:pt x="5944" y="2608"/>
                </a:lnTo>
                <a:lnTo>
                  <a:pt x="5922" y="2601"/>
                </a:lnTo>
                <a:lnTo>
                  <a:pt x="5899" y="2593"/>
                </a:lnTo>
                <a:lnTo>
                  <a:pt x="5875" y="2586"/>
                </a:lnTo>
                <a:lnTo>
                  <a:pt x="5850" y="2580"/>
                </a:lnTo>
                <a:lnTo>
                  <a:pt x="5823" y="2575"/>
                </a:lnTo>
                <a:lnTo>
                  <a:pt x="5795" y="2570"/>
                </a:lnTo>
                <a:lnTo>
                  <a:pt x="5768" y="2566"/>
                </a:lnTo>
                <a:lnTo>
                  <a:pt x="5737" y="2562"/>
                </a:lnTo>
                <a:lnTo>
                  <a:pt x="5706" y="2559"/>
                </a:lnTo>
                <a:lnTo>
                  <a:pt x="5675" y="2557"/>
                </a:lnTo>
                <a:lnTo>
                  <a:pt x="5641" y="2556"/>
                </a:lnTo>
                <a:lnTo>
                  <a:pt x="5607" y="2555"/>
                </a:lnTo>
                <a:lnTo>
                  <a:pt x="5572" y="2556"/>
                </a:lnTo>
                <a:lnTo>
                  <a:pt x="5539" y="2558"/>
                </a:lnTo>
                <a:lnTo>
                  <a:pt x="5506" y="2561"/>
                </a:lnTo>
                <a:lnTo>
                  <a:pt x="5473" y="2565"/>
                </a:lnTo>
                <a:lnTo>
                  <a:pt x="5442" y="2570"/>
                </a:lnTo>
                <a:lnTo>
                  <a:pt x="5412" y="2576"/>
                </a:lnTo>
                <a:lnTo>
                  <a:pt x="5383" y="2584"/>
                </a:lnTo>
                <a:lnTo>
                  <a:pt x="5354" y="2592"/>
                </a:lnTo>
                <a:lnTo>
                  <a:pt x="5327" y="2603"/>
                </a:lnTo>
                <a:lnTo>
                  <a:pt x="5300" y="2613"/>
                </a:lnTo>
                <a:lnTo>
                  <a:pt x="5275" y="2624"/>
                </a:lnTo>
                <a:lnTo>
                  <a:pt x="5250" y="2637"/>
                </a:lnTo>
                <a:lnTo>
                  <a:pt x="5227" y="2651"/>
                </a:lnTo>
                <a:lnTo>
                  <a:pt x="5204" y="2665"/>
                </a:lnTo>
                <a:lnTo>
                  <a:pt x="5183" y="2680"/>
                </a:lnTo>
                <a:lnTo>
                  <a:pt x="5162" y="2697"/>
                </a:lnTo>
                <a:lnTo>
                  <a:pt x="5143" y="2713"/>
                </a:lnTo>
                <a:lnTo>
                  <a:pt x="5125" y="2731"/>
                </a:lnTo>
                <a:lnTo>
                  <a:pt x="5108" y="2750"/>
                </a:lnTo>
                <a:lnTo>
                  <a:pt x="5091" y="2769"/>
                </a:lnTo>
                <a:lnTo>
                  <a:pt x="5077" y="2789"/>
                </a:lnTo>
                <a:lnTo>
                  <a:pt x="5064" y="2810"/>
                </a:lnTo>
                <a:lnTo>
                  <a:pt x="5052" y="2831"/>
                </a:lnTo>
                <a:lnTo>
                  <a:pt x="5040" y="2853"/>
                </a:lnTo>
                <a:lnTo>
                  <a:pt x="5030" y="2876"/>
                </a:lnTo>
                <a:lnTo>
                  <a:pt x="5022" y="2899"/>
                </a:lnTo>
                <a:lnTo>
                  <a:pt x="5015" y="2923"/>
                </a:lnTo>
                <a:lnTo>
                  <a:pt x="5009" y="2947"/>
                </a:lnTo>
                <a:lnTo>
                  <a:pt x="5003" y="2972"/>
                </a:lnTo>
                <a:lnTo>
                  <a:pt x="5000" y="2997"/>
                </a:lnTo>
                <a:lnTo>
                  <a:pt x="4998" y="3023"/>
                </a:lnTo>
                <a:lnTo>
                  <a:pt x="4997" y="3050"/>
                </a:lnTo>
                <a:lnTo>
                  <a:pt x="4998" y="3072"/>
                </a:lnTo>
                <a:lnTo>
                  <a:pt x="4999" y="3094"/>
                </a:lnTo>
                <a:lnTo>
                  <a:pt x="5002" y="3116"/>
                </a:lnTo>
                <a:lnTo>
                  <a:pt x="5006" y="3137"/>
                </a:lnTo>
                <a:lnTo>
                  <a:pt x="5011" y="3158"/>
                </a:lnTo>
                <a:lnTo>
                  <a:pt x="5016" y="3178"/>
                </a:lnTo>
                <a:lnTo>
                  <a:pt x="5023" y="3198"/>
                </a:lnTo>
                <a:lnTo>
                  <a:pt x="5030" y="3217"/>
                </a:lnTo>
                <a:lnTo>
                  <a:pt x="5039" y="3236"/>
                </a:lnTo>
                <a:lnTo>
                  <a:pt x="5049" y="3254"/>
                </a:lnTo>
                <a:lnTo>
                  <a:pt x="5059" y="3272"/>
                </a:lnTo>
                <a:lnTo>
                  <a:pt x="5070" y="3289"/>
                </a:lnTo>
                <a:lnTo>
                  <a:pt x="5082" y="3306"/>
                </a:lnTo>
                <a:lnTo>
                  <a:pt x="5096" y="3323"/>
                </a:lnTo>
                <a:lnTo>
                  <a:pt x="5109" y="3339"/>
                </a:lnTo>
                <a:lnTo>
                  <a:pt x="5124" y="3354"/>
                </a:lnTo>
                <a:lnTo>
                  <a:pt x="5140" y="3369"/>
                </a:lnTo>
                <a:lnTo>
                  <a:pt x="5156" y="3384"/>
                </a:lnTo>
                <a:lnTo>
                  <a:pt x="5173" y="3398"/>
                </a:lnTo>
                <a:lnTo>
                  <a:pt x="5192" y="3412"/>
                </a:lnTo>
                <a:lnTo>
                  <a:pt x="5210" y="3425"/>
                </a:lnTo>
                <a:lnTo>
                  <a:pt x="5230" y="3438"/>
                </a:lnTo>
                <a:lnTo>
                  <a:pt x="5250" y="3451"/>
                </a:lnTo>
                <a:lnTo>
                  <a:pt x="5270" y="3464"/>
                </a:lnTo>
                <a:lnTo>
                  <a:pt x="5293" y="3475"/>
                </a:lnTo>
                <a:lnTo>
                  <a:pt x="5316" y="3487"/>
                </a:lnTo>
                <a:lnTo>
                  <a:pt x="5338" y="3498"/>
                </a:lnTo>
                <a:lnTo>
                  <a:pt x="5363" y="3509"/>
                </a:lnTo>
                <a:lnTo>
                  <a:pt x="5386" y="3520"/>
                </a:lnTo>
                <a:lnTo>
                  <a:pt x="5412" y="3530"/>
                </a:lnTo>
                <a:lnTo>
                  <a:pt x="5437" y="3539"/>
                </a:lnTo>
                <a:lnTo>
                  <a:pt x="5464" y="3550"/>
                </a:lnTo>
                <a:lnTo>
                  <a:pt x="5503" y="3564"/>
                </a:lnTo>
                <a:lnTo>
                  <a:pt x="5540" y="3579"/>
                </a:lnTo>
                <a:lnTo>
                  <a:pt x="5572" y="3594"/>
                </a:lnTo>
                <a:lnTo>
                  <a:pt x="5603" y="3609"/>
                </a:lnTo>
                <a:lnTo>
                  <a:pt x="5631" y="3624"/>
                </a:lnTo>
                <a:lnTo>
                  <a:pt x="5656" y="3641"/>
                </a:lnTo>
                <a:lnTo>
                  <a:pt x="5678" y="3656"/>
                </a:lnTo>
                <a:lnTo>
                  <a:pt x="5698" y="3673"/>
                </a:lnTo>
                <a:lnTo>
                  <a:pt x="5706" y="3681"/>
                </a:lnTo>
                <a:lnTo>
                  <a:pt x="5714" y="3691"/>
                </a:lnTo>
                <a:lnTo>
                  <a:pt x="5723" y="3699"/>
                </a:lnTo>
                <a:lnTo>
                  <a:pt x="5730" y="3708"/>
                </a:lnTo>
                <a:lnTo>
                  <a:pt x="5736" y="3717"/>
                </a:lnTo>
                <a:lnTo>
                  <a:pt x="5742" y="3728"/>
                </a:lnTo>
                <a:lnTo>
                  <a:pt x="5747" y="3737"/>
                </a:lnTo>
                <a:lnTo>
                  <a:pt x="5751" y="3747"/>
                </a:lnTo>
                <a:lnTo>
                  <a:pt x="5755" y="3757"/>
                </a:lnTo>
                <a:lnTo>
                  <a:pt x="5759" y="3767"/>
                </a:lnTo>
                <a:lnTo>
                  <a:pt x="5763" y="3778"/>
                </a:lnTo>
                <a:lnTo>
                  <a:pt x="5765" y="3789"/>
                </a:lnTo>
                <a:lnTo>
                  <a:pt x="5767" y="3800"/>
                </a:lnTo>
                <a:lnTo>
                  <a:pt x="5768" y="3811"/>
                </a:lnTo>
                <a:lnTo>
                  <a:pt x="5769" y="3823"/>
                </a:lnTo>
                <a:lnTo>
                  <a:pt x="5769" y="3835"/>
                </a:lnTo>
                <a:lnTo>
                  <a:pt x="5769" y="3848"/>
                </a:lnTo>
                <a:lnTo>
                  <a:pt x="5768" y="3860"/>
                </a:lnTo>
                <a:lnTo>
                  <a:pt x="5766" y="3873"/>
                </a:lnTo>
                <a:lnTo>
                  <a:pt x="5764" y="3885"/>
                </a:lnTo>
                <a:lnTo>
                  <a:pt x="5761" y="3897"/>
                </a:lnTo>
                <a:lnTo>
                  <a:pt x="5757" y="3909"/>
                </a:lnTo>
                <a:lnTo>
                  <a:pt x="5752" y="3920"/>
                </a:lnTo>
                <a:lnTo>
                  <a:pt x="5748" y="3931"/>
                </a:lnTo>
                <a:lnTo>
                  <a:pt x="5742" y="3941"/>
                </a:lnTo>
                <a:lnTo>
                  <a:pt x="5736" y="3951"/>
                </a:lnTo>
                <a:lnTo>
                  <a:pt x="5730" y="3962"/>
                </a:lnTo>
                <a:lnTo>
                  <a:pt x="5723" y="3971"/>
                </a:lnTo>
                <a:lnTo>
                  <a:pt x="5714" y="3980"/>
                </a:lnTo>
                <a:lnTo>
                  <a:pt x="5706" y="3989"/>
                </a:lnTo>
                <a:lnTo>
                  <a:pt x="5697" y="3997"/>
                </a:lnTo>
                <a:lnTo>
                  <a:pt x="5688" y="4006"/>
                </a:lnTo>
                <a:lnTo>
                  <a:pt x="5677" y="4013"/>
                </a:lnTo>
                <a:lnTo>
                  <a:pt x="5666" y="4020"/>
                </a:lnTo>
                <a:lnTo>
                  <a:pt x="5655" y="4026"/>
                </a:lnTo>
                <a:lnTo>
                  <a:pt x="5643" y="4032"/>
                </a:lnTo>
                <a:lnTo>
                  <a:pt x="5631" y="4038"/>
                </a:lnTo>
                <a:lnTo>
                  <a:pt x="5617" y="4044"/>
                </a:lnTo>
                <a:lnTo>
                  <a:pt x="5603" y="4049"/>
                </a:lnTo>
                <a:lnTo>
                  <a:pt x="5590" y="4053"/>
                </a:lnTo>
                <a:lnTo>
                  <a:pt x="5574" y="4057"/>
                </a:lnTo>
                <a:lnTo>
                  <a:pt x="5559" y="4060"/>
                </a:lnTo>
                <a:lnTo>
                  <a:pt x="5544" y="4063"/>
                </a:lnTo>
                <a:lnTo>
                  <a:pt x="5526" y="4066"/>
                </a:lnTo>
                <a:lnTo>
                  <a:pt x="5510" y="4067"/>
                </a:lnTo>
                <a:lnTo>
                  <a:pt x="5492" y="4069"/>
                </a:lnTo>
                <a:lnTo>
                  <a:pt x="5474" y="4069"/>
                </a:lnTo>
                <a:lnTo>
                  <a:pt x="5456" y="4070"/>
                </a:lnTo>
                <a:lnTo>
                  <a:pt x="5426" y="4069"/>
                </a:lnTo>
                <a:lnTo>
                  <a:pt x="5396" y="4067"/>
                </a:lnTo>
                <a:lnTo>
                  <a:pt x="5367" y="4065"/>
                </a:lnTo>
                <a:lnTo>
                  <a:pt x="5337" y="4061"/>
                </a:lnTo>
                <a:lnTo>
                  <a:pt x="5308" y="4056"/>
                </a:lnTo>
                <a:lnTo>
                  <a:pt x="5281" y="4051"/>
                </a:lnTo>
                <a:lnTo>
                  <a:pt x="5253" y="4045"/>
                </a:lnTo>
                <a:lnTo>
                  <a:pt x="5225" y="4037"/>
                </a:lnTo>
                <a:lnTo>
                  <a:pt x="5199" y="4029"/>
                </a:lnTo>
                <a:lnTo>
                  <a:pt x="5173" y="4021"/>
                </a:lnTo>
                <a:lnTo>
                  <a:pt x="5149" y="4012"/>
                </a:lnTo>
                <a:lnTo>
                  <a:pt x="5125" y="4002"/>
                </a:lnTo>
                <a:lnTo>
                  <a:pt x="5102" y="3992"/>
                </a:lnTo>
                <a:lnTo>
                  <a:pt x="5080" y="3981"/>
                </a:lnTo>
                <a:lnTo>
                  <a:pt x="5060" y="3971"/>
                </a:lnTo>
                <a:lnTo>
                  <a:pt x="5039" y="3960"/>
                </a:lnTo>
                <a:lnTo>
                  <a:pt x="4970" y="4220"/>
                </a:lnTo>
                <a:close/>
                <a:moveTo>
                  <a:pt x="6369" y="2582"/>
                </a:moveTo>
                <a:lnTo>
                  <a:pt x="6369" y="3567"/>
                </a:lnTo>
                <a:lnTo>
                  <a:pt x="6370" y="3616"/>
                </a:lnTo>
                <a:lnTo>
                  <a:pt x="6372" y="3664"/>
                </a:lnTo>
                <a:lnTo>
                  <a:pt x="6376" y="3711"/>
                </a:lnTo>
                <a:lnTo>
                  <a:pt x="6381" y="3755"/>
                </a:lnTo>
                <a:lnTo>
                  <a:pt x="6388" y="3797"/>
                </a:lnTo>
                <a:lnTo>
                  <a:pt x="6396" y="3838"/>
                </a:lnTo>
                <a:lnTo>
                  <a:pt x="6405" y="3877"/>
                </a:lnTo>
                <a:lnTo>
                  <a:pt x="6416" y="3915"/>
                </a:lnTo>
                <a:lnTo>
                  <a:pt x="6429" y="3950"/>
                </a:lnTo>
                <a:lnTo>
                  <a:pt x="6442" y="3984"/>
                </a:lnTo>
                <a:lnTo>
                  <a:pt x="6456" y="4016"/>
                </a:lnTo>
                <a:lnTo>
                  <a:pt x="6473" y="4047"/>
                </a:lnTo>
                <a:lnTo>
                  <a:pt x="6490" y="4075"/>
                </a:lnTo>
                <a:lnTo>
                  <a:pt x="6508" y="4103"/>
                </a:lnTo>
                <a:lnTo>
                  <a:pt x="6528" y="4128"/>
                </a:lnTo>
                <a:lnTo>
                  <a:pt x="6548" y="4152"/>
                </a:lnTo>
                <a:lnTo>
                  <a:pt x="6571" y="4174"/>
                </a:lnTo>
                <a:lnTo>
                  <a:pt x="6593" y="4195"/>
                </a:lnTo>
                <a:lnTo>
                  <a:pt x="6618" y="4214"/>
                </a:lnTo>
                <a:lnTo>
                  <a:pt x="6643" y="4233"/>
                </a:lnTo>
                <a:lnTo>
                  <a:pt x="6670" y="4248"/>
                </a:lnTo>
                <a:lnTo>
                  <a:pt x="6698" y="4263"/>
                </a:lnTo>
                <a:lnTo>
                  <a:pt x="6726" y="4277"/>
                </a:lnTo>
                <a:lnTo>
                  <a:pt x="6756" y="4288"/>
                </a:lnTo>
                <a:lnTo>
                  <a:pt x="6786" y="4298"/>
                </a:lnTo>
                <a:lnTo>
                  <a:pt x="6817" y="4307"/>
                </a:lnTo>
                <a:lnTo>
                  <a:pt x="6850" y="4315"/>
                </a:lnTo>
                <a:lnTo>
                  <a:pt x="6883" y="4321"/>
                </a:lnTo>
                <a:lnTo>
                  <a:pt x="6918" y="4326"/>
                </a:lnTo>
                <a:lnTo>
                  <a:pt x="6952" y="4329"/>
                </a:lnTo>
                <a:lnTo>
                  <a:pt x="6989" y="4331"/>
                </a:lnTo>
                <a:lnTo>
                  <a:pt x="7026" y="4332"/>
                </a:lnTo>
                <a:lnTo>
                  <a:pt x="7064" y="4331"/>
                </a:lnTo>
                <a:lnTo>
                  <a:pt x="7102" y="4329"/>
                </a:lnTo>
                <a:lnTo>
                  <a:pt x="7138" y="4326"/>
                </a:lnTo>
                <a:lnTo>
                  <a:pt x="7174" y="4321"/>
                </a:lnTo>
                <a:lnTo>
                  <a:pt x="7209" y="4315"/>
                </a:lnTo>
                <a:lnTo>
                  <a:pt x="7244" y="4306"/>
                </a:lnTo>
                <a:lnTo>
                  <a:pt x="7277" y="4297"/>
                </a:lnTo>
                <a:lnTo>
                  <a:pt x="7308" y="4286"/>
                </a:lnTo>
                <a:lnTo>
                  <a:pt x="7340" y="4275"/>
                </a:lnTo>
                <a:lnTo>
                  <a:pt x="7370" y="4260"/>
                </a:lnTo>
                <a:lnTo>
                  <a:pt x="7398" y="4245"/>
                </a:lnTo>
                <a:lnTo>
                  <a:pt x="7426" y="4229"/>
                </a:lnTo>
                <a:lnTo>
                  <a:pt x="7453" y="4211"/>
                </a:lnTo>
                <a:lnTo>
                  <a:pt x="7478" y="4191"/>
                </a:lnTo>
                <a:lnTo>
                  <a:pt x="7503" y="4170"/>
                </a:lnTo>
                <a:lnTo>
                  <a:pt x="7526" y="4147"/>
                </a:lnTo>
                <a:lnTo>
                  <a:pt x="7548" y="4123"/>
                </a:lnTo>
                <a:lnTo>
                  <a:pt x="7568" y="4097"/>
                </a:lnTo>
                <a:lnTo>
                  <a:pt x="7588" y="4070"/>
                </a:lnTo>
                <a:lnTo>
                  <a:pt x="7606" y="4040"/>
                </a:lnTo>
                <a:lnTo>
                  <a:pt x="7623" y="4010"/>
                </a:lnTo>
                <a:lnTo>
                  <a:pt x="7639" y="3978"/>
                </a:lnTo>
                <a:lnTo>
                  <a:pt x="7652" y="3944"/>
                </a:lnTo>
                <a:lnTo>
                  <a:pt x="7665" y="3909"/>
                </a:lnTo>
                <a:lnTo>
                  <a:pt x="7677" y="3872"/>
                </a:lnTo>
                <a:lnTo>
                  <a:pt x="7687" y="3833"/>
                </a:lnTo>
                <a:lnTo>
                  <a:pt x="7695" y="3792"/>
                </a:lnTo>
                <a:lnTo>
                  <a:pt x="7702" y="3750"/>
                </a:lnTo>
                <a:lnTo>
                  <a:pt x="7707" y="3706"/>
                </a:lnTo>
                <a:lnTo>
                  <a:pt x="7711" y="3661"/>
                </a:lnTo>
                <a:lnTo>
                  <a:pt x="7713" y="3614"/>
                </a:lnTo>
                <a:lnTo>
                  <a:pt x="7714" y="3565"/>
                </a:lnTo>
                <a:lnTo>
                  <a:pt x="7714" y="2582"/>
                </a:lnTo>
                <a:lnTo>
                  <a:pt x="7399" y="2582"/>
                </a:lnTo>
                <a:lnTo>
                  <a:pt x="7399" y="3585"/>
                </a:lnTo>
                <a:lnTo>
                  <a:pt x="7399" y="3616"/>
                </a:lnTo>
                <a:lnTo>
                  <a:pt x="7398" y="3647"/>
                </a:lnTo>
                <a:lnTo>
                  <a:pt x="7396" y="3675"/>
                </a:lnTo>
                <a:lnTo>
                  <a:pt x="7393" y="3704"/>
                </a:lnTo>
                <a:lnTo>
                  <a:pt x="7390" y="3731"/>
                </a:lnTo>
                <a:lnTo>
                  <a:pt x="7386" y="3756"/>
                </a:lnTo>
                <a:lnTo>
                  <a:pt x="7381" y="3781"/>
                </a:lnTo>
                <a:lnTo>
                  <a:pt x="7375" y="3805"/>
                </a:lnTo>
                <a:lnTo>
                  <a:pt x="7369" y="3828"/>
                </a:lnTo>
                <a:lnTo>
                  <a:pt x="7362" y="3849"/>
                </a:lnTo>
                <a:lnTo>
                  <a:pt x="7353" y="3870"/>
                </a:lnTo>
                <a:lnTo>
                  <a:pt x="7345" y="3890"/>
                </a:lnTo>
                <a:lnTo>
                  <a:pt x="7335" y="3909"/>
                </a:lnTo>
                <a:lnTo>
                  <a:pt x="7326" y="3926"/>
                </a:lnTo>
                <a:lnTo>
                  <a:pt x="7314" y="3942"/>
                </a:lnTo>
                <a:lnTo>
                  <a:pt x="7303" y="3959"/>
                </a:lnTo>
                <a:lnTo>
                  <a:pt x="7291" y="3973"/>
                </a:lnTo>
                <a:lnTo>
                  <a:pt x="7279" y="3987"/>
                </a:lnTo>
                <a:lnTo>
                  <a:pt x="7265" y="4000"/>
                </a:lnTo>
                <a:lnTo>
                  <a:pt x="7251" y="4012"/>
                </a:lnTo>
                <a:lnTo>
                  <a:pt x="7237" y="4022"/>
                </a:lnTo>
                <a:lnTo>
                  <a:pt x="7221" y="4032"/>
                </a:lnTo>
                <a:lnTo>
                  <a:pt x="7206" y="4040"/>
                </a:lnTo>
                <a:lnTo>
                  <a:pt x="7190" y="4049"/>
                </a:lnTo>
                <a:lnTo>
                  <a:pt x="7172" y="4056"/>
                </a:lnTo>
                <a:lnTo>
                  <a:pt x="7155" y="4062"/>
                </a:lnTo>
                <a:lnTo>
                  <a:pt x="7136" y="4067"/>
                </a:lnTo>
                <a:lnTo>
                  <a:pt x="7118" y="4071"/>
                </a:lnTo>
                <a:lnTo>
                  <a:pt x="7099" y="4074"/>
                </a:lnTo>
                <a:lnTo>
                  <a:pt x="7078" y="4076"/>
                </a:lnTo>
                <a:lnTo>
                  <a:pt x="7058" y="4078"/>
                </a:lnTo>
                <a:lnTo>
                  <a:pt x="7037" y="4078"/>
                </a:lnTo>
                <a:lnTo>
                  <a:pt x="7017" y="4078"/>
                </a:lnTo>
                <a:lnTo>
                  <a:pt x="6998" y="4076"/>
                </a:lnTo>
                <a:lnTo>
                  <a:pt x="6979" y="4074"/>
                </a:lnTo>
                <a:lnTo>
                  <a:pt x="6960" y="4071"/>
                </a:lnTo>
                <a:lnTo>
                  <a:pt x="6943" y="4067"/>
                </a:lnTo>
                <a:lnTo>
                  <a:pt x="6926" y="4062"/>
                </a:lnTo>
                <a:lnTo>
                  <a:pt x="6908" y="4056"/>
                </a:lnTo>
                <a:lnTo>
                  <a:pt x="6892" y="4049"/>
                </a:lnTo>
                <a:lnTo>
                  <a:pt x="6876" y="4040"/>
                </a:lnTo>
                <a:lnTo>
                  <a:pt x="6860" y="4031"/>
                </a:lnTo>
                <a:lnTo>
                  <a:pt x="6846" y="4022"/>
                </a:lnTo>
                <a:lnTo>
                  <a:pt x="6832" y="4011"/>
                </a:lnTo>
                <a:lnTo>
                  <a:pt x="6818" y="4000"/>
                </a:lnTo>
                <a:lnTo>
                  <a:pt x="6805" y="3986"/>
                </a:lnTo>
                <a:lnTo>
                  <a:pt x="6793" y="3973"/>
                </a:lnTo>
                <a:lnTo>
                  <a:pt x="6780" y="3958"/>
                </a:lnTo>
                <a:lnTo>
                  <a:pt x="6769" y="3942"/>
                </a:lnTo>
                <a:lnTo>
                  <a:pt x="6759" y="3926"/>
                </a:lnTo>
                <a:lnTo>
                  <a:pt x="6749" y="3907"/>
                </a:lnTo>
                <a:lnTo>
                  <a:pt x="6740" y="3889"/>
                </a:lnTo>
                <a:lnTo>
                  <a:pt x="6731" y="3870"/>
                </a:lnTo>
                <a:lnTo>
                  <a:pt x="6723" y="3849"/>
                </a:lnTo>
                <a:lnTo>
                  <a:pt x="6716" y="3827"/>
                </a:lnTo>
                <a:lnTo>
                  <a:pt x="6709" y="3804"/>
                </a:lnTo>
                <a:lnTo>
                  <a:pt x="6704" y="3781"/>
                </a:lnTo>
                <a:lnTo>
                  <a:pt x="6699" y="3756"/>
                </a:lnTo>
                <a:lnTo>
                  <a:pt x="6693" y="3730"/>
                </a:lnTo>
                <a:lnTo>
                  <a:pt x="6690" y="3703"/>
                </a:lnTo>
                <a:lnTo>
                  <a:pt x="6687" y="3675"/>
                </a:lnTo>
                <a:lnTo>
                  <a:pt x="6685" y="3647"/>
                </a:lnTo>
                <a:lnTo>
                  <a:pt x="6684" y="3616"/>
                </a:lnTo>
                <a:lnTo>
                  <a:pt x="6684" y="3585"/>
                </a:lnTo>
                <a:lnTo>
                  <a:pt x="6684" y="2582"/>
                </a:lnTo>
                <a:lnTo>
                  <a:pt x="6369" y="2582"/>
                </a:lnTo>
                <a:close/>
                <a:moveTo>
                  <a:pt x="8072" y="4303"/>
                </a:moveTo>
                <a:lnTo>
                  <a:pt x="9095" y="4303"/>
                </a:lnTo>
                <a:lnTo>
                  <a:pt x="9095" y="4039"/>
                </a:lnTo>
                <a:lnTo>
                  <a:pt x="8388" y="4039"/>
                </a:lnTo>
                <a:lnTo>
                  <a:pt x="8388" y="2582"/>
                </a:lnTo>
                <a:lnTo>
                  <a:pt x="8072" y="2582"/>
                </a:lnTo>
                <a:lnTo>
                  <a:pt x="8072" y="4303"/>
                </a:lnTo>
                <a:close/>
                <a:moveTo>
                  <a:pt x="9413" y="4303"/>
                </a:moveTo>
                <a:lnTo>
                  <a:pt x="9727" y="4303"/>
                </a:lnTo>
                <a:lnTo>
                  <a:pt x="9727" y="2846"/>
                </a:lnTo>
                <a:lnTo>
                  <a:pt x="10224" y="2846"/>
                </a:lnTo>
                <a:lnTo>
                  <a:pt x="10224" y="2582"/>
                </a:lnTo>
                <a:lnTo>
                  <a:pt x="8921" y="2582"/>
                </a:lnTo>
                <a:lnTo>
                  <a:pt x="8921" y="2846"/>
                </a:lnTo>
                <a:lnTo>
                  <a:pt x="9413" y="2846"/>
                </a:lnTo>
                <a:lnTo>
                  <a:pt x="9413" y="4303"/>
                </a:lnTo>
                <a:close/>
                <a:moveTo>
                  <a:pt x="11128" y="3816"/>
                </a:moveTo>
                <a:lnTo>
                  <a:pt x="11285" y="4303"/>
                </a:lnTo>
                <a:lnTo>
                  <a:pt x="11622" y="4303"/>
                </a:lnTo>
                <a:lnTo>
                  <a:pt x="11063" y="2582"/>
                </a:lnTo>
                <a:lnTo>
                  <a:pt x="10663" y="2582"/>
                </a:lnTo>
                <a:lnTo>
                  <a:pt x="10109" y="4303"/>
                </a:lnTo>
                <a:lnTo>
                  <a:pt x="10435" y="4303"/>
                </a:lnTo>
                <a:lnTo>
                  <a:pt x="10582" y="3816"/>
                </a:lnTo>
                <a:lnTo>
                  <a:pt x="11128" y="3816"/>
                </a:lnTo>
                <a:close/>
                <a:moveTo>
                  <a:pt x="10633" y="3579"/>
                </a:moveTo>
                <a:lnTo>
                  <a:pt x="10766" y="3154"/>
                </a:lnTo>
                <a:lnTo>
                  <a:pt x="10777" y="3115"/>
                </a:lnTo>
                <a:lnTo>
                  <a:pt x="10789" y="3074"/>
                </a:lnTo>
                <a:lnTo>
                  <a:pt x="10799" y="3033"/>
                </a:lnTo>
                <a:lnTo>
                  <a:pt x="10809" y="2992"/>
                </a:lnTo>
                <a:lnTo>
                  <a:pt x="10819" y="2950"/>
                </a:lnTo>
                <a:lnTo>
                  <a:pt x="10828" y="2909"/>
                </a:lnTo>
                <a:lnTo>
                  <a:pt x="10839" y="2870"/>
                </a:lnTo>
                <a:lnTo>
                  <a:pt x="10848" y="2832"/>
                </a:lnTo>
                <a:lnTo>
                  <a:pt x="10854" y="2832"/>
                </a:lnTo>
                <a:lnTo>
                  <a:pt x="10863" y="2870"/>
                </a:lnTo>
                <a:lnTo>
                  <a:pt x="10873" y="2908"/>
                </a:lnTo>
                <a:lnTo>
                  <a:pt x="10884" y="2949"/>
                </a:lnTo>
                <a:lnTo>
                  <a:pt x="10895" y="2990"/>
                </a:lnTo>
                <a:lnTo>
                  <a:pt x="10905" y="3032"/>
                </a:lnTo>
                <a:lnTo>
                  <a:pt x="10917" y="3073"/>
                </a:lnTo>
                <a:lnTo>
                  <a:pt x="10929" y="3114"/>
                </a:lnTo>
                <a:lnTo>
                  <a:pt x="10941" y="3155"/>
                </a:lnTo>
                <a:lnTo>
                  <a:pt x="11077" y="3579"/>
                </a:lnTo>
                <a:lnTo>
                  <a:pt x="10633" y="3579"/>
                </a:lnTo>
                <a:close/>
                <a:moveTo>
                  <a:pt x="12151" y="4303"/>
                </a:moveTo>
                <a:lnTo>
                  <a:pt x="12151" y="3688"/>
                </a:lnTo>
                <a:lnTo>
                  <a:pt x="12151" y="3634"/>
                </a:lnTo>
                <a:lnTo>
                  <a:pt x="12151" y="3583"/>
                </a:lnTo>
                <a:lnTo>
                  <a:pt x="12151" y="3533"/>
                </a:lnTo>
                <a:lnTo>
                  <a:pt x="12151" y="3485"/>
                </a:lnTo>
                <a:lnTo>
                  <a:pt x="12150" y="3437"/>
                </a:lnTo>
                <a:lnTo>
                  <a:pt x="12150" y="3390"/>
                </a:lnTo>
                <a:lnTo>
                  <a:pt x="12149" y="3344"/>
                </a:lnTo>
                <a:lnTo>
                  <a:pt x="12148" y="3298"/>
                </a:lnTo>
                <a:lnTo>
                  <a:pt x="12147" y="3254"/>
                </a:lnTo>
                <a:lnTo>
                  <a:pt x="12146" y="3210"/>
                </a:lnTo>
                <a:lnTo>
                  <a:pt x="12144" y="3166"/>
                </a:lnTo>
                <a:lnTo>
                  <a:pt x="12143" y="3123"/>
                </a:lnTo>
                <a:lnTo>
                  <a:pt x="12141" y="3080"/>
                </a:lnTo>
                <a:lnTo>
                  <a:pt x="12139" y="3038"/>
                </a:lnTo>
                <a:lnTo>
                  <a:pt x="12137" y="2995"/>
                </a:lnTo>
                <a:lnTo>
                  <a:pt x="12135" y="2953"/>
                </a:lnTo>
                <a:lnTo>
                  <a:pt x="12143" y="2952"/>
                </a:lnTo>
                <a:lnTo>
                  <a:pt x="12176" y="3026"/>
                </a:lnTo>
                <a:lnTo>
                  <a:pt x="12212" y="3101"/>
                </a:lnTo>
                <a:lnTo>
                  <a:pt x="12248" y="3176"/>
                </a:lnTo>
                <a:lnTo>
                  <a:pt x="12287" y="3252"/>
                </a:lnTo>
                <a:lnTo>
                  <a:pt x="12327" y="3327"/>
                </a:lnTo>
                <a:lnTo>
                  <a:pt x="12368" y="3401"/>
                </a:lnTo>
                <a:lnTo>
                  <a:pt x="12410" y="3474"/>
                </a:lnTo>
                <a:lnTo>
                  <a:pt x="12452" y="3545"/>
                </a:lnTo>
                <a:lnTo>
                  <a:pt x="12901" y="4303"/>
                </a:lnTo>
                <a:lnTo>
                  <a:pt x="13227" y="4303"/>
                </a:lnTo>
                <a:lnTo>
                  <a:pt x="13227" y="2582"/>
                </a:lnTo>
                <a:lnTo>
                  <a:pt x="12937" y="2582"/>
                </a:lnTo>
                <a:lnTo>
                  <a:pt x="12937" y="3182"/>
                </a:lnTo>
                <a:lnTo>
                  <a:pt x="12937" y="3280"/>
                </a:lnTo>
                <a:lnTo>
                  <a:pt x="12938" y="3373"/>
                </a:lnTo>
                <a:lnTo>
                  <a:pt x="12939" y="3464"/>
                </a:lnTo>
                <a:lnTo>
                  <a:pt x="12942" y="3552"/>
                </a:lnTo>
                <a:lnTo>
                  <a:pt x="12946" y="3639"/>
                </a:lnTo>
                <a:lnTo>
                  <a:pt x="12951" y="3724"/>
                </a:lnTo>
                <a:lnTo>
                  <a:pt x="12957" y="3810"/>
                </a:lnTo>
                <a:lnTo>
                  <a:pt x="12964" y="3896"/>
                </a:lnTo>
                <a:lnTo>
                  <a:pt x="12958" y="3897"/>
                </a:lnTo>
                <a:lnTo>
                  <a:pt x="12928" y="3827"/>
                </a:lnTo>
                <a:lnTo>
                  <a:pt x="12895" y="3755"/>
                </a:lnTo>
                <a:lnTo>
                  <a:pt x="12861" y="3683"/>
                </a:lnTo>
                <a:lnTo>
                  <a:pt x="12824" y="3610"/>
                </a:lnTo>
                <a:lnTo>
                  <a:pt x="12788" y="3537"/>
                </a:lnTo>
                <a:lnTo>
                  <a:pt x="12748" y="3465"/>
                </a:lnTo>
                <a:lnTo>
                  <a:pt x="12708" y="3392"/>
                </a:lnTo>
                <a:lnTo>
                  <a:pt x="12665" y="3321"/>
                </a:lnTo>
                <a:lnTo>
                  <a:pt x="12220" y="2582"/>
                </a:lnTo>
                <a:lnTo>
                  <a:pt x="11861" y="2582"/>
                </a:lnTo>
                <a:lnTo>
                  <a:pt x="11861" y="4303"/>
                </a:lnTo>
                <a:lnTo>
                  <a:pt x="12151" y="4303"/>
                </a:lnTo>
                <a:close/>
                <a:moveTo>
                  <a:pt x="14772" y="4005"/>
                </a:moveTo>
                <a:lnTo>
                  <a:pt x="14756" y="4011"/>
                </a:lnTo>
                <a:lnTo>
                  <a:pt x="14739" y="4018"/>
                </a:lnTo>
                <a:lnTo>
                  <a:pt x="14721" y="4024"/>
                </a:lnTo>
                <a:lnTo>
                  <a:pt x="14702" y="4030"/>
                </a:lnTo>
                <a:lnTo>
                  <a:pt x="14681" y="4035"/>
                </a:lnTo>
                <a:lnTo>
                  <a:pt x="14661" y="4040"/>
                </a:lnTo>
                <a:lnTo>
                  <a:pt x="14639" y="4046"/>
                </a:lnTo>
                <a:lnTo>
                  <a:pt x="14618" y="4050"/>
                </a:lnTo>
                <a:lnTo>
                  <a:pt x="14595" y="4054"/>
                </a:lnTo>
                <a:lnTo>
                  <a:pt x="14572" y="4057"/>
                </a:lnTo>
                <a:lnTo>
                  <a:pt x="14548" y="4060"/>
                </a:lnTo>
                <a:lnTo>
                  <a:pt x="14525" y="4062"/>
                </a:lnTo>
                <a:lnTo>
                  <a:pt x="14501" y="4064"/>
                </a:lnTo>
                <a:lnTo>
                  <a:pt x="14476" y="4066"/>
                </a:lnTo>
                <a:lnTo>
                  <a:pt x="14453" y="4067"/>
                </a:lnTo>
                <a:lnTo>
                  <a:pt x="14429" y="4067"/>
                </a:lnTo>
                <a:lnTo>
                  <a:pt x="14394" y="4066"/>
                </a:lnTo>
                <a:lnTo>
                  <a:pt x="14360" y="4064"/>
                </a:lnTo>
                <a:lnTo>
                  <a:pt x="14327" y="4061"/>
                </a:lnTo>
                <a:lnTo>
                  <a:pt x="14294" y="4056"/>
                </a:lnTo>
                <a:lnTo>
                  <a:pt x="14264" y="4050"/>
                </a:lnTo>
                <a:lnTo>
                  <a:pt x="14233" y="4042"/>
                </a:lnTo>
                <a:lnTo>
                  <a:pt x="14204" y="4033"/>
                </a:lnTo>
                <a:lnTo>
                  <a:pt x="14176" y="4023"/>
                </a:lnTo>
                <a:lnTo>
                  <a:pt x="14148" y="4012"/>
                </a:lnTo>
                <a:lnTo>
                  <a:pt x="14123" y="4000"/>
                </a:lnTo>
                <a:lnTo>
                  <a:pt x="14097" y="3986"/>
                </a:lnTo>
                <a:lnTo>
                  <a:pt x="14073" y="3971"/>
                </a:lnTo>
                <a:lnTo>
                  <a:pt x="14050" y="3955"/>
                </a:lnTo>
                <a:lnTo>
                  <a:pt x="14028" y="3937"/>
                </a:lnTo>
                <a:lnTo>
                  <a:pt x="14007" y="3919"/>
                </a:lnTo>
                <a:lnTo>
                  <a:pt x="13987" y="3899"/>
                </a:lnTo>
                <a:lnTo>
                  <a:pt x="13969" y="3879"/>
                </a:lnTo>
                <a:lnTo>
                  <a:pt x="13952" y="3856"/>
                </a:lnTo>
                <a:lnTo>
                  <a:pt x="13934" y="3834"/>
                </a:lnTo>
                <a:lnTo>
                  <a:pt x="13920" y="3810"/>
                </a:lnTo>
                <a:lnTo>
                  <a:pt x="13906" y="3785"/>
                </a:lnTo>
                <a:lnTo>
                  <a:pt x="13892" y="3759"/>
                </a:lnTo>
                <a:lnTo>
                  <a:pt x="13881" y="3732"/>
                </a:lnTo>
                <a:lnTo>
                  <a:pt x="13870" y="3704"/>
                </a:lnTo>
                <a:lnTo>
                  <a:pt x="13861" y="3675"/>
                </a:lnTo>
                <a:lnTo>
                  <a:pt x="13852" y="3645"/>
                </a:lnTo>
                <a:lnTo>
                  <a:pt x="13845" y="3614"/>
                </a:lnTo>
                <a:lnTo>
                  <a:pt x="13840" y="3582"/>
                </a:lnTo>
                <a:lnTo>
                  <a:pt x="13835" y="3550"/>
                </a:lnTo>
                <a:lnTo>
                  <a:pt x="13832" y="3517"/>
                </a:lnTo>
                <a:lnTo>
                  <a:pt x="13830" y="3482"/>
                </a:lnTo>
                <a:lnTo>
                  <a:pt x="13830" y="3447"/>
                </a:lnTo>
                <a:lnTo>
                  <a:pt x="13830" y="3408"/>
                </a:lnTo>
                <a:lnTo>
                  <a:pt x="13833" y="3372"/>
                </a:lnTo>
                <a:lnTo>
                  <a:pt x="13836" y="3336"/>
                </a:lnTo>
                <a:lnTo>
                  <a:pt x="13841" y="3301"/>
                </a:lnTo>
                <a:lnTo>
                  <a:pt x="13847" y="3267"/>
                </a:lnTo>
                <a:lnTo>
                  <a:pt x="13856" y="3235"/>
                </a:lnTo>
                <a:lnTo>
                  <a:pt x="13865" y="3204"/>
                </a:lnTo>
                <a:lnTo>
                  <a:pt x="13875" y="3173"/>
                </a:lnTo>
                <a:lnTo>
                  <a:pt x="13886" y="3145"/>
                </a:lnTo>
                <a:lnTo>
                  <a:pt x="13898" y="3117"/>
                </a:lnTo>
                <a:lnTo>
                  <a:pt x="13913" y="3090"/>
                </a:lnTo>
                <a:lnTo>
                  <a:pt x="13928" y="3065"/>
                </a:lnTo>
                <a:lnTo>
                  <a:pt x="13945" y="3041"/>
                </a:lnTo>
                <a:lnTo>
                  <a:pt x="13962" y="3018"/>
                </a:lnTo>
                <a:lnTo>
                  <a:pt x="13980" y="2996"/>
                </a:lnTo>
                <a:lnTo>
                  <a:pt x="14000" y="2976"/>
                </a:lnTo>
                <a:lnTo>
                  <a:pt x="14020" y="2956"/>
                </a:lnTo>
                <a:lnTo>
                  <a:pt x="14042" y="2938"/>
                </a:lnTo>
                <a:lnTo>
                  <a:pt x="14064" y="2921"/>
                </a:lnTo>
                <a:lnTo>
                  <a:pt x="14088" y="2905"/>
                </a:lnTo>
                <a:lnTo>
                  <a:pt x="14112" y="2891"/>
                </a:lnTo>
                <a:lnTo>
                  <a:pt x="14138" y="2878"/>
                </a:lnTo>
                <a:lnTo>
                  <a:pt x="14163" y="2865"/>
                </a:lnTo>
                <a:lnTo>
                  <a:pt x="14191" y="2855"/>
                </a:lnTo>
                <a:lnTo>
                  <a:pt x="14219" y="2845"/>
                </a:lnTo>
                <a:lnTo>
                  <a:pt x="14247" y="2837"/>
                </a:lnTo>
                <a:lnTo>
                  <a:pt x="14277" y="2831"/>
                </a:lnTo>
                <a:lnTo>
                  <a:pt x="14307" y="2825"/>
                </a:lnTo>
                <a:lnTo>
                  <a:pt x="14337" y="2820"/>
                </a:lnTo>
                <a:lnTo>
                  <a:pt x="14369" y="2816"/>
                </a:lnTo>
                <a:lnTo>
                  <a:pt x="14401" y="2815"/>
                </a:lnTo>
                <a:lnTo>
                  <a:pt x="14434" y="2814"/>
                </a:lnTo>
                <a:lnTo>
                  <a:pt x="14459" y="2814"/>
                </a:lnTo>
                <a:lnTo>
                  <a:pt x="14485" y="2815"/>
                </a:lnTo>
                <a:lnTo>
                  <a:pt x="14509" y="2817"/>
                </a:lnTo>
                <a:lnTo>
                  <a:pt x="14534" y="2819"/>
                </a:lnTo>
                <a:lnTo>
                  <a:pt x="14557" y="2822"/>
                </a:lnTo>
                <a:lnTo>
                  <a:pt x="14580" y="2826"/>
                </a:lnTo>
                <a:lnTo>
                  <a:pt x="14602" y="2830"/>
                </a:lnTo>
                <a:lnTo>
                  <a:pt x="14624" y="2835"/>
                </a:lnTo>
                <a:lnTo>
                  <a:pt x="14644" y="2839"/>
                </a:lnTo>
                <a:lnTo>
                  <a:pt x="14665" y="2844"/>
                </a:lnTo>
                <a:lnTo>
                  <a:pt x="14684" y="2850"/>
                </a:lnTo>
                <a:lnTo>
                  <a:pt x="14703" y="2855"/>
                </a:lnTo>
                <a:lnTo>
                  <a:pt x="14737" y="2868"/>
                </a:lnTo>
                <a:lnTo>
                  <a:pt x="14769" y="2882"/>
                </a:lnTo>
                <a:lnTo>
                  <a:pt x="14838" y="2631"/>
                </a:lnTo>
                <a:lnTo>
                  <a:pt x="14824" y="2625"/>
                </a:lnTo>
                <a:lnTo>
                  <a:pt x="14810" y="2618"/>
                </a:lnTo>
                <a:lnTo>
                  <a:pt x="14793" y="2612"/>
                </a:lnTo>
                <a:lnTo>
                  <a:pt x="14774" y="2605"/>
                </a:lnTo>
                <a:lnTo>
                  <a:pt x="14754" y="2599"/>
                </a:lnTo>
                <a:lnTo>
                  <a:pt x="14732" y="2592"/>
                </a:lnTo>
                <a:lnTo>
                  <a:pt x="14708" y="2586"/>
                </a:lnTo>
                <a:lnTo>
                  <a:pt x="14682" y="2580"/>
                </a:lnTo>
                <a:lnTo>
                  <a:pt x="14655" y="2575"/>
                </a:lnTo>
                <a:lnTo>
                  <a:pt x="14627" y="2570"/>
                </a:lnTo>
                <a:lnTo>
                  <a:pt x="14596" y="2566"/>
                </a:lnTo>
                <a:lnTo>
                  <a:pt x="14563" y="2562"/>
                </a:lnTo>
                <a:lnTo>
                  <a:pt x="14530" y="2559"/>
                </a:lnTo>
                <a:lnTo>
                  <a:pt x="14495" y="2557"/>
                </a:lnTo>
                <a:lnTo>
                  <a:pt x="14458" y="2556"/>
                </a:lnTo>
                <a:lnTo>
                  <a:pt x="14420" y="2555"/>
                </a:lnTo>
                <a:lnTo>
                  <a:pt x="14371" y="2556"/>
                </a:lnTo>
                <a:lnTo>
                  <a:pt x="14323" y="2559"/>
                </a:lnTo>
                <a:lnTo>
                  <a:pt x="14276" y="2564"/>
                </a:lnTo>
                <a:lnTo>
                  <a:pt x="14230" y="2571"/>
                </a:lnTo>
                <a:lnTo>
                  <a:pt x="14184" y="2579"/>
                </a:lnTo>
                <a:lnTo>
                  <a:pt x="14140" y="2590"/>
                </a:lnTo>
                <a:lnTo>
                  <a:pt x="14096" y="2603"/>
                </a:lnTo>
                <a:lnTo>
                  <a:pt x="14054" y="2617"/>
                </a:lnTo>
                <a:lnTo>
                  <a:pt x="14013" y="2633"/>
                </a:lnTo>
                <a:lnTo>
                  <a:pt x="13973" y="2652"/>
                </a:lnTo>
                <a:lnTo>
                  <a:pt x="13934" y="2671"/>
                </a:lnTo>
                <a:lnTo>
                  <a:pt x="13897" y="2693"/>
                </a:lnTo>
                <a:lnTo>
                  <a:pt x="13862" y="2716"/>
                </a:lnTo>
                <a:lnTo>
                  <a:pt x="13827" y="2742"/>
                </a:lnTo>
                <a:lnTo>
                  <a:pt x="13793" y="2768"/>
                </a:lnTo>
                <a:lnTo>
                  <a:pt x="13762" y="2797"/>
                </a:lnTo>
                <a:lnTo>
                  <a:pt x="13732" y="2827"/>
                </a:lnTo>
                <a:lnTo>
                  <a:pt x="13703" y="2858"/>
                </a:lnTo>
                <a:lnTo>
                  <a:pt x="13676" y="2892"/>
                </a:lnTo>
                <a:lnTo>
                  <a:pt x="13651" y="2927"/>
                </a:lnTo>
                <a:lnTo>
                  <a:pt x="13627" y="2964"/>
                </a:lnTo>
                <a:lnTo>
                  <a:pt x="13606" y="3001"/>
                </a:lnTo>
                <a:lnTo>
                  <a:pt x="13586" y="3041"/>
                </a:lnTo>
                <a:lnTo>
                  <a:pt x="13568" y="3082"/>
                </a:lnTo>
                <a:lnTo>
                  <a:pt x="13553" y="3125"/>
                </a:lnTo>
                <a:lnTo>
                  <a:pt x="13538" y="3169"/>
                </a:lnTo>
                <a:lnTo>
                  <a:pt x="13526" y="3214"/>
                </a:lnTo>
                <a:lnTo>
                  <a:pt x="13517" y="3261"/>
                </a:lnTo>
                <a:lnTo>
                  <a:pt x="13509" y="3309"/>
                </a:lnTo>
                <a:lnTo>
                  <a:pt x="13503" y="3359"/>
                </a:lnTo>
                <a:lnTo>
                  <a:pt x="13500" y="3410"/>
                </a:lnTo>
                <a:lnTo>
                  <a:pt x="13498" y="3463"/>
                </a:lnTo>
                <a:lnTo>
                  <a:pt x="13500" y="3512"/>
                </a:lnTo>
                <a:lnTo>
                  <a:pt x="13503" y="3559"/>
                </a:lnTo>
                <a:lnTo>
                  <a:pt x="13507" y="3606"/>
                </a:lnTo>
                <a:lnTo>
                  <a:pt x="13514" y="3651"/>
                </a:lnTo>
                <a:lnTo>
                  <a:pt x="13522" y="3695"/>
                </a:lnTo>
                <a:lnTo>
                  <a:pt x="13532" y="3738"/>
                </a:lnTo>
                <a:lnTo>
                  <a:pt x="13545" y="3779"/>
                </a:lnTo>
                <a:lnTo>
                  <a:pt x="13559" y="3820"/>
                </a:lnTo>
                <a:lnTo>
                  <a:pt x="13575" y="3858"/>
                </a:lnTo>
                <a:lnTo>
                  <a:pt x="13593" y="3896"/>
                </a:lnTo>
                <a:lnTo>
                  <a:pt x="13611" y="3933"/>
                </a:lnTo>
                <a:lnTo>
                  <a:pt x="13632" y="3968"/>
                </a:lnTo>
                <a:lnTo>
                  <a:pt x="13655" y="4002"/>
                </a:lnTo>
                <a:lnTo>
                  <a:pt x="13680" y="4033"/>
                </a:lnTo>
                <a:lnTo>
                  <a:pt x="13705" y="4064"/>
                </a:lnTo>
                <a:lnTo>
                  <a:pt x="13733" y="4093"/>
                </a:lnTo>
                <a:lnTo>
                  <a:pt x="13762" y="4120"/>
                </a:lnTo>
                <a:lnTo>
                  <a:pt x="13793" y="4147"/>
                </a:lnTo>
                <a:lnTo>
                  <a:pt x="13826" y="4171"/>
                </a:lnTo>
                <a:lnTo>
                  <a:pt x="13860" y="4194"/>
                </a:lnTo>
                <a:lnTo>
                  <a:pt x="13894" y="4215"/>
                </a:lnTo>
                <a:lnTo>
                  <a:pt x="13931" y="4235"/>
                </a:lnTo>
                <a:lnTo>
                  <a:pt x="13970" y="4252"/>
                </a:lnTo>
                <a:lnTo>
                  <a:pt x="14010" y="4268"/>
                </a:lnTo>
                <a:lnTo>
                  <a:pt x="14051" y="4283"/>
                </a:lnTo>
                <a:lnTo>
                  <a:pt x="14094" y="4295"/>
                </a:lnTo>
                <a:lnTo>
                  <a:pt x="14138" y="4305"/>
                </a:lnTo>
                <a:lnTo>
                  <a:pt x="14183" y="4315"/>
                </a:lnTo>
                <a:lnTo>
                  <a:pt x="14230" y="4322"/>
                </a:lnTo>
                <a:lnTo>
                  <a:pt x="14278" y="4327"/>
                </a:lnTo>
                <a:lnTo>
                  <a:pt x="14327" y="4329"/>
                </a:lnTo>
                <a:lnTo>
                  <a:pt x="14377" y="4330"/>
                </a:lnTo>
                <a:lnTo>
                  <a:pt x="14416" y="4330"/>
                </a:lnTo>
                <a:lnTo>
                  <a:pt x="14454" y="4329"/>
                </a:lnTo>
                <a:lnTo>
                  <a:pt x="14490" y="4326"/>
                </a:lnTo>
                <a:lnTo>
                  <a:pt x="14525" y="4324"/>
                </a:lnTo>
                <a:lnTo>
                  <a:pt x="14558" y="4320"/>
                </a:lnTo>
                <a:lnTo>
                  <a:pt x="14591" y="4316"/>
                </a:lnTo>
                <a:lnTo>
                  <a:pt x="14622" y="4310"/>
                </a:lnTo>
                <a:lnTo>
                  <a:pt x="14651" y="4305"/>
                </a:lnTo>
                <a:lnTo>
                  <a:pt x="14679" y="4299"/>
                </a:lnTo>
                <a:lnTo>
                  <a:pt x="14705" y="4293"/>
                </a:lnTo>
                <a:lnTo>
                  <a:pt x="14729" y="4287"/>
                </a:lnTo>
                <a:lnTo>
                  <a:pt x="14753" y="4280"/>
                </a:lnTo>
                <a:lnTo>
                  <a:pt x="14773" y="4274"/>
                </a:lnTo>
                <a:lnTo>
                  <a:pt x="14793" y="4266"/>
                </a:lnTo>
                <a:lnTo>
                  <a:pt x="14809" y="4259"/>
                </a:lnTo>
                <a:lnTo>
                  <a:pt x="14824" y="4252"/>
                </a:lnTo>
                <a:lnTo>
                  <a:pt x="14772" y="4005"/>
                </a:lnTo>
                <a:close/>
                <a:moveTo>
                  <a:pt x="15796" y="4303"/>
                </a:moveTo>
                <a:lnTo>
                  <a:pt x="15796" y="3578"/>
                </a:lnTo>
                <a:lnTo>
                  <a:pt x="16368" y="2582"/>
                </a:lnTo>
                <a:lnTo>
                  <a:pt x="16013" y="2582"/>
                </a:lnTo>
                <a:lnTo>
                  <a:pt x="15806" y="3023"/>
                </a:lnTo>
                <a:lnTo>
                  <a:pt x="15785" y="3069"/>
                </a:lnTo>
                <a:lnTo>
                  <a:pt x="15763" y="3114"/>
                </a:lnTo>
                <a:lnTo>
                  <a:pt x="15744" y="3157"/>
                </a:lnTo>
                <a:lnTo>
                  <a:pt x="15726" y="3199"/>
                </a:lnTo>
                <a:lnTo>
                  <a:pt x="15707" y="3241"/>
                </a:lnTo>
                <a:lnTo>
                  <a:pt x="15690" y="3283"/>
                </a:lnTo>
                <a:lnTo>
                  <a:pt x="15673" y="3324"/>
                </a:lnTo>
                <a:lnTo>
                  <a:pt x="15657" y="3364"/>
                </a:lnTo>
                <a:lnTo>
                  <a:pt x="15652" y="3364"/>
                </a:lnTo>
                <a:lnTo>
                  <a:pt x="15635" y="3322"/>
                </a:lnTo>
                <a:lnTo>
                  <a:pt x="15617" y="3280"/>
                </a:lnTo>
                <a:lnTo>
                  <a:pt x="15599" y="3239"/>
                </a:lnTo>
                <a:lnTo>
                  <a:pt x="15581" y="3198"/>
                </a:lnTo>
                <a:lnTo>
                  <a:pt x="15563" y="3156"/>
                </a:lnTo>
                <a:lnTo>
                  <a:pt x="15543" y="3114"/>
                </a:lnTo>
                <a:lnTo>
                  <a:pt x="15523" y="3070"/>
                </a:lnTo>
                <a:lnTo>
                  <a:pt x="15502" y="3024"/>
                </a:lnTo>
                <a:lnTo>
                  <a:pt x="15297" y="2582"/>
                </a:lnTo>
                <a:lnTo>
                  <a:pt x="14937" y="2582"/>
                </a:lnTo>
                <a:lnTo>
                  <a:pt x="15481" y="3586"/>
                </a:lnTo>
                <a:lnTo>
                  <a:pt x="15481" y="4303"/>
                </a:lnTo>
                <a:lnTo>
                  <a:pt x="15796" y="4303"/>
                </a:lnTo>
                <a:close/>
                <a:moveTo>
                  <a:pt x="7244" y="692"/>
                </a:moveTo>
                <a:lnTo>
                  <a:pt x="6894" y="1721"/>
                </a:lnTo>
                <a:lnTo>
                  <a:pt x="6222" y="1721"/>
                </a:lnTo>
                <a:lnTo>
                  <a:pt x="6881" y="0"/>
                </a:lnTo>
                <a:lnTo>
                  <a:pt x="7608" y="0"/>
                </a:lnTo>
                <a:lnTo>
                  <a:pt x="8267" y="1721"/>
                </a:lnTo>
                <a:lnTo>
                  <a:pt x="7595" y="1721"/>
                </a:lnTo>
                <a:lnTo>
                  <a:pt x="7244" y="692"/>
                </a:lnTo>
                <a:close/>
                <a:moveTo>
                  <a:pt x="9765" y="495"/>
                </a:moveTo>
                <a:lnTo>
                  <a:pt x="9765" y="0"/>
                </a:lnTo>
                <a:lnTo>
                  <a:pt x="8101" y="0"/>
                </a:lnTo>
                <a:lnTo>
                  <a:pt x="8101" y="495"/>
                </a:lnTo>
                <a:lnTo>
                  <a:pt x="8589" y="495"/>
                </a:lnTo>
                <a:lnTo>
                  <a:pt x="8589" y="1721"/>
                </a:lnTo>
                <a:lnTo>
                  <a:pt x="9277" y="1721"/>
                </a:lnTo>
                <a:lnTo>
                  <a:pt x="9277" y="495"/>
                </a:lnTo>
                <a:lnTo>
                  <a:pt x="9765" y="495"/>
                </a:lnTo>
                <a:close/>
                <a:moveTo>
                  <a:pt x="10621" y="692"/>
                </a:moveTo>
                <a:lnTo>
                  <a:pt x="10271" y="1721"/>
                </a:lnTo>
                <a:lnTo>
                  <a:pt x="9599" y="1721"/>
                </a:lnTo>
                <a:lnTo>
                  <a:pt x="10258" y="0"/>
                </a:lnTo>
                <a:lnTo>
                  <a:pt x="10985" y="0"/>
                </a:lnTo>
                <a:lnTo>
                  <a:pt x="11644" y="1721"/>
                </a:lnTo>
                <a:lnTo>
                  <a:pt x="10972" y="1721"/>
                </a:lnTo>
                <a:lnTo>
                  <a:pt x="10621" y="692"/>
                </a:lnTo>
                <a:close/>
              </a:path>
            </a:pathLst>
          </a:custGeom>
          <a:solidFill>
            <a:schemeClr val="bg1">
              <a:lumMod val="65000"/>
            </a:schemeClr>
          </a:solidFill>
          <a:ln>
            <a:noFill/>
          </a:ln>
          <a:extLst/>
        </p:spPr>
        <p:txBody>
          <a:bodyPr vert="horz" wrap="square" lIns="68580" tIns="34290" rIns="68580" bIns="34290" numCol="1" anchor="t" anchorCtr="0" compatLnSpc="1">
            <a:prstTxWarp prst="textNoShape">
              <a:avLst/>
            </a:prstTxWarp>
          </a:bodyPr>
          <a:lstStyle/>
          <a:p>
            <a:endParaRPr lang="en-US" u="sng" dirty="0">
              <a:solidFill>
                <a:srgbClr val="000000"/>
              </a:solidFill>
            </a:endParaRPr>
          </a:p>
        </p:txBody>
      </p:sp>
    </p:spTree>
    <p:extLst>
      <p:ext uri="{BB962C8B-B14F-4D97-AF65-F5344CB8AC3E}">
        <p14:creationId xmlns:p14="http://schemas.microsoft.com/office/powerpoint/2010/main" val="29986795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898" y="1125539"/>
            <a:ext cx="4011084" cy="787399"/>
          </a:xfrm>
        </p:spPr>
        <p:txBody>
          <a:bodyPr anchor="b">
            <a:noAutofit/>
          </a:bodyPr>
          <a:lstStyle>
            <a:lvl1pPr algn="l">
              <a:defRPr sz="2267"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5437" y="1125539"/>
            <a:ext cx="6815667" cy="5199063"/>
          </a:xfrm>
        </p:spPr>
        <p:txBody>
          <a:bodyPr>
            <a:noAutofit/>
          </a:bodyPr>
          <a:lstStyle>
            <a:lvl1pPr>
              <a:defRPr sz="2267"/>
            </a:lvl1pPr>
            <a:lvl2pPr>
              <a:defRPr sz="2000"/>
            </a:lvl2pPr>
            <a:lvl3pPr>
              <a:defRPr sz="1867"/>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570898" y="1951037"/>
            <a:ext cx="4011084" cy="4373563"/>
          </a:xfrm>
        </p:spPr>
        <p:txBody>
          <a:bodyPr>
            <a:noAutofit/>
          </a:bodyPr>
          <a:lstStyle>
            <a:lvl1pPr marL="0" indent="0">
              <a:buNone/>
              <a:defRPr sz="2267"/>
            </a:lvl1pPr>
            <a:lvl2pPr marL="457189" indent="0">
              <a:buNone/>
              <a:defRPr sz="1200"/>
            </a:lvl2pPr>
            <a:lvl3pPr marL="914377" indent="0">
              <a:buNone/>
              <a:defRPr sz="1067"/>
            </a:lvl3pPr>
            <a:lvl4pPr marL="1371566" indent="0">
              <a:buNone/>
              <a:defRPr sz="933"/>
            </a:lvl4pPr>
            <a:lvl5pPr marL="1828754" indent="0">
              <a:buNone/>
              <a:defRPr sz="933"/>
            </a:lvl5pPr>
            <a:lvl6pPr marL="2285943" indent="0">
              <a:buNone/>
              <a:defRPr sz="933"/>
            </a:lvl6pPr>
            <a:lvl7pPr marL="2743131" indent="0">
              <a:buNone/>
              <a:defRPr sz="933"/>
            </a:lvl7pPr>
            <a:lvl8pPr marL="3200320" indent="0">
              <a:buNone/>
              <a:defRPr sz="933"/>
            </a:lvl8pPr>
            <a:lvl9pPr marL="3657509" indent="0">
              <a:buNone/>
              <a:defRPr sz="933"/>
            </a:lvl9pPr>
          </a:lstStyle>
          <a:p>
            <a:pPr lvl="0"/>
            <a:r>
              <a:rPr lang="en-US" smtClean="0"/>
              <a:t>Click to edit Master text styles</a:t>
            </a:r>
          </a:p>
        </p:txBody>
      </p:sp>
      <p:sp>
        <p:nvSpPr>
          <p:cNvPr id="5" name="Text Placeholder 5"/>
          <p:cNvSpPr>
            <a:spLocks noGrp="1"/>
          </p:cNvSpPr>
          <p:nvPr>
            <p:ph type="body" sz="quarter" idx="10" hasCustomPrompt="1"/>
          </p:nvPr>
        </p:nvSpPr>
        <p:spPr>
          <a:xfrm>
            <a:off x="6306952" y="6518754"/>
            <a:ext cx="37514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33374687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4" y="0"/>
            <a:ext cx="12192000" cy="68580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91440" tIns="45720" rIns="91440" bIns="45720" rtlCol="0" anchor="ctr"/>
          <a:lstStyle/>
          <a:p>
            <a:pPr algn="ctr" defTabSz="914377">
              <a:defRPr/>
            </a:pPr>
            <a:endParaRPr lang="en-US" sz="1867" kern="0" dirty="0">
              <a:solidFill>
                <a:sysClr val="window" lastClr="FFFFFF"/>
              </a:solidFill>
            </a:endParaRPr>
          </a:p>
        </p:txBody>
      </p:sp>
      <p:sp>
        <p:nvSpPr>
          <p:cNvPr id="2" name="Title 1"/>
          <p:cNvSpPr>
            <a:spLocks noGrp="1"/>
          </p:cNvSpPr>
          <p:nvPr>
            <p:ph type="ctrTitle"/>
          </p:nvPr>
        </p:nvSpPr>
        <p:spPr>
          <a:xfrm>
            <a:off x="508005" y="2080611"/>
            <a:ext cx="9542777" cy="530352"/>
          </a:xfrm>
        </p:spPr>
        <p:txBody>
          <a:bodyPr>
            <a:noAutofit/>
          </a:bodyPr>
          <a:lstStyle>
            <a:lvl1pPr algn="l">
              <a:defRPr sz="3067">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508005" y="2675800"/>
            <a:ext cx="9542777" cy="457200"/>
          </a:xfrm>
        </p:spPr>
        <p:txBody>
          <a:bodyPr>
            <a:noAutofit/>
          </a:bodyPr>
          <a:lstStyle>
            <a:lvl1pPr marL="0" indent="0" algn="l">
              <a:buNone/>
              <a:defRPr sz="2400">
                <a:solidFill>
                  <a:schemeClr val="bg1"/>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18" name="Text Placeholder 5"/>
          <p:cNvSpPr>
            <a:spLocks noGrp="1"/>
          </p:cNvSpPr>
          <p:nvPr>
            <p:ph type="body" sz="quarter" idx="11" hasCustomPrompt="1"/>
          </p:nvPr>
        </p:nvSpPr>
        <p:spPr>
          <a:xfrm>
            <a:off x="532861" y="5879701"/>
            <a:ext cx="2475555" cy="402347"/>
          </a:xfrm>
        </p:spPr>
        <p:txBody>
          <a:bodyPr>
            <a:noAutofit/>
          </a:bodyPr>
          <a:lstStyle>
            <a:lvl1pPr marL="0" indent="0">
              <a:buNone/>
              <a:defRPr sz="1867">
                <a:solidFill>
                  <a:schemeClr val="bg1"/>
                </a:solidFill>
                <a:latin typeface="+mj-lt"/>
              </a:defRPr>
            </a:lvl1pPr>
          </a:lstStyle>
          <a:p>
            <a:pPr lvl="0"/>
            <a:r>
              <a:rPr lang="en-US" dirty="0" smtClean="0"/>
              <a:t>Insert Date</a:t>
            </a: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132628"/>
            <a:ext cx="2454503" cy="1125173"/>
          </a:xfrm>
          <a:prstGeom prst="rect">
            <a:avLst/>
          </a:prstGeom>
        </p:spPr>
      </p:pic>
      <p:sp>
        <p:nvSpPr>
          <p:cNvPr id="16" name="TextBox 15"/>
          <p:cNvSpPr txBox="1"/>
          <p:nvPr/>
        </p:nvSpPr>
        <p:spPr>
          <a:xfrm>
            <a:off x="9183224" y="6384273"/>
            <a:ext cx="2805576" cy="235898"/>
          </a:xfrm>
          <a:prstGeom prst="rect">
            <a:avLst/>
          </a:prstGeom>
          <a:noFill/>
        </p:spPr>
        <p:txBody>
          <a:bodyPr wrap="none" rtlCol="0">
            <a:spAutoFit/>
          </a:bodyPr>
          <a:lstStyle/>
          <a:p>
            <a:pPr algn="r" defTabSz="914377"/>
            <a:r>
              <a:rPr lang="en-US" sz="933" dirty="0" smtClean="0">
                <a:solidFill>
                  <a:prstClr val="white"/>
                </a:solidFill>
              </a:rPr>
              <a:t>| Copyright </a:t>
            </a:r>
            <a:r>
              <a:rPr lang="en-US" sz="933" dirty="0">
                <a:solidFill>
                  <a:prstClr val="white"/>
                </a:solidFill>
              </a:rPr>
              <a:t>© </a:t>
            </a:r>
            <a:r>
              <a:rPr lang="en-US" sz="933" dirty="0" smtClean="0">
                <a:solidFill>
                  <a:prstClr val="white"/>
                </a:solidFill>
              </a:rPr>
              <a:t>2016 Tata Consultancy Services Limited</a:t>
            </a:r>
            <a:endParaRPr lang="en-US" sz="933" dirty="0">
              <a:solidFill>
                <a:prstClr val="white"/>
              </a:solidFill>
            </a:endParaRPr>
          </a:p>
        </p:txBody>
      </p:sp>
      <p:sp>
        <p:nvSpPr>
          <p:cNvPr id="20" name="Text Placeholder 4"/>
          <p:cNvSpPr>
            <a:spLocks noGrp="1"/>
          </p:cNvSpPr>
          <p:nvPr>
            <p:ph type="body" sz="quarter" idx="14" hasCustomPrompt="1"/>
          </p:nvPr>
        </p:nvSpPr>
        <p:spPr>
          <a:xfrm>
            <a:off x="6146800" y="6383652"/>
            <a:ext cx="3048000" cy="203200"/>
          </a:xfrm>
        </p:spPr>
        <p:txBody>
          <a:bodyPr wrap="none">
            <a:noAutofit/>
          </a:bodyPr>
          <a:lstStyle>
            <a:lvl1pPr marL="0" indent="0" algn="r">
              <a:buNone/>
              <a:defRPr sz="1067">
                <a:solidFill>
                  <a:schemeClr val="bg1"/>
                </a:solidFill>
                <a:latin typeface="+mj-lt"/>
              </a:defRPr>
            </a:lvl1pPr>
          </a:lstStyle>
          <a:p>
            <a:pPr lvl="0"/>
            <a:r>
              <a:rPr lang="en-US" dirty="0" smtClean="0"/>
              <a:t>Click to add Information Classification</a:t>
            </a:r>
            <a:endParaRPr lang="en-US" dirty="0"/>
          </a:p>
        </p:txBody>
      </p:sp>
      <p:grpSp>
        <p:nvGrpSpPr>
          <p:cNvPr id="19" name="Group 18"/>
          <p:cNvGrpSpPr/>
          <p:nvPr/>
        </p:nvGrpSpPr>
        <p:grpSpPr>
          <a:xfrm>
            <a:off x="381005" y="257176"/>
            <a:ext cx="11507764" cy="424339"/>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pPr defTabSz="914377"/>
              <a:endParaRPr lang="en-US" sz="1867" dirty="0">
                <a:solidFill>
                  <a:srgbClr val="000000"/>
                </a:solidFill>
                <a:latin typeface="Myriad Pro"/>
              </a:endParaRPr>
            </a:p>
          </p:txBody>
        </p:sp>
        <p:grpSp>
          <p:nvGrpSpPr>
            <p:cNvPr id="22" name="Group 15"/>
            <p:cNvGrpSpPr/>
            <p:nvPr/>
          </p:nvGrpSpPr>
          <p:grpSpPr>
            <a:xfrm>
              <a:off x="285753" y="250031"/>
              <a:ext cx="1670572" cy="84203"/>
              <a:chOff x="68096" y="6650480"/>
              <a:chExt cx="2503487" cy="127000"/>
            </a:xfrm>
            <a:solidFill>
              <a:schemeClr val="bg1"/>
            </a:solidFill>
          </p:grpSpPr>
          <p:sp>
            <p:nvSpPr>
              <p:cNvPr id="30" name="Freeform 29"/>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867" dirty="0">
                  <a:solidFill>
                    <a:prstClr val="white"/>
                  </a:solidFill>
                  <a:latin typeface="Myriad Pro"/>
                </a:endParaRPr>
              </a:p>
            </p:txBody>
          </p:sp>
          <p:sp>
            <p:nvSpPr>
              <p:cNvPr id="32" name="Freeform 3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867" dirty="0">
                  <a:solidFill>
                    <a:prstClr val="white"/>
                  </a:solidFill>
                  <a:latin typeface="Myriad Pro"/>
                </a:endParaRPr>
              </a:p>
            </p:txBody>
          </p:sp>
          <p:sp>
            <p:nvSpPr>
              <p:cNvPr id="33" name="Freeform 32"/>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867" dirty="0">
                  <a:solidFill>
                    <a:prstClr val="white"/>
                  </a:solidFill>
                  <a:latin typeface="Myriad Pro"/>
                </a:endParaRPr>
              </a:p>
            </p:txBody>
          </p:sp>
        </p:grpSp>
        <p:sp>
          <p:nvSpPr>
            <p:cNvPr id="28" name="Freeform 2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defTabSz="914377">
                <a:defRPr/>
              </a:pPr>
              <a:endParaRPr lang="en-US" sz="1867" kern="0" dirty="0">
                <a:solidFill>
                  <a:prstClr val="white"/>
                </a:solidFill>
                <a:latin typeface="Myriad Pro"/>
              </a:endParaRPr>
            </a:p>
          </p:txBody>
        </p:sp>
      </p:grpSp>
    </p:spTree>
    <p:extLst>
      <p:ext uri="{BB962C8B-B14F-4D97-AF65-F5344CB8AC3E}">
        <p14:creationId xmlns:p14="http://schemas.microsoft.com/office/powerpoint/2010/main" val="14272052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741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76801"/>
            <a:ext cx="7315200" cy="566739"/>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1143002"/>
            <a:ext cx="7315200" cy="3660775"/>
          </a:xfrm>
        </p:spPr>
        <p:txBody>
          <a:bodyPr>
            <a:no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389717" y="5443539"/>
            <a:ext cx="7315200" cy="804863"/>
          </a:xfrm>
        </p:spPr>
        <p:txBody>
          <a:bodyPr>
            <a:noAutofit/>
          </a:bodyPr>
          <a:lstStyle>
            <a:lvl1pPr marL="0" indent="0">
              <a:buNone/>
              <a:defRPr sz="1467"/>
            </a:lvl1pPr>
            <a:lvl2pPr marL="457189" indent="0">
              <a:buNone/>
              <a:defRPr sz="1200"/>
            </a:lvl2pPr>
            <a:lvl3pPr marL="914377" indent="0">
              <a:buNone/>
              <a:defRPr sz="1067"/>
            </a:lvl3pPr>
            <a:lvl4pPr marL="1371566" indent="0">
              <a:buNone/>
              <a:defRPr sz="933"/>
            </a:lvl4pPr>
            <a:lvl5pPr marL="1828754" indent="0">
              <a:buNone/>
              <a:defRPr sz="933"/>
            </a:lvl5pPr>
            <a:lvl6pPr marL="2285943" indent="0">
              <a:buNone/>
              <a:defRPr sz="933"/>
            </a:lvl6pPr>
            <a:lvl7pPr marL="2743131" indent="0">
              <a:buNone/>
              <a:defRPr sz="933"/>
            </a:lvl7pPr>
            <a:lvl8pPr marL="3200320" indent="0">
              <a:buNone/>
              <a:defRPr sz="933"/>
            </a:lvl8pPr>
            <a:lvl9pPr marL="3657509" indent="0">
              <a:buNone/>
              <a:defRPr sz="933"/>
            </a:lvl9pPr>
          </a:lstStyle>
          <a:p>
            <a:pPr lvl="0"/>
            <a:r>
              <a:rPr lang="en-US" smtClean="0"/>
              <a:t>Click to edit Master text styles</a:t>
            </a:r>
          </a:p>
        </p:txBody>
      </p:sp>
      <p:sp>
        <p:nvSpPr>
          <p:cNvPr id="5" name="Text Placeholder 5"/>
          <p:cNvSpPr>
            <a:spLocks noGrp="1"/>
          </p:cNvSpPr>
          <p:nvPr>
            <p:ph type="body" sz="quarter" idx="10" hasCustomPrompt="1"/>
          </p:nvPr>
        </p:nvSpPr>
        <p:spPr>
          <a:xfrm>
            <a:off x="6306952" y="6518754"/>
            <a:ext cx="37514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84125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684405" y="1190626"/>
            <a:ext cx="11161184" cy="1323975"/>
          </a:xfrm>
          <a:ln>
            <a:solidFill>
              <a:schemeClr val="bg1"/>
            </a:solidFill>
          </a:ln>
        </p:spPr>
        <p:txBody>
          <a:bodyPr/>
          <a:lstStyle>
            <a:lvl1pPr>
              <a:buNone/>
              <a:defRPr>
                <a:solidFill>
                  <a:schemeClr val="bg1"/>
                </a:solidFill>
              </a:defRPr>
            </a:lvl1pPr>
          </a:lstStyle>
          <a:p>
            <a:pPr lvl="0"/>
            <a:r>
              <a:rPr lang="en-US" noProof="0" dirty="0" smtClean="0"/>
              <a:t>Click icon to add table</a:t>
            </a:r>
            <a:endParaRPr lang="en-US" noProof="0" dirty="0"/>
          </a:p>
        </p:txBody>
      </p:sp>
      <p:sp>
        <p:nvSpPr>
          <p:cNvPr id="4" name="Text Placeholder 5"/>
          <p:cNvSpPr>
            <a:spLocks noGrp="1"/>
          </p:cNvSpPr>
          <p:nvPr>
            <p:ph type="body" sz="quarter" idx="10" hasCustomPrompt="1"/>
          </p:nvPr>
        </p:nvSpPr>
        <p:spPr>
          <a:xfrm>
            <a:off x="6306952" y="6518754"/>
            <a:ext cx="37514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07677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48192" y="1168400"/>
            <a:ext cx="11237408"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6306952" y="6518754"/>
            <a:ext cx="37514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91073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theme" Target="../theme/theme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51"/>
            <a:ext cx="12192000" cy="787741"/>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91440" tIns="45720" rIns="91440" bIns="45720" rtlCol="0" anchor="ctr"/>
          <a:lstStyle/>
          <a:p>
            <a:pPr algn="ctr" defTabSz="914377"/>
            <a:endParaRPr lang="en-US" sz="1867" kern="0" dirty="0">
              <a:solidFill>
                <a:sysClr val="window" lastClr="FFFFFF"/>
              </a:solidFill>
            </a:endParaRPr>
          </a:p>
        </p:txBody>
      </p:sp>
      <p:sp>
        <p:nvSpPr>
          <p:cNvPr id="2" name="Title Placeholder 1"/>
          <p:cNvSpPr>
            <a:spLocks noGrp="1"/>
          </p:cNvSpPr>
          <p:nvPr>
            <p:ph type="title"/>
          </p:nvPr>
        </p:nvSpPr>
        <p:spPr>
          <a:xfrm>
            <a:off x="538347" y="60741"/>
            <a:ext cx="11348852" cy="642647"/>
          </a:xfrm>
          <a:prstGeom prst="rect">
            <a:avLst/>
          </a:prstGeom>
        </p:spPr>
        <p:txBody>
          <a:bodyPr vert="horz" wrap="square" lIns="68580" tIns="34290" rIns="68580" bIns="3429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8347" y="924945"/>
            <a:ext cx="11348852" cy="4525963"/>
          </a:xfrm>
          <a:prstGeom prst="rect">
            <a:avLst/>
          </a:prstGeom>
        </p:spPr>
        <p:txBody>
          <a:bodyPr vert="horz" lIns="68580" tIns="34290" rIns="68580" bIns="3429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1027" name="AutoShape 3"/>
          <p:cNvSpPr>
            <a:spLocks noChangeAspect="1" noChangeArrowheads="1" noTextEdit="1"/>
          </p:cNvSpPr>
          <p:nvPr/>
        </p:nvSpPr>
        <p:spPr bwMode="auto">
          <a:xfrm>
            <a:off x="0" y="3810001"/>
            <a:ext cx="12192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defTabSz="914377"/>
            <a:endParaRPr lang="en-US" sz="1867" dirty="0">
              <a:solidFill>
                <a:srgbClr val="000000"/>
              </a:solidFill>
            </a:endParaRPr>
          </a:p>
        </p:txBody>
      </p:sp>
      <p:sp>
        <p:nvSpPr>
          <p:cNvPr id="35" name="Rectangle 71"/>
          <p:cNvSpPr txBox="1">
            <a:spLocks noChangeArrowheads="1"/>
          </p:cNvSpPr>
          <p:nvPr/>
        </p:nvSpPr>
        <p:spPr bwMode="auto">
          <a:xfrm>
            <a:off x="5791202" y="6473952"/>
            <a:ext cx="884767"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defTabSz="914377">
              <a:defRPr/>
            </a:pPr>
            <a:fld id="{13B55AB4-0D57-4FBE-946B-A81E4A9D2A4C}" type="slidenum">
              <a:rPr lang="en-US" sz="1067" b="1" smtClean="0">
                <a:solidFill>
                  <a:prstClr val="white">
                    <a:lumMod val="50000"/>
                  </a:prstClr>
                </a:solidFill>
                <a:cs typeface="Arial" pitchFamily="34" charset="0"/>
              </a:rPr>
              <a:pPr algn="ctr" defTabSz="914377">
                <a:defRPr/>
              </a:pPr>
              <a:t>‹#›</a:t>
            </a:fld>
            <a:r>
              <a:rPr lang="en-US" sz="1067" b="1" dirty="0" smtClean="0">
                <a:solidFill>
                  <a:prstClr val="white">
                    <a:lumMod val="50000"/>
                  </a:prstClr>
                </a:solidFill>
                <a:cs typeface="Arial" pitchFamily="34" charset="0"/>
              </a:rPr>
              <a:t> </a:t>
            </a:r>
            <a:endParaRPr lang="en-US" sz="1067" b="1" dirty="0">
              <a:solidFill>
                <a:prstClr val="white">
                  <a:lumMod val="50000"/>
                </a:prstClr>
              </a:solidFill>
              <a:cs typeface="Arial" pitchFamily="34" charset="0"/>
            </a:endParaRPr>
          </a:p>
        </p:txBody>
      </p:sp>
      <p:sp>
        <p:nvSpPr>
          <p:cNvPr id="11" name="Freeform 13"/>
          <p:cNvSpPr>
            <a:spLocks noEditPoints="1"/>
          </p:cNvSpPr>
          <p:nvPr/>
        </p:nvSpPr>
        <p:spPr bwMode="auto">
          <a:xfrm flipH="1">
            <a:off x="1" y="6317015"/>
            <a:ext cx="2197100" cy="546100"/>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91440" tIns="45720" rIns="91440" bIns="45720" numCol="1" anchor="t" anchorCtr="0" compatLnSpc="1">
            <a:prstTxWarp prst="textNoShape">
              <a:avLst/>
            </a:prstTxWarp>
          </a:bodyPr>
          <a:lstStyle/>
          <a:p>
            <a:pPr defTabSz="914377"/>
            <a:endParaRPr lang="en-US" sz="1867" dirty="0">
              <a:solidFill>
                <a:srgbClr val="000000"/>
              </a:solidFill>
            </a:endParaRPr>
          </a:p>
        </p:txBody>
      </p:sp>
      <p:sp>
        <p:nvSpPr>
          <p:cNvPr id="30" name="Freeform 29"/>
          <p:cNvSpPr>
            <a:spLocks noEditPoints="1"/>
          </p:cNvSpPr>
          <p:nvPr/>
        </p:nvSpPr>
        <p:spPr bwMode="auto">
          <a:xfrm>
            <a:off x="11234650" y="6593330"/>
            <a:ext cx="652551" cy="112271"/>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867" dirty="0">
              <a:solidFill>
                <a:prstClr val="white"/>
              </a:solidFill>
            </a:endParaRPr>
          </a:p>
        </p:txBody>
      </p:sp>
      <p:sp>
        <p:nvSpPr>
          <p:cNvPr id="31" name="Freeform 30"/>
          <p:cNvSpPr>
            <a:spLocks noEditPoints="1"/>
          </p:cNvSpPr>
          <p:nvPr/>
        </p:nvSpPr>
        <p:spPr bwMode="auto">
          <a:xfrm>
            <a:off x="10154128" y="6593330"/>
            <a:ext cx="1040973" cy="112271"/>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867" dirty="0">
              <a:solidFill>
                <a:prstClr val="white"/>
              </a:solidFill>
            </a:endParaRPr>
          </a:p>
        </p:txBody>
      </p:sp>
      <p:sp>
        <p:nvSpPr>
          <p:cNvPr id="32" name="Freeform 31"/>
          <p:cNvSpPr>
            <a:spLocks noEditPoints="1"/>
          </p:cNvSpPr>
          <p:nvPr/>
        </p:nvSpPr>
        <p:spPr bwMode="auto">
          <a:xfrm>
            <a:off x="9659771" y="6594735"/>
            <a:ext cx="439271" cy="109463"/>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867" dirty="0">
              <a:solidFill>
                <a:prstClr val="white"/>
              </a:solidFill>
            </a:endParaRPr>
          </a:p>
        </p:txBody>
      </p:sp>
    </p:spTree>
    <p:extLst>
      <p:ext uri="{BB962C8B-B14F-4D97-AF65-F5344CB8AC3E}">
        <p14:creationId xmlns:p14="http://schemas.microsoft.com/office/powerpoint/2010/main" val="1697567731"/>
      </p:ext>
    </p:extLst>
  </p:cSld>
  <p:clrMap bg1="lt1" tx1="dk1" bg2="lt2" tx2="dk2" accent1="accent1" accent2="accent2" accent3="accent3" accent4="accent4" accent5="accent5" accent6="accent6" hlink="hlink" folHlink="folHlink"/>
  <p:sldLayoutIdLst>
    <p:sldLayoutId id="2147483665"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8" r:id="rId11"/>
    <p:sldLayoutId id="2147483690" r:id="rId12"/>
    <p:sldLayoutId id="2147483691" r:id="rId13"/>
    <p:sldLayoutId id="2147483693"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83" r:id="rId27"/>
  </p:sldLayoutIdLst>
  <p:timing>
    <p:tnLst>
      <p:par>
        <p:cTn id="1" dur="indefinite" restart="never" nodeType="tmRoot"/>
      </p:par>
    </p:tnLst>
  </p:timing>
  <p:txStyles>
    <p:titleStyle>
      <a:lvl1pPr algn="l" defTabSz="914377" rtl="0" eaLnBrk="1" latinLnBrk="0" hangingPunct="1">
        <a:spcBef>
          <a:spcPct val="0"/>
        </a:spcBef>
        <a:buNone/>
        <a:defRPr sz="2800" kern="1200">
          <a:solidFill>
            <a:schemeClr val="bg1"/>
          </a:solidFill>
          <a:latin typeface="+mj-lt"/>
          <a:ea typeface="+mj-ea"/>
          <a:cs typeface="Arial" pitchFamily="34" charset="0"/>
        </a:defRPr>
      </a:lvl1pPr>
    </p:titleStyle>
    <p:body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5642">
          <p15:clr>
            <a:srgbClr val="F26B43"/>
          </p15:clr>
        </p15:guide>
        <p15:guide id="3" pos="118">
          <p15:clr>
            <a:srgbClr val="F26B43"/>
          </p15:clr>
        </p15:guide>
        <p15:guide id="4" orient="horz" pos="432">
          <p15:clr>
            <a:srgbClr val="F26B43"/>
          </p15:clr>
        </p15:guide>
        <p15:guide id="5" orient="horz" pos="2939">
          <p15:clr>
            <a:srgbClr val="F26B43"/>
          </p15:clr>
        </p15:guide>
        <p15:guide id="6" pos="28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114071-6202-4676-940A-14DD5013E3D3}" type="datetimeFigureOut">
              <a:rPr lang="en-US" smtClean="0"/>
              <a:t>9/19/2017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DF5F5B-4C5A-4996-9686-BB37E3044878}" type="slidenum">
              <a:rPr lang="en-US" smtClean="0"/>
              <a:t>‹#›</a:t>
            </a:fld>
            <a:endParaRPr lang="en-US"/>
          </a:p>
        </p:txBody>
      </p:sp>
    </p:spTree>
    <p:extLst>
      <p:ext uri="{BB962C8B-B14F-4D97-AF65-F5344CB8AC3E}">
        <p14:creationId xmlns:p14="http://schemas.microsoft.com/office/powerpoint/2010/main" val="414608441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304803" y="228602"/>
            <a:ext cx="508000" cy="2286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05" tIns="45702" rIns="91405" bIns="45702" anchor="ctr"/>
          <a:lstStyle/>
          <a:p>
            <a:pPr algn="ctr" fontAlgn="base">
              <a:spcBef>
                <a:spcPct val="0"/>
              </a:spcBef>
              <a:spcAft>
                <a:spcPct val="0"/>
              </a:spcAft>
              <a:defRPr/>
            </a:pPr>
            <a:endParaRPr lang="en-US" sz="1800">
              <a:solidFill>
                <a:srgbClr val="FFFFFF"/>
              </a:solidFill>
            </a:endParaRPr>
          </a:p>
        </p:txBody>
      </p:sp>
      <p:sp>
        <p:nvSpPr>
          <p:cNvPr id="9" name="Rectangle 8"/>
          <p:cNvSpPr/>
          <p:nvPr/>
        </p:nvSpPr>
        <p:spPr>
          <a:xfrm>
            <a:off x="203200" y="304800"/>
            <a:ext cx="203200" cy="152400"/>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lIns="91405" tIns="45702" rIns="91405" bIns="45702" anchor="ctr"/>
          <a:lstStyle/>
          <a:p>
            <a:pPr algn="ctr" fontAlgn="base">
              <a:spcBef>
                <a:spcPct val="0"/>
              </a:spcBef>
              <a:spcAft>
                <a:spcPct val="0"/>
              </a:spcAft>
              <a:defRPr/>
            </a:pPr>
            <a:endParaRPr lang="en-US" sz="1800">
              <a:solidFill>
                <a:srgbClr val="FFFFFF"/>
              </a:solidFill>
            </a:endParaRPr>
          </a:p>
        </p:txBody>
      </p:sp>
      <p:sp>
        <p:nvSpPr>
          <p:cNvPr id="6" name="Rectangle 5"/>
          <p:cNvSpPr/>
          <p:nvPr/>
        </p:nvSpPr>
        <p:spPr>
          <a:xfrm>
            <a:off x="1422401" y="2971802"/>
            <a:ext cx="711200" cy="381000"/>
          </a:xfrm>
          <a:prstGeom prst="rect">
            <a:avLst/>
          </a:prstGeom>
          <a:solidFill>
            <a:srgbClr val="6DCFF6"/>
          </a:solidFill>
          <a:ln w="12700">
            <a:solidFill>
              <a:srgbClr val="B9AFA4"/>
            </a:solidFill>
          </a:ln>
        </p:spPr>
        <p:style>
          <a:lnRef idx="2">
            <a:schemeClr val="accent1">
              <a:shade val="50000"/>
            </a:schemeClr>
          </a:lnRef>
          <a:fillRef idx="1">
            <a:schemeClr val="accent1"/>
          </a:fillRef>
          <a:effectRef idx="0">
            <a:schemeClr val="accent1"/>
          </a:effectRef>
          <a:fontRef idx="minor">
            <a:schemeClr val="lt1"/>
          </a:fontRef>
        </p:style>
        <p:txBody>
          <a:bodyPr lIns="91405" tIns="45702" rIns="91405" bIns="45702" anchor="ctr"/>
          <a:lstStyle/>
          <a:p>
            <a:pPr algn="ctr" fontAlgn="base">
              <a:spcBef>
                <a:spcPct val="0"/>
              </a:spcBef>
              <a:spcAft>
                <a:spcPct val="0"/>
              </a:spcAft>
              <a:defRPr/>
            </a:pPr>
            <a:endParaRPr lang="en-US" sz="1800">
              <a:solidFill>
                <a:srgbClr val="FFFFFF"/>
              </a:solidFill>
            </a:endParaRPr>
          </a:p>
        </p:txBody>
      </p:sp>
      <p:pic>
        <p:nvPicPr>
          <p:cNvPr id="1029" name="Picture 3"/>
          <p:cNvPicPr>
            <a:picLocks noChangeAspect="1" noChangeArrowheads="1"/>
          </p:cNvPicPr>
          <p:nvPr/>
        </p:nvPicPr>
        <p:blipFill>
          <a:blip r:embed="rId2" cstate="print"/>
          <a:srcRect l="19376" t="20410" r="5469" b="9375"/>
          <a:stretch>
            <a:fillRect/>
          </a:stretch>
        </p:blipFill>
        <p:spPr bwMode="auto">
          <a:xfrm>
            <a:off x="-38097" y="1"/>
            <a:ext cx="12230100" cy="6848475"/>
          </a:xfrm>
          <a:prstGeom prst="rect">
            <a:avLst/>
          </a:prstGeom>
          <a:noFill/>
          <a:ln w="9525">
            <a:noFill/>
            <a:miter lim="800000"/>
            <a:headEnd/>
            <a:tailEnd/>
          </a:ln>
        </p:spPr>
      </p:pic>
      <p:sp>
        <p:nvSpPr>
          <p:cNvPr id="1030" name="Title Placeholder 1"/>
          <p:cNvSpPr>
            <a:spLocks noGrp="1"/>
          </p:cNvSpPr>
          <p:nvPr>
            <p:ph type="title"/>
          </p:nvPr>
        </p:nvSpPr>
        <p:spPr bwMode="auto">
          <a:xfrm>
            <a:off x="1695451" y="114303"/>
            <a:ext cx="10179049" cy="533400"/>
          </a:xfrm>
          <a:prstGeom prst="rect">
            <a:avLst/>
          </a:prstGeom>
          <a:noFill/>
          <a:ln w="9525">
            <a:noFill/>
            <a:miter lim="800000"/>
            <a:headEnd/>
            <a:tailEnd/>
          </a:ln>
        </p:spPr>
        <p:txBody>
          <a:bodyPr vert="horz" wrap="square" lIns="91405" tIns="45702" rIns="91405" bIns="45702" numCol="1" anchor="ctr" anchorCtr="0" compatLnSpc="1">
            <a:prstTxWarp prst="textNoShape">
              <a:avLst/>
            </a:prstTxWarp>
          </a:bodyPr>
          <a:lstStyle/>
          <a:p>
            <a:pPr lvl="0"/>
            <a:r>
              <a:rPr lang="en-US" smtClean="0"/>
              <a:t>Click to edit Master title style</a:t>
            </a:r>
          </a:p>
        </p:txBody>
      </p:sp>
      <p:sp>
        <p:nvSpPr>
          <p:cNvPr id="1031" name="Text Placeholder 2"/>
          <p:cNvSpPr>
            <a:spLocks noGrp="1"/>
          </p:cNvSpPr>
          <p:nvPr>
            <p:ph type="body" idx="1"/>
          </p:nvPr>
        </p:nvSpPr>
        <p:spPr bwMode="auto">
          <a:xfrm>
            <a:off x="486837" y="904877"/>
            <a:ext cx="11298767" cy="4525963"/>
          </a:xfrm>
          <a:prstGeom prst="rect">
            <a:avLst/>
          </a:prstGeom>
          <a:noFill/>
          <a:ln w="9525">
            <a:noFill/>
            <a:miter lim="800000"/>
            <a:headEnd/>
            <a:tailEnd/>
          </a:ln>
        </p:spPr>
        <p:txBody>
          <a:bodyPr vert="horz" wrap="square" lIns="91405" tIns="45702" rIns="91405" bIns="45702"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Rectangle 71"/>
          <p:cNvSpPr txBox="1">
            <a:spLocks noChangeArrowheads="1"/>
          </p:cNvSpPr>
          <p:nvPr/>
        </p:nvSpPr>
        <p:spPr bwMode="auto">
          <a:xfrm>
            <a:off x="10941061" y="6324601"/>
            <a:ext cx="884767" cy="360363"/>
          </a:xfrm>
          <a:prstGeom prst="rect">
            <a:avLst/>
          </a:prstGeom>
          <a:noFill/>
          <a:ln w="9525">
            <a:noFill/>
            <a:miter lim="800000"/>
            <a:headEnd/>
            <a:tailEnd/>
          </a:ln>
          <a:effectLst/>
        </p:spPr>
        <p:txBody>
          <a:bodyPr lIns="91405" tIns="45702" rIns="91405" bIns="45702" anchor="ctr"/>
          <a:lstStyle/>
          <a:p>
            <a:pPr algn="r" fontAlgn="base">
              <a:spcBef>
                <a:spcPct val="0"/>
              </a:spcBef>
              <a:spcAft>
                <a:spcPct val="0"/>
              </a:spcAft>
              <a:defRPr/>
            </a:pPr>
            <a:fld id="{EBE17DF3-1279-4B98-B110-484A7A039D4E}" type="slidenum">
              <a:rPr lang="en-US" sz="1200">
                <a:solidFill>
                  <a:srgbClr val="000000"/>
                </a:solidFill>
                <a:cs typeface="Arial" charset="0"/>
              </a:rPr>
              <a:pPr algn="r" fontAlgn="base">
                <a:spcBef>
                  <a:spcPct val="0"/>
                </a:spcBef>
                <a:spcAft>
                  <a:spcPct val="0"/>
                </a:spcAft>
                <a:defRPr/>
              </a:pPr>
              <a:t>‹#›</a:t>
            </a:fld>
            <a:endParaRPr lang="en-US" sz="1200">
              <a:solidFill>
                <a:srgbClr val="000000"/>
              </a:solidFill>
              <a:cs typeface="Arial" charset="0"/>
            </a:endParaRPr>
          </a:p>
        </p:txBody>
      </p:sp>
    </p:spTree>
    <p:extLst>
      <p:ext uri="{BB962C8B-B14F-4D97-AF65-F5344CB8AC3E}">
        <p14:creationId xmlns:p14="http://schemas.microsoft.com/office/powerpoint/2010/main" val="3127504108"/>
      </p:ext>
    </p:extLst>
  </p:cSld>
  <p:clrMap bg1="lt1" tx1="dk1" bg2="lt2" tx2="dk2" accent1="accent1" accent2="accent2" accent3="accent3" accent4="accent4" accent5="accent5" accent6="accent6" hlink="hlink" folHlink="folHlink"/>
  <p:transition spd="med">
    <p:fade/>
  </p:transition>
  <p:hf hdr="0" ftr="0" dt="0"/>
  <p:txStyles>
    <p:titleStyle>
      <a:lvl1pPr algn="l"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018" algn="l" rtl="0" fontAlgn="base">
        <a:spcBef>
          <a:spcPct val="0"/>
        </a:spcBef>
        <a:spcAft>
          <a:spcPct val="0"/>
        </a:spcAft>
        <a:defRPr sz="2800">
          <a:solidFill>
            <a:schemeClr val="bg1"/>
          </a:solidFill>
          <a:latin typeface="Myriad Pro"/>
        </a:defRPr>
      </a:lvl6pPr>
      <a:lvl7pPr marL="914037" algn="l" rtl="0" fontAlgn="base">
        <a:spcBef>
          <a:spcPct val="0"/>
        </a:spcBef>
        <a:spcAft>
          <a:spcPct val="0"/>
        </a:spcAft>
        <a:defRPr sz="2800">
          <a:solidFill>
            <a:schemeClr val="bg1"/>
          </a:solidFill>
          <a:latin typeface="Myriad Pro"/>
        </a:defRPr>
      </a:lvl7pPr>
      <a:lvl8pPr marL="1371061" algn="l" rtl="0" fontAlgn="base">
        <a:spcBef>
          <a:spcPct val="0"/>
        </a:spcBef>
        <a:spcAft>
          <a:spcPct val="0"/>
        </a:spcAft>
        <a:defRPr sz="2800">
          <a:solidFill>
            <a:schemeClr val="bg1"/>
          </a:solidFill>
          <a:latin typeface="Myriad Pro"/>
        </a:defRPr>
      </a:lvl8pPr>
      <a:lvl9pPr marL="1828080" algn="l" rtl="0" fontAlgn="base">
        <a:spcBef>
          <a:spcPct val="0"/>
        </a:spcBef>
        <a:spcAft>
          <a:spcPct val="0"/>
        </a:spcAft>
        <a:defRPr sz="2800">
          <a:solidFill>
            <a:schemeClr val="bg1"/>
          </a:solidFill>
          <a:latin typeface="Myriad Pro"/>
        </a:defRPr>
      </a:lvl9pPr>
    </p:titleStyle>
    <p:bodyStyle>
      <a:lvl1pPr marL="342765" indent="-342765" algn="l" rtl="0" eaLnBrk="0" fontAlgn="base" hangingPunct="0">
        <a:spcBef>
          <a:spcPct val="20000"/>
        </a:spcBef>
        <a:spcAft>
          <a:spcPct val="0"/>
        </a:spcAft>
        <a:buClr>
          <a:srgbClr val="4E84C4"/>
        </a:buClr>
        <a:buFont typeface="Wingdings" pitchFamily="2" charset="2"/>
        <a:buChar char="§"/>
        <a:defRPr lang="en-US" sz="2200" kern="1200" dirty="0">
          <a:solidFill>
            <a:schemeClr val="bg2"/>
          </a:solidFill>
          <a:latin typeface="Myriad Pro" pitchFamily="34" charset="0"/>
          <a:ea typeface="+mn-ea"/>
          <a:cs typeface="+mn-cs"/>
        </a:defRPr>
      </a:lvl1pPr>
      <a:lvl2pPr marL="742658" indent="-285638" algn="l" rtl="0" eaLnBrk="0" fontAlgn="base" hangingPunct="0">
        <a:spcBef>
          <a:spcPct val="20000"/>
        </a:spcBef>
        <a:spcAft>
          <a:spcPct val="0"/>
        </a:spcAft>
        <a:buClr>
          <a:srgbClr val="4E84C4"/>
        </a:buClr>
        <a:buFont typeface="Myriad Pro"/>
        <a:buChar char="–"/>
        <a:defRPr lang="en-US" sz="2200" kern="1200" dirty="0">
          <a:solidFill>
            <a:schemeClr val="bg2"/>
          </a:solidFill>
          <a:latin typeface="Myriad Pro" pitchFamily="34" charset="0"/>
          <a:ea typeface="+mn-ea"/>
          <a:cs typeface="+mn-cs"/>
        </a:defRPr>
      </a:lvl2pPr>
      <a:lvl3pPr marL="1142546" indent="-228509"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599570" indent="-228509"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6590" indent="-228509"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3609" indent="-228509" algn="l" defTabSz="9140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31" indent="-228509" algn="l" defTabSz="9140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49" indent="-228509" algn="l" defTabSz="9140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71" indent="-228509" algn="l" defTabSz="91403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37" rtl="0" eaLnBrk="1" latinLnBrk="0" hangingPunct="1">
        <a:defRPr sz="1800" kern="1200">
          <a:solidFill>
            <a:schemeClr val="tx1"/>
          </a:solidFill>
          <a:latin typeface="+mn-lt"/>
          <a:ea typeface="+mn-ea"/>
          <a:cs typeface="+mn-cs"/>
        </a:defRPr>
      </a:lvl1pPr>
      <a:lvl2pPr marL="457018" algn="l" defTabSz="914037" rtl="0" eaLnBrk="1" latinLnBrk="0" hangingPunct="1">
        <a:defRPr sz="1800" kern="1200">
          <a:solidFill>
            <a:schemeClr val="tx1"/>
          </a:solidFill>
          <a:latin typeface="+mn-lt"/>
          <a:ea typeface="+mn-ea"/>
          <a:cs typeface="+mn-cs"/>
        </a:defRPr>
      </a:lvl2pPr>
      <a:lvl3pPr marL="914037" algn="l" defTabSz="914037" rtl="0" eaLnBrk="1" latinLnBrk="0" hangingPunct="1">
        <a:defRPr sz="1800" kern="1200">
          <a:solidFill>
            <a:schemeClr val="tx1"/>
          </a:solidFill>
          <a:latin typeface="+mn-lt"/>
          <a:ea typeface="+mn-ea"/>
          <a:cs typeface="+mn-cs"/>
        </a:defRPr>
      </a:lvl3pPr>
      <a:lvl4pPr marL="1371061" algn="l" defTabSz="914037" rtl="0" eaLnBrk="1" latinLnBrk="0" hangingPunct="1">
        <a:defRPr sz="1800" kern="1200">
          <a:solidFill>
            <a:schemeClr val="tx1"/>
          </a:solidFill>
          <a:latin typeface="+mn-lt"/>
          <a:ea typeface="+mn-ea"/>
          <a:cs typeface="+mn-cs"/>
        </a:defRPr>
      </a:lvl4pPr>
      <a:lvl5pPr marL="1828080" algn="l" defTabSz="914037" rtl="0" eaLnBrk="1" latinLnBrk="0" hangingPunct="1">
        <a:defRPr sz="1800" kern="1200">
          <a:solidFill>
            <a:schemeClr val="tx1"/>
          </a:solidFill>
          <a:latin typeface="+mn-lt"/>
          <a:ea typeface="+mn-ea"/>
          <a:cs typeface="+mn-cs"/>
        </a:defRPr>
      </a:lvl5pPr>
      <a:lvl6pPr marL="2285099" algn="l" defTabSz="914037" rtl="0" eaLnBrk="1" latinLnBrk="0" hangingPunct="1">
        <a:defRPr sz="1800" kern="1200">
          <a:solidFill>
            <a:schemeClr val="tx1"/>
          </a:solidFill>
          <a:latin typeface="+mn-lt"/>
          <a:ea typeface="+mn-ea"/>
          <a:cs typeface="+mn-cs"/>
        </a:defRPr>
      </a:lvl6pPr>
      <a:lvl7pPr marL="2742122" algn="l" defTabSz="914037" rtl="0" eaLnBrk="1" latinLnBrk="0" hangingPunct="1">
        <a:defRPr sz="1800" kern="1200">
          <a:solidFill>
            <a:schemeClr val="tx1"/>
          </a:solidFill>
          <a:latin typeface="+mn-lt"/>
          <a:ea typeface="+mn-ea"/>
          <a:cs typeface="+mn-cs"/>
        </a:defRPr>
      </a:lvl7pPr>
      <a:lvl8pPr marL="3199140" algn="l" defTabSz="914037" rtl="0" eaLnBrk="1" latinLnBrk="0" hangingPunct="1">
        <a:defRPr sz="1800" kern="1200">
          <a:solidFill>
            <a:schemeClr val="tx1"/>
          </a:solidFill>
          <a:latin typeface="+mn-lt"/>
          <a:ea typeface="+mn-ea"/>
          <a:cs typeface="+mn-cs"/>
        </a:defRPr>
      </a:lvl8pPr>
      <a:lvl9pPr marL="3656159" algn="l" defTabSz="91403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8347" y="60740"/>
            <a:ext cx="11348852" cy="642646"/>
          </a:xfrm>
          <a:prstGeom prst="rect">
            <a:avLst/>
          </a:prstGeom>
        </p:spPr>
        <p:txBody>
          <a:bodyPr vert="horz" wrap="square"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8347" y="924964"/>
            <a:ext cx="11348852"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1027" name="AutoShape 3"/>
          <p:cNvSpPr>
            <a:spLocks noChangeAspect="1" noChangeArrowheads="1" noTextEdit="1"/>
          </p:cNvSpPr>
          <p:nvPr/>
        </p:nvSpPr>
        <p:spPr bwMode="auto">
          <a:xfrm>
            <a:off x="0" y="3810030"/>
            <a:ext cx="12192000" cy="1057275"/>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350" dirty="0">
              <a:solidFill>
                <a:srgbClr val="000000"/>
              </a:solidFill>
            </a:endParaRPr>
          </a:p>
        </p:txBody>
      </p:sp>
      <p:sp>
        <p:nvSpPr>
          <p:cNvPr id="12" name="Rectangle 11"/>
          <p:cNvSpPr/>
          <p:nvPr userDrawn="1"/>
        </p:nvSpPr>
        <p:spPr>
          <a:xfrm>
            <a:off x="0" y="-17567"/>
            <a:ext cx="12192000" cy="805362"/>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rtlCol="0" anchor="ctr"/>
          <a:lstStyle/>
          <a:p>
            <a:pPr algn="ctr"/>
            <a:endParaRPr lang="en-US" sz="1350" kern="0" dirty="0">
              <a:solidFill>
                <a:sysClr val="window" lastClr="FFFFFF"/>
              </a:solidFill>
            </a:endParaRPr>
          </a:p>
        </p:txBody>
      </p:sp>
      <p:sp>
        <p:nvSpPr>
          <p:cNvPr id="9" name="Freeform 6"/>
          <p:cNvSpPr>
            <a:spLocks noEditPoints="1"/>
          </p:cNvSpPr>
          <p:nvPr userDrawn="1"/>
        </p:nvSpPr>
        <p:spPr bwMode="auto">
          <a:xfrm>
            <a:off x="9487961" y="6359970"/>
            <a:ext cx="1571925" cy="407774"/>
          </a:xfrm>
          <a:custGeom>
            <a:avLst/>
            <a:gdLst>
              <a:gd name="T0" fmla="*/ 13059 w 16368"/>
              <a:gd name="T1" fmla="*/ 6821 h 6912"/>
              <a:gd name="T2" fmla="*/ 13171 w 16368"/>
              <a:gd name="T3" fmla="*/ 6058 h 6912"/>
              <a:gd name="T4" fmla="*/ 12537 w 16368"/>
              <a:gd name="T5" fmla="*/ 5601 h 6912"/>
              <a:gd name="T6" fmla="*/ 13031 w 16368"/>
              <a:gd name="T7" fmla="*/ 5422 h 6912"/>
              <a:gd name="T8" fmla="*/ 12404 w 16368"/>
              <a:gd name="T9" fmla="*/ 5262 h 6912"/>
              <a:gd name="T10" fmla="*/ 12431 w 16368"/>
              <a:gd name="T11" fmla="*/ 6007 h 6912"/>
              <a:gd name="T12" fmla="*/ 12987 w 16368"/>
              <a:gd name="T13" fmla="*/ 6455 h 6912"/>
              <a:gd name="T14" fmla="*/ 12420 w 16368"/>
              <a:gd name="T15" fmla="*/ 6610 h 6912"/>
              <a:gd name="T16" fmla="*/ 10290 w 16368"/>
              <a:gd name="T17" fmla="*/ 6648 h 6912"/>
              <a:gd name="T18" fmla="*/ 9716 w 16368"/>
              <a:gd name="T19" fmla="*/ 5817 h 6912"/>
              <a:gd name="T20" fmla="*/ 10563 w 16368"/>
              <a:gd name="T21" fmla="*/ 5437 h 6912"/>
              <a:gd name="T22" fmla="*/ 9537 w 16368"/>
              <a:gd name="T23" fmla="*/ 5473 h 6912"/>
              <a:gd name="T24" fmla="*/ 9912 w 16368"/>
              <a:gd name="T25" fmla="*/ 6864 h 6912"/>
              <a:gd name="T26" fmla="*/ 7886 w 16368"/>
              <a:gd name="T27" fmla="*/ 6342 h 6912"/>
              <a:gd name="T28" fmla="*/ 3258 w 16368"/>
              <a:gd name="T29" fmla="*/ 6878 h 6912"/>
              <a:gd name="T30" fmla="*/ 4175 w 16368"/>
              <a:gd name="T31" fmla="*/ 6446 h 6912"/>
              <a:gd name="T32" fmla="*/ 3586 w 16368"/>
              <a:gd name="T33" fmla="*/ 5821 h 6912"/>
              <a:gd name="T34" fmla="*/ 3511 w 16368"/>
              <a:gd name="T35" fmla="*/ 5432 h 6912"/>
              <a:gd name="T36" fmla="*/ 3856 w 16368"/>
              <a:gd name="T37" fmla="*/ 5147 h 6912"/>
              <a:gd name="T38" fmla="*/ 3086 w 16368"/>
              <a:gd name="T39" fmla="*/ 5654 h 6912"/>
              <a:gd name="T40" fmla="*/ 3767 w 16368"/>
              <a:gd name="T41" fmla="*/ 6238 h 6912"/>
              <a:gd name="T42" fmla="*/ 3719 w 16368"/>
              <a:gd name="T43" fmla="*/ 6621 h 6912"/>
              <a:gd name="T44" fmla="*/ 6358 w 16368"/>
              <a:gd name="T45" fmla="*/ 6200 h 6912"/>
              <a:gd name="T46" fmla="*/ 6907 w 16368"/>
              <a:gd name="T47" fmla="*/ 6636 h 6912"/>
              <a:gd name="T48" fmla="*/ 6848 w 16368"/>
              <a:gd name="T49" fmla="*/ 5890 h 6912"/>
              <a:gd name="T50" fmla="*/ 6560 w 16368"/>
              <a:gd name="T51" fmla="*/ 5196 h 6912"/>
              <a:gd name="T52" fmla="*/ 6473 w 16368"/>
              <a:gd name="T53" fmla="*/ 5436 h 6912"/>
              <a:gd name="T54" fmla="*/ 6496 w 16368"/>
              <a:gd name="T55" fmla="*/ 5894 h 6912"/>
              <a:gd name="T56" fmla="*/ 765 w 16368"/>
              <a:gd name="T57" fmla="*/ 4050 h 6912"/>
              <a:gd name="T58" fmla="*/ 414 w 16368"/>
              <a:gd name="T59" fmla="*/ 3090 h 6912"/>
              <a:gd name="T60" fmla="*/ 1311 w 16368"/>
              <a:gd name="T61" fmla="*/ 2618 h 6912"/>
              <a:gd name="T62" fmla="*/ 70 w 16368"/>
              <a:gd name="T63" fmla="*/ 3082 h 6912"/>
              <a:gd name="T64" fmla="*/ 780 w 16368"/>
              <a:gd name="T65" fmla="*/ 4327 h 6912"/>
              <a:gd name="T66" fmla="*/ 2867 w 16368"/>
              <a:gd name="T67" fmla="*/ 4033 h 6912"/>
              <a:gd name="T68" fmla="*/ 2587 w 16368"/>
              <a:gd name="T69" fmla="*/ 2621 h 6912"/>
              <a:gd name="T70" fmla="*/ 1434 w 16368"/>
              <a:gd name="T71" fmla="*/ 3358 h 6912"/>
              <a:gd name="T72" fmla="*/ 2181 w 16368"/>
              <a:gd name="T73" fmla="*/ 4076 h 6912"/>
              <a:gd name="T74" fmla="*/ 1790 w 16368"/>
              <a:gd name="T75" fmla="*/ 3203 h 6912"/>
              <a:gd name="T76" fmla="*/ 2563 w 16368"/>
              <a:gd name="T77" fmla="*/ 2957 h 6912"/>
              <a:gd name="T78" fmla="*/ 2523 w 16368"/>
              <a:gd name="T79" fmla="*/ 3971 h 6912"/>
              <a:gd name="T80" fmla="*/ 3826 w 16368"/>
              <a:gd name="T81" fmla="*/ 3401 h 6912"/>
              <a:gd name="T82" fmla="*/ 5201 w 16368"/>
              <a:gd name="T83" fmla="*/ 4304 h 6912"/>
              <a:gd name="T84" fmla="*/ 6088 w 16368"/>
              <a:gd name="T85" fmla="*/ 3839 h 6912"/>
              <a:gd name="T86" fmla="*/ 5467 w 16368"/>
              <a:gd name="T87" fmla="*/ 3223 h 6912"/>
              <a:gd name="T88" fmla="*/ 5434 w 16368"/>
              <a:gd name="T89" fmla="*/ 2845 h 6912"/>
              <a:gd name="T90" fmla="*/ 5737 w 16368"/>
              <a:gd name="T91" fmla="*/ 2562 h 6912"/>
              <a:gd name="T92" fmla="*/ 4999 w 16368"/>
              <a:gd name="T93" fmla="*/ 3094 h 6912"/>
              <a:gd name="T94" fmla="*/ 5698 w 16368"/>
              <a:gd name="T95" fmla="*/ 3673 h 6912"/>
              <a:gd name="T96" fmla="*/ 5617 w 16368"/>
              <a:gd name="T97" fmla="*/ 4044 h 6912"/>
              <a:gd name="T98" fmla="*/ 6429 w 16368"/>
              <a:gd name="T99" fmla="*/ 3950 h 6912"/>
              <a:gd name="T100" fmla="*/ 7503 w 16368"/>
              <a:gd name="T101" fmla="*/ 4170 h 6912"/>
              <a:gd name="T102" fmla="*/ 7279 w 16368"/>
              <a:gd name="T103" fmla="*/ 3987 h 6912"/>
              <a:gd name="T104" fmla="*/ 6709 w 16368"/>
              <a:gd name="T105" fmla="*/ 3804 h 6912"/>
              <a:gd name="T106" fmla="*/ 10777 w 16368"/>
              <a:gd name="T107" fmla="*/ 3115 h 6912"/>
              <a:gd name="T108" fmla="*/ 12176 w 16368"/>
              <a:gd name="T109" fmla="*/ 3026 h 6912"/>
              <a:gd name="T110" fmla="*/ 14702 w 16368"/>
              <a:gd name="T111" fmla="*/ 4030 h 6912"/>
              <a:gd name="T112" fmla="*/ 13852 w 16368"/>
              <a:gd name="T113" fmla="*/ 3645 h 6912"/>
              <a:gd name="T114" fmla="*/ 14434 w 16368"/>
              <a:gd name="T115" fmla="*/ 2814 h 6912"/>
              <a:gd name="T116" fmla="*/ 14096 w 16368"/>
              <a:gd name="T117" fmla="*/ 2603 h 6912"/>
              <a:gd name="T118" fmla="*/ 13655 w 16368"/>
              <a:gd name="T119" fmla="*/ 4002 h 6912"/>
              <a:gd name="T120" fmla="*/ 15796 w 16368"/>
              <a:gd name="T121" fmla="*/ 3578 h 6912"/>
              <a:gd name="T122" fmla="*/ 8589 w 16368"/>
              <a:gd name="T123" fmla="*/ 495 h 6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68" h="6912">
                <a:moveTo>
                  <a:pt x="6388" y="495"/>
                </a:moveTo>
                <a:lnTo>
                  <a:pt x="6388" y="0"/>
                </a:lnTo>
                <a:lnTo>
                  <a:pt x="4724" y="0"/>
                </a:lnTo>
                <a:lnTo>
                  <a:pt x="4724" y="495"/>
                </a:lnTo>
                <a:lnTo>
                  <a:pt x="5212" y="495"/>
                </a:lnTo>
                <a:lnTo>
                  <a:pt x="5212" y="1721"/>
                </a:lnTo>
                <a:lnTo>
                  <a:pt x="5900" y="1721"/>
                </a:lnTo>
                <a:lnTo>
                  <a:pt x="5900" y="495"/>
                </a:lnTo>
                <a:lnTo>
                  <a:pt x="6388" y="495"/>
                </a:lnTo>
                <a:close/>
                <a:moveTo>
                  <a:pt x="12191" y="6803"/>
                </a:moveTo>
                <a:lnTo>
                  <a:pt x="12210" y="6813"/>
                </a:lnTo>
                <a:lnTo>
                  <a:pt x="12231" y="6823"/>
                </a:lnTo>
                <a:lnTo>
                  <a:pt x="12253" y="6833"/>
                </a:lnTo>
                <a:lnTo>
                  <a:pt x="12278" y="6843"/>
                </a:lnTo>
                <a:lnTo>
                  <a:pt x="12304" y="6853"/>
                </a:lnTo>
                <a:lnTo>
                  <a:pt x="12331" y="6862"/>
                </a:lnTo>
                <a:lnTo>
                  <a:pt x="12361" y="6871"/>
                </a:lnTo>
                <a:lnTo>
                  <a:pt x="12391" y="6878"/>
                </a:lnTo>
                <a:lnTo>
                  <a:pt x="12422" y="6885"/>
                </a:lnTo>
                <a:lnTo>
                  <a:pt x="12454" y="6893"/>
                </a:lnTo>
                <a:lnTo>
                  <a:pt x="12487" y="6898"/>
                </a:lnTo>
                <a:lnTo>
                  <a:pt x="12520" y="6903"/>
                </a:lnTo>
                <a:lnTo>
                  <a:pt x="12554" y="6907"/>
                </a:lnTo>
                <a:lnTo>
                  <a:pt x="12588" y="6910"/>
                </a:lnTo>
                <a:lnTo>
                  <a:pt x="12622" y="6911"/>
                </a:lnTo>
                <a:lnTo>
                  <a:pt x="12657" y="6912"/>
                </a:lnTo>
                <a:lnTo>
                  <a:pt x="12697" y="6911"/>
                </a:lnTo>
                <a:lnTo>
                  <a:pt x="12737" y="6909"/>
                </a:lnTo>
                <a:lnTo>
                  <a:pt x="12775" y="6906"/>
                </a:lnTo>
                <a:lnTo>
                  <a:pt x="12812" y="6901"/>
                </a:lnTo>
                <a:lnTo>
                  <a:pt x="12848" y="6896"/>
                </a:lnTo>
                <a:lnTo>
                  <a:pt x="12882" y="6888"/>
                </a:lnTo>
                <a:lnTo>
                  <a:pt x="12914" y="6879"/>
                </a:lnTo>
                <a:lnTo>
                  <a:pt x="12946" y="6870"/>
                </a:lnTo>
                <a:lnTo>
                  <a:pt x="12976" y="6860"/>
                </a:lnTo>
                <a:lnTo>
                  <a:pt x="13004" y="6848"/>
                </a:lnTo>
                <a:lnTo>
                  <a:pt x="13032" y="6835"/>
                </a:lnTo>
                <a:lnTo>
                  <a:pt x="13059" y="6821"/>
                </a:lnTo>
                <a:lnTo>
                  <a:pt x="13083" y="6807"/>
                </a:lnTo>
                <a:lnTo>
                  <a:pt x="13107" y="6791"/>
                </a:lnTo>
                <a:lnTo>
                  <a:pt x="13129" y="6775"/>
                </a:lnTo>
                <a:lnTo>
                  <a:pt x="13150" y="6758"/>
                </a:lnTo>
                <a:lnTo>
                  <a:pt x="13169" y="6739"/>
                </a:lnTo>
                <a:lnTo>
                  <a:pt x="13187" y="6720"/>
                </a:lnTo>
                <a:lnTo>
                  <a:pt x="13205" y="6700"/>
                </a:lnTo>
                <a:lnTo>
                  <a:pt x="13220" y="6680"/>
                </a:lnTo>
                <a:lnTo>
                  <a:pt x="13235" y="6659"/>
                </a:lnTo>
                <a:lnTo>
                  <a:pt x="13248" y="6637"/>
                </a:lnTo>
                <a:lnTo>
                  <a:pt x="13259" y="6615"/>
                </a:lnTo>
                <a:lnTo>
                  <a:pt x="13270" y="6592"/>
                </a:lnTo>
                <a:lnTo>
                  <a:pt x="13280" y="6568"/>
                </a:lnTo>
                <a:lnTo>
                  <a:pt x="13288" y="6545"/>
                </a:lnTo>
                <a:lnTo>
                  <a:pt x="13294" y="6521"/>
                </a:lnTo>
                <a:lnTo>
                  <a:pt x="13300" y="6496"/>
                </a:lnTo>
                <a:lnTo>
                  <a:pt x="13304" y="6471"/>
                </a:lnTo>
                <a:lnTo>
                  <a:pt x="13307" y="6446"/>
                </a:lnTo>
                <a:lnTo>
                  <a:pt x="13309" y="6420"/>
                </a:lnTo>
                <a:lnTo>
                  <a:pt x="13309" y="6395"/>
                </a:lnTo>
                <a:lnTo>
                  <a:pt x="13309" y="6372"/>
                </a:lnTo>
                <a:lnTo>
                  <a:pt x="13308" y="6350"/>
                </a:lnTo>
                <a:lnTo>
                  <a:pt x="13306" y="6327"/>
                </a:lnTo>
                <a:lnTo>
                  <a:pt x="13303" y="6307"/>
                </a:lnTo>
                <a:lnTo>
                  <a:pt x="13299" y="6285"/>
                </a:lnTo>
                <a:lnTo>
                  <a:pt x="13294" y="6266"/>
                </a:lnTo>
                <a:lnTo>
                  <a:pt x="13289" y="6245"/>
                </a:lnTo>
                <a:lnTo>
                  <a:pt x="13283" y="6226"/>
                </a:lnTo>
                <a:lnTo>
                  <a:pt x="13275" y="6207"/>
                </a:lnTo>
                <a:lnTo>
                  <a:pt x="13267" y="6189"/>
                </a:lnTo>
                <a:lnTo>
                  <a:pt x="13258" y="6172"/>
                </a:lnTo>
                <a:lnTo>
                  <a:pt x="13248" y="6154"/>
                </a:lnTo>
                <a:lnTo>
                  <a:pt x="13238" y="6137"/>
                </a:lnTo>
                <a:lnTo>
                  <a:pt x="13226" y="6120"/>
                </a:lnTo>
                <a:lnTo>
                  <a:pt x="13213" y="6104"/>
                </a:lnTo>
                <a:lnTo>
                  <a:pt x="13200" y="6089"/>
                </a:lnTo>
                <a:lnTo>
                  <a:pt x="13186" y="6073"/>
                </a:lnTo>
                <a:lnTo>
                  <a:pt x="13171" y="6058"/>
                </a:lnTo>
                <a:lnTo>
                  <a:pt x="13155" y="6044"/>
                </a:lnTo>
                <a:lnTo>
                  <a:pt x="13138" y="6029"/>
                </a:lnTo>
                <a:lnTo>
                  <a:pt x="13120" y="6016"/>
                </a:lnTo>
                <a:lnTo>
                  <a:pt x="13102" y="6002"/>
                </a:lnTo>
                <a:lnTo>
                  <a:pt x="13082" y="5989"/>
                </a:lnTo>
                <a:lnTo>
                  <a:pt x="13062" y="5976"/>
                </a:lnTo>
                <a:lnTo>
                  <a:pt x="13041" y="5964"/>
                </a:lnTo>
                <a:lnTo>
                  <a:pt x="13019" y="5952"/>
                </a:lnTo>
                <a:lnTo>
                  <a:pt x="12995" y="5939"/>
                </a:lnTo>
                <a:lnTo>
                  <a:pt x="12972" y="5927"/>
                </a:lnTo>
                <a:lnTo>
                  <a:pt x="12947" y="5916"/>
                </a:lnTo>
                <a:lnTo>
                  <a:pt x="12920" y="5905"/>
                </a:lnTo>
                <a:lnTo>
                  <a:pt x="12894" y="5893"/>
                </a:lnTo>
                <a:lnTo>
                  <a:pt x="12866" y="5883"/>
                </a:lnTo>
                <a:lnTo>
                  <a:pt x="12825" y="5867"/>
                </a:lnTo>
                <a:lnTo>
                  <a:pt x="12786" y="5851"/>
                </a:lnTo>
                <a:lnTo>
                  <a:pt x="12751" y="5835"/>
                </a:lnTo>
                <a:lnTo>
                  <a:pt x="12718" y="5821"/>
                </a:lnTo>
                <a:lnTo>
                  <a:pt x="12688" y="5806"/>
                </a:lnTo>
                <a:lnTo>
                  <a:pt x="12662" y="5790"/>
                </a:lnTo>
                <a:lnTo>
                  <a:pt x="12637" y="5775"/>
                </a:lnTo>
                <a:lnTo>
                  <a:pt x="12616" y="5758"/>
                </a:lnTo>
                <a:lnTo>
                  <a:pt x="12606" y="5750"/>
                </a:lnTo>
                <a:lnTo>
                  <a:pt x="12597" y="5742"/>
                </a:lnTo>
                <a:lnTo>
                  <a:pt x="12589" y="5734"/>
                </a:lnTo>
                <a:lnTo>
                  <a:pt x="12581" y="5725"/>
                </a:lnTo>
                <a:lnTo>
                  <a:pt x="12574" y="5717"/>
                </a:lnTo>
                <a:lnTo>
                  <a:pt x="12568" y="5707"/>
                </a:lnTo>
                <a:lnTo>
                  <a:pt x="12561" y="5698"/>
                </a:lnTo>
                <a:lnTo>
                  <a:pt x="12556" y="5689"/>
                </a:lnTo>
                <a:lnTo>
                  <a:pt x="12552" y="5679"/>
                </a:lnTo>
                <a:lnTo>
                  <a:pt x="12548" y="5668"/>
                </a:lnTo>
                <a:lnTo>
                  <a:pt x="12545" y="5658"/>
                </a:lnTo>
                <a:lnTo>
                  <a:pt x="12542" y="5647"/>
                </a:lnTo>
                <a:lnTo>
                  <a:pt x="12540" y="5637"/>
                </a:lnTo>
                <a:lnTo>
                  <a:pt x="12538" y="5626"/>
                </a:lnTo>
                <a:lnTo>
                  <a:pt x="12538" y="5613"/>
                </a:lnTo>
                <a:lnTo>
                  <a:pt x="12537" y="5601"/>
                </a:lnTo>
                <a:lnTo>
                  <a:pt x="12538" y="5583"/>
                </a:lnTo>
                <a:lnTo>
                  <a:pt x="12541" y="5563"/>
                </a:lnTo>
                <a:lnTo>
                  <a:pt x="12544" y="5554"/>
                </a:lnTo>
                <a:lnTo>
                  <a:pt x="12546" y="5545"/>
                </a:lnTo>
                <a:lnTo>
                  <a:pt x="12550" y="5536"/>
                </a:lnTo>
                <a:lnTo>
                  <a:pt x="12553" y="5526"/>
                </a:lnTo>
                <a:lnTo>
                  <a:pt x="12558" y="5517"/>
                </a:lnTo>
                <a:lnTo>
                  <a:pt x="12563" y="5508"/>
                </a:lnTo>
                <a:lnTo>
                  <a:pt x="12569" y="5500"/>
                </a:lnTo>
                <a:lnTo>
                  <a:pt x="12575" y="5491"/>
                </a:lnTo>
                <a:lnTo>
                  <a:pt x="12581" y="5482"/>
                </a:lnTo>
                <a:lnTo>
                  <a:pt x="12588" y="5475"/>
                </a:lnTo>
                <a:lnTo>
                  <a:pt x="12596" y="5467"/>
                </a:lnTo>
                <a:lnTo>
                  <a:pt x="12604" y="5460"/>
                </a:lnTo>
                <a:lnTo>
                  <a:pt x="12614" y="5453"/>
                </a:lnTo>
                <a:lnTo>
                  <a:pt x="12623" y="5446"/>
                </a:lnTo>
                <a:lnTo>
                  <a:pt x="12633" y="5438"/>
                </a:lnTo>
                <a:lnTo>
                  <a:pt x="12644" y="5432"/>
                </a:lnTo>
                <a:lnTo>
                  <a:pt x="12656" y="5427"/>
                </a:lnTo>
                <a:lnTo>
                  <a:pt x="12667" y="5421"/>
                </a:lnTo>
                <a:lnTo>
                  <a:pt x="12680" y="5417"/>
                </a:lnTo>
                <a:lnTo>
                  <a:pt x="12693" y="5412"/>
                </a:lnTo>
                <a:lnTo>
                  <a:pt x="12707" y="5408"/>
                </a:lnTo>
                <a:lnTo>
                  <a:pt x="12721" y="5405"/>
                </a:lnTo>
                <a:lnTo>
                  <a:pt x="12736" y="5402"/>
                </a:lnTo>
                <a:lnTo>
                  <a:pt x="12752" y="5398"/>
                </a:lnTo>
                <a:lnTo>
                  <a:pt x="12768" y="5396"/>
                </a:lnTo>
                <a:lnTo>
                  <a:pt x="12785" y="5395"/>
                </a:lnTo>
                <a:lnTo>
                  <a:pt x="12803" y="5394"/>
                </a:lnTo>
                <a:lnTo>
                  <a:pt x="12821" y="5393"/>
                </a:lnTo>
                <a:lnTo>
                  <a:pt x="12852" y="5394"/>
                </a:lnTo>
                <a:lnTo>
                  <a:pt x="12881" y="5396"/>
                </a:lnTo>
                <a:lnTo>
                  <a:pt x="12908" y="5398"/>
                </a:lnTo>
                <a:lnTo>
                  <a:pt x="12935" y="5402"/>
                </a:lnTo>
                <a:lnTo>
                  <a:pt x="12960" y="5406"/>
                </a:lnTo>
                <a:lnTo>
                  <a:pt x="12985" y="5411"/>
                </a:lnTo>
                <a:lnTo>
                  <a:pt x="13008" y="5417"/>
                </a:lnTo>
                <a:lnTo>
                  <a:pt x="13031" y="5422"/>
                </a:lnTo>
                <a:lnTo>
                  <a:pt x="13052" y="5429"/>
                </a:lnTo>
                <a:lnTo>
                  <a:pt x="13072" y="5435"/>
                </a:lnTo>
                <a:lnTo>
                  <a:pt x="13091" y="5442"/>
                </a:lnTo>
                <a:lnTo>
                  <a:pt x="13109" y="5449"/>
                </a:lnTo>
                <a:lnTo>
                  <a:pt x="13139" y="5463"/>
                </a:lnTo>
                <a:lnTo>
                  <a:pt x="13166" y="5475"/>
                </a:lnTo>
                <a:lnTo>
                  <a:pt x="13241" y="5222"/>
                </a:lnTo>
                <a:lnTo>
                  <a:pt x="13223" y="5213"/>
                </a:lnTo>
                <a:lnTo>
                  <a:pt x="13205" y="5205"/>
                </a:lnTo>
                <a:lnTo>
                  <a:pt x="13185" y="5197"/>
                </a:lnTo>
                <a:lnTo>
                  <a:pt x="13165" y="5189"/>
                </a:lnTo>
                <a:lnTo>
                  <a:pt x="13142" y="5182"/>
                </a:lnTo>
                <a:lnTo>
                  <a:pt x="13120" y="5175"/>
                </a:lnTo>
                <a:lnTo>
                  <a:pt x="13096" y="5168"/>
                </a:lnTo>
                <a:lnTo>
                  <a:pt x="13071" y="5162"/>
                </a:lnTo>
                <a:lnTo>
                  <a:pt x="13044" y="5157"/>
                </a:lnTo>
                <a:lnTo>
                  <a:pt x="13017" y="5152"/>
                </a:lnTo>
                <a:lnTo>
                  <a:pt x="12988" y="5147"/>
                </a:lnTo>
                <a:lnTo>
                  <a:pt x="12958" y="5144"/>
                </a:lnTo>
                <a:lnTo>
                  <a:pt x="12928" y="5141"/>
                </a:lnTo>
                <a:lnTo>
                  <a:pt x="12896" y="5139"/>
                </a:lnTo>
                <a:lnTo>
                  <a:pt x="12862" y="5137"/>
                </a:lnTo>
                <a:lnTo>
                  <a:pt x="12828" y="5137"/>
                </a:lnTo>
                <a:lnTo>
                  <a:pt x="12794" y="5138"/>
                </a:lnTo>
                <a:lnTo>
                  <a:pt x="12760" y="5139"/>
                </a:lnTo>
                <a:lnTo>
                  <a:pt x="12727" y="5142"/>
                </a:lnTo>
                <a:lnTo>
                  <a:pt x="12694" y="5146"/>
                </a:lnTo>
                <a:lnTo>
                  <a:pt x="12664" y="5152"/>
                </a:lnTo>
                <a:lnTo>
                  <a:pt x="12633" y="5158"/>
                </a:lnTo>
                <a:lnTo>
                  <a:pt x="12603" y="5165"/>
                </a:lnTo>
                <a:lnTo>
                  <a:pt x="12576" y="5175"/>
                </a:lnTo>
                <a:lnTo>
                  <a:pt x="12548" y="5184"/>
                </a:lnTo>
                <a:lnTo>
                  <a:pt x="12522" y="5195"/>
                </a:lnTo>
                <a:lnTo>
                  <a:pt x="12496" y="5206"/>
                </a:lnTo>
                <a:lnTo>
                  <a:pt x="12471" y="5219"/>
                </a:lnTo>
                <a:lnTo>
                  <a:pt x="12448" y="5232"/>
                </a:lnTo>
                <a:lnTo>
                  <a:pt x="12425" y="5247"/>
                </a:lnTo>
                <a:lnTo>
                  <a:pt x="12404" y="5262"/>
                </a:lnTo>
                <a:lnTo>
                  <a:pt x="12383" y="5278"/>
                </a:lnTo>
                <a:lnTo>
                  <a:pt x="12364" y="5295"/>
                </a:lnTo>
                <a:lnTo>
                  <a:pt x="12346" y="5313"/>
                </a:lnTo>
                <a:lnTo>
                  <a:pt x="12329" y="5331"/>
                </a:lnTo>
                <a:lnTo>
                  <a:pt x="12313" y="5350"/>
                </a:lnTo>
                <a:lnTo>
                  <a:pt x="12299" y="5371"/>
                </a:lnTo>
                <a:lnTo>
                  <a:pt x="12285" y="5391"/>
                </a:lnTo>
                <a:lnTo>
                  <a:pt x="12273" y="5413"/>
                </a:lnTo>
                <a:lnTo>
                  <a:pt x="12262" y="5435"/>
                </a:lnTo>
                <a:lnTo>
                  <a:pt x="12251" y="5458"/>
                </a:lnTo>
                <a:lnTo>
                  <a:pt x="12243" y="5480"/>
                </a:lnTo>
                <a:lnTo>
                  <a:pt x="12236" y="5505"/>
                </a:lnTo>
                <a:lnTo>
                  <a:pt x="12230" y="5528"/>
                </a:lnTo>
                <a:lnTo>
                  <a:pt x="12225" y="5554"/>
                </a:lnTo>
                <a:lnTo>
                  <a:pt x="12222" y="5578"/>
                </a:lnTo>
                <a:lnTo>
                  <a:pt x="12220" y="5605"/>
                </a:lnTo>
                <a:lnTo>
                  <a:pt x="12219" y="5631"/>
                </a:lnTo>
                <a:lnTo>
                  <a:pt x="12220" y="5654"/>
                </a:lnTo>
                <a:lnTo>
                  <a:pt x="12221" y="5676"/>
                </a:lnTo>
                <a:lnTo>
                  <a:pt x="12224" y="5698"/>
                </a:lnTo>
                <a:lnTo>
                  <a:pt x="12227" y="5720"/>
                </a:lnTo>
                <a:lnTo>
                  <a:pt x="12232" y="5740"/>
                </a:lnTo>
                <a:lnTo>
                  <a:pt x="12237" y="5761"/>
                </a:lnTo>
                <a:lnTo>
                  <a:pt x="12244" y="5780"/>
                </a:lnTo>
                <a:lnTo>
                  <a:pt x="12251" y="5799"/>
                </a:lnTo>
                <a:lnTo>
                  <a:pt x="12260" y="5818"/>
                </a:lnTo>
                <a:lnTo>
                  <a:pt x="12270" y="5836"/>
                </a:lnTo>
                <a:lnTo>
                  <a:pt x="12280" y="5854"/>
                </a:lnTo>
                <a:lnTo>
                  <a:pt x="12291" y="5871"/>
                </a:lnTo>
                <a:lnTo>
                  <a:pt x="12304" y="5888"/>
                </a:lnTo>
                <a:lnTo>
                  <a:pt x="12317" y="5905"/>
                </a:lnTo>
                <a:lnTo>
                  <a:pt x="12330" y="5920"/>
                </a:lnTo>
                <a:lnTo>
                  <a:pt x="12346" y="5935"/>
                </a:lnTo>
                <a:lnTo>
                  <a:pt x="12361" y="5951"/>
                </a:lnTo>
                <a:lnTo>
                  <a:pt x="12377" y="5965"/>
                </a:lnTo>
                <a:lnTo>
                  <a:pt x="12395" y="5979"/>
                </a:lnTo>
                <a:lnTo>
                  <a:pt x="12412" y="5994"/>
                </a:lnTo>
                <a:lnTo>
                  <a:pt x="12431" y="6007"/>
                </a:lnTo>
                <a:lnTo>
                  <a:pt x="12451" y="6020"/>
                </a:lnTo>
                <a:lnTo>
                  <a:pt x="12471" y="6033"/>
                </a:lnTo>
                <a:lnTo>
                  <a:pt x="12492" y="6045"/>
                </a:lnTo>
                <a:lnTo>
                  <a:pt x="12514" y="6057"/>
                </a:lnTo>
                <a:lnTo>
                  <a:pt x="12536" y="6068"/>
                </a:lnTo>
                <a:lnTo>
                  <a:pt x="12559" y="6080"/>
                </a:lnTo>
                <a:lnTo>
                  <a:pt x="12583" y="6091"/>
                </a:lnTo>
                <a:lnTo>
                  <a:pt x="12607" y="6101"/>
                </a:lnTo>
                <a:lnTo>
                  <a:pt x="12633" y="6111"/>
                </a:lnTo>
                <a:lnTo>
                  <a:pt x="12659" y="6122"/>
                </a:lnTo>
                <a:lnTo>
                  <a:pt x="12685" y="6131"/>
                </a:lnTo>
                <a:lnTo>
                  <a:pt x="12724" y="6146"/>
                </a:lnTo>
                <a:lnTo>
                  <a:pt x="12761" y="6160"/>
                </a:lnTo>
                <a:lnTo>
                  <a:pt x="12794" y="6176"/>
                </a:lnTo>
                <a:lnTo>
                  <a:pt x="12824" y="6191"/>
                </a:lnTo>
                <a:lnTo>
                  <a:pt x="12852" y="6206"/>
                </a:lnTo>
                <a:lnTo>
                  <a:pt x="12877" y="6222"/>
                </a:lnTo>
                <a:lnTo>
                  <a:pt x="12899" y="6238"/>
                </a:lnTo>
                <a:lnTo>
                  <a:pt x="12919" y="6254"/>
                </a:lnTo>
                <a:lnTo>
                  <a:pt x="12928" y="6264"/>
                </a:lnTo>
                <a:lnTo>
                  <a:pt x="12936" y="6272"/>
                </a:lnTo>
                <a:lnTo>
                  <a:pt x="12944" y="6281"/>
                </a:lnTo>
                <a:lnTo>
                  <a:pt x="12951" y="6290"/>
                </a:lnTo>
                <a:lnTo>
                  <a:pt x="12957" y="6299"/>
                </a:lnTo>
                <a:lnTo>
                  <a:pt x="12962" y="6309"/>
                </a:lnTo>
                <a:lnTo>
                  <a:pt x="12969" y="6319"/>
                </a:lnTo>
                <a:lnTo>
                  <a:pt x="12973" y="6328"/>
                </a:lnTo>
                <a:lnTo>
                  <a:pt x="12977" y="6338"/>
                </a:lnTo>
                <a:lnTo>
                  <a:pt x="12980" y="6349"/>
                </a:lnTo>
                <a:lnTo>
                  <a:pt x="12983" y="6360"/>
                </a:lnTo>
                <a:lnTo>
                  <a:pt x="12986" y="6370"/>
                </a:lnTo>
                <a:lnTo>
                  <a:pt x="12987" y="6381"/>
                </a:lnTo>
                <a:lnTo>
                  <a:pt x="12989" y="6393"/>
                </a:lnTo>
                <a:lnTo>
                  <a:pt x="12989" y="6405"/>
                </a:lnTo>
                <a:lnTo>
                  <a:pt x="12990" y="6417"/>
                </a:lnTo>
                <a:lnTo>
                  <a:pt x="12989" y="6429"/>
                </a:lnTo>
                <a:lnTo>
                  <a:pt x="12988" y="6443"/>
                </a:lnTo>
                <a:lnTo>
                  <a:pt x="12987" y="6455"/>
                </a:lnTo>
                <a:lnTo>
                  <a:pt x="12985" y="6467"/>
                </a:lnTo>
                <a:lnTo>
                  <a:pt x="12982" y="6479"/>
                </a:lnTo>
                <a:lnTo>
                  <a:pt x="12978" y="6491"/>
                </a:lnTo>
                <a:lnTo>
                  <a:pt x="12974" y="6502"/>
                </a:lnTo>
                <a:lnTo>
                  <a:pt x="12970" y="6513"/>
                </a:lnTo>
                <a:lnTo>
                  <a:pt x="12963" y="6523"/>
                </a:lnTo>
                <a:lnTo>
                  <a:pt x="12957" y="6534"/>
                </a:lnTo>
                <a:lnTo>
                  <a:pt x="12951" y="6544"/>
                </a:lnTo>
                <a:lnTo>
                  <a:pt x="12944" y="6553"/>
                </a:lnTo>
                <a:lnTo>
                  <a:pt x="12936" y="6562"/>
                </a:lnTo>
                <a:lnTo>
                  <a:pt x="12928" y="6570"/>
                </a:lnTo>
                <a:lnTo>
                  <a:pt x="12918" y="6579"/>
                </a:lnTo>
                <a:lnTo>
                  <a:pt x="12908" y="6587"/>
                </a:lnTo>
                <a:lnTo>
                  <a:pt x="12898" y="6594"/>
                </a:lnTo>
                <a:lnTo>
                  <a:pt x="12888" y="6601"/>
                </a:lnTo>
                <a:lnTo>
                  <a:pt x="12877" y="6608"/>
                </a:lnTo>
                <a:lnTo>
                  <a:pt x="12864" y="6614"/>
                </a:lnTo>
                <a:lnTo>
                  <a:pt x="12852" y="6621"/>
                </a:lnTo>
                <a:lnTo>
                  <a:pt x="12839" y="6626"/>
                </a:lnTo>
                <a:lnTo>
                  <a:pt x="12824" y="6631"/>
                </a:lnTo>
                <a:lnTo>
                  <a:pt x="12810" y="6635"/>
                </a:lnTo>
                <a:lnTo>
                  <a:pt x="12796" y="6639"/>
                </a:lnTo>
                <a:lnTo>
                  <a:pt x="12780" y="6642"/>
                </a:lnTo>
                <a:lnTo>
                  <a:pt x="12764" y="6645"/>
                </a:lnTo>
                <a:lnTo>
                  <a:pt x="12748" y="6647"/>
                </a:lnTo>
                <a:lnTo>
                  <a:pt x="12731" y="6649"/>
                </a:lnTo>
                <a:lnTo>
                  <a:pt x="12714" y="6650"/>
                </a:lnTo>
                <a:lnTo>
                  <a:pt x="12695" y="6651"/>
                </a:lnTo>
                <a:lnTo>
                  <a:pt x="12677" y="6651"/>
                </a:lnTo>
                <a:lnTo>
                  <a:pt x="12647" y="6651"/>
                </a:lnTo>
                <a:lnTo>
                  <a:pt x="12618" y="6649"/>
                </a:lnTo>
                <a:lnTo>
                  <a:pt x="12588" y="6646"/>
                </a:lnTo>
                <a:lnTo>
                  <a:pt x="12558" y="6643"/>
                </a:lnTo>
                <a:lnTo>
                  <a:pt x="12530" y="6638"/>
                </a:lnTo>
                <a:lnTo>
                  <a:pt x="12502" y="6632"/>
                </a:lnTo>
                <a:lnTo>
                  <a:pt x="12473" y="6626"/>
                </a:lnTo>
                <a:lnTo>
                  <a:pt x="12447" y="6619"/>
                </a:lnTo>
                <a:lnTo>
                  <a:pt x="12420" y="6610"/>
                </a:lnTo>
                <a:lnTo>
                  <a:pt x="12395" y="6602"/>
                </a:lnTo>
                <a:lnTo>
                  <a:pt x="12370" y="6593"/>
                </a:lnTo>
                <a:lnTo>
                  <a:pt x="12347" y="6584"/>
                </a:lnTo>
                <a:lnTo>
                  <a:pt x="12323" y="6574"/>
                </a:lnTo>
                <a:lnTo>
                  <a:pt x="12302" y="6563"/>
                </a:lnTo>
                <a:lnTo>
                  <a:pt x="12280" y="6553"/>
                </a:lnTo>
                <a:lnTo>
                  <a:pt x="12261" y="6542"/>
                </a:lnTo>
                <a:lnTo>
                  <a:pt x="12191" y="6803"/>
                </a:lnTo>
                <a:close/>
                <a:moveTo>
                  <a:pt x="11914" y="5865"/>
                </a:moveTo>
                <a:lnTo>
                  <a:pt x="11265" y="5865"/>
                </a:lnTo>
                <a:lnTo>
                  <a:pt x="11265" y="5422"/>
                </a:lnTo>
                <a:lnTo>
                  <a:pt x="11953" y="5422"/>
                </a:lnTo>
                <a:lnTo>
                  <a:pt x="11953" y="5163"/>
                </a:lnTo>
                <a:lnTo>
                  <a:pt x="10951" y="5163"/>
                </a:lnTo>
                <a:lnTo>
                  <a:pt x="10951" y="6884"/>
                </a:lnTo>
                <a:lnTo>
                  <a:pt x="11991" y="6884"/>
                </a:lnTo>
                <a:lnTo>
                  <a:pt x="11991" y="6626"/>
                </a:lnTo>
                <a:lnTo>
                  <a:pt x="11265" y="6626"/>
                </a:lnTo>
                <a:lnTo>
                  <a:pt x="11265" y="6122"/>
                </a:lnTo>
                <a:lnTo>
                  <a:pt x="11914" y="6122"/>
                </a:lnTo>
                <a:lnTo>
                  <a:pt x="11914" y="5865"/>
                </a:lnTo>
                <a:close/>
                <a:moveTo>
                  <a:pt x="10633" y="6586"/>
                </a:moveTo>
                <a:lnTo>
                  <a:pt x="10617" y="6593"/>
                </a:lnTo>
                <a:lnTo>
                  <a:pt x="10600" y="6599"/>
                </a:lnTo>
                <a:lnTo>
                  <a:pt x="10582" y="6605"/>
                </a:lnTo>
                <a:lnTo>
                  <a:pt x="10562" y="6611"/>
                </a:lnTo>
                <a:lnTo>
                  <a:pt x="10542" y="6617"/>
                </a:lnTo>
                <a:lnTo>
                  <a:pt x="10522" y="6623"/>
                </a:lnTo>
                <a:lnTo>
                  <a:pt x="10500" y="6627"/>
                </a:lnTo>
                <a:lnTo>
                  <a:pt x="10479" y="6632"/>
                </a:lnTo>
                <a:lnTo>
                  <a:pt x="10456" y="6635"/>
                </a:lnTo>
                <a:lnTo>
                  <a:pt x="10433" y="6639"/>
                </a:lnTo>
                <a:lnTo>
                  <a:pt x="10409" y="6642"/>
                </a:lnTo>
                <a:lnTo>
                  <a:pt x="10385" y="6644"/>
                </a:lnTo>
                <a:lnTo>
                  <a:pt x="10362" y="6646"/>
                </a:lnTo>
                <a:lnTo>
                  <a:pt x="10338" y="6647"/>
                </a:lnTo>
                <a:lnTo>
                  <a:pt x="10314" y="6648"/>
                </a:lnTo>
                <a:lnTo>
                  <a:pt x="10290" y="6648"/>
                </a:lnTo>
                <a:lnTo>
                  <a:pt x="10255" y="6648"/>
                </a:lnTo>
                <a:lnTo>
                  <a:pt x="10221" y="6646"/>
                </a:lnTo>
                <a:lnTo>
                  <a:pt x="10188" y="6642"/>
                </a:lnTo>
                <a:lnTo>
                  <a:pt x="10155" y="6638"/>
                </a:lnTo>
                <a:lnTo>
                  <a:pt x="10125" y="6632"/>
                </a:lnTo>
                <a:lnTo>
                  <a:pt x="10094" y="6624"/>
                </a:lnTo>
                <a:lnTo>
                  <a:pt x="10065" y="6615"/>
                </a:lnTo>
                <a:lnTo>
                  <a:pt x="10037" y="6605"/>
                </a:lnTo>
                <a:lnTo>
                  <a:pt x="10009" y="6594"/>
                </a:lnTo>
                <a:lnTo>
                  <a:pt x="9983" y="6582"/>
                </a:lnTo>
                <a:lnTo>
                  <a:pt x="9958" y="6567"/>
                </a:lnTo>
                <a:lnTo>
                  <a:pt x="9934" y="6552"/>
                </a:lnTo>
                <a:lnTo>
                  <a:pt x="9911" y="6537"/>
                </a:lnTo>
                <a:lnTo>
                  <a:pt x="9889" y="6519"/>
                </a:lnTo>
                <a:lnTo>
                  <a:pt x="9868" y="6501"/>
                </a:lnTo>
                <a:lnTo>
                  <a:pt x="9848" y="6480"/>
                </a:lnTo>
                <a:lnTo>
                  <a:pt x="9830" y="6460"/>
                </a:lnTo>
                <a:lnTo>
                  <a:pt x="9813" y="6439"/>
                </a:lnTo>
                <a:lnTo>
                  <a:pt x="9795" y="6416"/>
                </a:lnTo>
                <a:lnTo>
                  <a:pt x="9781" y="6391"/>
                </a:lnTo>
                <a:lnTo>
                  <a:pt x="9767" y="6367"/>
                </a:lnTo>
                <a:lnTo>
                  <a:pt x="9753" y="6340"/>
                </a:lnTo>
                <a:lnTo>
                  <a:pt x="9742" y="6314"/>
                </a:lnTo>
                <a:lnTo>
                  <a:pt x="9731" y="6286"/>
                </a:lnTo>
                <a:lnTo>
                  <a:pt x="9722" y="6256"/>
                </a:lnTo>
                <a:lnTo>
                  <a:pt x="9713" y="6227"/>
                </a:lnTo>
                <a:lnTo>
                  <a:pt x="9706" y="6196"/>
                </a:lnTo>
                <a:lnTo>
                  <a:pt x="9701" y="6164"/>
                </a:lnTo>
                <a:lnTo>
                  <a:pt x="9696" y="6132"/>
                </a:lnTo>
                <a:lnTo>
                  <a:pt x="9693" y="6098"/>
                </a:lnTo>
                <a:lnTo>
                  <a:pt x="9691" y="6064"/>
                </a:lnTo>
                <a:lnTo>
                  <a:pt x="9691" y="6028"/>
                </a:lnTo>
                <a:lnTo>
                  <a:pt x="9691" y="5991"/>
                </a:lnTo>
                <a:lnTo>
                  <a:pt x="9694" y="5954"/>
                </a:lnTo>
                <a:lnTo>
                  <a:pt x="9697" y="5918"/>
                </a:lnTo>
                <a:lnTo>
                  <a:pt x="9702" y="5883"/>
                </a:lnTo>
                <a:lnTo>
                  <a:pt x="9708" y="5849"/>
                </a:lnTo>
                <a:lnTo>
                  <a:pt x="9716" y="5817"/>
                </a:lnTo>
                <a:lnTo>
                  <a:pt x="9726" y="5785"/>
                </a:lnTo>
                <a:lnTo>
                  <a:pt x="9736" y="5755"/>
                </a:lnTo>
                <a:lnTo>
                  <a:pt x="9747" y="5727"/>
                </a:lnTo>
                <a:lnTo>
                  <a:pt x="9759" y="5699"/>
                </a:lnTo>
                <a:lnTo>
                  <a:pt x="9774" y="5673"/>
                </a:lnTo>
                <a:lnTo>
                  <a:pt x="9789" y="5647"/>
                </a:lnTo>
                <a:lnTo>
                  <a:pt x="9805" y="5622"/>
                </a:lnTo>
                <a:lnTo>
                  <a:pt x="9823" y="5600"/>
                </a:lnTo>
                <a:lnTo>
                  <a:pt x="9841" y="5577"/>
                </a:lnTo>
                <a:lnTo>
                  <a:pt x="9861" y="5557"/>
                </a:lnTo>
                <a:lnTo>
                  <a:pt x="9881" y="5538"/>
                </a:lnTo>
                <a:lnTo>
                  <a:pt x="9903" y="5520"/>
                </a:lnTo>
                <a:lnTo>
                  <a:pt x="9925" y="5503"/>
                </a:lnTo>
                <a:lnTo>
                  <a:pt x="9949" y="5487"/>
                </a:lnTo>
                <a:lnTo>
                  <a:pt x="9973" y="5473"/>
                </a:lnTo>
                <a:lnTo>
                  <a:pt x="9999" y="5460"/>
                </a:lnTo>
                <a:lnTo>
                  <a:pt x="10024" y="5448"/>
                </a:lnTo>
                <a:lnTo>
                  <a:pt x="10052" y="5436"/>
                </a:lnTo>
                <a:lnTo>
                  <a:pt x="10080" y="5427"/>
                </a:lnTo>
                <a:lnTo>
                  <a:pt x="10108" y="5419"/>
                </a:lnTo>
                <a:lnTo>
                  <a:pt x="10138" y="5412"/>
                </a:lnTo>
                <a:lnTo>
                  <a:pt x="10168" y="5407"/>
                </a:lnTo>
                <a:lnTo>
                  <a:pt x="10198" y="5402"/>
                </a:lnTo>
                <a:lnTo>
                  <a:pt x="10230" y="5398"/>
                </a:lnTo>
                <a:lnTo>
                  <a:pt x="10262" y="5396"/>
                </a:lnTo>
                <a:lnTo>
                  <a:pt x="10294" y="5396"/>
                </a:lnTo>
                <a:lnTo>
                  <a:pt x="10320" y="5396"/>
                </a:lnTo>
                <a:lnTo>
                  <a:pt x="10346" y="5397"/>
                </a:lnTo>
                <a:lnTo>
                  <a:pt x="10370" y="5400"/>
                </a:lnTo>
                <a:lnTo>
                  <a:pt x="10395" y="5402"/>
                </a:lnTo>
                <a:lnTo>
                  <a:pt x="10418" y="5405"/>
                </a:lnTo>
                <a:lnTo>
                  <a:pt x="10441" y="5408"/>
                </a:lnTo>
                <a:lnTo>
                  <a:pt x="10463" y="5412"/>
                </a:lnTo>
                <a:lnTo>
                  <a:pt x="10485" y="5416"/>
                </a:lnTo>
                <a:lnTo>
                  <a:pt x="10505" y="5421"/>
                </a:lnTo>
                <a:lnTo>
                  <a:pt x="10526" y="5426"/>
                </a:lnTo>
                <a:lnTo>
                  <a:pt x="10545" y="5431"/>
                </a:lnTo>
                <a:lnTo>
                  <a:pt x="10563" y="5437"/>
                </a:lnTo>
                <a:lnTo>
                  <a:pt x="10598" y="5450"/>
                </a:lnTo>
                <a:lnTo>
                  <a:pt x="10630" y="5463"/>
                </a:lnTo>
                <a:lnTo>
                  <a:pt x="10699" y="5213"/>
                </a:lnTo>
                <a:lnTo>
                  <a:pt x="10685" y="5206"/>
                </a:lnTo>
                <a:lnTo>
                  <a:pt x="10671" y="5200"/>
                </a:lnTo>
                <a:lnTo>
                  <a:pt x="10654" y="5193"/>
                </a:lnTo>
                <a:lnTo>
                  <a:pt x="10635" y="5187"/>
                </a:lnTo>
                <a:lnTo>
                  <a:pt x="10615" y="5180"/>
                </a:lnTo>
                <a:lnTo>
                  <a:pt x="10593" y="5174"/>
                </a:lnTo>
                <a:lnTo>
                  <a:pt x="10569" y="5167"/>
                </a:lnTo>
                <a:lnTo>
                  <a:pt x="10543" y="5162"/>
                </a:lnTo>
                <a:lnTo>
                  <a:pt x="10516" y="5156"/>
                </a:lnTo>
                <a:lnTo>
                  <a:pt x="10488" y="5152"/>
                </a:lnTo>
                <a:lnTo>
                  <a:pt x="10457" y="5148"/>
                </a:lnTo>
                <a:lnTo>
                  <a:pt x="10424" y="5144"/>
                </a:lnTo>
                <a:lnTo>
                  <a:pt x="10392" y="5141"/>
                </a:lnTo>
                <a:lnTo>
                  <a:pt x="10356" y="5139"/>
                </a:lnTo>
                <a:lnTo>
                  <a:pt x="10319" y="5137"/>
                </a:lnTo>
                <a:lnTo>
                  <a:pt x="10281" y="5137"/>
                </a:lnTo>
                <a:lnTo>
                  <a:pt x="10232" y="5138"/>
                </a:lnTo>
                <a:lnTo>
                  <a:pt x="10184" y="5141"/>
                </a:lnTo>
                <a:lnTo>
                  <a:pt x="10137" y="5146"/>
                </a:lnTo>
                <a:lnTo>
                  <a:pt x="10091" y="5152"/>
                </a:lnTo>
                <a:lnTo>
                  <a:pt x="10045" y="5161"/>
                </a:lnTo>
                <a:lnTo>
                  <a:pt x="10001" y="5172"/>
                </a:lnTo>
                <a:lnTo>
                  <a:pt x="9957" y="5185"/>
                </a:lnTo>
                <a:lnTo>
                  <a:pt x="9915" y="5199"/>
                </a:lnTo>
                <a:lnTo>
                  <a:pt x="9874" y="5215"/>
                </a:lnTo>
                <a:lnTo>
                  <a:pt x="9834" y="5233"/>
                </a:lnTo>
                <a:lnTo>
                  <a:pt x="9795" y="5253"/>
                </a:lnTo>
                <a:lnTo>
                  <a:pt x="9758" y="5275"/>
                </a:lnTo>
                <a:lnTo>
                  <a:pt x="9723" y="5298"/>
                </a:lnTo>
                <a:lnTo>
                  <a:pt x="9688" y="5323"/>
                </a:lnTo>
                <a:lnTo>
                  <a:pt x="9654" y="5349"/>
                </a:lnTo>
                <a:lnTo>
                  <a:pt x="9623" y="5378"/>
                </a:lnTo>
                <a:lnTo>
                  <a:pt x="9593" y="5409"/>
                </a:lnTo>
                <a:lnTo>
                  <a:pt x="9564" y="5440"/>
                </a:lnTo>
                <a:lnTo>
                  <a:pt x="9537" y="5473"/>
                </a:lnTo>
                <a:lnTo>
                  <a:pt x="9512" y="5509"/>
                </a:lnTo>
                <a:lnTo>
                  <a:pt x="9488" y="5545"/>
                </a:lnTo>
                <a:lnTo>
                  <a:pt x="9467" y="5584"/>
                </a:lnTo>
                <a:lnTo>
                  <a:pt x="9447" y="5622"/>
                </a:lnTo>
                <a:lnTo>
                  <a:pt x="9429" y="5664"/>
                </a:lnTo>
                <a:lnTo>
                  <a:pt x="9414" y="5706"/>
                </a:lnTo>
                <a:lnTo>
                  <a:pt x="9399" y="5750"/>
                </a:lnTo>
                <a:lnTo>
                  <a:pt x="9387" y="5796"/>
                </a:lnTo>
                <a:lnTo>
                  <a:pt x="9378" y="5843"/>
                </a:lnTo>
                <a:lnTo>
                  <a:pt x="9370" y="5891"/>
                </a:lnTo>
                <a:lnTo>
                  <a:pt x="9364" y="5942"/>
                </a:lnTo>
                <a:lnTo>
                  <a:pt x="9360" y="5993"/>
                </a:lnTo>
                <a:lnTo>
                  <a:pt x="9359" y="6045"/>
                </a:lnTo>
                <a:lnTo>
                  <a:pt x="9360" y="6093"/>
                </a:lnTo>
                <a:lnTo>
                  <a:pt x="9364" y="6141"/>
                </a:lnTo>
                <a:lnTo>
                  <a:pt x="9368" y="6187"/>
                </a:lnTo>
                <a:lnTo>
                  <a:pt x="9375" y="6232"/>
                </a:lnTo>
                <a:lnTo>
                  <a:pt x="9383" y="6276"/>
                </a:lnTo>
                <a:lnTo>
                  <a:pt x="9393" y="6319"/>
                </a:lnTo>
                <a:lnTo>
                  <a:pt x="9405" y="6361"/>
                </a:lnTo>
                <a:lnTo>
                  <a:pt x="9420" y="6401"/>
                </a:lnTo>
                <a:lnTo>
                  <a:pt x="9436" y="6441"/>
                </a:lnTo>
                <a:lnTo>
                  <a:pt x="9454" y="6478"/>
                </a:lnTo>
                <a:lnTo>
                  <a:pt x="9473" y="6514"/>
                </a:lnTo>
                <a:lnTo>
                  <a:pt x="9493" y="6549"/>
                </a:lnTo>
                <a:lnTo>
                  <a:pt x="9516" y="6583"/>
                </a:lnTo>
                <a:lnTo>
                  <a:pt x="9540" y="6615"/>
                </a:lnTo>
                <a:lnTo>
                  <a:pt x="9566" y="6646"/>
                </a:lnTo>
                <a:lnTo>
                  <a:pt x="9594" y="6675"/>
                </a:lnTo>
                <a:lnTo>
                  <a:pt x="9623" y="6702"/>
                </a:lnTo>
                <a:lnTo>
                  <a:pt x="9654" y="6728"/>
                </a:lnTo>
                <a:lnTo>
                  <a:pt x="9687" y="6752"/>
                </a:lnTo>
                <a:lnTo>
                  <a:pt x="9721" y="6776"/>
                </a:lnTo>
                <a:lnTo>
                  <a:pt x="9755" y="6796"/>
                </a:lnTo>
                <a:lnTo>
                  <a:pt x="9792" y="6816"/>
                </a:lnTo>
                <a:lnTo>
                  <a:pt x="9831" y="6834"/>
                </a:lnTo>
                <a:lnTo>
                  <a:pt x="9871" y="6851"/>
                </a:lnTo>
                <a:lnTo>
                  <a:pt x="9912" y="6864"/>
                </a:lnTo>
                <a:lnTo>
                  <a:pt x="9955" y="6877"/>
                </a:lnTo>
                <a:lnTo>
                  <a:pt x="9999" y="6887"/>
                </a:lnTo>
                <a:lnTo>
                  <a:pt x="10044" y="6897"/>
                </a:lnTo>
                <a:lnTo>
                  <a:pt x="10091" y="6903"/>
                </a:lnTo>
                <a:lnTo>
                  <a:pt x="10139" y="6908"/>
                </a:lnTo>
                <a:lnTo>
                  <a:pt x="10188" y="6911"/>
                </a:lnTo>
                <a:lnTo>
                  <a:pt x="10238" y="6912"/>
                </a:lnTo>
                <a:lnTo>
                  <a:pt x="10277" y="6912"/>
                </a:lnTo>
                <a:lnTo>
                  <a:pt x="10315" y="6910"/>
                </a:lnTo>
                <a:lnTo>
                  <a:pt x="10351" y="6908"/>
                </a:lnTo>
                <a:lnTo>
                  <a:pt x="10385" y="6905"/>
                </a:lnTo>
                <a:lnTo>
                  <a:pt x="10419" y="6902"/>
                </a:lnTo>
                <a:lnTo>
                  <a:pt x="10452" y="6897"/>
                </a:lnTo>
                <a:lnTo>
                  <a:pt x="10483" y="6893"/>
                </a:lnTo>
                <a:lnTo>
                  <a:pt x="10512" y="6886"/>
                </a:lnTo>
                <a:lnTo>
                  <a:pt x="10540" y="6881"/>
                </a:lnTo>
                <a:lnTo>
                  <a:pt x="10566" y="6875"/>
                </a:lnTo>
                <a:lnTo>
                  <a:pt x="10590" y="6868"/>
                </a:lnTo>
                <a:lnTo>
                  <a:pt x="10614" y="6862"/>
                </a:lnTo>
                <a:lnTo>
                  <a:pt x="10634" y="6855"/>
                </a:lnTo>
                <a:lnTo>
                  <a:pt x="10654" y="6848"/>
                </a:lnTo>
                <a:lnTo>
                  <a:pt x="10670" y="6840"/>
                </a:lnTo>
                <a:lnTo>
                  <a:pt x="10685" y="6833"/>
                </a:lnTo>
                <a:lnTo>
                  <a:pt x="10633" y="6586"/>
                </a:lnTo>
                <a:close/>
                <a:moveTo>
                  <a:pt x="8774" y="5163"/>
                </a:moveTo>
                <a:lnTo>
                  <a:pt x="8774" y="6884"/>
                </a:lnTo>
                <a:lnTo>
                  <a:pt x="9089" y="6884"/>
                </a:lnTo>
                <a:lnTo>
                  <a:pt x="9089" y="5163"/>
                </a:lnTo>
                <a:lnTo>
                  <a:pt x="8774" y="5163"/>
                </a:lnTo>
                <a:close/>
                <a:moveTo>
                  <a:pt x="7994" y="6884"/>
                </a:moveTo>
                <a:lnTo>
                  <a:pt x="8589" y="5163"/>
                </a:lnTo>
                <a:lnTo>
                  <a:pt x="8255" y="5163"/>
                </a:lnTo>
                <a:lnTo>
                  <a:pt x="8003" y="5951"/>
                </a:lnTo>
                <a:lnTo>
                  <a:pt x="7978" y="6029"/>
                </a:lnTo>
                <a:lnTo>
                  <a:pt x="7954" y="6108"/>
                </a:lnTo>
                <a:lnTo>
                  <a:pt x="7930" y="6186"/>
                </a:lnTo>
                <a:lnTo>
                  <a:pt x="7908" y="6265"/>
                </a:lnTo>
                <a:lnTo>
                  <a:pt x="7886" y="6342"/>
                </a:lnTo>
                <a:lnTo>
                  <a:pt x="7866" y="6420"/>
                </a:lnTo>
                <a:lnTo>
                  <a:pt x="7846" y="6497"/>
                </a:lnTo>
                <a:lnTo>
                  <a:pt x="7828" y="6574"/>
                </a:lnTo>
                <a:lnTo>
                  <a:pt x="7823" y="6574"/>
                </a:lnTo>
                <a:lnTo>
                  <a:pt x="7805" y="6496"/>
                </a:lnTo>
                <a:lnTo>
                  <a:pt x="7787" y="6418"/>
                </a:lnTo>
                <a:lnTo>
                  <a:pt x="7767" y="6340"/>
                </a:lnTo>
                <a:lnTo>
                  <a:pt x="7746" y="6264"/>
                </a:lnTo>
                <a:lnTo>
                  <a:pt x="7725" y="6185"/>
                </a:lnTo>
                <a:lnTo>
                  <a:pt x="7702" y="6107"/>
                </a:lnTo>
                <a:lnTo>
                  <a:pt x="7679" y="6027"/>
                </a:lnTo>
                <a:lnTo>
                  <a:pt x="7654" y="5947"/>
                </a:lnTo>
                <a:lnTo>
                  <a:pt x="7419" y="5163"/>
                </a:lnTo>
                <a:lnTo>
                  <a:pt x="7076" y="5163"/>
                </a:lnTo>
                <a:lnTo>
                  <a:pt x="7634" y="6884"/>
                </a:lnTo>
                <a:lnTo>
                  <a:pt x="7994" y="6884"/>
                </a:lnTo>
                <a:close/>
                <a:moveTo>
                  <a:pt x="5423" y="5865"/>
                </a:moveTo>
                <a:lnTo>
                  <a:pt x="4774" y="5865"/>
                </a:lnTo>
                <a:lnTo>
                  <a:pt x="4774" y="5422"/>
                </a:lnTo>
                <a:lnTo>
                  <a:pt x="5462" y="5422"/>
                </a:lnTo>
                <a:lnTo>
                  <a:pt x="5462" y="5163"/>
                </a:lnTo>
                <a:lnTo>
                  <a:pt x="4459" y="5163"/>
                </a:lnTo>
                <a:lnTo>
                  <a:pt x="4459" y="6884"/>
                </a:lnTo>
                <a:lnTo>
                  <a:pt x="5500" y="6884"/>
                </a:lnTo>
                <a:lnTo>
                  <a:pt x="5500" y="6626"/>
                </a:lnTo>
                <a:lnTo>
                  <a:pt x="4774" y="6626"/>
                </a:lnTo>
                <a:lnTo>
                  <a:pt x="4774" y="6122"/>
                </a:lnTo>
                <a:lnTo>
                  <a:pt x="5423" y="6122"/>
                </a:lnTo>
                <a:lnTo>
                  <a:pt x="5423" y="5865"/>
                </a:lnTo>
                <a:close/>
                <a:moveTo>
                  <a:pt x="3059" y="6803"/>
                </a:moveTo>
                <a:lnTo>
                  <a:pt x="3077" y="6813"/>
                </a:lnTo>
                <a:lnTo>
                  <a:pt x="3098" y="6823"/>
                </a:lnTo>
                <a:lnTo>
                  <a:pt x="3121" y="6833"/>
                </a:lnTo>
                <a:lnTo>
                  <a:pt x="3146" y="6843"/>
                </a:lnTo>
                <a:lnTo>
                  <a:pt x="3171" y="6853"/>
                </a:lnTo>
                <a:lnTo>
                  <a:pt x="3199" y="6862"/>
                </a:lnTo>
                <a:lnTo>
                  <a:pt x="3228" y="6871"/>
                </a:lnTo>
                <a:lnTo>
                  <a:pt x="3258" y="6878"/>
                </a:lnTo>
                <a:lnTo>
                  <a:pt x="3289" y="6885"/>
                </a:lnTo>
                <a:lnTo>
                  <a:pt x="3322" y="6893"/>
                </a:lnTo>
                <a:lnTo>
                  <a:pt x="3354" y="6898"/>
                </a:lnTo>
                <a:lnTo>
                  <a:pt x="3387" y="6903"/>
                </a:lnTo>
                <a:lnTo>
                  <a:pt x="3421" y="6907"/>
                </a:lnTo>
                <a:lnTo>
                  <a:pt x="3456" y="6910"/>
                </a:lnTo>
                <a:lnTo>
                  <a:pt x="3489" y="6911"/>
                </a:lnTo>
                <a:lnTo>
                  <a:pt x="3524" y="6912"/>
                </a:lnTo>
                <a:lnTo>
                  <a:pt x="3565" y="6911"/>
                </a:lnTo>
                <a:lnTo>
                  <a:pt x="3604" y="6909"/>
                </a:lnTo>
                <a:lnTo>
                  <a:pt x="3643" y="6906"/>
                </a:lnTo>
                <a:lnTo>
                  <a:pt x="3680" y="6901"/>
                </a:lnTo>
                <a:lnTo>
                  <a:pt x="3715" y="6896"/>
                </a:lnTo>
                <a:lnTo>
                  <a:pt x="3749" y="6888"/>
                </a:lnTo>
                <a:lnTo>
                  <a:pt x="3782" y="6879"/>
                </a:lnTo>
                <a:lnTo>
                  <a:pt x="3814" y="6870"/>
                </a:lnTo>
                <a:lnTo>
                  <a:pt x="3843" y="6860"/>
                </a:lnTo>
                <a:lnTo>
                  <a:pt x="3872" y="6848"/>
                </a:lnTo>
                <a:lnTo>
                  <a:pt x="3900" y="6835"/>
                </a:lnTo>
                <a:lnTo>
                  <a:pt x="3926" y="6821"/>
                </a:lnTo>
                <a:lnTo>
                  <a:pt x="3951" y="6807"/>
                </a:lnTo>
                <a:lnTo>
                  <a:pt x="3974" y="6791"/>
                </a:lnTo>
                <a:lnTo>
                  <a:pt x="3996" y="6775"/>
                </a:lnTo>
                <a:lnTo>
                  <a:pt x="4017" y="6758"/>
                </a:lnTo>
                <a:lnTo>
                  <a:pt x="4037" y="6739"/>
                </a:lnTo>
                <a:lnTo>
                  <a:pt x="4055" y="6720"/>
                </a:lnTo>
                <a:lnTo>
                  <a:pt x="4072" y="6700"/>
                </a:lnTo>
                <a:lnTo>
                  <a:pt x="4088" y="6680"/>
                </a:lnTo>
                <a:lnTo>
                  <a:pt x="4102" y="6659"/>
                </a:lnTo>
                <a:lnTo>
                  <a:pt x="4115" y="6637"/>
                </a:lnTo>
                <a:lnTo>
                  <a:pt x="4127" y="6615"/>
                </a:lnTo>
                <a:lnTo>
                  <a:pt x="4137" y="6592"/>
                </a:lnTo>
                <a:lnTo>
                  <a:pt x="4146" y="6568"/>
                </a:lnTo>
                <a:lnTo>
                  <a:pt x="4154" y="6545"/>
                </a:lnTo>
                <a:lnTo>
                  <a:pt x="4162" y="6521"/>
                </a:lnTo>
                <a:lnTo>
                  <a:pt x="4167" y="6496"/>
                </a:lnTo>
                <a:lnTo>
                  <a:pt x="4172" y="6471"/>
                </a:lnTo>
                <a:lnTo>
                  <a:pt x="4175" y="6446"/>
                </a:lnTo>
                <a:lnTo>
                  <a:pt x="4176" y="6420"/>
                </a:lnTo>
                <a:lnTo>
                  <a:pt x="4177" y="6395"/>
                </a:lnTo>
                <a:lnTo>
                  <a:pt x="4177" y="6372"/>
                </a:lnTo>
                <a:lnTo>
                  <a:pt x="4175" y="6350"/>
                </a:lnTo>
                <a:lnTo>
                  <a:pt x="4173" y="6327"/>
                </a:lnTo>
                <a:lnTo>
                  <a:pt x="4170" y="6307"/>
                </a:lnTo>
                <a:lnTo>
                  <a:pt x="4167" y="6285"/>
                </a:lnTo>
                <a:lnTo>
                  <a:pt x="4162" y="6266"/>
                </a:lnTo>
                <a:lnTo>
                  <a:pt x="4156" y="6245"/>
                </a:lnTo>
                <a:lnTo>
                  <a:pt x="4149" y="6226"/>
                </a:lnTo>
                <a:lnTo>
                  <a:pt x="4142" y="6207"/>
                </a:lnTo>
                <a:lnTo>
                  <a:pt x="4134" y="6189"/>
                </a:lnTo>
                <a:lnTo>
                  <a:pt x="4126" y="6172"/>
                </a:lnTo>
                <a:lnTo>
                  <a:pt x="4116" y="6154"/>
                </a:lnTo>
                <a:lnTo>
                  <a:pt x="4105" y="6137"/>
                </a:lnTo>
                <a:lnTo>
                  <a:pt x="4093" y="6120"/>
                </a:lnTo>
                <a:lnTo>
                  <a:pt x="4081" y="6104"/>
                </a:lnTo>
                <a:lnTo>
                  <a:pt x="4067" y="6089"/>
                </a:lnTo>
                <a:lnTo>
                  <a:pt x="4053" y="6073"/>
                </a:lnTo>
                <a:lnTo>
                  <a:pt x="4039" y="6058"/>
                </a:lnTo>
                <a:lnTo>
                  <a:pt x="4022" y="6044"/>
                </a:lnTo>
                <a:lnTo>
                  <a:pt x="4006" y="6029"/>
                </a:lnTo>
                <a:lnTo>
                  <a:pt x="3988" y="6016"/>
                </a:lnTo>
                <a:lnTo>
                  <a:pt x="3969" y="6002"/>
                </a:lnTo>
                <a:lnTo>
                  <a:pt x="3950" y="5989"/>
                </a:lnTo>
                <a:lnTo>
                  <a:pt x="3929" y="5976"/>
                </a:lnTo>
                <a:lnTo>
                  <a:pt x="3908" y="5964"/>
                </a:lnTo>
                <a:lnTo>
                  <a:pt x="3886" y="5952"/>
                </a:lnTo>
                <a:lnTo>
                  <a:pt x="3863" y="5939"/>
                </a:lnTo>
                <a:lnTo>
                  <a:pt x="3839" y="5927"/>
                </a:lnTo>
                <a:lnTo>
                  <a:pt x="3814" y="5916"/>
                </a:lnTo>
                <a:lnTo>
                  <a:pt x="3788" y="5905"/>
                </a:lnTo>
                <a:lnTo>
                  <a:pt x="3762" y="5893"/>
                </a:lnTo>
                <a:lnTo>
                  <a:pt x="3734" y="5883"/>
                </a:lnTo>
                <a:lnTo>
                  <a:pt x="3693" y="5867"/>
                </a:lnTo>
                <a:lnTo>
                  <a:pt x="3654" y="5851"/>
                </a:lnTo>
                <a:lnTo>
                  <a:pt x="3618" y="5835"/>
                </a:lnTo>
                <a:lnTo>
                  <a:pt x="3586" y="5821"/>
                </a:lnTo>
                <a:lnTo>
                  <a:pt x="3556" y="5806"/>
                </a:lnTo>
                <a:lnTo>
                  <a:pt x="3529" y="5790"/>
                </a:lnTo>
                <a:lnTo>
                  <a:pt x="3505" y="5775"/>
                </a:lnTo>
                <a:lnTo>
                  <a:pt x="3483" y="5758"/>
                </a:lnTo>
                <a:lnTo>
                  <a:pt x="3473" y="5750"/>
                </a:lnTo>
                <a:lnTo>
                  <a:pt x="3465" y="5742"/>
                </a:lnTo>
                <a:lnTo>
                  <a:pt x="3456" y="5734"/>
                </a:lnTo>
                <a:lnTo>
                  <a:pt x="3449" y="5725"/>
                </a:lnTo>
                <a:lnTo>
                  <a:pt x="3441" y="5717"/>
                </a:lnTo>
                <a:lnTo>
                  <a:pt x="3435" y="5707"/>
                </a:lnTo>
                <a:lnTo>
                  <a:pt x="3429" y="5698"/>
                </a:lnTo>
                <a:lnTo>
                  <a:pt x="3424" y="5689"/>
                </a:lnTo>
                <a:lnTo>
                  <a:pt x="3419" y="5679"/>
                </a:lnTo>
                <a:lnTo>
                  <a:pt x="3416" y="5668"/>
                </a:lnTo>
                <a:lnTo>
                  <a:pt x="3412" y="5658"/>
                </a:lnTo>
                <a:lnTo>
                  <a:pt x="3410" y="5647"/>
                </a:lnTo>
                <a:lnTo>
                  <a:pt x="3408" y="5637"/>
                </a:lnTo>
                <a:lnTo>
                  <a:pt x="3406" y="5626"/>
                </a:lnTo>
                <a:lnTo>
                  <a:pt x="3405" y="5613"/>
                </a:lnTo>
                <a:lnTo>
                  <a:pt x="3405" y="5601"/>
                </a:lnTo>
                <a:lnTo>
                  <a:pt x="3406" y="5583"/>
                </a:lnTo>
                <a:lnTo>
                  <a:pt x="3409" y="5563"/>
                </a:lnTo>
                <a:lnTo>
                  <a:pt x="3411" y="5554"/>
                </a:lnTo>
                <a:lnTo>
                  <a:pt x="3414" y="5545"/>
                </a:lnTo>
                <a:lnTo>
                  <a:pt x="3417" y="5536"/>
                </a:lnTo>
                <a:lnTo>
                  <a:pt x="3421" y="5526"/>
                </a:lnTo>
                <a:lnTo>
                  <a:pt x="3425" y="5517"/>
                </a:lnTo>
                <a:lnTo>
                  <a:pt x="3430" y="5508"/>
                </a:lnTo>
                <a:lnTo>
                  <a:pt x="3436" y="5500"/>
                </a:lnTo>
                <a:lnTo>
                  <a:pt x="3442" y="5491"/>
                </a:lnTo>
                <a:lnTo>
                  <a:pt x="3449" y="5482"/>
                </a:lnTo>
                <a:lnTo>
                  <a:pt x="3456" y="5475"/>
                </a:lnTo>
                <a:lnTo>
                  <a:pt x="3464" y="5467"/>
                </a:lnTo>
                <a:lnTo>
                  <a:pt x="3472" y="5460"/>
                </a:lnTo>
                <a:lnTo>
                  <a:pt x="3481" y="5453"/>
                </a:lnTo>
                <a:lnTo>
                  <a:pt x="3490" y="5446"/>
                </a:lnTo>
                <a:lnTo>
                  <a:pt x="3501" y="5438"/>
                </a:lnTo>
                <a:lnTo>
                  <a:pt x="3511" y="5432"/>
                </a:lnTo>
                <a:lnTo>
                  <a:pt x="3522" y="5427"/>
                </a:lnTo>
                <a:lnTo>
                  <a:pt x="3534" y="5421"/>
                </a:lnTo>
                <a:lnTo>
                  <a:pt x="3547" y="5417"/>
                </a:lnTo>
                <a:lnTo>
                  <a:pt x="3560" y="5412"/>
                </a:lnTo>
                <a:lnTo>
                  <a:pt x="3574" y="5408"/>
                </a:lnTo>
                <a:lnTo>
                  <a:pt x="3589" y="5405"/>
                </a:lnTo>
                <a:lnTo>
                  <a:pt x="3604" y="5402"/>
                </a:lnTo>
                <a:lnTo>
                  <a:pt x="3619" y="5398"/>
                </a:lnTo>
                <a:lnTo>
                  <a:pt x="3636" y="5396"/>
                </a:lnTo>
                <a:lnTo>
                  <a:pt x="3653" y="5395"/>
                </a:lnTo>
                <a:lnTo>
                  <a:pt x="3671" y="5394"/>
                </a:lnTo>
                <a:lnTo>
                  <a:pt x="3689" y="5393"/>
                </a:lnTo>
                <a:lnTo>
                  <a:pt x="3719" y="5394"/>
                </a:lnTo>
                <a:lnTo>
                  <a:pt x="3747" y="5396"/>
                </a:lnTo>
                <a:lnTo>
                  <a:pt x="3776" y="5398"/>
                </a:lnTo>
                <a:lnTo>
                  <a:pt x="3802" y="5402"/>
                </a:lnTo>
                <a:lnTo>
                  <a:pt x="3828" y="5406"/>
                </a:lnTo>
                <a:lnTo>
                  <a:pt x="3853" y="5411"/>
                </a:lnTo>
                <a:lnTo>
                  <a:pt x="3876" y="5417"/>
                </a:lnTo>
                <a:lnTo>
                  <a:pt x="3899" y="5422"/>
                </a:lnTo>
                <a:lnTo>
                  <a:pt x="3919" y="5429"/>
                </a:lnTo>
                <a:lnTo>
                  <a:pt x="3940" y="5435"/>
                </a:lnTo>
                <a:lnTo>
                  <a:pt x="3958" y="5442"/>
                </a:lnTo>
                <a:lnTo>
                  <a:pt x="3975" y="5449"/>
                </a:lnTo>
                <a:lnTo>
                  <a:pt x="4007" y="5463"/>
                </a:lnTo>
                <a:lnTo>
                  <a:pt x="4033" y="5475"/>
                </a:lnTo>
                <a:lnTo>
                  <a:pt x="4108" y="5222"/>
                </a:lnTo>
                <a:lnTo>
                  <a:pt x="4091" y="5213"/>
                </a:lnTo>
                <a:lnTo>
                  <a:pt x="4073" y="5205"/>
                </a:lnTo>
                <a:lnTo>
                  <a:pt x="4053" y="5197"/>
                </a:lnTo>
                <a:lnTo>
                  <a:pt x="4033" y="5189"/>
                </a:lnTo>
                <a:lnTo>
                  <a:pt x="4010" y="5182"/>
                </a:lnTo>
                <a:lnTo>
                  <a:pt x="3988" y="5175"/>
                </a:lnTo>
                <a:lnTo>
                  <a:pt x="3963" y="5168"/>
                </a:lnTo>
                <a:lnTo>
                  <a:pt x="3939" y="5162"/>
                </a:lnTo>
                <a:lnTo>
                  <a:pt x="3912" y="5157"/>
                </a:lnTo>
                <a:lnTo>
                  <a:pt x="3884" y="5152"/>
                </a:lnTo>
                <a:lnTo>
                  <a:pt x="3856" y="5147"/>
                </a:lnTo>
                <a:lnTo>
                  <a:pt x="3826" y="5144"/>
                </a:lnTo>
                <a:lnTo>
                  <a:pt x="3795" y="5141"/>
                </a:lnTo>
                <a:lnTo>
                  <a:pt x="3763" y="5139"/>
                </a:lnTo>
                <a:lnTo>
                  <a:pt x="3730" y="5137"/>
                </a:lnTo>
                <a:lnTo>
                  <a:pt x="3695" y="5137"/>
                </a:lnTo>
                <a:lnTo>
                  <a:pt x="3661" y="5138"/>
                </a:lnTo>
                <a:lnTo>
                  <a:pt x="3628" y="5139"/>
                </a:lnTo>
                <a:lnTo>
                  <a:pt x="3594" y="5142"/>
                </a:lnTo>
                <a:lnTo>
                  <a:pt x="3562" y="5146"/>
                </a:lnTo>
                <a:lnTo>
                  <a:pt x="3530" y="5152"/>
                </a:lnTo>
                <a:lnTo>
                  <a:pt x="3501" y="5158"/>
                </a:lnTo>
                <a:lnTo>
                  <a:pt x="3471" y="5165"/>
                </a:lnTo>
                <a:lnTo>
                  <a:pt x="3442" y="5175"/>
                </a:lnTo>
                <a:lnTo>
                  <a:pt x="3415" y="5184"/>
                </a:lnTo>
                <a:lnTo>
                  <a:pt x="3388" y="5195"/>
                </a:lnTo>
                <a:lnTo>
                  <a:pt x="3363" y="5206"/>
                </a:lnTo>
                <a:lnTo>
                  <a:pt x="3338" y="5219"/>
                </a:lnTo>
                <a:lnTo>
                  <a:pt x="3315" y="5232"/>
                </a:lnTo>
                <a:lnTo>
                  <a:pt x="3293" y="5247"/>
                </a:lnTo>
                <a:lnTo>
                  <a:pt x="3272" y="5262"/>
                </a:lnTo>
                <a:lnTo>
                  <a:pt x="3251" y="5278"/>
                </a:lnTo>
                <a:lnTo>
                  <a:pt x="3232" y="5295"/>
                </a:lnTo>
                <a:lnTo>
                  <a:pt x="3213" y="5313"/>
                </a:lnTo>
                <a:lnTo>
                  <a:pt x="3196" y="5331"/>
                </a:lnTo>
                <a:lnTo>
                  <a:pt x="3181" y="5350"/>
                </a:lnTo>
                <a:lnTo>
                  <a:pt x="3166" y="5371"/>
                </a:lnTo>
                <a:lnTo>
                  <a:pt x="3152" y="5391"/>
                </a:lnTo>
                <a:lnTo>
                  <a:pt x="3140" y="5413"/>
                </a:lnTo>
                <a:lnTo>
                  <a:pt x="3128" y="5435"/>
                </a:lnTo>
                <a:lnTo>
                  <a:pt x="3119" y="5458"/>
                </a:lnTo>
                <a:lnTo>
                  <a:pt x="3110" y="5480"/>
                </a:lnTo>
                <a:lnTo>
                  <a:pt x="3103" y="5505"/>
                </a:lnTo>
                <a:lnTo>
                  <a:pt x="3097" y="5528"/>
                </a:lnTo>
                <a:lnTo>
                  <a:pt x="3093" y="5554"/>
                </a:lnTo>
                <a:lnTo>
                  <a:pt x="3088" y="5578"/>
                </a:lnTo>
                <a:lnTo>
                  <a:pt x="3086" y="5605"/>
                </a:lnTo>
                <a:lnTo>
                  <a:pt x="3086" y="5631"/>
                </a:lnTo>
                <a:lnTo>
                  <a:pt x="3086" y="5654"/>
                </a:lnTo>
                <a:lnTo>
                  <a:pt x="3088" y="5676"/>
                </a:lnTo>
                <a:lnTo>
                  <a:pt x="3090" y="5698"/>
                </a:lnTo>
                <a:lnTo>
                  <a:pt x="3095" y="5720"/>
                </a:lnTo>
                <a:lnTo>
                  <a:pt x="3099" y="5740"/>
                </a:lnTo>
                <a:lnTo>
                  <a:pt x="3105" y="5761"/>
                </a:lnTo>
                <a:lnTo>
                  <a:pt x="3111" y="5780"/>
                </a:lnTo>
                <a:lnTo>
                  <a:pt x="3119" y="5799"/>
                </a:lnTo>
                <a:lnTo>
                  <a:pt x="3127" y="5818"/>
                </a:lnTo>
                <a:lnTo>
                  <a:pt x="3137" y="5836"/>
                </a:lnTo>
                <a:lnTo>
                  <a:pt x="3148" y="5854"/>
                </a:lnTo>
                <a:lnTo>
                  <a:pt x="3159" y="5871"/>
                </a:lnTo>
                <a:lnTo>
                  <a:pt x="3171" y="5888"/>
                </a:lnTo>
                <a:lnTo>
                  <a:pt x="3184" y="5905"/>
                </a:lnTo>
                <a:lnTo>
                  <a:pt x="3198" y="5920"/>
                </a:lnTo>
                <a:lnTo>
                  <a:pt x="3212" y="5935"/>
                </a:lnTo>
                <a:lnTo>
                  <a:pt x="3229" y="5951"/>
                </a:lnTo>
                <a:lnTo>
                  <a:pt x="3245" y="5965"/>
                </a:lnTo>
                <a:lnTo>
                  <a:pt x="3262" y="5979"/>
                </a:lnTo>
                <a:lnTo>
                  <a:pt x="3280" y="5994"/>
                </a:lnTo>
                <a:lnTo>
                  <a:pt x="3298" y="6007"/>
                </a:lnTo>
                <a:lnTo>
                  <a:pt x="3319" y="6020"/>
                </a:lnTo>
                <a:lnTo>
                  <a:pt x="3338" y="6033"/>
                </a:lnTo>
                <a:lnTo>
                  <a:pt x="3360" y="6045"/>
                </a:lnTo>
                <a:lnTo>
                  <a:pt x="3381" y="6057"/>
                </a:lnTo>
                <a:lnTo>
                  <a:pt x="3404" y="6068"/>
                </a:lnTo>
                <a:lnTo>
                  <a:pt x="3427" y="6080"/>
                </a:lnTo>
                <a:lnTo>
                  <a:pt x="3451" y="6091"/>
                </a:lnTo>
                <a:lnTo>
                  <a:pt x="3475" y="6101"/>
                </a:lnTo>
                <a:lnTo>
                  <a:pt x="3501" y="6111"/>
                </a:lnTo>
                <a:lnTo>
                  <a:pt x="3526" y="6122"/>
                </a:lnTo>
                <a:lnTo>
                  <a:pt x="3552" y="6131"/>
                </a:lnTo>
                <a:lnTo>
                  <a:pt x="3592" y="6146"/>
                </a:lnTo>
                <a:lnTo>
                  <a:pt x="3628" y="6160"/>
                </a:lnTo>
                <a:lnTo>
                  <a:pt x="3661" y="6176"/>
                </a:lnTo>
                <a:lnTo>
                  <a:pt x="3692" y="6191"/>
                </a:lnTo>
                <a:lnTo>
                  <a:pt x="3720" y="6206"/>
                </a:lnTo>
                <a:lnTo>
                  <a:pt x="3744" y="6222"/>
                </a:lnTo>
                <a:lnTo>
                  <a:pt x="3767" y="6238"/>
                </a:lnTo>
                <a:lnTo>
                  <a:pt x="3786" y="6254"/>
                </a:lnTo>
                <a:lnTo>
                  <a:pt x="3795" y="6264"/>
                </a:lnTo>
                <a:lnTo>
                  <a:pt x="3804" y="6272"/>
                </a:lnTo>
                <a:lnTo>
                  <a:pt x="3811" y="6281"/>
                </a:lnTo>
                <a:lnTo>
                  <a:pt x="3818" y="6290"/>
                </a:lnTo>
                <a:lnTo>
                  <a:pt x="3825" y="6299"/>
                </a:lnTo>
                <a:lnTo>
                  <a:pt x="3830" y="6309"/>
                </a:lnTo>
                <a:lnTo>
                  <a:pt x="3835" y="6319"/>
                </a:lnTo>
                <a:lnTo>
                  <a:pt x="3840" y="6328"/>
                </a:lnTo>
                <a:lnTo>
                  <a:pt x="3844" y="6338"/>
                </a:lnTo>
                <a:lnTo>
                  <a:pt x="3848" y="6349"/>
                </a:lnTo>
                <a:lnTo>
                  <a:pt x="3851" y="6360"/>
                </a:lnTo>
                <a:lnTo>
                  <a:pt x="3853" y="6370"/>
                </a:lnTo>
                <a:lnTo>
                  <a:pt x="3855" y="6381"/>
                </a:lnTo>
                <a:lnTo>
                  <a:pt x="3856" y="6393"/>
                </a:lnTo>
                <a:lnTo>
                  <a:pt x="3857" y="6405"/>
                </a:lnTo>
                <a:lnTo>
                  <a:pt x="3858" y="6417"/>
                </a:lnTo>
                <a:lnTo>
                  <a:pt x="3857" y="6429"/>
                </a:lnTo>
                <a:lnTo>
                  <a:pt x="3856" y="6443"/>
                </a:lnTo>
                <a:lnTo>
                  <a:pt x="3855" y="6455"/>
                </a:lnTo>
                <a:lnTo>
                  <a:pt x="3852" y="6467"/>
                </a:lnTo>
                <a:lnTo>
                  <a:pt x="3850" y="6479"/>
                </a:lnTo>
                <a:lnTo>
                  <a:pt x="3845" y="6491"/>
                </a:lnTo>
                <a:lnTo>
                  <a:pt x="3841" y="6502"/>
                </a:lnTo>
                <a:lnTo>
                  <a:pt x="3836" y="6513"/>
                </a:lnTo>
                <a:lnTo>
                  <a:pt x="3831" y="6523"/>
                </a:lnTo>
                <a:lnTo>
                  <a:pt x="3825" y="6534"/>
                </a:lnTo>
                <a:lnTo>
                  <a:pt x="3819" y="6544"/>
                </a:lnTo>
                <a:lnTo>
                  <a:pt x="3811" y="6553"/>
                </a:lnTo>
                <a:lnTo>
                  <a:pt x="3804" y="6562"/>
                </a:lnTo>
                <a:lnTo>
                  <a:pt x="3794" y="6570"/>
                </a:lnTo>
                <a:lnTo>
                  <a:pt x="3786" y="6579"/>
                </a:lnTo>
                <a:lnTo>
                  <a:pt x="3776" y="6587"/>
                </a:lnTo>
                <a:lnTo>
                  <a:pt x="3766" y="6594"/>
                </a:lnTo>
                <a:lnTo>
                  <a:pt x="3754" y="6601"/>
                </a:lnTo>
                <a:lnTo>
                  <a:pt x="3743" y="6608"/>
                </a:lnTo>
                <a:lnTo>
                  <a:pt x="3732" y="6614"/>
                </a:lnTo>
                <a:lnTo>
                  <a:pt x="3719" y="6621"/>
                </a:lnTo>
                <a:lnTo>
                  <a:pt x="3705" y="6626"/>
                </a:lnTo>
                <a:lnTo>
                  <a:pt x="3692" y="6631"/>
                </a:lnTo>
                <a:lnTo>
                  <a:pt x="3678" y="6635"/>
                </a:lnTo>
                <a:lnTo>
                  <a:pt x="3663" y="6639"/>
                </a:lnTo>
                <a:lnTo>
                  <a:pt x="3648" y="6642"/>
                </a:lnTo>
                <a:lnTo>
                  <a:pt x="3632" y="6645"/>
                </a:lnTo>
                <a:lnTo>
                  <a:pt x="3615" y="6647"/>
                </a:lnTo>
                <a:lnTo>
                  <a:pt x="3598" y="6649"/>
                </a:lnTo>
                <a:lnTo>
                  <a:pt x="3581" y="6650"/>
                </a:lnTo>
                <a:lnTo>
                  <a:pt x="3563" y="6651"/>
                </a:lnTo>
                <a:lnTo>
                  <a:pt x="3545" y="6651"/>
                </a:lnTo>
                <a:lnTo>
                  <a:pt x="3514" y="6651"/>
                </a:lnTo>
                <a:lnTo>
                  <a:pt x="3484" y="6649"/>
                </a:lnTo>
                <a:lnTo>
                  <a:pt x="3455" y="6646"/>
                </a:lnTo>
                <a:lnTo>
                  <a:pt x="3426" y="6643"/>
                </a:lnTo>
                <a:lnTo>
                  <a:pt x="3397" y="6638"/>
                </a:lnTo>
                <a:lnTo>
                  <a:pt x="3369" y="6632"/>
                </a:lnTo>
                <a:lnTo>
                  <a:pt x="3341" y="6626"/>
                </a:lnTo>
                <a:lnTo>
                  <a:pt x="3315" y="6619"/>
                </a:lnTo>
                <a:lnTo>
                  <a:pt x="3288" y="6610"/>
                </a:lnTo>
                <a:lnTo>
                  <a:pt x="3262" y="6602"/>
                </a:lnTo>
                <a:lnTo>
                  <a:pt x="3238" y="6593"/>
                </a:lnTo>
                <a:lnTo>
                  <a:pt x="3213" y="6584"/>
                </a:lnTo>
                <a:lnTo>
                  <a:pt x="3191" y="6574"/>
                </a:lnTo>
                <a:lnTo>
                  <a:pt x="3168" y="6563"/>
                </a:lnTo>
                <a:lnTo>
                  <a:pt x="3148" y="6553"/>
                </a:lnTo>
                <a:lnTo>
                  <a:pt x="3128" y="6542"/>
                </a:lnTo>
                <a:lnTo>
                  <a:pt x="3059" y="6803"/>
                </a:lnTo>
                <a:close/>
                <a:moveTo>
                  <a:pt x="5775" y="6884"/>
                </a:moveTo>
                <a:lnTo>
                  <a:pt x="6085" y="6884"/>
                </a:lnTo>
                <a:lnTo>
                  <a:pt x="6085" y="6183"/>
                </a:lnTo>
                <a:lnTo>
                  <a:pt x="6242" y="6183"/>
                </a:lnTo>
                <a:lnTo>
                  <a:pt x="6274" y="6184"/>
                </a:lnTo>
                <a:lnTo>
                  <a:pt x="6304" y="6188"/>
                </a:lnTo>
                <a:lnTo>
                  <a:pt x="6318" y="6190"/>
                </a:lnTo>
                <a:lnTo>
                  <a:pt x="6332" y="6193"/>
                </a:lnTo>
                <a:lnTo>
                  <a:pt x="6345" y="6196"/>
                </a:lnTo>
                <a:lnTo>
                  <a:pt x="6358" y="6200"/>
                </a:lnTo>
                <a:lnTo>
                  <a:pt x="6370" y="6204"/>
                </a:lnTo>
                <a:lnTo>
                  <a:pt x="6381" y="6209"/>
                </a:lnTo>
                <a:lnTo>
                  <a:pt x="6394" y="6215"/>
                </a:lnTo>
                <a:lnTo>
                  <a:pt x="6404" y="6221"/>
                </a:lnTo>
                <a:lnTo>
                  <a:pt x="6414" y="6227"/>
                </a:lnTo>
                <a:lnTo>
                  <a:pt x="6424" y="6234"/>
                </a:lnTo>
                <a:lnTo>
                  <a:pt x="6435" y="6242"/>
                </a:lnTo>
                <a:lnTo>
                  <a:pt x="6444" y="6250"/>
                </a:lnTo>
                <a:lnTo>
                  <a:pt x="6453" y="6260"/>
                </a:lnTo>
                <a:lnTo>
                  <a:pt x="6461" y="6269"/>
                </a:lnTo>
                <a:lnTo>
                  <a:pt x="6469" y="6279"/>
                </a:lnTo>
                <a:lnTo>
                  <a:pt x="6478" y="6290"/>
                </a:lnTo>
                <a:lnTo>
                  <a:pt x="6485" y="6303"/>
                </a:lnTo>
                <a:lnTo>
                  <a:pt x="6492" y="6315"/>
                </a:lnTo>
                <a:lnTo>
                  <a:pt x="6499" y="6328"/>
                </a:lnTo>
                <a:lnTo>
                  <a:pt x="6505" y="6341"/>
                </a:lnTo>
                <a:lnTo>
                  <a:pt x="6512" y="6357"/>
                </a:lnTo>
                <a:lnTo>
                  <a:pt x="6518" y="6372"/>
                </a:lnTo>
                <a:lnTo>
                  <a:pt x="6524" y="6388"/>
                </a:lnTo>
                <a:lnTo>
                  <a:pt x="6530" y="6405"/>
                </a:lnTo>
                <a:lnTo>
                  <a:pt x="6540" y="6442"/>
                </a:lnTo>
                <a:lnTo>
                  <a:pt x="6549" y="6481"/>
                </a:lnTo>
                <a:lnTo>
                  <a:pt x="6567" y="6558"/>
                </a:lnTo>
                <a:lnTo>
                  <a:pt x="6584" y="6627"/>
                </a:lnTo>
                <a:lnTo>
                  <a:pt x="6599" y="6689"/>
                </a:lnTo>
                <a:lnTo>
                  <a:pt x="6615" y="6744"/>
                </a:lnTo>
                <a:lnTo>
                  <a:pt x="6629" y="6791"/>
                </a:lnTo>
                <a:lnTo>
                  <a:pt x="6642" y="6830"/>
                </a:lnTo>
                <a:lnTo>
                  <a:pt x="6654" y="6862"/>
                </a:lnTo>
                <a:lnTo>
                  <a:pt x="6664" y="6884"/>
                </a:lnTo>
                <a:lnTo>
                  <a:pt x="6985" y="6884"/>
                </a:lnTo>
                <a:lnTo>
                  <a:pt x="6978" y="6871"/>
                </a:lnTo>
                <a:lnTo>
                  <a:pt x="6972" y="6854"/>
                </a:lnTo>
                <a:lnTo>
                  <a:pt x="6965" y="6834"/>
                </a:lnTo>
                <a:lnTo>
                  <a:pt x="6956" y="6812"/>
                </a:lnTo>
                <a:lnTo>
                  <a:pt x="6941" y="6761"/>
                </a:lnTo>
                <a:lnTo>
                  <a:pt x="6925" y="6701"/>
                </a:lnTo>
                <a:lnTo>
                  <a:pt x="6907" y="6636"/>
                </a:lnTo>
                <a:lnTo>
                  <a:pt x="6889" y="6563"/>
                </a:lnTo>
                <a:lnTo>
                  <a:pt x="6869" y="6488"/>
                </a:lnTo>
                <a:lnTo>
                  <a:pt x="6850" y="6409"/>
                </a:lnTo>
                <a:lnTo>
                  <a:pt x="6842" y="6378"/>
                </a:lnTo>
                <a:lnTo>
                  <a:pt x="6833" y="6349"/>
                </a:lnTo>
                <a:lnTo>
                  <a:pt x="6822" y="6320"/>
                </a:lnTo>
                <a:lnTo>
                  <a:pt x="6812" y="6293"/>
                </a:lnTo>
                <a:lnTo>
                  <a:pt x="6801" y="6268"/>
                </a:lnTo>
                <a:lnTo>
                  <a:pt x="6789" y="6243"/>
                </a:lnTo>
                <a:lnTo>
                  <a:pt x="6775" y="6221"/>
                </a:lnTo>
                <a:lnTo>
                  <a:pt x="6761" y="6198"/>
                </a:lnTo>
                <a:lnTo>
                  <a:pt x="6747" y="6178"/>
                </a:lnTo>
                <a:lnTo>
                  <a:pt x="6730" y="6159"/>
                </a:lnTo>
                <a:lnTo>
                  <a:pt x="6713" y="6142"/>
                </a:lnTo>
                <a:lnTo>
                  <a:pt x="6696" y="6126"/>
                </a:lnTo>
                <a:lnTo>
                  <a:pt x="6676" y="6111"/>
                </a:lnTo>
                <a:lnTo>
                  <a:pt x="6656" y="6099"/>
                </a:lnTo>
                <a:lnTo>
                  <a:pt x="6634" y="6088"/>
                </a:lnTo>
                <a:lnTo>
                  <a:pt x="6612" y="6078"/>
                </a:lnTo>
                <a:lnTo>
                  <a:pt x="6612" y="6070"/>
                </a:lnTo>
                <a:lnTo>
                  <a:pt x="6627" y="6065"/>
                </a:lnTo>
                <a:lnTo>
                  <a:pt x="6642" y="6059"/>
                </a:lnTo>
                <a:lnTo>
                  <a:pt x="6657" y="6052"/>
                </a:lnTo>
                <a:lnTo>
                  <a:pt x="6671" y="6045"/>
                </a:lnTo>
                <a:lnTo>
                  <a:pt x="6686" y="6038"/>
                </a:lnTo>
                <a:lnTo>
                  <a:pt x="6701" y="6029"/>
                </a:lnTo>
                <a:lnTo>
                  <a:pt x="6714" y="6020"/>
                </a:lnTo>
                <a:lnTo>
                  <a:pt x="6728" y="6011"/>
                </a:lnTo>
                <a:lnTo>
                  <a:pt x="6742" y="6001"/>
                </a:lnTo>
                <a:lnTo>
                  <a:pt x="6755" y="5991"/>
                </a:lnTo>
                <a:lnTo>
                  <a:pt x="6768" y="5980"/>
                </a:lnTo>
                <a:lnTo>
                  <a:pt x="6780" y="5969"/>
                </a:lnTo>
                <a:lnTo>
                  <a:pt x="6793" y="5957"/>
                </a:lnTo>
                <a:lnTo>
                  <a:pt x="6805" y="5945"/>
                </a:lnTo>
                <a:lnTo>
                  <a:pt x="6816" y="5931"/>
                </a:lnTo>
                <a:lnTo>
                  <a:pt x="6828" y="5918"/>
                </a:lnTo>
                <a:lnTo>
                  <a:pt x="6838" y="5905"/>
                </a:lnTo>
                <a:lnTo>
                  <a:pt x="6848" y="5890"/>
                </a:lnTo>
                <a:lnTo>
                  <a:pt x="6857" y="5876"/>
                </a:lnTo>
                <a:lnTo>
                  <a:pt x="6866" y="5861"/>
                </a:lnTo>
                <a:lnTo>
                  <a:pt x="6875" y="5845"/>
                </a:lnTo>
                <a:lnTo>
                  <a:pt x="6883" y="5829"/>
                </a:lnTo>
                <a:lnTo>
                  <a:pt x="6890" y="5813"/>
                </a:lnTo>
                <a:lnTo>
                  <a:pt x="6896" y="5795"/>
                </a:lnTo>
                <a:lnTo>
                  <a:pt x="6902" y="5778"/>
                </a:lnTo>
                <a:lnTo>
                  <a:pt x="6907" y="5761"/>
                </a:lnTo>
                <a:lnTo>
                  <a:pt x="6911" y="5742"/>
                </a:lnTo>
                <a:lnTo>
                  <a:pt x="6915" y="5723"/>
                </a:lnTo>
                <a:lnTo>
                  <a:pt x="6919" y="5704"/>
                </a:lnTo>
                <a:lnTo>
                  <a:pt x="6921" y="5685"/>
                </a:lnTo>
                <a:lnTo>
                  <a:pt x="6922" y="5664"/>
                </a:lnTo>
                <a:lnTo>
                  <a:pt x="6923" y="5644"/>
                </a:lnTo>
                <a:lnTo>
                  <a:pt x="6922" y="5616"/>
                </a:lnTo>
                <a:lnTo>
                  <a:pt x="6920" y="5591"/>
                </a:lnTo>
                <a:lnTo>
                  <a:pt x="6917" y="5564"/>
                </a:lnTo>
                <a:lnTo>
                  <a:pt x="6912" y="5540"/>
                </a:lnTo>
                <a:lnTo>
                  <a:pt x="6907" y="5515"/>
                </a:lnTo>
                <a:lnTo>
                  <a:pt x="6900" y="5492"/>
                </a:lnTo>
                <a:lnTo>
                  <a:pt x="6893" y="5469"/>
                </a:lnTo>
                <a:lnTo>
                  <a:pt x="6884" y="5447"/>
                </a:lnTo>
                <a:lnTo>
                  <a:pt x="6874" y="5426"/>
                </a:lnTo>
                <a:lnTo>
                  <a:pt x="6863" y="5406"/>
                </a:lnTo>
                <a:lnTo>
                  <a:pt x="6851" y="5385"/>
                </a:lnTo>
                <a:lnTo>
                  <a:pt x="6838" y="5367"/>
                </a:lnTo>
                <a:lnTo>
                  <a:pt x="6823" y="5349"/>
                </a:lnTo>
                <a:lnTo>
                  <a:pt x="6808" y="5332"/>
                </a:lnTo>
                <a:lnTo>
                  <a:pt x="6793" y="5317"/>
                </a:lnTo>
                <a:lnTo>
                  <a:pt x="6775" y="5301"/>
                </a:lnTo>
                <a:lnTo>
                  <a:pt x="6753" y="5284"/>
                </a:lnTo>
                <a:lnTo>
                  <a:pt x="6729" y="5268"/>
                </a:lnTo>
                <a:lnTo>
                  <a:pt x="6705" y="5252"/>
                </a:lnTo>
                <a:lnTo>
                  <a:pt x="6679" y="5239"/>
                </a:lnTo>
                <a:lnTo>
                  <a:pt x="6652" y="5227"/>
                </a:lnTo>
                <a:lnTo>
                  <a:pt x="6623" y="5215"/>
                </a:lnTo>
                <a:lnTo>
                  <a:pt x="6592" y="5205"/>
                </a:lnTo>
                <a:lnTo>
                  <a:pt x="6560" y="5196"/>
                </a:lnTo>
                <a:lnTo>
                  <a:pt x="6527" y="5189"/>
                </a:lnTo>
                <a:lnTo>
                  <a:pt x="6492" y="5182"/>
                </a:lnTo>
                <a:lnTo>
                  <a:pt x="6456" y="5176"/>
                </a:lnTo>
                <a:lnTo>
                  <a:pt x="6417" y="5171"/>
                </a:lnTo>
                <a:lnTo>
                  <a:pt x="6378" y="5168"/>
                </a:lnTo>
                <a:lnTo>
                  <a:pt x="6336" y="5165"/>
                </a:lnTo>
                <a:lnTo>
                  <a:pt x="6293" y="5164"/>
                </a:lnTo>
                <a:lnTo>
                  <a:pt x="6248" y="5163"/>
                </a:lnTo>
                <a:lnTo>
                  <a:pt x="6181" y="5164"/>
                </a:lnTo>
                <a:lnTo>
                  <a:pt x="6114" y="5166"/>
                </a:lnTo>
                <a:lnTo>
                  <a:pt x="6050" y="5169"/>
                </a:lnTo>
                <a:lnTo>
                  <a:pt x="5989" y="5174"/>
                </a:lnTo>
                <a:lnTo>
                  <a:pt x="5929" y="5179"/>
                </a:lnTo>
                <a:lnTo>
                  <a:pt x="5874" y="5186"/>
                </a:lnTo>
                <a:lnTo>
                  <a:pt x="5822" y="5193"/>
                </a:lnTo>
                <a:lnTo>
                  <a:pt x="5775" y="5200"/>
                </a:lnTo>
                <a:lnTo>
                  <a:pt x="5775" y="6884"/>
                </a:lnTo>
                <a:close/>
                <a:moveTo>
                  <a:pt x="6085" y="5414"/>
                </a:moveTo>
                <a:lnTo>
                  <a:pt x="6098" y="5411"/>
                </a:lnTo>
                <a:lnTo>
                  <a:pt x="6114" y="5409"/>
                </a:lnTo>
                <a:lnTo>
                  <a:pt x="6134" y="5406"/>
                </a:lnTo>
                <a:lnTo>
                  <a:pt x="6156" y="5404"/>
                </a:lnTo>
                <a:lnTo>
                  <a:pt x="6182" y="5402"/>
                </a:lnTo>
                <a:lnTo>
                  <a:pt x="6211" y="5400"/>
                </a:lnTo>
                <a:lnTo>
                  <a:pt x="6243" y="5398"/>
                </a:lnTo>
                <a:lnTo>
                  <a:pt x="6278" y="5398"/>
                </a:lnTo>
                <a:lnTo>
                  <a:pt x="6298" y="5398"/>
                </a:lnTo>
                <a:lnTo>
                  <a:pt x="6316" y="5400"/>
                </a:lnTo>
                <a:lnTo>
                  <a:pt x="6333" y="5402"/>
                </a:lnTo>
                <a:lnTo>
                  <a:pt x="6351" y="5403"/>
                </a:lnTo>
                <a:lnTo>
                  <a:pt x="6368" y="5406"/>
                </a:lnTo>
                <a:lnTo>
                  <a:pt x="6385" y="5409"/>
                </a:lnTo>
                <a:lnTo>
                  <a:pt x="6400" y="5412"/>
                </a:lnTo>
                <a:lnTo>
                  <a:pt x="6416" y="5416"/>
                </a:lnTo>
                <a:lnTo>
                  <a:pt x="6431" y="5420"/>
                </a:lnTo>
                <a:lnTo>
                  <a:pt x="6445" y="5425"/>
                </a:lnTo>
                <a:lnTo>
                  <a:pt x="6459" y="5430"/>
                </a:lnTo>
                <a:lnTo>
                  <a:pt x="6473" y="5436"/>
                </a:lnTo>
                <a:lnTo>
                  <a:pt x="6486" y="5443"/>
                </a:lnTo>
                <a:lnTo>
                  <a:pt x="6498" y="5451"/>
                </a:lnTo>
                <a:lnTo>
                  <a:pt x="6509" y="5458"/>
                </a:lnTo>
                <a:lnTo>
                  <a:pt x="6521" y="5466"/>
                </a:lnTo>
                <a:lnTo>
                  <a:pt x="6531" y="5475"/>
                </a:lnTo>
                <a:lnTo>
                  <a:pt x="6541" y="5484"/>
                </a:lnTo>
                <a:lnTo>
                  <a:pt x="6550" y="5494"/>
                </a:lnTo>
                <a:lnTo>
                  <a:pt x="6559" y="5504"/>
                </a:lnTo>
                <a:lnTo>
                  <a:pt x="6568" y="5515"/>
                </a:lnTo>
                <a:lnTo>
                  <a:pt x="6575" y="5526"/>
                </a:lnTo>
                <a:lnTo>
                  <a:pt x="6582" y="5539"/>
                </a:lnTo>
                <a:lnTo>
                  <a:pt x="6588" y="5551"/>
                </a:lnTo>
                <a:lnTo>
                  <a:pt x="6593" y="5564"/>
                </a:lnTo>
                <a:lnTo>
                  <a:pt x="6598" y="5578"/>
                </a:lnTo>
                <a:lnTo>
                  <a:pt x="6602" y="5593"/>
                </a:lnTo>
                <a:lnTo>
                  <a:pt x="6606" y="5607"/>
                </a:lnTo>
                <a:lnTo>
                  <a:pt x="6608" y="5622"/>
                </a:lnTo>
                <a:lnTo>
                  <a:pt x="6610" y="5639"/>
                </a:lnTo>
                <a:lnTo>
                  <a:pt x="6611" y="5655"/>
                </a:lnTo>
                <a:lnTo>
                  <a:pt x="6612" y="5673"/>
                </a:lnTo>
                <a:lnTo>
                  <a:pt x="6611" y="5688"/>
                </a:lnTo>
                <a:lnTo>
                  <a:pt x="6610" y="5703"/>
                </a:lnTo>
                <a:lnTo>
                  <a:pt x="6608" y="5719"/>
                </a:lnTo>
                <a:lnTo>
                  <a:pt x="6606" y="5734"/>
                </a:lnTo>
                <a:lnTo>
                  <a:pt x="6602" y="5747"/>
                </a:lnTo>
                <a:lnTo>
                  <a:pt x="6598" y="5762"/>
                </a:lnTo>
                <a:lnTo>
                  <a:pt x="6593" y="5775"/>
                </a:lnTo>
                <a:lnTo>
                  <a:pt x="6588" y="5788"/>
                </a:lnTo>
                <a:lnTo>
                  <a:pt x="6582" y="5800"/>
                </a:lnTo>
                <a:lnTo>
                  <a:pt x="6575" y="5813"/>
                </a:lnTo>
                <a:lnTo>
                  <a:pt x="6568" y="5825"/>
                </a:lnTo>
                <a:lnTo>
                  <a:pt x="6559" y="5836"/>
                </a:lnTo>
                <a:lnTo>
                  <a:pt x="6550" y="5847"/>
                </a:lnTo>
                <a:lnTo>
                  <a:pt x="6541" y="5858"/>
                </a:lnTo>
                <a:lnTo>
                  <a:pt x="6531" y="5868"/>
                </a:lnTo>
                <a:lnTo>
                  <a:pt x="6520" y="5877"/>
                </a:lnTo>
                <a:lnTo>
                  <a:pt x="6508" y="5886"/>
                </a:lnTo>
                <a:lnTo>
                  <a:pt x="6496" y="5894"/>
                </a:lnTo>
                <a:lnTo>
                  <a:pt x="6484" y="5903"/>
                </a:lnTo>
                <a:lnTo>
                  <a:pt x="6470" y="5910"/>
                </a:lnTo>
                <a:lnTo>
                  <a:pt x="6457" y="5916"/>
                </a:lnTo>
                <a:lnTo>
                  <a:pt x="6443" y="5923"/>
                </a:lnTo>
                <a:lnTo>
                  <a:pt x="6428" y="5928"/>
                </a:lnTo>
                <a:lnTo>
                  <a:pt x="6412" y="5933"/>
                </a:lnTo>
                <a:lnTo>
                  <a:pt x="6396" y="5938"/>
                </a:lnTo>
                <a:lnTo>
                  <a:pt x="6379" y="5943"/>
                </a:lnTo>
                <a:lnTo>
                  <a:pt x="6362" y="5946"/>
                </a:lnTo>
                <a:lnTo>
                  <a:pt x="6345" y="5949"/>
                </a:lnTo>
                <a:lnTo>
                  <a:pt x="6326" y="5951"/>
                </a:lnTo>
                <a:lnTo>
                  <a:pt x="6308" y="5953"/>
                </a:lnTo>
                <a:lnTo>
                  <a:pt x="6289" y="5954"/>
                </a:lnTo>
                <a:lnTo>
                  <a:pt x="6269" y="5954"/>
                </a:lnTo>
                <a:lnTo>
                  <a:pt x="6085" y="5954"/>
                </a:lnTo>
                <a:lnTo>
                  <a:pt x="6085" y="5414"/>
                </a:lnTo>
                <a:close/>
                <a:moveTo>
                  <a:pt x="1274" y="4005"/>
                </a:moveTo>
                <a:lnTo>
                  <a:pt x="1257" y="4011"/>
                </a:lnTo>
                <a:lnTo>
                  <a:pt x="1241" y="4018"/>
                </a:lnTo>
                <a:lnTo>
                  <a:pt x="1222" y="4024"/>
                </a:lnTo>
                <a:lnTo>
                  <a:pt x="1203" y="4030"/>
                </a:lnTo>
                <a:lnTo>
                  <a:pt x="1184" y="4035"/>
                </a:lnTo>
                <a:lnTo>
                  <a:pt x="1162" y="4040"/>
                </a:lnTo>
                <a:lnTo>
                  <a:pt x="1141" y="4046"/>
                </a:lnTo>
                <a:lnTo>
                  <a:pt x="1119" y="4050"/>
                </a:lnTo>
                <a:lnTo>
                  <a:pt x="1097" y="4054"/>
                </a:lnTo>
                <a:lnTo>
                  <a:pt x="1073" y="4057"/>
                </a:lnTo>
                <a:lnTo>
                  <a:pt x="1050" y="4060"/>
                </a:lnTo>
                <a:lnTo>
                  <a:pt x="1026" y="4062"/>
                </a:lnTo>
                <a:lnTo>
                  <a:pt x="1003" y="4064"/>
                </a:lnTo>
                <a:lnTo>
                  <a:pt x="979" y="4066"/>
                </a:lnTo>
                <a:lnTo>
                  <a:pt x="954" y="4067"/>
                </a:lnTo>
                <a:lnTo>
                  <a:pt x="931" y="4067"/>
                </a:lnTo>
                <a:lnTo>
                  <a:pt x="896" y="4066"/>
                </a:lnTo>
                <a:lnTo>
                  <a:pt x="861" y="4064"/>
                </a:lnTo>
                <a:lnTo>
                  <a:pt x="829" y="4061"/>
                </a:lnTo>
                <a:lnTo>
                  <a:pt x="796" y="4056"/>
                </a:lnTo>
                <a:lnTo>
                  <a:pt x="765" y="4050"/>
                </a:lnTo>
                <a:lnTo>
                  <a:pt x="735" y="4042"/>
                </a:lnTo>
                <a:lnTo>
                  <a:pt x="706" y="4033"/>
                </a:lnTo>
                <a:lnTo>
                  <a:pt x="677" y="4023"/>
                </a:lnTo>
                <a:lnTo>
                  <a:pt x="651" y="4012"/>
                </a:lnTo>
                <a:lnTo>
                  <a:pt x="624" y="4000"/>
                </a:lnTo>
                <a:lnTo>
                  <a:pt x="598" y="3986"/>
                </a:lnTo>
                <a:lnTo>
                  <a:pt x="575" y="3971"/>
                </a:lnTo>
                <a:lnTo>
                  <a:pt x="551" y="3955"/>
                </a:lnTo>
                <a:lnTo>
                  <a:pt x="530" y="3937"/>
                </a:lnTo>
                <a:lnTo>
                  <a:pt x="508" y="3919"/>
                </a:lnTo>
                <a:lnTo>
                  <a:pt x="489" y="3899"/>
                </a:lnTo>
                <a:lnTo>
                  <a:pt x="471" y="3879"/>
                </a:lnTo>
                <a:lnTo>
                  <a:pt x="453" y="3856"/>
                </a:lnTo>
                <a:lnTo>
                  <a:pt x="437" y="3834"/>
                </a:lnTo>
                <a:lnTo>
                  <a:pt x="421" y="3810"/>
                </a:lnTo>
                <a:lnTo>
                  <a:pt x="407" y="3785"/>
                </a:lnTo>
                <a:lnTo>
                  <a:pt x="394" y="3759"/>
                </a:lnTo>
                <a:lnTo>
                  <a:pt x="383" y="3732"/>
                </a:lnTo>
                <a:lnTo>
                  <a:pt x="371" y="3704"/>
                </a:lnTo>
                <a:lnTo>
                  <a:pt x="362" y="3675"/>
                </a:lnTo>
                <a:lnTo>
                  <a:pt x="354" y="3645"/>
                </a:lnTo>
                <a:lnTo>
                  <a:pt x="347" y="3614"/>
                </a:lnTo>
                <a:lnTo>
                  <a:pt x="342" y="3582"/>
                </a:lnTo>
                <a:lnTo>
                  <a:pt x="337" y="3550"/>
                </a:lnTo>
                <a:lnTo>
                  <a:pt x="333" y="3517"/>
                </a:lnTo>
                <a:lnTo>
                  <a:pt x="331" y="3482"/>
                </a:lnTo>
                <a:lnTo>
                  <a:pt x="331" y="3447"/>
                </a:lnTo>
                <a:lnTo>
                  <a:pt x="332" y="3408"/>
                </a:lnTo>
                <a:lnTo>
                  <a:pt x="335" y="3372"/>
                </a:lnTo>
                <a:lnTo>
                  <a:pt x="338" y="3336"/>
                </a:lnTo>
                <a:lnTo>
                  <a:pt x="343" y="3301"/>
                </a:lnTo>
                <a:lnTo>
                  <a:pt x="349" y="3267"/>
                </a:lnTo>
                <a:lnTo>
                  <a:pt x="357" y="3235"/>
                </a:lnTo>
                <a:lnTo>
                  <a:pt x="366" y="3204"/>
                </a:lnTo>
                <a:lnTo>
                  <a:pt x="376" y="3173"/>
                </a:lnTo>
                <a:lnTo>
                  <a:pt x="388" y="3145"/>
                </a:lnTo>
                <a:lnTo>
                  <a:pt x="401" y="3117"/>
                </a:lnTo>
                <a:lnTo>
                  <a:pt x="414" y="3090"/>
                </a:lnTo>
                <a:lnTo>
                  <a:pt x="430" y="3065"/>
                </a:lnTo>
                <a:lnTo>
                  <a:pt x="446" y="3041"/>
                </a:lnTo>
                <a:lnTo>
                  <a:pt x="463" y="3018"/>
                </a:lnTo>
                <a:lnTo>
                  <a:pt x="482" y="2996"/>
                </a:lnTo>
                <a:lnTo>
                  <a:pt x="501" y="2976"/>
                </a:lnTo>
                <a:lnTo>
                  <a:pt x="522" y="2956"/>
                </a:lnTo>
                <a:lnTo>
                  <a:pt x="543" y="2938"/>
                </a:lnTo>
                <a:lnTo>
                  <a:pt x="566" y="2921"/>
                </a:lnTo>
                <a:lnTo>
                  <a:pt x="589" y="2905"/>
                </a:lnTo>
                <a:lnTo>
                  <a:pt x="614" y="2891"/>
                </a:lnTo>
                <a:lnTo>
                  <a:pt x="639" y="2878"/>
                </a:lnTo>
                <a:lnTo>
                  <a:pt x="665" y="2865"/>
                </a:lnTo>
                <a:lnTo>
                  <a:pt x="693" y="2855"/>
                </a:lnTo>
                <a:lnTo>
                  <a:pt x="720" y="2845"/>
                </a:lnTo>
                <a:lnTo>
                  <a:pt x="749" y="2837"/>
                </a:lnTo>
                <a:lnTo>
                  <a:pt x="779" y="2831"/>
                </a:lnTo>
                <a:lnTo>
                  <a:pt x="808" y="2825"/>
                </a:lnTo>
                <a:lnTo>
                  <a:pt x="839" y="2820"/>
                </a:lnTo>
                <a:lnTo>
                  <a:pt x="871" y="2816"/>
                </a:lnTo>
                <a:lnTo>
                  <a:pt x="902" y="2815"/>
                </a:lnTo>
                <a:lnTo>
                  <a:pt x="935" y="2814"/>
                </a:lnTo>
                <a:lnTo>
                  <a:pt x="961" y="2814"/>
                </a:lnTo>
                <a:lnTo>
                  <a:pt x="986" y="2815"/>
                </a:lnTo>
                <a:lnTo>
                  <a:pt x="1011" y="2817"/>
                </a:lnTo>
                <a:lnTo>
                  <a:pt x="1035" y="2819"/>
                </a:lnTo>
                <a:lnTo>
                  <a:pt x="1059" y="2822"/>
                </a:lnTo>
                <a:lnTo>
                  <a:pt x="1081" y="2826"/>
                </a:lnTo>
                <a:lnTo>
                  <a:pt x="1104" y="2830"/>
                </a:lnTo>
                <a:lnTo>
                  <a:pt x="1125" y="2835"/>
                </a:lnTo>
                <a:lnTo>
                  <a:pt x="1146" y="2839"/>
                </a:lnTo>
                <a:lnTo>
                  <a:pt x="1166" y="2844"/>
                </a:lnTo>
                <a:lnTo>
                  <a:pt x="1186" y="2850"/>
                </a:lnTo>
                <a:lnTo>
                  <a:pt x="1204" y="2855"/>
                </a:lnTo>
                <a:lnTo>
                  <a:pt x="1239" y="2868"/>
                </a:lnTo>
                <a:lnTo>
                  <a:pt x="1271" y="2882"/>
                </a:lnTo>
                <a:lnTo>
                  <a:pt x="1339" y="2631"/>
                </a:lnTo>
                <a:lnTo>
                  <a:pt x="1326" y="2625"/>
                </a:lnTo>
                <a:lnTo>
                  <a:pt x="1311" y="2618"/>
                </a:lnTo>
                <a:lnTo>
                  <a:pt x="1294" y="2612"/>
                </a:lnTo>
                <a:lnTo>
                  <a:pt x="1276" y="2605"/>
                </a:lnTo>
                <a:lnTo>
                  <a:pt x="1255" y="2599"/>
                </a:lnTo>
                <a:lnTo>
                  <a:pt x="1234" y="2592"/>
                </a:lnTo>
                <a:lnTo>
                  <a:pt x="1210" y="2586"/>
                </a:lnTo>
                <a:lnTo>
                  <a:pt x="1185" y="2580"/>
                </a:lnTo>
                <a:lnTo>
                  <a:pt x="1157" y="2575"/>
                </a:lnTo>
                <a:lnTo>
                  <a:pt x="1128" y="2570"/>
                </a:lnTo>
                <a:lnTo>
                  <a:pt x="1098" y="2566"/>
                </a:lnTo>
                <a:lnTo>
                  <a:pt x="1065" y="2562"/>
                </a:lnTo>
                <a:lnTo>
                  <a:pt x="1032" y="2559"/>
                </a:lnTo>
                <a:lnTo>
                  <a:pt x="996" y="2557"/>
                </a:lnTo>
                <a:lnTo>
                  <a:pt x="960" y="2556"/>
                </a:lnTo>
                <a:lnTo>
                  <a:pt x="922" y="2555"/>
                </a:lnTo>
                <a:lnTo>
                  <a:pt x="873" y="2556"/>
                </a:lnTo>
                <a:lnTo>
                  <a:pt x="825" y="2559"/>
                </a:lnTo>
                <a:lnTo>
                  <a:pt x="777" y="2564"/>
                </a:lnTo>
                <a:lnTo>
                  <a:pt x="731" y="2571"/>
                </a:lnTo>
                <a:lnTo>
                  <a:pt x="685" y="2579"/>
                </a:lnTo>
                <a:lnTo>
                  <a:pt x="641" y="2590"/>
                </a:lnTo>
                <a:lnTo>
                  <a:pt x="598" y="2603"/>
                </a:lnTo>
                <a:lnTo>
                  <a:pt x="555" y="2617"/>
                </a:lnTo>
                <a:lnTo>
                  <a:pt x="515" y="2633"/>
                </a:lnTo>
                <a:lnTo>
                  <a:pt x="475" y="2652"/>
                </a:lnTo>
                <a:lnTo>
                  <a:pt x="436" y="2671"/>
                </a:lnTo>
                <a:lnTo>
                  <a:pt x="399" y="2693"/>
                </a:lnTo>
                <a:lnTo>
                  <a:pt x="363" y="2716"/>
                </a:lnTo>
                <a:lnTo>
                  <a:pt x="328" y="2742"/>
                </a:lnTo>
                <a:lnTo>
                  <a:pt x="296" y="2768"/>
                </a:lnTo>
                <a:lnTo>
                  <a:pt x="264" y="2797"/>
                </a:lnTo>
                <a:lnTo>
                  <a:pt x="233" y="2827"/>
                </a:lnTo>
                <a:lnTo>
                  <a:pt x="205" y="2858"/>
                </a:lnTo>
                <a:lnTo>
                  <a:pt x="178" y="2892"/>
                </a:lnTo>
                <a:lnTo>
                  <a:pt x="152" y="2927"/>
                </a:lnTo>
                <a:lnTo>
                  <a:pt x="130" y="2964"/>
                </a:lnTo>
                <a:lnTo>
                  <a:pt x="107" y="3001"/>
                </a:lnTo>
                <a:lnTo>
                  <a:pt x="88" y="3041"/>
                </a:lnTo>
                <a:lnTo>
                  <a:pt x="70" y="3082"/>
                </a:lnTo>
                <a:lnTo>
                  <a:pt x="54" y="3125"/>
                </a:lnTo>
                <a:lnTo>
                  <a:pt x="40" y="3169"/>
                </a:lnTo>
                <a:lnTo>
                  <a:pt x="28" y="3214"/>
                </a:lnTo>
                <a:lnTo>
                  <a:pt x="18" y="3261"/>
                </a:lnTo>
                <a:lnTo>
                  <a:pt x="10" y="3309"/>
                </a:lnTo>
                <a:lnTo>
                  <a:pt x="4" y="3359"/>
                </a:lnTo>
                <a:lnTo>
                  <a:pt x="1" y="3410"/>
                </a:lnTo>
                <a:lnTo>
                  <a:pt x="0" y="3463"/>
                </a:lnTo>
                <a:lnTo>
                  <a:pt x="1" y="3512"/>
                </a:lnTo>
                <a:lnTo>
                  <a:pt x="4" y="3559"/>
                </a:lnTo>
                <a:lnTo>
                  <a:pt x="8" y="3606"/>
                </a:lnTo>
                <a:lnTo>
                  <a:pt x="15" y="3651"/>
                </a:lnTo>
                <a:lnTo>
                  <a:pt x="24" y="3695"/>
                </a:lnTo>
                <a:lnTo>
                  <a:pt x="35" y="3738"/>
                </a:lnTo>
                <a:lnTo>
                  <a:pt x="46" y="3779"/>
                </a:lnTo>
                <a:lnTo>
                  <a:pt x="60" y="3820"/>
                </a:lnTo>
                <a:lnTo>
                  <a:pt x="77" y="3858"/>
                </a:lnTo>
                <a:lnTo>
                  <a:pt x="94" y="3896"/>
                </a:lnTo>
                <a:lnTo>
                  <a:pt x="114" y="3933"/>
                </a:lnTo>
                <a:lnTo>
                  <a:pt x="134" y="3968"/>
                </a:lnTo>
                <a:lnTo>
                  <a:pt x="157" y="4002"/>
                </a:lnTo>
                <a:lnTo>
                  <a:pt x="181" y="4033"/>
                </a:lnTo>
                <a:lnTo>
                  <a:pt x="207" y="4064"/>
                </a:lnTo>
                <a:lnTo>
                  <a:pt x="234" y="4093"/>
                </a:lnTo>
                <a:lnTo>
                  <a:pt x="264" y="4120"/>
                </a:lnTo>
                <a:lnTo>
                  <a:pt x="295" y="4147"/>
                </a:lnTo>
                <a:lnTo>
                  <a:pt x="327" y="4171"/>
                </a:lnTo>
                <a:lnTo>
                  <a:pt x="361" y="4194"/>
                </a:lnTo>
                <a:lnTo>
                  <a:pt x="396" y="4215"/>
                </a:lnTo>
                <a:lnTo>
                  <a:pt x="433" y="4235"/>
                </a:lnTo>
                <a:lnTo>
                  <a:pt x="472" y="4252"/>
                </a:lnTo>
                <a:lnTo>
                  <a:pt x="512" y="4268"/>
                </a:lnTo>
                <a:lnTo>
                  <a:pt x="552" y="4283"/>
                </a:lnTo>
                <a:lnTo>
                  <a:pt x="595" y="4295"/>
                </a:lnTo>
                <a:lnTo>
                  <a:pt x="639" y="4305"/>
                </a:lnTo>
                <a:lnTo>
                  <a:pt x="684" y="4315"/>
                </a:lnTo>
                <a:lnTo>
                  <a:pt x="731" y="4322"/>
                </a:lnTo>
                <a:lnTo>
                  <a:pt x="780" y="4327"/>
                </a:lnTo>
                <a:lnTo>
                  <a:pt x="829" y="4329"/>
                </a:lnTo>
                <a:lnTo>
                  <a:pt x="879" y="4330"/>
                </a:lnTo>
                <a:lnTo>
                  <a:pt x="918" y="4330"/>
                </a:lnTo>
                <a:lnTo>
                  <a:pt x="955" y="4329"/>
                </a:lnTo>
                <a:lnTo>
                  <a:pt x="991" y="4326"/>
                </a:lnTo>
                <a:lnTo>
                  <a:pt x="1026" y="4324"/>
                </a:lnTo>
                <a:lnTo>
                  <a:pt x="1060" y="4320"/>
                </a:lnTo>
                <a:lnTo>
                  <a:pt x="1093" y="4316"/>
                </a:lnTo>
                <a:lnTo>
                  <a:pt x="1123" y="4310"/>
                </a:lnTo>
                <a:lnTo>
                  <a:pt x="1153" y="4305"/>
                </a:lnTo>
                <a:lnTo>
                  <a:pt x="1181" y="4299"/>
                </a:lnTo>
                <a:lnTo>
                  <a:pt x="1207" y="4293"/>
                </a:lnTo>
                <a:lnTo>
                  <a:pt x="1231" y="4287"/>
                </a:lnTo>
                <a:lnTo>
                  <a:pt x="1254" y="4280"/>
                </a:lnTo>
                <a:lnTo>
                  <a:pt x="1275" y="4274"/>
                </a:lnTo>
                <a:lnTo>
                  <a:pt x="1294" y="4266"/>
                </a:lnTo>
                <a:lnTo>
                  <a:pt x="1310" y="4259"/>
                </a:lnTo>
                <a:lnTo>
                  <a:pt x="1326" y="4252"/>
                </a:lnTo>
                <a:lnTo>
                  <a:pt x="1274" y="4005"/>
                </a:lnTo>
                <a:close/>
                <a:moveTo>
                  <a:pt x="2227" y="4332"/>
                </a:moveTo>
                <a:lnTo>
                  <a:pt x="2271" y="4331"/>
                </a:lnTo>
                <a:lnTo>
                  <a:pt x="2314" y="4328"/>
                </a:lnTo>
                <a:lnTo>
                  <a:pt x="2357" y="4323"/>
                </a:lnTo>
                <a:lnTo>
                  <a:pt x="2398" y="4317"/>
                </a:lnTo>
                <a:lnTo>
                  <a:pt x="2439" y="4307"/>
                </a:lnTo>
                <a:lnTo>
                  <a:pt x="2479" y="4297"/>
                </a:lnTo>
                <a:lnTo>
                  <a:pt x="2518" y="4285"/>
                </a:lnTo>
                <a:lnTo>
                  <a:pt x="2554" y="4271"/>
                </a:lnTo>
                <a:lnTo>
                  <a:pt x="2591" y="4255"/>
                </a:lnTo>
                <a:lnTo>
                  <a:pt x="2627" y="4238"/>
                </a:lnTo>
                <a:lnTo>
                  <a:pt x="2662" y="4218"/>
                </a:lnTo>
                <a:lnTo>
                  <a:pt x="2695" y="4197"/>
                </a:lnTo>
                <a:lnTo>
                  <a:pt x="2726" y="4173"/>
                </a:lnTo>
                <a:lnTo>
                  <a:pt x="2758" y="4149"/>
                </a:lnTo>
                <a:lnTo>
                  <a:pt x="2787" y="4122"/>
                </a:lnTo>
                <a:lnTo>
                  <a:pt x="2815" y="4095"/>
                </a:lnTo>
                <a:lnTo>
                  <a:pt x="2842" y="4065"/>
                </a:lnTo>
                <a:lnTo>
                  <a:pt x="2867" y="4033"/>
                </a:lnTo>
                <a:lnTo>
                  <a:pt x="2891" y="4001"/>
                </a:lnTo>
                <a:lnTo>
                  <a:pt x="2914" y="3966"/>
                </a:lnTo>
                <a:lnTo>
                  <a:pt x="2934" y="3929"/>
                </a:lnTo>
                <a:lnTo>
                  <a:pt x="2953" y="3891"/>
                </a:lnTo>
                <a:lnTo>
                  <a:pt x="2971" y="3851"/>
                </a:lnTo>
                <a:lnTo>
                  <a:pt x="2987" y="3810"/>
                </a:lnTo>
                <a:lnTo>
                  <a:pt x="3001" y="3767"/>
                </a:lnTo>
                <a:lnTo>
                  <a:pt x="3014" y="3722"/>
                </a:lnTo>
                <a:lnTo>
                  <a:pt x="3024" y="3677"/>
                </a:lnTo>
                <a:lnTo>
                  <a:pt x="3033" y="3629"/>
                </a:lnTo>
                <a:lnTo>
                  <a:pt x="3040" y="3580"/>
                </a:lnTo>
                <a:lnTo>
                  <a:pt x="3044" y="3530"/>
                </a:lnTo>
                <a:lnTo>
                  <a:pt x="3048" y="3478"/>
                </a:lnTo>
                <a:lnTo>
                  <a:pt x="3049" y="3425"/>
                </a:lnTo>
                <a:lnTo>
                  <a:pt x="3048" y="3379"/>
                </a:lnTo>
                <a:lnTo>
                  <a:pt x="3045" y="3334"/>
                </a:lnTo>
                <a:lnTo>
                  <a:pt x="3041" y="3290"/>
                </a:lnTo>
                <a:lnTo>
                  <a:pt x="3035" y="3246"/>
                </a:lnTo>
                <a:lnTo>
                  <a:pt x="3027" y="3204"/>
                </a:lnTo>
                <a:lnTo>
                  <a:pt x="3018" y="3162"/>
                </a:lnTo>
                <a:lnTo>
                  <a:pt x="3008" y="3121"/>
                </a:lnTo>
                <a:lnTo>
                  <a:pt x="2994" y="3081"/>
                </a:lnTo>
                <a:lnTo>
                  <a:pt x="2981" y="3042"/>
                </a:lnTo>
                <a:lnTo>
                  <a:pt x="2965" y="3005"/>
                </a:lnTo>
                <a:lnTo>
                  <a:pt x="2947" y="2969"/>
                </a:lnTo>
                <a:lnTo>
                  <a:pt x="2929" y="2933"/>
                </a:lnTo>
                <a:lnTo>
                  <a:pt x="2908" y="2899"/>
                </a:lnTo>
                <a:lnTo>
                  <a:pt x="2886" y="2866"/>
                </a:lnTo>
                <a:lnTo>
                  <a:pt x="2863" y="2835"/>
                </a:lnTo>
                <a:lnTo>
                  <a:pt x="2838" y="2805"/>
                </a:lnTo>
                <a:lnTo>
                  <a:pt x="2811" y="2776"/>
                </a:lnTo>
                <a:lnTo>
                  <a:pt x="2784" y="2749"/>
                </a:lnTo>
                <a:lnTo>
                  <a:pt x="2755" y="2723"/>
                </a:lnTo>
                <a:lnTo>
                  <a:pt x="2724" y="2700"/>
                </a:lnTo>
                <a:lnTo>
                  <a:pt x="2692" y="2677"/>
                </a:lnTo>
                <a:lnTo>
                  <a:pt x="2658" y="2657"/>
                </a:lnTo>
                <a:lnTo>
                  <a:pt x="2623" y="2637"/>
                </a:lnTo>
                <a:lnTo>
                  <a:pt x="2587" y="2621"/>
                </a:lnTo>
                <a:lnTo>
                  <a:pt x="2549" y="2606"/>
                </a:lnTo>
                <a:lnTo>
                  <a:pt x="2510" y="2592"/>
                </a:lnTo>
                <a:lnTo>
                  <a:pt x="2471" y="2580"/>
                </a:lnTo>
                <a:lnTo>
                  <a:pt x="2429" y="2571"/>
                </a:lnTo>
                <a:lnTo>
                  <a:pt x="2387" y="2564"/>
                </a:lnTo>
                <a:lnTo>
                  <a:pt x="2343" y="2558"/>
                </a:lnTo>
                <a:lnTo>
                  <a:pt x="2297" y="2555"/>
                </a:lnTo>
                <a:lnTo>
                  <a:pt x="2251" y="2554"/>
                </a:lnTo>
                <a:lnTo>
                  <a:pt x="2206" y="2555"/>
                </a:lnTo>
                <a:lnTo>
                  <a:pt x="2162" y="2558"/>
                </a:lnTo>
                <a:lnTo>
                  <a:pt x="2118" y="2564"/>
                </a:lnTo>
                <a:lnTo>
                  <a:pt x="2076" y="2571"/>
                </a:lnTo>
                <a:lnTo>
                  <a:pt x="2035" y="2580"/>
                </a:lnTo>
                <a:lnTo>
                  <a:pt x="1995" y="2591"/>
                </a:lnTo>
                <a:lnTo>
                  <a:pt x="1955" y="2605"/>
                </a:lnTo>
                <a:lnTo>
                  <a:pt x="1917" y="2620"/>
                </a:lnTo>
                <a:lnTo>
                  <a:pt x="1880" y="2637"/>
                </a:lnTo>
                <a:lnTo>
                  <a:pt x="1844" y="2657"/>
                </a:lnTo>
                <a:lnTo>
                  <a:pt x="1811" y="2677"/>
                </a:lnTo>
                <a:lnTo>
                  <a:pt x="1777" y="2700"/>
                </a:lnTo>
                <a:lnTo>
                  <a:pt x="1745" y="2724"/>
                </a:lnTo>
                <a:lnTo>
                  <a:pt x="1716" y="2750"/>
                </a:lnTo>
                <a:lnTo>
                  <a:pt x="1686" y="2777"/>
                </a:lnTo>
                <a:lnTo>
                  <a:pt x="1658" y="2806"/>
                </a:lnTo>
                <a:lnTo>
                  <a:pt x="1632" y="2837"/>
                </a:lnTo>
                <a:lnTo>
                  <a:pt x="1607" y="2870"/>
                </a:lnTo>
                <a:lnTo>
                  <a:pt x="1584" y="2903"/>
                </a:lnTo>
                <a:lnTo>
                  <a:pt x="1562" y="2938"/>
                </a:lnTo>
                <a:lnTo>
                  <a:pt x="1542" y="2975"/>
                </a:lnTo>
                <a:lnTo>
                  <a:pt x="1523" y="3013"/>
                </a:lnTo>
                <a:lnTo>
                  <a:pt x="1506" y="3052"/>
                </a:lnTo>
                <a:lnTo>
                  <a:pt x="1491" y="3091"/>
                </a:lnTo>
                <a:lnTo>
                  <a:pt x="1476" y="3133"/>
                </a:lnTo>
                <a:lnTo>
                  <a:pt x="1465" y="3176"/>
                </a:lnTo>
                <a:lnTo>
                  <a:pt x="1455" y="3220"/>
                </a:lnTo>
                <a:lnTo>
                  <a:pt x="1445" y="3265"/>
                </a:lnTo>
                <a:lnTo>
                  <a:pt x="1439" y="3311"/>
                </a:lnTo>
                <a:lnTo>
                  <a:pt x="1434" y="3358"/>
                </a:lnTo>
                <a:lnTo>
                  <a:pt x="1431" y="3406"/>
                </a:lnTo>
                <a:lnTo>
                  <a:pt x="1430" y="3455"/>
                </a:lnTo>
                <a:lnTo>
                  <a:pt x="1431" y="3503"/>
                </a:lnTo>
                <a:lnTo>
                  <a:pt x="1434" y="3549"/>
                </a:lnTo>
                <a:lnTo>
                  <a:pt x="1438" y="3594"/>
                </a:lnTo>
                <a:lnTo>
                  <a:pt x="1444" y="3638"/>
                </a:lnTo>
                <a:lnTo>
                  <a:pt x="1453" y="3681"/>
                </a:lnTo>
                <a:lnTo>
                  <a:pt x="1462" y="3723"/>
                </a:lnTo>
                <a:lnTo>
                  <a:pt x="1473" y="3765"/>
                </a:lnTo>
                <a:lnTo>
                  <a:pt x="1486" y="3805"/>
                </a:lnTo>
                <a:lnTo>
                  <a:pt x="1501" y="3844"/>
                </a:lnTo>
                <a:lnTo>
                  <a:pt x="1517" y="3882"/>
                </a:lnTo>
                <a:lnTo>
                  <a:pt x="1535" y="3919"/>
                </a:lnTo>
                <a:lnTo>
                  <a:pt x="1554" y="3955"/>
                </a:lnTo>
                <a:lnTo>
                  <a:pt x="1574" y="3988"/>
                </a:lnTo>
                <a:lnTo>
                  <a:pt x="1597" y="4021"/>
                </a:lnTo>
                <a:lnTo>
                  <a:pt x="1620" y="4053"/>
                </a:lnTo>
                <a:lnTo>
                  <a:pt x="1645" y="4082"/>
                </a:lnTo>
                <a:lnTo>
                  <a:pt x="1672" y="4111"/>
                </a:lnTo>
                <a:lnTo>
                  <a:pt x="1700" y="4138"/>
                </a:lnTo>
                <a:lnTo>
                  <a:pt x="1729" y="4163"/>
                </a:lnTo>
                <a:lnTo>
                  <a:pt x="1760" y="4188"/>
                </a:lnTo>
                <a:lnTo>
                  <a:pt x="1792" y="4209"/>
                </a:lnTo>
                <a:lnTo>
                  <a:pt x="1825" y="4230"/>
                </a:lnTo>
                <a:lnTo>
                  <a:pt x="1860" y="4249"/>
                </a:lnTo>
                <a:lnTo>
                  <a:pt x="1896" y="4265"/>
                </a:lnTo>
                <a:lnTo>
                  <a:pt x="1932" y="4281"/>
                </a:lnTo>
                <a:lnTo>
                  <a:pt x="1971" y="4294"/>
                </a:lnTo>
                <a:lnTo>
                  <a:pt x="2010" y="4305"/>
                </a:lnTo>
                <a:lnTo>
                  <a:pt x="2051" y="4315"/>
                </a:lnTo>
                <a:lnTo>
                  <a:pt x="2093" y="4322"/>
                </a:lnTo>
                <a:lnTo>
                  <a:pt x="2136" y="4327"/>
                </a:lnTo>
                <a:lnTo>
                  <a:pt x="2180" y="4331"/>
                </a:lnTo>
                <a:lnTo>
                  <a:pt x="2225" y="4332"/>
                </a:lnTo>
                <a:lnTo>
                  <a:pt x="2227" y="4332"/>
                </a:lnTo>
                <a:close/>
                <a:moveTo>
                  <a:pt x="2235" y="4079"/>
                </a:moveTo>
                <a:lnTo>
                  <a:pt x="2208" y="4078"/>
                </a:lnTo>
                <a:lnTo>
                  <a:pt x="2181" y="4076"/>
                </a:lnTo>
                <a:lnTo>
                  <a:pt x="2154" y="4072"/>
                </a:lnTo>
                <a:lnTo>
                  <a:pt x="2129" y="4066"/>
                </a:lnTo>
                <a:lnTo>
                  <a:pt x="2104" y="4059"/>
                </a:lnTo>
                <a:lnTo>
                  <a:pt x="2080" y="4051"/>
                </a:lnTo>
                <a:lnTo>
                  <a:pt x="2057" y="4040"/>
                </a:lnTo>
                <a:lnTo>
                  <a:pt x="2035" y="4029"/>
                </a:lnTo>
                <a:lnTo>
                  <a:pt x="2013" y="4016"/>
                </a:lnTo>
                <a:lnTo>
                  <a:pt x="1992" y="4002"/>
                </a:lnTo>
                <a:lnTo>
                  <a:pt x="1972" y="3986"/>
                </a:lnTo>
                <a:lnTo>
                  <a:pt x="1953" y="3970"/>
                </a:lnTo>
                <a:lnTo>
                  <a:pt x="1934" y="3952"/>
                </a:lnTo>
                <a:lnTo>
                  <a:pt x="1917" y="3933"/>
                </a:lnTo>
                <a:lnTo>
                  <a:pt x="1901" y="3914"/>
                </a:lnTo>
                <a:lnTo>
                  <a:pt x="1884" y="3892"/>
                </a:lnTo>
                <a:lnTo>
                  <a:pt x="1870" y="3870"/>
                </a:lnTo>
                <a:lnTo>
                  <a:pt x="1856" y="3847"/>
                </a:lnTo>
                <a:lnTo>
                  <a:pt x="1843" y="3823"/>
                </a:lnTo>
                <a:lnTo>
                  <a:pt x="1831" y="3798"/>
                </a:lnTo>
                <a:lnTo>
                  <a:pt x="1820" y="3773"/>
                </a:lnTo>
                <a:lnTo>
                  <a:pt x="1810" y="3746"/>
                </a:lnTo>
                <a:lnTo>
                  <a:pt x="1800" y="3719"/>
                </a:lnTo>
                <a:lnTo>
                  <a:pt x="1791" y="3691"/>
                </a:lnTo>
                <a:lnTo>
                  <a:pt x="1784" y="3662"/>
                </a:lnTo>
                <a:lnTo>
                  <a:pt x="1778" y="3633"/>
                </a:lnTo>
                <a:lnTo>
                  <a:pt x="1773" y="3604"/>
                </a:lnTo>
                <a:lnTo>
                  <a:pt x="1768" y="3573"/>
                </a:lnTo>
                <a:lnTo>
                  <a:pt x="1765" y="3542"/>
                </a:lnTo>
                <a:lnTo>
                  <a:pt x="1762" y="3512"/>
                </a:lnTo>
                <a:lnTo>
                  <a:pt x="1761" y="3480"/>
                </a:lnTo>
                <a:lnTo>
                  <a:pt x="1761" y="3448"/>
                </a:lnTo>
                <a:lnTo>
                  <a:pt x="1761" y="3416"/>
                </a:lnTo>
                <a:lnTo>
                  <a:pt x="1762" y="3384"/>
                </a:lnTo>
                <a:lnTo>
                  <a:pt x="1765" y="3353"/>
                </a:lnTo>
                <a:lnTo>
                  <a:pt x="1768" y="3322"/>
                </a:lnTo>
                <a:lnTo>
                  <a:pt x="1772" y="3291"/>
                </a:lnTo>
                <a:lnTo>
                  <a:pt x="1777" y="3261"/>
                </a:lnTo>
                <a:lnTo>
                  <a:pt x="1783" y="3232"/>
                </a:lnTo>
                <a:lnTo>
                  <a:pt x="1790" y="3203"/>
                </a:lnTo>
                <a:lnTo>
                  <a:pt x="1798" y="3174"/>
                </a:lnTo>
                <a:lnTo>
                  <a:pt x="1808" y="3147"/>
                </a:lnTo>
                <a:lnTo>
                  <a:pt x="1818" y="3120"/>
                </a:lnTo>
                <a:lnTo>
                  <a:pt x="1829" y="3093"/>
                </a:lnTo>
                <a:lnTo>
                  <a:pt x="1840" y="3069"/>
                </a:lnTo>
                <a:lnTo>
                  <a:pt x="1854" y="3044"/>
                </a:lnTo>
                <a:lnTo>
                  <a:pt x="1867" y="3021"/>
                </a:lnTo>
                <a:lnTo>
                  <a:pt x="1881" y="2998"/>
                </a:lnTo>
                <a:lnTo>
                  <a:pt x="1898" y="2977"/>
                </a:lnTo>
                <a:lnTo>
                  <a:pt x="1914" y="2955"/>
                </a:lnTo>
                <a:lnTo>
                  <a:pt x="1931" y="2936"/>
                </a:lnTo>
                <a:lnTo>
                  <a:pt x="1950" y="2919"/>
                </a:lnTo>
                <a:lnTo>
                  <a:pt x="1968" y="2901"/>
                </a:lnTo>
                <a:lnTo>
                  <a:pt x="1989" y="2885"/>
                </a:lnTo>
                <a:lnTo>
                  <a:pt x="2010" y="2871"/>
                </a:lnTo>
                <a:lnTo>
                  <a:pt x="2032" y="2857"/>
                </a:lnTo>
                <a:lnTo>
                  <a:pt x="2054" y="2846"/>
                </a:lnTo>
                <a:lnTo>
                  <a:pt x="2079" y="2835"/>
                </a:lnTo>
                <a:lnTo>
                  <a:pt x="2103" y="2827"/>
                </a:lnTo>
                <a:lnTo>
                  <a:pt x="2129" y="2818"/>
                </a:lnTo>
                <a:lnTo>
                  <a:pt x="2154" y="2813"/>
                </a:lnTo>
                <a:lnTo>
                  <a:pt x="2182" y="2809"/>
                </a:lnTo>
                <a:lnTo>
                  <a:pt x="2210" y="2806"/>
                </a:lnTo>
                <a:lnTo>
                  <a:pt x="2239" y="2805"/>
                </a:lnTo>
                <a:lnTo>
                  <a:pt x="2268" y="2806"/>
                </a:lnTo>
                <a:lnTo>
                  <a:pt x="2296" y="2809"/>
                </a:lnTo>
                <a:lnTo>
                  <a:pt x="2323" y="2813"/>
                </a:lnTo>
                <a:lnTo>
                  <a:pt x="2350" y="2819"/>
                </a:lnTo>
                <a:lnTo>
                  <a:pt x="2375" y="2827"/>
                </a:lnTo>
                <a:lnTo>
                  <a:pt x="2399" y="2836"/>
                </a:lnTo>
                <a:lnTo>
                  <a:pt x="2423" y="2846"/>
                </a:lnTo>
                <a:lnTo>
                  <a:pt x="2446" y="2858"/>
                </a:lnTo>
                <a:lnTo>
                  <a:pt x="2467" y="2872"/>
                </a:lnTo>
                <a:lnTo>
                  <a:pt x="2488" y="2886"/>
                </a:lnTo>
                <a:lnTo>
                  <a:pt x="2508" y="2902"/>
                </a:lnTo>
                <a:lnTo>
                  <a:pt x="2527" y="2920"/>
                </a:lnTo>
                <a:lnTo>
                  <a:pt x="2545" y="2938"/>
                </a:lnTo>
                <a:lnTo>
                  <a:pt x="2563" y="2957"/>
                </a:lnTo>
                <a:lnTo>
                  <a:pt x="2579" y="2978"/>
                </a:lnTo>
                <a:lnTo>
                  <a:pt x="2594" y="2999"/>
                </a:lnTo>
                <a:lnTo>
                  <a:pt x="2609" y="3022"/>
                </a:lnTo>
                <a:lnTo>
                  <a:pt x="2622" y="3045"/>
                </a:lnTo>
                <a:lnTo>
                  <a:pt x="2635" y="3069"/>
                </a:lnTo>
                <a:lnTo>
                  <a:pt x="2647" y="3094"/>
                </a:lnTo>
                <a:lnTo>
                  <a:pt x="2658" y="3120"/>
                </a:lnTo>
                <a:lnTo>
                  <a:pt x="2667" y="3147"/>
                </a:lnTo>
                <a:lnTo>
                  <a:pt x="2676" y="3173"/>
                </a:lnTo>
                <a:lnTo>
                  <a:pt x="2684" y="3201"/>
                </a:lnTo>
                <a:lnTo>
                  <a:pt x="2692" y="3229"/>
                </a:lnTo>
                <a:lnTo>
                  <a:pt x="2698" y="3258"/>
                </a:lnTo>
                <a:lnTo>
                  <a:pt x="2703" y="3287"/>
                </a:lnTo>
                <a:lnTo>
                  <a:pt x="2707" y="3316"/>
                </a:lnTo>
                <a:lnTo>
                  <a:pt x="2710" y="3346"/>
                </a:lnTo>
                <a:lnTo>
                  <a:pt x="2712" y="3377"/>
                </a:lnTo>
                <a:lnTo>
                  <a:pt x="2714" y="3406"/>
                </a:lnTo>
                <a:lnTo>
                  <a:pt x="2714" y="3437"/>
                </a:lnTo>
                <a:lnTo>
                  <a:pt x="2714" y="3471"/>
                </a:lnTo>
                <a:lnTo>
                  <a:pt x="2712" y="3504"/>
                </a:lnTo>
                <a:lnTo>
                  <a:pt x="2710" y="3536"/>
                </a:lnTo>
                <a:lnTo>
                  <a:pt x="2706" y="3568"/>
                </a:lnTo>
                <a:lnTo>
                  <a:pt x="2702" y="3600"/>
                </a:lnTo>
                <a:lnTo>
                  <a:pt x="2697" y="3630"/>
                </a:lnTo>
                <a:lnTo>
                  <a:pt x="2689" y="3660"/>
                </a:lnTo>
                <a:lnTo>
                  <a:pt x="2682" y="3690"/>
                </a:lnTo>
                <a:lnTo>
                  <a:pt x="2674" y="3717"/>
                </a:lnTo>
                <a:lnTo>
                  <a:pt x="2665" y="3746"/>
                </a:lnTo>
                <a:lnTo>
                  <a:pt x="2655" y="3773"/>
                </a:lnTo>
                <a:lnTo>
                  <a:pt x="2643" y="3798"/>
                </a:lnTo>
                <a:lnTo>
                  <a:pt x="2632" y="3824"/>
                </a:lnTo>
                <a:lnTo>
                  <a:pt x="2619" y="3848"/>
                </a:lnTo>
                <a:lnTo>
                  <a:pt x="2605" y="3871"/>
                </a:lnTo>
                <a:lnTo>
                  <a:pt x="2590" y="3893"/>
                </a:lnTo>
                <a:lnTo>
                  <a:pt x="2575" y="3915"/>
                </a:lnTo>
                <a:lnTo>
                  <a:pt x="2559" y="3934"/>
                </a:lnTo>
                <a:lnTo>
                  <a:pt x="2541" y="3954"/>
                </a:lnTo>
                <a:lnTo>
                  <a:pt x="2523" y="3971"/>
                </a:lnTo>
                <a:lnTo>
                  <a:pt x="2503" y="3987"/>
                </a:lnTo>
                <a:lnTo>
                  <a:pt x="2483" y="4003"/>
                </a:lnTo>
                <a:lnTo>
                  <a:pt x="2462" y="4017"/>
                </a:lnTo>
                <a:lnTo>
                  <a:pt x="2441" y="4030"/>
                </a:lnTo>
                <a:lnTo>
                  <a:pt x="2418" y="4041"/>
                </a:lnTo>
                <a:lnTo>
                  <a:pt x="2395" y="4051"/>
                </a:lnTo>
                <a:lnTo>
                  <a:pt x="2371" y="4060"/>
                </a:lnTo>
                <a:lnTo>
                  <a:pt x="2346" y="4067"/>
                </a:lnTo>
                <a:lnTo>
                  <a:pt x="2320" y="4072"/>
                </a:lnTo>
                <a:lnTo>
                  <a:pt x="2294" y="4076"/>
                </a:lnTo>
                <a:lnTo>
                  <a:pt x="2266" y="4078"/>
                </a:lnTo>
                <a:lnTo>
                  <a:pt x="2238" y="4079"/>
                </a:lnTo>
                <a:lnTo>
                  <a:pt x="2235" y="4079"/>
                </a:lnTo>
                <a:close/>
                <a:moveTo>
                  <a:pt x="3609" y="4303"/>
                </a:moveTo>
                <a:lnTo>
                  <a:pt x="3609" y="3688"/>
                </a:lnTo>
                <a:lnTo>
                  <a:pt x="3609" y="3634"/>
                </a:lnTo>
                <a:lnTo>
                  <a:pt x="3609" y="3583"/>
                </a:lnTo>
                <a:lnTo>
                  <a:pt x="3609" y="3533"/>
                </a:lnTo>
                <a:lnTo>
                  <a:pt x="3608" y="3485"/>
                </a:lnTo>
                <a:lnTo>
                  <a:pt x="3608" y="3437"/>
                </a:lnTo>
                <a:lnTo>
                  <a:pt x="3607" y="3390"/>
                </a:lnTo>
                <a:lnTo>
                  <a:pt x="3606" y="3344"/>
                </a:lnTo>
                <a:lnTo>
                  <a:pt x="3605" y="3298"/>
                </a:lnTo>
                <a:lnTo>
                  <a:pt x="3604" y="3254"/>
                </a:lnTo>
                <a:lnTo>
                  <a:pt x="3603" y="3210"/>
                </a:lnTo>
                <a:lnTo>
                  <a:pt x="3602" y="3166"/>
                </a:lnTo>
                <a:lnTo>
                  <a:pt x="3600" y="3123"/>
                </a:lnTo>
                <a:lnTo>
                  <a:pt x="3599" y="3080"/>
                </a:lnTo>
                <a:lnTo>
                  <a:pt x="3597" y="3038"/>
                </a:lnTo>
                <a:lnTo>
                  <a:pt x="3595" y="2995"/>
                </a:lnTo>
                <a:lnTo>
                  <a:pt x="3593" y="2953"/>
                </a:lnTo>
                <a:lnTo>
                  <a:pt x="3601" y="2952"/>
                </a:lnTo>
                <a:lnTo>
                  <a:pt x="3634" y="3026"/>
                </a:lnTo>
                <a:lnTo>
                  <a:pt x="3668" y="3101"/>
                </a:lnTo>
                <a:lnTo>
                  <a:pt x="3706" y="3176"/>
                </a:lnTo>
                <a:lnTo>
                  <a:pt x="3745" y="3252"/>
                </a:lnTo>
                <a:lnTo>
                  <a:pt x="3785" y="3327"/>
                </a:lnTo>
                <a:lnTo>
                  <a:pt x="3826" y="3401"/>
                </a:lnTo>
                <a:lnTo>
                  <a:pt x="3868" y="3474"/>
                </a:lnTo>
                <a:lnTo>
                  <a:pt x="3909" y="3545"/>
                </a:lnTo>
                <a:lnTo>
                  <a:pt x="4359" y="4303"/>
                </a:lnTo>
                <a:lnTo>
                  <a:pt x="4684" y="4303"/>
                </a:lnTo>
                <a:lnTo>
                  <a:pt x="4684" y="2582"/>
                </a:lnTo>
                <a:lnTo>
                  <a:pt x="4394" y="2582"/>
                </a:lnTo>
                <a:lnTo>
                  <a:pt x="4394" y="3182"/>
                </a:lnTo>
                <a:lnTo>
                  <a:pt x="4394" y="3280"/>
                </a:lnTo>
                <a:lnTo>
                  <a:pt x="4395" y="3373"/>
                </a:lnTo>
                <a:lnTo>
                  <a:pt x="4397" y="3464"/>
                </a:lnTo>
                <a:lnTo>
                  <a:pt x="4400" y="3552"/>
                </a:lnTo>
                <a:lnTo>
                  <a:pt x="4403" y="3639"/>
                </a:lnTo>
                <a:lnTo>
                  <a:pt x="4408" y="3724"/>
                </a:lnTo>
                <a:lnTo>
                  <a:pt x="4414" y="3810"/>
                </a:lnTo>
                <a:lnTo>
                  <a:pt x="4422" y="3896"/>
                </a:lnTo>
                <a:lnTo>
                  <a:pt x="4416" y="3897"/>
                </a:lnTo>
                <a:lnTo>
                  <a:pt x="4386" y="3827"/>
                </a:lnTo>
                <a:lnTo>
                  <a:pt x="4353" y="3755"/>
                </a:lnTo>
                <a:lnTo>
                  <a:pt x="4318" y="3683"/>
                </a:lnTo>
                <a:lnTo>
                  <a:pt x="4282" y="3610"/>
                </a:lnTo>
                <a:lnTo>
                  <a:pt x="4244" y="3537"/>
                </a:lnTo>
                <a:lnTo>
                  <a:pt x="4206" y="3465"/>
                </a:lnTo>
                <a:lnTo>
                  <a:pt x="4165" y="3392"/>
                </a:lnTo>
                <a:lnTo>
                  <a:pt x="4123" y="3321"/>
                </a:lnTo>
                <a:lnTo>
                  <a:pt x="3678" y="2582"/>
                </a:lnTo>
                <a:lnTo>
                  <a:pt x="3319" y="2582"/>
                </a:lnTo>
                <a:lnTo>
                  <a:pt x="3319" y="4303"/>
                </a:lnTo>
                <a:lnTo>
                  <a:pt x="3609" y="4303"/>
                </a:lnTo>
                <a:close/>
                <a:moveTo>
                  <a:pt x="4970" y="4220"/>
                </a:moveTo>
                <a:lnTo>
                  <a:pt x="4988" y="4232"/>
                </a:lnTo>
                <a:lnTo>
                  <a:pt x="5010" y="4242"/>
                </a:lnTo>
                <a:lnTo>
                  <a:pt x="5032" y="4252"/>
                </a:lnTo>
                <a:lnTo>
                  <a:pt x="5057" y="4262"/>
                </a:lnTo>
                <a:lnTo>
                  <a:pt x="5083" y="4272"/>
                </a:lnTo>
                <a:lnTo>
                  <a:pt x="5111" y="4281"/>
                </a:lnTo>
                <a:lnTo>
                  <a:pt x="5140" y="4289"/>
                </a:lnTo>
                <a:lnTo>
                  <a:pt x="5169" y="4297"/>
                </a:lnTo>
                <a:lnTo>
                  <a:pt x="5201" y="4304"/>
                </a:lnTo>
                <a:lnTo>
                  <a:pt x="5233" y="4310"/>
                </a:lnTo>
                <a:lnTo>
                  <a:pt x="5265" y="4317"/>
                </a:lnTo>
                <a:lnTo>
                  <a:pt x="5299" y="4322"/>
                </a:lnTo>
                <a:lnTo>
                  <a:pt x="5333" y="4325"/>
                </a:lnTo>
                <a:lnTo>
                  <a:pt x="5367" y="4328"/>
                </a:lnTo>
                <a:lnTo>
                  <a:pt x="5401" y="4330"/>
                </a:lnTo>
                <a:lnTo>
                  <a:pt x="5435" y="4330"/>
                </a:lnTo>
                <a:lnTo>
                  <a:pt x="5476" y="4330"/>
                </a:lnTo>
                <a:lnTo>
                  <a:pt x="5516" y="4328"/>
                </a:lnTo>
                <a:lnTo>
                  <a:pt x="5554" y="4324"/>
                </a:lnTo>
                <a:lnTo>
                  <a:pt x="5591" y="4320"/>
                </a:lnTo>
                <a:lnTo>
                  <a:pt x="5627" y="4313"/>
                </a:lnTo>
                <a:lnTo>
                  <a:pt x="5660" y="4306"/>
                </a:lnTo>
                <a:lnTo>
                  <a:pt x="5693" y="4298"/>
                </a:lnTo>
                <a:lnTo>
                  <a:pt x="5725" y="4288"/>
                </a:lnTo>
                <a:lnTo>
                  <a:pt x="5755" y="4278"/>
                </a:lnTo>
                <a:lnTo>
                  <a:pt x="5784" y="4266"/>
                </a:lnTo>
                <a:lnTo>
                  <a:pt x="5811" y="4253"/>
                </a:lnTo>
                <a:lnTo>
                  <a:pt x="5837" y="4240"/>
                </a:lnTo>
                <a:lnTo>
                  <a:pt x="5862" y="4225"/>
                </a:lnTo>
                <a:lnTo>
                  <a:pt x="5885" y="4209"/>
                </a:lnTo>
                <a:lnTo>
                  <a:pt x="5908" y="4193"/>
                </a:lnTo>
                <a:lnTo>
                  <a:pt x="5928" y="4175"/>
                </a:lnTo>
                <a:lnTo>
                  <a:pt x="5948" y="4157"/>
                </a:lnTo>
                <a:lnTo>
                  <a:pt x="5966" y="4139"/>
                </a:lnTo>
                <a:lnTo>
                  <a:pt x="5984" y="4118"/>
                </a:lnTo>
                <a:lnTo>
                  <a:pt x="5999" y="4099"/>
                </a:lnTo>
                <a:lnTo>
                  <a:pt x="6013" y="4077"/>
                </a:lnTo>
                <a:lnTo>
                  <a:pt x="6026" y="4056"/>
                </a:lnTo>
                <a:lnTo>
                  <a:pt x="6039" y="4033"/>
                </a:lnTo>
                <a:lnTo>
                  <a:pt x="6049" y="4011"/>
                </a:lnTo>
                <a:lnTo>
                  <a:pt x="6058" y="3987"/>
                </a:lnTo>
                <a:lnTo>
                  <a:pt x="6066" y="3964"/>
                </a:lnTo>
                <a:lnTo>
                  <a:pt x="6073" y="3939"/>
                </a:lnTo>
                <a:lnTo>
                  <a:pt x="6079" y="3915"/>
                </a:lnTo>
                <a:lnTo>
                  <a:pt x="6083" y="3889"/>
                </a:lnTo>
                <a:lnTo>
                  <a:pt x="6086" y="3865"/>
                </a:lnTo>
                <a:lnTo>
                  <a:pt x="6088" y="3839"/>
                </a:lnTo>
                <a:lnTo>
                  <a:pt x="6088" y="3812"/>
                </a:lnTo>
                <a:lnTo>
                  <a:pt x="6088" y="3790"/>
                </a:lnTo>
                <a:lnTo>
                  <a:pt x="6087" y="3767"/>
                </a:lnTo>
                <a:lnTo>
                  <a:pt x="6085" y="3746"/>
                </a:lnTo>
                <a:lnTo>
                  <a:pt x="6082" y="3724"/>
                </a:lnTo>
                <a:lnTo>
                  <a:pt x="6078" y="3704"/>
                </a:lnTo>
                <a:lnTo>
                  <a:pt x="6074" y="3684"/>
                </a:lnTo>
                <a:lnTo>
                  <a:pt x="6067" y="3664"/>
                </a:lnTo>
                <a:lnTo>
                  <a:pt x="6061" y="3645"/>
                </a:lnTo>
                <a:lnTo>
                  <a:pt x="6054" y="3626"/>
                </a:lnTo>
                <a:lnTo>
                  <a:pt x="6046" y="3608"/>
                </a:lnTo>
                <a:lnTo>
                  <a:pt x="6037" y="3589"/>
                </a:lnTo>
                <a:lnTo>
                  <a:pt x="6028" y="3572"/>
                </a:lnTo>
                <a:lnTo>
                  <a:pt x="6016" y="3556"/>
                </a:lnTo>
                <a:lnTo>
                  <a:pt x="6005" y="3538"/>
                </a:lnTo>
                <a:lnTo>
                  <a:pt x="5993" y="3523"/>
                </a:lnTo>
                <a:lnTo>
                  <a:pt x="5979" y="3507"/>
                </a:lnTo>
                <a:lnTo>
                  <a:pt x="5965" y="3491"/>
                </a:lnTo>
                <a:lnTo>
                  <a:pt x="5950" y="3477"/>
                </a:lnTo>
                <a:lnTo>
                  <a:pt x="5933" y="3463"/>
                </a:lnTo>
                <a:lnTo>
                  <a:pt x="5917" y="3448"/>
                </a:lnTo>
                <a:lnTo>
                  <a:pt x="5900" y="3434"/>
                </a:lnTo>
                <a:lnTo>
                  <a:pt x="5881" y="3421"/>
                </a:lnTo>
                <a:lnTo>
                  <a:pt x="5861" y="3407"/>
                </a:lnTo>
                <a:lnTo>
                  <a:pt x="5841" y="3394"/>
                </a:lnTo>
                <a:lnTo>
                  <a:pt x="5820" y="3382"/>
                </a:lnTo>
                <a:lnTo>
                  <a:pt x="5797" y="3370"/>
                </a:lnTo>
                <a:lnTo>
                  <a:pt x="5775" y="3357"/>
                </a:lnTo>
                <a:lnTo>
                  <a:pt x="5750" y="3346"/>
                </a:lnTo>
                <a:lnTo>
                  <a:pt x="5726" y="3334"/>
                </a:lnTo>
                <a:lnTo>
                  <a:pt x="5700" y="3323"/>
                </a:lnTo>
                <a:lnTo>
                  <a:pt x="5674" y="3312"/>
                </a:lnTo>
                <a:lnTo>
                  <a:pt x="5646" y="3301"/>
                </a:lnTo>
                <a:lnTo>
                  <a:pt x="5604" y="3285"/>
                </a:lnTo>
                <a:lnTo>
                  <a:pt x="5565" y="3269"/>
                </a:lnTo>
                <a:lnTo>
                  <a:pt x="5529" y="3254"/>
                </a:lnTo>
                <a:lnTo>
                  <a:pt x="5498" y="3239"/>
                </a:lnTo>
                <a:lnTo>
                  <a:pt x="5467" y="3223"/>
                </a:lnTo>
                <a:lnTo>
                  <a:pt x="5440" y="3208"/>
                </a:lnTo>
                <a:lnTo>
                  <a:pt x="5416" y="3193"/>
                </a:lnTo>
                <a:lnTo>
                  <a:pt x="5394" y="3177"/>
                </a:lnTo>
                <a:lnTo>
                  <a:pt x="5385" y="3169"/>
                </a:lnTo>
                <a:lnTo>
                  <a:pt x="5376" y="3160"/>
                </a:lnTo>
                <a:lnTo>
                  <a:pt x="5368" y="3152"/>
                </a:lnTo>
                <a:lnTo>
                  <a:pt x="5359" y="3144"/>
                </a:lnTo>
                <a:lnTo>
                  <a:pt x="5352" y="3134"/>
                </a:lnTo>
                <a:lnTo>
                  <a:pt x="5346" y="3125"/>
                </a:lnTo>
                <a:lnTo>
                  <a:pt x="5340" y="3116"/>
                </a:lnTo>
                <a:lnTo>
                  <a:pt x="5335" y="3107"/>
                </a:lnTo>
                <a:lnTo>
                  <a:pt x="5331" y="3097"/>
                </a:lnTo>
                <a:lnTo>
                  <a:pt x="5327" y="3087"/>
                </a:lnTo>
                <a:lnTo>
                  <a:pt x="5324" y="3076"/>
                </a:lnTo>
                <a:lnTo>
                  <a:pt x="5321" y="3066"/>
                </a:lnTo>
                <a:lnTo>
                  <a:pt x="5319" y="3055"/>
                </a:lnTo>
                <a:lnTo>
                  <a:pt x="5318" y="3043"/>
                </a:lnTo>
                <a:lnTo>
                  <a:pt x="5317" y="3031"/>
                </a:lnTo>
                <a:lnTo>
                  <a:pt x="5317" y="3020"/>
                </a:lnTo>
                <a:lnTo>
                  <a:pt x="5318" y="3000"/>
                </a:lnTo>
                <a:lnTo>
                  <a:pt x="5320" y="2981"/>
                </a:lnTo>
                <a:lnTo>
                  <a:pt x="5323" y="2972"/>
                </a:lnTo>
                <a:lnTo>
                  <a:pt x="5325" y="2963"/>
                </a:lnTo>
                <a:lnTo>
                  <a:pt x="5329" y="2953"/>
                </a:lnTo>
                <a:lnTo>
                  <a:pt x="5333" y="2944"/>
                </a:lnTo>
                <a:lnTo>
                  <a:pt x="5337" y="2935"/>
                </a:lnTo>
                <a:lnTo>
                  <a:pt x="5342" y="2927"/>
                </a:lnTo>
                <a:lnTo>
                  <a:pt x="5347" y="2918"/>
                </a:lnTo>
                <a:lnTo>
                  <a:pt x="5353" y="2909"/>
                </a:lnTo>
                <a:lnTo>
                  <a:pt x="5361" y="2901"/>
                </a:lnTo>
                <a:lnTo>
                  <a:pt x="5368" y="2893"/>
                </a:lnTo>
                <a:lnTo>
                  <a:pt x="5375" y="2885"/>
                </a:lnTo>
                <a:lnTo>
                  <a:pt x="5383" y="2878"/>
                </a:lnTo>
                <a:lnTo>
                  <a:pt x="5392" y="2871"/>
                </a:lnTo>
                <a:lnTo>
                  <a:pt x="5401" y="2863"/>
                </a:lnTo>
                <a:lnTo>
                  <a:pt x="5412" y="2857"/>
                </a:lnTo>
                <a:lnTo>
                  <a:pt x="5423" y="2851"/>
                </a:lnTo>
                <a:lnTo>
                  <a:pt x="5434" y="2845"/>
                </a:lnTo>
                <a:lnTo>
                  <a:pt x="5446" y="2840"/>
                </a:lnTo>
                <a:lnTo>
                  <a:pt x="5459" y="2835"/>
                </a:lnTo>
                <a:lnTo>
                  <a:pt x="5472" y="2831"/>
                </a:lnTo>
                <a:lnTo>
                  <a:pt x="5485" y="2827"/>
                </a:lnTo>
                <a:lnTo>
                  <a:pt x="5500" y="2822"/>
                </a:lnTo>
                <a:lnTo>
                  <a:pt x="5515" y="2819"/>
                </a:lnTo>
                <a:lnTo>
                  <a:pt x="5531" y="2816"/>
                </a:lnTo>
                <a:lnTo>
                  <a:pt x="5548" y="2814"/>
                </a:lnTo>
                <a:lnTo>
                  <a:pt x="5564" y="2813"/>
                </a:lnTo>
                <a:lnTo>
                  <a:pt x="5583" y="2812"/>
                </a:lnTo>
                <a:lnTo>
                  <a:pt x="5601" y="2812"/>
                </a:lnTo>
                <a:lnTo>
                  <a:pt x="5631" y="2812"/>
                </a:lnTo>
                <a:lnTo>
                  <a:pt x="5659" y="2814"/>
                </a:lnTo>
                <a:lnTo>
                  <a:pt x="5687" y="2816"/>
                </a:lnTo>
                <a:lnTo>
                  <a:pt x="5713" y="2820"/>
                </a:lnTo>
                <a:lnTo>
                  <a:pt x="5739" y="2825"/>
                </a:lnTo>
                <a:lnTo>
                  <a:pt x="5764" y="2830"/>
                </a:lnTo>
                <a:lnTo>
                  <a:pt x="5787" y="2835"/>
                </a:lnTo>
                <a:lnTo>
                  <a:pt x="5810" y="2841"/>
                </a:lnTo>
                <a:lnTo>
                  <a:pt x="5831" y="2847"/>
                </a:lnTo>
                <a:lnTo>
                  <a:pt x="5851" y="2853"/>
                </a:lnTo>
                <a:lnTo>
                  <a:pt x="5870" y="2860"/>
                </a:lnTo>
                <a:lnTo>
                  <a:pt x="5887" y="2867"/>
                </a:lnTo>
                <a:lnTo>
                  <a:pt x="5918" y="2881"/>
                </a:lnTo>
                <a:lnTo>
                  <a:pt x="5945" y="2894"/>
                </a:lnTo>
                <a:lnTo>
                  <a:pt x="6020" y="2640"/>
                </a:lnTo>
                <a:lnTo>
                  <a:pt x="6003" y="2631"/>
                </a:lnTo>
                <a:lnTo>
                  <a:pt x="5984" y="2623"/>
                </a:lnTo>
                <a:lnTo>
                  <a:pt x="5964" y="2615"/>
                </a:lnTo>
                <a:lnTo>
                  <a:pt x="5944" y="2608"/>
                </a:lnTo>
                <a:lnTo>
                  <a:pt x="5922" y="2601"/>
                </a:lnTo>
                <a:lnTo>
                  <a:pt x="5899" y="2593"/>
                </a:lnTo>
                <a:lnTo>
                  <a:pt x="5875" y="2586"/>
                </a:lnTo>
                <a:lnTo>
                  <a:pt x="5850" y="2580"/>
                </a:lnTo>
                <a:lnTo>
                  <a:pt x="5823" y="2575"/>
                </a:lnTo>
                <a:lnTo>
                  <a:pt x="5795" y="2570"/>
                </a:lnTo>
                <a:lnTo>
                  <a:pt x="5768" y="2566"/>
                </a:lnTo>
                <a:lnTo>
                  <a:pt x="5737" y="2562"/>
                </a:lnTo>
                <a:lnTo>
                  <a:pt x="5706" y="2559"/>
                </a:lnTo>
                <a:lnTo>
                  <a:pt x="5675" y="2557"/>
                </a:lnTo>
                <a:lnTo>
                  <a:pt x="5641" y="2556"/>
                </a:lnTo>
                <a:lnTo>
                  <a:pt x="5607" y="2555"/>
                </a:lnTo>
                <a:lnTo>
                  <a:pt x="5572" y="2556"/>
                </a:lnTo>
                <a:lnTo>
                  <a:pt x="5539" y="2558"/>
                </a:lnTo>
                <a:lnTo>
                  <a:pt x="5506" y="2561"/>
                </a:lnTo>
                <a:lnTo>
                  <a:pt x="5473" y="2565"/>
                </a:lnTo>
                <a:lnTo>
                  <a:pt x="5442" y="2570"/>
                </a:lnTo>
                <a:lnTo>
                  <a:pt x="5412" y="2576"/>
                </a:lnTo>
                <a:lnTo>
                  <a:pt x="5383" y="2584"/>
                </a:lnTo>
                <a:lnTo>
                  <a:pt x="5354" y="2592"/>
                </a:lnTo>
                <a:lnTo>
                  <a:pt x="5327" y="2603"/>
                </a:lnTo>
                <a:lnTo>
                  <a:pt x="5300" y="2613"/>
                </a:lnTo>
                <a:lnTo>
                  <a:pt x="5275" y="2624"/>
                </a:lnTo>
                <a:lnTo>
                  <a:pt x="5250" y="2637"/>
                </a:lnTo>
                <a:lnTo>
                  <a:pt x="5227" y="2651"/>
                </a:lnTo>
                <a:lnTo>
                  <a:pt x="5204" y="2665"/>
                </a:lnTo>
                <a:lnTo>
                  <a:pt x="5183" y="2680"/>
                </a:lnTo>
                <a:lnTo>
                  <a:pt x="5162" y="2697"/>
                </a:lnTo>
                <a:lnTo>
                  <a:pt x="5143" y="2713"/>
                </a:lnTo>
                <a:lnTo>
                  <a:pt x="5125" y="2731"/>
                </a:lnTo>
                <a:lnTo>
                  <a:pt x="5108" y="2750"/>
                </a:lnTo>
                <a:lnTo>
                  <a:pt x="5091" y="2769"/>
                </a:lnTo>
                <a:lnTo>
                  <a:pt x="5077" y="2789"/>
                </a:lnTo>
                <a:lnTo>
                  <a:pt x="5064" y="2810"/>
                </a:lnTo>
                <a:lnTo>
                  <a:pt x="5052" y="2831"/>
                </a:lnTo>
                <a:lnTo>
                  <a:pt x="5040" y="2853"/>
                </a:lnTo>
                <a:lnTo>
                  <a:pt x="5030" y="2876"/>
                </a:lnTo>
                <a:lnTo>
                  <a:pt x="5022" y="2899"/>
                </a:lnTo>
                <a:lnTo>
                  <a:pt x="5015" y="2923"/>
                </a:lnTo>
                <a:lnTo>
                  <a:pt x="5009" y="2947"/>
                </a:lnTo>
                <a:lnTo>
                  <a:pt x="5003" y="2972"/>
                </a:lnTo>
                <a:lnTo>
                  <a:pt x="5000" y="2997"/>
                </a:lnTo>
                <a:lnTo>
                  <a:pt x="4998" y="3023"/>
                </a:lnTo>
                <a:lnTo>
                  <a:pt x="4997" y="3050"/>
                </a:lnTo>
                <a:lnTo>
                  <a:pt x="4998" y="3072"/>
                </a:lnTo>
                <a:lnTo>
                  <a:pt x="4999" y="3094"/>
                </a:lnTo>
                <a:lnTo>
                  <a:pt x="5002" y="3116"/>
                </a:lnTo>
                <a:lnTo>
                  <a:pt x="5006" y="3137"/>
                </a:lnTo>
                <a:lnTo>
                  <a:pt x="5011" y="3158"/>
                </a:lnTo>
                <a:lnTo>
                  <a:pt x="5016" y="3178"/>
                </a:lnTo>
                <a:lnTo>
                  <a:pt x="5023" y="3198"/>
                </a:lnTo>
                <a:lnTo>
                  <a:pt x="5030" y="3217"/>
                </a:lnTo>
                <a:lnTo>
                  <a:pt x="5039" y="3236"/>
                </a:lnTo>
                <a:lnTo>
                  <a:pt x="5049" y="3254"/>
                </a:lnTo>
                <a:lnTo>
                  <a:pt x="5059" y="3272"/>
                </a:lnTo>
                <a:lnTo>
                  <a:pt x="5070" y="3289"/>
                </a:lnTo>
                <a:lnTo>
                  <a:pt x="5082" y="3306"/>
                </a:lnTo>
                <a:lnTo>
                  <a:pt x="5096" y="3323"/>
                </a:lnTo>
                <a:lnTo>
                  <a:pt x="5109" y="3339"/>
                </a:lnTo>
                <a:lnTo>
                  <a:pt x="5124" y="3354"/>
                </a:lnTo>
                <a:lnTo>
                  <a:pt x="5140" y="3369"/>
                </a:lnTo>
                <a:lnTo>
                  <a:pt x="5156" y="3384"/>
                </a:lnTo>
                <a:lnTo>
                  <a:pt x="5173" y="3398"/>
                </a:lnTo>
                <a:lnTo>
                  <a:pt x="5192" y="3412"/>
                </a:lnTo>
                <a:lnTo>
                  <a:pt x="5210" y="3425"/>
                </a:lnTo>
                <a:lnTo>
                  <a:pt x="5230" y="3438"/>
                </a:lnTo>
                <a:lnTo>
                  <a:pt x="5250" y="3451"/>
                </a:lnTo>
                <a:lnTo>
                  <a:pt x="5270" y="3464"/>
                </a:lnTo>
                <a:lnTo>
                  <a:pt x="5293" y="3475"/>
                </a:lnTo>
                <a:lnTo>
                  <a:pt x="5316" y="3487"/>
                </a:lnTo>
                <a:lnTo>
                  <a:pt x="5338" y="3498"/>
                </a:lnTo>
                <a:lnTo>
                  <a:pt x="5363" y="3509"/>
                </a:lnTo>
                <a:lnTo>
                  <a:pt x="5386" y="3520"/>
                </a:lnTo>
                <a:lnTo>
                  <a:pt x="5412" y="3530"/>
                </a:lnTo>
                <a:lnTo>
                  <a:pt x="5437" y="3539"/>
                </a:lnTo>
                <a:lnTo>
                  <a:pt x="5464" y="3550"/>
                </a:lnTo>
                <a:lnTo>
                  <a:pt x="5503" y="3564"/>
                </a:lnTo>
                <a:lnTo>
                  <a:pt x="5540" y="3579"/>
                </a:lnTo>
                <a:lnTo>
                  <a:pt x="5572" y="3594"/>
                </a:lnTo>
                <a:lnTo>
                  <a:pt x="5603" y="3609"/>
                </a:lnTo>
                <a:lnTo>
                  <a:pt x="5631" y="3624"/>
                </a:lnTo>
                <a:lnTo>
                  <a:pt x="5656" y="3641"/>
                </a:lnTo>
                <a:lnTo>
                  <a:pt x="5678" y="3656"/>
                </a:lnTo>
                <a:lnTo>
                  <a:pt x="5698" y="3673"/>
                </a:lnTo>
                <a:lnTo>
                  <a:pt x="5706" y="3681"/>
                </a:lnTo>
                <a:lnTo>
                  <a:pt x="5714" y="3691"/>
                </a:lnTo>
                <a:lnTo>
                  <a:pt x="5723" y="3699"/>
                </a:lnTo>
                <a:lnTo>
                  <a:pt x="5730" y="3708"/>
                </a:lnTo>
                <a:lnTo>
                  <a:pt x="5736" y="3717"/>
                </a:lnTo>
                <a:lnTo>
                  <a:pt x="5742" y="3728"/>
                </a:lnTo>
                <a:lnTo>
                  <a:pt x="5747" y="3737"/>
                </a:lnTo>
                <a:lnTo>
                  <a:pt x="5751" y="3747"/>
                </a:lnTo>
                <a:lnTo>
                  <a:pt x="5755" y="3757"/>
                </a:lnTo>
                <a:lnTo>
                  <a:pt x="5759" y="3767"/>
                </a:lnTo>
                <a:lnTo>
                  <a:pt x="5763" y="3778"/>
                </a:lnTo>
                <a:lnTo>
                  <a:pt x="5765" y="3789"/>
                </a:lnTo>
                <a:lnTo>
                  <a:pt x="5767" y="3800"/>
                </a:lnTo>
                <a:lnTo>
                  <a:pt x="5768" y="3811"/>
                </a:lnTo>
                <a:lnTo>
                  <a:pt x="5769" y="3823"/>
                </a:lnTo>
                <a:lnTo>
                  <a:pt x="5769" y="3835"/>
                </a:lnTo>
                <a:lnTo>
                  <a:pt x="5769" y="3848"/>
                </a:lnTo>
                <a:lnTo>
                  <a:pt x="5768" y="3860"/>
                </a:lnTo>
                <a:lnTo>
                  <a:pt x="5766" y="3873"/>
                </a:lnTo>
                <a:lnTo>
                  <a:pt x="5764" y="3885"/>
                </a:lnTo>
                <a:lnTo>
                  <a:pt x="5761" y="3897"/>
                </a:lnTo>
                <a:lnTo>
                  <a:pt x="5757" y="3909"/>
                </a:lnTo>
                <a:lnTo>
                  <a:pt x="5752" y="3920"/>
                </a:lnTo>
                <a:lnTo>
                  <a:pt x="5748" y="3931"/>
                </a:lnTo>
                <a:lnTo>
                  <a:pt x="5742" y="3941"/>
                </a:lnTo>
                <a:lnTo>
                  <a:pt x="5736" y="3951"/>
                </a:lnTo>
                <a:lnTo>
                  <a:pt x="5730" y="3962"/>
                </a:lnTo>
                <a:lnTo>
                  <a:pt x="5723" y="3971"/>
                </a:lnTo>
                <a:lnTo>
                  <a:pt x="5714" y="3980"/>
                </a:lnTo>
                <a:lnTo>
                  <a:pt x="5706" y="3989"/>
                </a:lnTo>
                <a:lnTo>
                  <a:pt x="5697" y="3997"/>
                </a:lnTo>
                <a:lnTo>
                  <a:pt x="5688" y="4006"/>
                </a:lnTo>
                <a:lnTo>
                  <a:pt x="5677" y="4013"/>
                </a:lnTo>
                <a:lnTo>
                  <a:pt x="5666" y="4020"/>
                </a:lnTo>
                <a:lnTo>
                  <a:pt x="5655" y="4026"/>
                </a:lnTo>
                <a:lnTo>
                  <a:pt x="5643" y="4032"/>
                </a:lnTo>
                <a:lnTo>
                  <a:pt x="5631" y="4038"/>
                </a:lnTo>
                <a:lnTo>
                  <a:pt x="5617" y="4044"/>
                </a:lnTo>
                <a:lnTo>
                  <a:pt x="5603" y="4049"/>
                </a:lnTo>
                <a:lnTo>
                  <a:pt x="5590" y="4053"/>
                </a:lnTo>
                <a:lnTo>
                  <a:pt x="5574" y="4057"/>
                </a:lnTo>
                <a:lnTo>
                  <a:pt x="5559" y="4060"/>
                </a:lnTo>
                <a:lnTo>
                  <a:pt x="5544" y="4063"/>
                </a:lnTo>
                <a:lnTo>
                  <a:pt x="5526" y="4066"/>
                </a:lnTo>
                <a:lnTo>
                  <a:pt x="5510" y="4067"/>
                </a:lnTo>
                <a:lnTo>
                  <a:pt x="5492" y="4069"/>
                </a:lnTo>
                <a:lnTo>
                  <a:pt x="5474" y="4069"/>
                </a:lnTo>
                <a:lnTo>
                  <a:pt x="5456" y="4070"/>
                </a:lnTo>
                <a:lnTo>
                  <a:pt x="5426" y="4069"/>
                </a:lnTo>
                <a:lnTo>
                  <a:pt x="5396" y="4067"/>
                </a:lnTo>
                <a:lnTo>
                  <a:pt x="5367" y="4065"/>
                </a:lnTo>
                <a:lnTo>
                  <a:pt x="5337" y="4061"/>
                </a:lnTo>
                <a:lnTo>
                  <a:pt x="5308" y="4056"/>
                </a:lnTo>
                <a:lnTo>
                  <a:pt x="5281" y="4051"/>
                </a:lnTo>
                <a:lnTo>
                  <a:pt x="5253" y="4045"/>
                </a:lnTo>
                <a:lnTo>
                  <a:pt x="5225" y="4037"/>
                </a:lnTo>
                <a:lnTo>
                  <a:pt x="5199" y="4029"/>
                </a:lnTo>
                <a:lnTo>
                  <a:pt x="5173" y="4021"/>
                </a:lnTo>
                <a:lnTo>
                  <a:pt x="5149" y="4012"/>
                </a:lnTo>
                <a:lnTo>
                  <a:pt x="5125" y="4002"/>
                </a:lnTo>
                <a:lnTo>
                  <a:pt x="5102" y="3992"/>
                </a:lnTo>
                <a:lnTo>
                  <a:pt x="5080" y="3981"/>
                </a:lnTo>
                <a:lnTo>
                  <a:pt x="5060" y="3971"/>
                </a:lnTo>
                <a:lnTo>
                  <a:pt x="5039" y="3960"/>
                </a:lnTo>
                <a:lnTo>
                  <a:pt x="4970" y="4220"/>
                </a:lnTo>
                <a:close/>
                <a:moveTo>
                  <a:pt x="6369" y="2582"/>
                </a:moveTo>
                <a:lnTo>
                  <a:pt x="6369" y="3567"/>
                </a:lnTo>
                <a:lnTo>
                  <a:pt x="6370" y="3616"/>
                </a:lnTo>
                <a:lnTo>
                  <a:pt x="6372" y="3664"/>
                </a:lnTo>
                <a:lnTo>
                  <a:pt x="6376" y="3711"/>
                </a:lnTo>
                <a:lnTo>
                  <a:pt x="6381" y="3755"/>
                </a:lnTo>
                <a:lnTo>
                  <a:pt x="6388" y="3797"/>
                </a:lnTo>
                <a:lnTo>
                  <a:pt x="6396" y="3838"/>
                </a:lnTo>
                <a:lnTo>
                  <a:pt x="6405" y="3877"/>
                </a:lnTo>
                <a:lnTo>
                  <a:pt x="6416" y="3915"/>
                </a:lnTo>
                <a:lnTo>
                  <a:pt x="6429" y="3950"/>
                </a:lnTo>
                <a:lnTo>
                  <a:pt x="6442" y="3984"/>
                </a:lnTo>
                <a:lnTo>
                  <a:pt x="6456" y="4016"/>
                </a:lnTo>
                <a:lnTo>
                  <a:pt x="6473" y="4047"/>
                </a:lnTo>
                <a:lnTo>
                  <a:pt x="6490" y="4075"/>
                </a:lnTo>
                <a:lnTo>
                  <a:pt x="6508" y="4103"/>
                </a:lnTo>
                <a:lnTo>
                  <a:pt x="6528" y="4128"/>
                </a:lnTo>
                <a:lnTo>
                  <a:pt x="6548" y="4152"/>
                </a:lnTo>
                <a:lnTo>
                  <a:pt x="6571" y="4174"/>
                </a:lnTo>
                <a:lnTo>
                  <a:pt x="6593" y="4195"/>
                </a:lnTo>
                <a:lnTo>
                  <a:pt x="6618" y="4214"/>
                </a:lnTo>
                <a:lnTo>
                  <a:pt x="6643" y="4233"/>
                </a:lnTo>
                <a:lnTo>
                  <a:pt x="6670" y="4248"/>
                </a:lnTo>
                <a:lnTo>
                  <a:pt x="6698" y="4263"/>
                </a:lnTo>
                <a:lnTo>
                  <a:pt x="6726" y="4277"/>
                </a:lnTo>
                <a:lnTo>
                  <a:pt x="6756" y="4288"/>
                </a:lnTo>
                <a:lnTo>
                  <a:pt x="6786" y="4298"/>
                </a:lnTo>
                <a:lnTo>
                  <a:pt x="6817" y="4307"/>
                </a:lnTo>
                <a:lnTo>
                  <a:pt x="6850" y="4315"/>
                </a:lnTo>
                <a:lnTo>
                  <a:pt x="6883" y="4321"/>
                </a:lnTo>
                <a:lnTo>
                  <a:pt x="6918" y="4326"/>
                </a:lnTo>
                <a:lnTo>
                  <a:pt x="6952" y="4329"/>
                </a:lnTo>
                <a:lnTo>
                  <a:pt x="6989" y="4331"/>
                </a:lnTo>
                <a:lnTo>
                  <a:pt x="7026" y="4332"/>
                </a:lnTo>
                <a:lnTo>
                  <a:pt x="7064" y="4331"/>
                </a:lnTo>
                <a:lnTo>
                  <a:pt x="7102" y="4329"/>
                </a:lnTo>
                <a:lnTo>
                  <a:pt x="7138" y="4326"/>
                </a:lnTo>
                <a:lnTo>
                  <a:pt x="7174" y="4321"/>
                </a:lnTo>
                <a:lnTo>
                  <a:pt x="7209" y="4315"/>
                </a:lnTo>
                <a:lnTo>
                  <a:pt x="7244" y="4306"/>
                </a:lnTo>
                <a:lnTo>
                  <a:pt x="7277" y="4297"/>
                </a:lnTo>
                <a:lnTo>
                  <a:pt x="7308" y="4286"/>
                </a:lnTo>
                <a:lnTo>
                  <a:pt x="7340" y="4275"/>
                </a:lnTo>
                <a:lnTo>
                  <a:pt x="7370" y="4260"/>
                </a:lnTo>
                <a:lnTo>
                  <a:pt x="7398" y="4245"/>
                </a:lnTo>
                <a:lnTo>
                  <a:pt x="7426" y="4229"/>
                </a:lnTo>
                <a:lnTo>
                  <a:pt x="7453" y="4211"/>
                </a:lnTo>
                <a:lnTo>
                  <a:pt x="7478" y="4191"/>
                </a:lnTo>
                <a:lnTo>
                  <a:pt x="7503" y="4170"/>
                </a:lnTo>
                <a:lnTo>
                  <a:pt x="7526" y="4147"/>
                </a:lnTo>
                <a:lnTo>
                  <a:pt x="7548" y="4123"/>
                </a:lnTo>
                <a:lnTo>
                  <a:pt x="7568" y="4097"/>
                </a:lnTo>
                <a:lnTo>
                  <a:pt x="7588" y="4070"/>
                </a:lnTo>
                <a:lnTo>
                  <a:pt x="7606" y="4040"/>
                </a:lnTo>
                <a:lnTo>
                  <a:pt x="7623" y="4010"/>
                </a:lnTo>
                <a:lnTo>
                  <a:pt x="7639" y="3978"/>
                </a:lnTo>
                <a:lnTo>
                  <a:pt x="7652" y="3944"/>
                </a:lnTo>
                <a:lnTo>
                  <a:pt x="7665" y="3909"/>
                </a:lnTo>
                <a:lnTo>
                  <a:pt x="7677" y="3872"/>
                </a:lnTo>
                <a:lnTo>
                  <a:pt x="7687" y="3833"/>
                </a:lnTo>
                <a:lnTo>
                  <a:pt x="7695" y="3792"/>
                </a:lnTo>
                <a:lnTo>
                  <a:pt x="7702" y="3750"/>
                </a:lnTo>
                <a:lnTo>
                  <a:pt x="7707" y="3706"/>
                </a:lnTo>
                <a:lnTo>
                  <a:pt x="7711" y="3661"/>
                </a:lnTo>
                <a:lnTo>
                  <a:pt x="7713" y="3614"/>
                </a:lnTo>
                <a:lnTo>
                  <a:pt x="7714" y="3565"/>
                </a:lnTo>
                <a:lnTo>
                  <a:pt x="7714" y="2582"/>
                </a:lnTo>
                <a:lnTo>
                  <a:pt x="7399" y="2582"/>
                </a:lnTo>
                <a:lnTo>
                  <a:pt x="7399" y="3585"/>
                </a:lnTo>
                <a:lnTo>
                  <a:pt x="7399" y="3616"/>
                </a:lnTo>
                <a:lnTo>
                  <a:pt x="7398" y="3647"/>
                </a:lnTo>
                <a:lnTo>
                  <a:pt x="7396" y="3675"/>
                </a:lnTo>
                <a:lnTo>
                  <a:pt x="7393" y="3704"/>
                </a:lnTo>
                <a:lnTo>
                  <a:pt x="7390" y="3731"/>
                </a:lnTo>
                <a:lnTo>
                  <a:pt x="7386" y="3756"/>
                </a:lnTo>
                <a:lnTo>
                  <a:pt x="7381" y="3781"/>
                </a:lnTo>
                <a:lnTo>
                  <a:pt x="7375" y="3805"/>
                </a:lnTo>
                <a:lnTo>
                  <a:pt x="7369" y="3828"/>
                </a:lnTo>
                <a:lnTo>
                  <a:pt x="7362" y="3849"/>
                </a:lnTo>
                <a:lnTo>
                  <a:pt x="7353" y="3870"/>
                </a:lnTo>
                <a:lnTo>
                  <a:pt x="7345" y="3890"/>
                </a:lnTo>
                <a:lnTo>
                  <a:pt x="7335" y="3909"/>
                </a:lnTo>
                <a:lnTo>
                  <a:pt x="7326" y="3926"/>
                </a:lnTo>
                <a:lnTo>
                  <a:pt x="7314" y="3942"/>
                </a:lnTo>
                <a:lnTo>
                  <a:pt x="7303" y="3959"/>
                </a:lnTo>
                <a:lnTo>
                  <a:pt x="7291" y="3973"/>
                </a:lnTo>
                <a:lnTo>
                  <a:pt x="7279" y="3987"/>
                </a:lnTo>
                <a:lnTo>
                  <a:pt x="7265" y="4000"/>
                </a:lnTo>
                <a:lnTo>
                  <a:pt x="7251" y="4012"/>
                </a:lnTo>
                <a:lnTo>
                  <a:pt x="7237" y="4022"/>
                </a:lnTo>
                <a:lnTo>
                  <a:pt x="7221" y="4032"/>
                </a:lnTo>
                <a:lnTo>
                  <a:pt x="7206" y="4040"/>
                </a:lnTo>
                <a:lnTo>
                  <a:pt x="7190" y="4049"/>
                </a:lnTo>
                <a:lnTo>
                  <a:pt x="7172" y="4056"/>
                </a:lnTo>
                <a:lnTo>
                  <a:pt x="7155" y="4062"/>
                </a:lnTo>
                <a:lnTo>
                  <a:pt x="7136" y="4067"/>
                </a:lnTo>
                <a:lnTo>
                  <a:pt x="7118" y="4071"/>
                </a:lnTo>
                <a:lnTo>
                  <a:pt x="7099" y="4074"/>
                </a:lnTo>
                <a:lnTo>
                  <a:pt x="7078" y="4076"/>
                </a:lnTo>
                <a:lnTo>
                  <a:pt x="7058" y="4078"/>
                </a:lnTo>
                <a:lnTo>
                  <a:pt x="7037" y="4078"/>
                </a:lnTo>
                <a:lnTo>
                  <a:pt x="7017" y="4078"/>
                </a:lnTo>
                <a:lnTo>
                  <a:pt x="6998" y="4076"/>
                </a:lnTo>
                <a:lnTo>
                  <a:pt x="6979" y="4074"/>
                </a:lnTo>
                <a:lnTo>
                  <a:pt x="6960" y="4071"/>
                </a:lnTo>
                <a:lnTo>
                  <a:pt x="6943" y="4067"/>
                </a:lnTo>
                <a:lnTo>
                  <a:pt x="6926" y="4062"/>
                </a:lnTo>
                <a:lnTo>
                  <a:pt x="6908" y="4056"/>
                </a:lnTo>
                <a:lnTo>
                  <a:pt x="6892" y="4049"/>
                </a:lnTo>
                <a:lnTo>
                  <a:pt x="6876" y="4040"/>
                </a:lnTo>
                <a:lnTo>
                  <a:pt x="6860" y="4031"/>
                </a:lnTo>
                <a:lnTo>
                  <a:pt x="6846" y="4022"/>
                </a:lnTo>
                <a:lnTo>
                  <a:pt x="6832" y="4011"/>
                </a:lnTo>
                <a:lnTo>
                  <a:pt x="6818" y="4000"/>
                </a:lnTo>
                <a:lnTo>
                  <a:pt x="6805" y="3986"/>
                </a:lnTo>
                <a:lnTo>
                  <a:pt x="6793" y="3973"/>
                </a:lnTo>
                <a:lnTo>
                  <a:pt x="6780" y="3958"/>
                </a:lnTo>
                <a:lnTo>
                  <a:pt x="6769" y="3942"/>
                </a:lnTo>
                <a:lnTo>
                  <a:pt x="6759" y="3926"/>
                </a:lnTo>
                <a:lnTo>
                  <a:pt x="6749" y="3907"/>
                </a:lnTo>
                <a:lnTo>
                  <a:pt x="6740" y="3889"/>
                </a:lnTo>
                <a:lnTo>
                  <a:pt x="6731" y="3870"/>
                </a:lnTo>
                <a:lnTo>
                  <a:pt x="6723" y="3849"/>
                </a:lnTo>
                <a:lnTo>
                  <a:pt x="6716" y="3827"/>
                </a:lnTo>
                <a:lnTo>
                  <a:pt x="6709" y="3804"/>
                </a:lnTo>
                <a:lnTo>
                  <a:pt x="6704" y="3781"/>
                </a:lnTo>
                <a:lnTo>
                  <a:pt x="6699" y="3756"/>
                </a:lnTo>
                <a:lnTo>
                  <a:pt x="6693" y="3730"/>
                </a:lnTo>
                <a:lnTo>
                  <a:pt x="6690" y="3703"/>
                </a:lnTo>
                <a:lnTo>
                  <a:pt x="6687" y="3675"/>
                </a:lnTo>
                <a:lnTo>
                  <a:pt x="6685" y="3647"/>
                </a:lnTo>
                <a:lnTo>
                  <a:pt x="6684" y="3616"/>
                </a:lnTo>
                <a:lnTo>
                  <a:pt x="6684" y="3585"/>
                </a:lnTo>
                <a:lnTo>
                  <a:pt x="6684" y="2582"/>
                </a:lnTo>
                <a:lnTo>
                  <a:pt x="6369" y="2582"/>
                </a:lnTo>
                <a:close/>
                <a:moveTo>
                  <a:pt x="8072" y="4303"/>
                </a:moveTo>
                <a:lnTo>
                  <a:pt x="9095" y="4303"/>
                </a:lnTo>
                <a:lnTo>
                  <a:pt x="9095" y="4039"/>
                </a:lnTo>
                <a:lnTo>
                  <a:pt x="8388" y="4039"/>
                </a:lnTo>
                <a:lnTo>
                  <a:pt x="8388" y="2582"/>
                </a:lnTo>
                <a:lnTo>
                  <a:pt x="8072" y="2582"/>
                </a:lnTo>
                <a:lnTo>
                  <a:pt x="8072" y="4303"/>
                </a:lnTo>
                <a:close/>
                <a:moveTo>
                  <a:pt x="9413" y="4303"/>
                </a:moveTo>
                <a:lnTo>
                  <a:pt x="9727" y="4303"/>
                </a:lnTo>
                <a:lnTo>
                  <a:pt x="9727" y="2846"/>
                </a:lnTo>
                <a:lnTo>
                  <a:pt x="10224" y="2846"/>
                </a:lnTo>
                <a:lnTo>
                  <a:pt x="10224" y="2582"/>
                </a:lnTo>
                <a:lnTo>
                  <a:pt x="8921" y="2582"/>
                </a:lnTo>
                <a:lnTo>
                  <a:pt x="8921" y="2846"/>
                </a:lnTo>
                <a:lnTo>
                  <a:pt x="9413" y="2846"/>
                </a:lnTo>
                <a:lnTo>
                  <a:pt x="9413" y="4303"/>
                </a:lnTo>
                <a:close/>
                <a:moveTo>
                  <a:pt x="11128" y="3816"/>
                </a:moveTo>
                <a:lnTo>
                  <a:pt x="11285" y="4303"/>
                </a:lnTo>
                <a:lnTo>
                  <a:pt x="11622" y="4303"/>
                </a:lnTo>
                <a:lnTo>
                  <a:pt x="11063" y="2582"/>
                </a:lnTo>
                <a:lnTo>
                  <a:pt x="10663" y="2582"/>
                </a:lnTo>
                <a:lnTo>
                  <a:pt x="10109" y="4303"/>
                </a:lnTo>
                <a:lnTo>
                  <a:pt x="10435" y="4303"/>
                </a:lnTo>
                <a:lnTo>
                  <a:pt x="10582" y="3816"/>
                </a:lnTo>
                <a:lnTo>
                  <a:pt x="11128" y="3816"/>
                </a:lnTo>
                <a:close/>
                <a:moveTo>
                  <a:pt x="10633" y="3579"/>
                </a:moveTo>
                <a:lnTo>
                  <a:pt x="10766" y="3154"/>
                </a:lnTo>
                <a:lnTo>
                  <a:pt x="10777" y="3115"/>
                </a:lnTo>
                <a:lnTo>
                  <a:pt x="10789" y="3074"/>
                </a:lnTo>
                <a:lnTo>
                  <a:pt x="10799" y="3033"/>
                </a:lnTo>
                <a:lnTo>
                  <a:pt x="10809" y="2992"/>
                </a:lnTo>
                <a:lnTo>
                  <a:pt x="10819" y="2950"/>
                </a:lnTo>
                <a:lnTo>
                  <a:pt x="10828" y="2909"/>
                </a:lnTo>
                <a:lnTo>
                  <a:pt x="10839" y="2870"/>
                </a:lnTo>
                <a:lnTo>
                  <a:pt x="10848" y="2832"/>
                </a:lnTo>
                <a:lnTo>
                  <a:pt x="10854" y="2832"/>
                </a:lnTo>
                <a:lnTo>
                  <a:pt x="10863" y="2870"/>
                </a:lnTo>
                <a:lnTo>
                  <a:pt x="10873" y="2908"/>
                </a:lnTo>
                <a:lnTo>
                  <a:pt x="10884" y="2949"/>
                </a:lnTo>
                <a:lnTo>
                  <a:pt x="10895" y="2990"/>
                </a:lnTo>
                <a:lnTo>
                  <a:pt x="10905" y="3032"/>
                </a:lnTo>
                <a:lnTo>
                  <a:pt x="10917" y="3073"/>
                </a:lnTo>
                <a:lnTo>
                  <a:pt x="10929" y="3114"/>
                </a:lnTo>
                <a:lnTo>
                  <a:pt x="10941" y="3155"/>
                </a:lnTo>
                <a:lnTo>
                  <a:pt x="11077" y="3579"/>
                </a:lnTo>
                <a:lnTo>
                  <a:pt x="10633" y="3579"/>
                </a:lnTo>
                <a:close/>
                <a:moveTo>
                  <a:pt x="12151" y="4303"/>
                </a:moveTo>
                <a:lnTo>
                  <a:pt x="12151" y="3688"/>
                </a:lnTo>
                <a:lnTo>
                  <a:pt x="12151" y="3634"/>
                </a:lnTo>
                <a:lnTo>
                  <a:pt x="12151" y="3583"/>
                </a:lnTo>
                <a:lnTo>
                  <a:pt x="12151" y="3533"/>
                </a:lnTo>
                <a:lnTo>
                  <a:pt x="12151" y="3485"/>
                </a:lnTo>
                <a:lnTo>
                  <a:pt x="12150" y="3437"/>
                </a:lnTo>
                <a:lnTo>
                  <a:pt x="12150" y="3390"/>
                </a:lnTo>
                <a:lnTo>
                  <a:pt x="12149" y="3344"/>
                </a:lnTo>
                <a:lnTo>
                  <a:pt x="12148" y="3298"/>
                </a:lnTo>
                <a:lnTo>
                  <a:pt x="12147" y="3254"/>
                </a:lnTo>
                <a:lnTo>
                  <a:pt x="12146" y="3210"/>
                </a:lnTo>
                <a:lnTo>
                  <a:pt x="12144" y="3166"/>
                </a:lnTo>
                <a:lnTo>
                  <a:pt x="12143" y="3123"/>
                </a:lnTo>
                <a:lnTo>
                  <a:pt x="12141" y="3080"/>
                </a:lnTo>
                <a:lnTo>
                  <a:pt x="12139" y="3038"/>
                </a:lnTo>
                <a:lnTo>
                  <a:pt x="12137" y="2995"/>
                </a:lnTo>
                <a:lnTo>
                  <a:pt x="12135" y="2953"/>
                </a:lnTo>
                <a:lnTo>
                  <a:pt x="12143" y="2952"/>
                </a:lnTo>
                <a:lnTo>
                  <a:pt x="12176" y="3026"/>
                </a:lnTo>
                <a:lnTo>
                  <a:pt x="12212" y="3101"/>
                </a:lnTo>
                <a:lnTo>
                  <a:pt x="12248" y="3176"/>
                </a:lnTo>
                <a:lnTo>
                  <a:pt x="12287" y="3252"/>
                </a:lnTo>
                <a:lnTo>
                  <a:pt x="12327" y="3327"/>
                </a:lnTo>
                <a:lnTo>
                  <a:pt x="12368" y="3401"/>
                </a:lnTo>
                <a:lnTo>
                  <a:pt x="12410" y="3474"/>
                </a:lnTo>
                <a:lnTo>
                  <a:pt x="12452" y="3545"/>
                </a:lnTo>
                <a:lnTo>
                  <a:pt x="12901" y="4303"/>
                </a:lnTo>
                <a:lnTo>
                  <a:pt x="13227" y="4303"/>
                </a:lnTo>
                <a:lnTo>
                  <a:pt x="13227" y="2582"/>
                </a:lnTo>
                <a:lnTo>
                  <a:pt x="12937" y="2582"/>
                </a:lnTo>
                <a:lnTo>
                  <a:pt x="12937" y="3182"/>
                </a:lnTo>
                <a:lnTo>
                  <a:pt x="12937" y="3280"/>
                </a:lnTo>
                <a:lnTo>
                  <a:pt x="12938" y="3373"/>
                </a:lnTo>
                <a:lnTo>
                  <a:pt x="12939" y="3464"/>
                </a:lnTo>
                <a:lnTo>
                  <a:pt x="12942" y="3552"/>
                </a:lnTo>
                <a:lnTo>
                  <a:pt x="12946" y="3639"/>
                </a:lnTo>
                <a:lnTo>
                  <a:pt x="12951" y="3724"/>
                </a:lnTo>
                <a:lnTo>
                  <a:pt x="12957" y="3810"/>
                </a:lnTo>
                <a:lnTo>
                  <a:pt x="12964" y="3896"/>
                </a:lnTo>
                <a:lnTo>
                  <a:pt x="12958" y="3897"/>
                </a:lnTo>
                <a:lnTo>
                  <a:pt x="12928" y="3827"/>
                </a:lnTo>
                <a:lnTo>
                  <a:pt x="12895" y="3755"/>
                </a:lnTo>
                <a:lnTo>
                  <a:pt x="12861" y="3683"/>
                </a:lnTo>
                <a:lnTo>
                  <a:pt x="12824" y="3610"/>
                </a:lnTo>
                <a:lnTo>
                  <a:pt x="12788" y="3537"/>
                </a:lnTo>
                <a:lnTo>
                  <a:pt x="12748" y="3465"/>
                </a:lnTo>
                <a:lnTo>
                  <a:pt x="12708" y="3392"/>
                </a:lnTo>
                <a:lnTo>
                  <a:pt x="12665" y="3321"/>
                </a:lnTo>
                <a:lnTo>
                  <a:pt x="12220" y="2582"/>
                </a:lnTo>
                <a:lnTo>
                  <a:pt x="11861" y="2582"/>
                </a:lnTo>
                <a:lnTo>
                  <a:pt x="11861" y="4303"/>
                </a:lnTo>
                <a:lnTo>
                  <a:pt x="12151" y="4303"/>
                </a:lnTo>
                <a:close/>
                <a:moveTo>
                  <a:pt x="14772" y="4005"/>
                </a:moveTo>
                <a:lnTo>
                  <a:pt x="14756" y="4011"/>
                </a:lnTo>
                <a:lnTo>
                  <a:pt x="14739" y="4018"/>
                </a:lnTo>
                <a:lnTo>
                  <a:pt x="14721" y="4024"/>
                </a:lnTo>
                <a:lnTo>
                  <a:pt x="14702" y="4030"/>
                </a:lnTo>
                <a:lnTo>
                  <a:pt x="14681" y="4035"/>
                </a:lnTo>
                <a:lnTo>
                  <a:pt x="14661" y="4040"/>
                </a:lnTo>
                <a:lnTo>
                  <a:pt x="14639" y="4046"/>
                </a:lnTo>
                <a:lnTo>
                  <a:pt x="14618" y="4050"/>
                </a:lnTo>
                <a:lnTo>
                  <a:pt x="14595" y="4054"/>
                </a:lnTo>
                <a:lnTo>
                  <a:pt x="14572" y="4057"/>
                </a:lnTo>
                <a:lnTo>
                  <a:pt x="14548" y="4060"/>
                </a:lnTo>
                <a:lnTo>
                  <a:pt x="14525" y="4062"/>
                </a:lnTo>
                <a:lnTo>
                  <a:pt x="14501" y="4064"/>
                </a:lnTo>
                <a:lnTo>
                  <a:pt x="14476" y="4066"/>
                </a:lnTo>
                <a:lnTo>
                  <a:pt x="14453" y="4067"/>
                </a:lnTo>
                <a:lnTo>
                  <a:pt x="14429" y="4067"/>
                </a:lnTo>
                <a:lnTo>
                  <a:pt x="14394" y="4066"/>
                </a:lnTo>
                <a:lnTo>
                  <a:pt x="14360" y="4064"/>
                </a:lnTo>
                <a:lnTo>
                  <a:pt x="14327" y="4061"/>
                </a:lnTo>
                <a:lnTo>
                  <a:pt x="14294" y="4056"/>
                </a:lnTo>
                <a:lnTo>
                  <a:pt x="14264" y="4050"/>
                </a:lnTo>
                <a:lnTo>
                  <a:pt x="14233" y="4042"/>
                </a:lnTo>
                <a:lnTo>
                  <a:pt x="14204" y="4033"/>
                </a:lnTo>
                <a:lnTo>
                  <a:pt x="14176" y="4023"/>
                </a:lnTo>
                <a:lnTo>
                  <a:pt x="14148" y="4012"/>
                </a:lnTo>
                <a:lnTo>
                  <a:pt x="14123" y="4000"/>
                </a:lnTo>
                <a:lnTo>
                  <a:pt x="14097" y="3986"/>
                </a:lnTo>
                <a:lnTo>
                  <a:pt x="14073" y="3971"/>
                </a:lnTo>
                <a:lnTo>
                  <a:pt x="14050" y="3955"/>
                </a:lnTo>
                <a:lnTo>
                  <a:pt x="14028" y="3937"/>
                </a:lnTo>
                <a:lnTo>
                  <a:pt x="14007" y="3919"/>
                </a:lnTo>
                <a:lnTo>
                  <a:pt x="13987" y="3899"/>
                </a:lnTo>
                <a:lnTo>
                  <a:pt x="13969" y="3879"/>
                </a:lnTo>
                <a:lnTo>
                  <a:pt x="13952" y="3856"/>
                </a:lnTo>
                <a:lnTo>
                  <a:pt x="13934" y="3834"/>
                </a:lnTo>
                <a:lnTo>
                  <a:pt x="13920" y="3810"/>
                </a:lnTo>
                <a:lnTo>
                  <a:pt x="13906" y="3785"/>
                </a:lnTo>
                <a:lnTo>
                  <a:pt x="13892" y="3759"/>
                </a:lnTo>
                <a:lnTo>
                  <a:pt x="13881" y="3732"/>
                </a:lnTo>
                <a:lnTo>
                  <a:pt x="13870" y="3704"/>
                </a:lnTo>
                <a:lnTo>
                  <a:pt x="13861" y="3675"/>
                </a:lnTo>
                <a:lnTo>
                  <a:pt x="13852" y="3645"/>
                </a:lnTo>
                <a:lnTo>
                  <a:pt x="13845" y="3614"/>
                </a:lnTo>
                <a:lnTo>
                  <a:pt x="13840" y="3582"/>
                </a:lnTo>
                <a:lnTo>
                  <a:pt x="13835" y="3550"/>
                </a:lnTo>
                <a:lnTo>
                  <a:pt x="13832" y="3517"/>
                </a:lnTo>
                <a:lnTo>
                  <a:pt x="13830" y="3482"/>
                </a:lnTo>
                <a:lnTo>
                  <a:pt x="13830" y="3447"/>
                </a:lnTo>
                <a:lnTo>
                  <a:pt x="13830" y="3408"/>
                </a:lnTo>
                <a:lnTo>
                  <a:pt x="13833" y="3372"/>
                </a:lnTo>
                <a:lnTo>
                  <a:pt x="13836" y="3336"/>
                </a:lnTo>
                <a:lnTo>
                  <a:pt x="13841" y="3301"/>
                </a:lnTo>
                <a:lnTo>
                  <a:pt x="13847" y="3267"/>
                </a:lnTo>
                <a:lnTo>
                  <a:pt x="13856" y="3235"/>
                </a:lnTo>
                <a:lnTo>
                  <a:pt x="13865" y="3204"/>
                </a:lnTo>
                <a:lnTo>
                  <a:pt x="13875" y="3173"/>
                </a:lnTo>
                <a:lnTo>
                  <a:pt x="13886" y="3145"/>
                </a:lnTo>
                <a:lnTo>
                  <a:pt x="13898" y="3117"/>
                </a:lnTo>
                <a:lnTo>
                  <a:pt x="13913" y="3090"/>
                </a:lnTo>
                <a:lnTo>
                  <a:pt x="13928" y="3065"/>
                </a:lnTo>
                <a:lnTo>
                  <a:pt x="13945" y="3041"/>
                </a:lnTo>
                <a:lnTo>
                  <a:pt x="13962" y="3018"/>
                </a:lnTo>
                <a:lnTo>
                  <a:pt x="13980" y="2996"/>
                </a:lnTo>
                <a:lnTo>
                  <a:pt x="14000" y="2976"/>
                </a:lnTo>
                <a:lnTo>
                  <a:pt x="14020" y="2956"/>
                </a:lnTo>
                <a:lnTo>
                  <a:pt x="14042" y="2938"/>
                </a:lnTo>
                <a:lnTo>
                  <a:pt x="14064" y="2921"/>
                </a:lnTo>
                <a:lnTo>
                  <a:pt x="14088" y="2905"/>
                </a:lnTo>
                <a:lnTo>
                  <a:pt x="14112" y="2891"/>
                </a:lnTo>
                <a:lnTo>
                  <a:pt x="14138" y="2878"/>
                </a:lnTo>
                <a:lnTo>
                  <a:pt x="14163" y="2865"/>
                </a:lnTo>
                <a:lnTo>
                  <a:pt x="14191" y="2855"/>
                </a:lnTo>
                <a:lnTo>
                  <a:pt x="14219" y="2845"/>
                </a:lnTo>
                <a:lnTo>
                  <a:pt x="14247" y="2837"/>
                </a:lnTo>
                <a:lnTo>
                  <a:pt x="14277" y="2831"/>
                </a:lnTo>
                <a:lnTo>
                  <a:pt x="14307" y="2825"/>
                </a:lnTo>
                <a:lnTo>
                  <a:pt x="14337" y="2820"/>
                </a:lnTo>
                <a:lnTo>
                  <a:pt x="14369" y="2816"/>
                </a:lnTo>
                <a:lnTo>
                  <a:pt x="14401" y="2815"/>
                </a:lnTo>
                <a:lnTo>
                  <a:pt x="14434" y="2814"/>
                </a:lnTo>
                <a:lnTo>
                  <a:pt x="14459" y="2814"/>
                </a:lnTo>
                <a:lnTo>
                  <a:pt x="14485" y="2815"/>
                </a:lnTo>
                <a:lnTo>
                  <a:pt x="14509" y="2817"/>
                </a:lnTo>
                <a:lnTo>
                  <a:pt x="14534" y="2819"/>
                </a:lnTo>
                <a:lnTo>
                  <a:pt x="14557" y="2822"/>
                </a:lnTo>
                <a:lnTo>
                  <a:pt x="14580" y="2826"/>
                </a:lnTo>
                <a:lnTo>
                  <a:pt x="14602" y="2830"/>
                </a:lnTo>
                <a:lnTo>
                  <a:pt x="14624" y="2835"/>
                </a:lnTo>
                <a:lnTo>
                  <a:pt x="14644" y="2839"/>
                </a:lnTo>
                <a:lnTo>
                  <a:pt x="14665" y="2844"/>
                </a:lnTo>
                <a:lnTo>
                  <a:pt x="14684" y="2850"/>
                </a:lnTo>
                <a:lnTo>
                  <a:pt x="14703" y="2855"/>
                </a:lnTo>
                <a:lnTo>
                  <a:pt x="14737" y="2868"/>
                </a:lnTo>
                <a:lnTo>
                  <a:pt x="14769" y="2882"/>
                </a:lnTo>
                <a:lnTo>
                  <a:pt x="14838" y="2631"/>
                </a:lnTo>
                <a:lnTo>
                  <a:pt x="14824" y="2625"/>
                </a:lnTo>
                <a:lnTo>
                  <a:pt x="14810" y="2618"/>
                </a:lnTo>
                <a:lnTo>
                  <a:pt x="14793" y="2612"/>
                </a:lnTo>
                <a:lnTo>
                  <a:pt x="14774" y="2605"/>
                </a:lnTo>
                <a:lnTo>
                  <a:pt x="14754" y="2599"/>
                </a:lnTo>
                <a:lnTo>
                  <a:pt x="14732" y="2592"/>
                </a:lnTo>
                <a:lnTo>
                  <a:pt x="14708" y="2586"/>
                </a:lnTo>
                <a:lnTo>
                  <a:pt x="14682" y="2580"/>
                </a:lnTo>
                <a:lnTo>
                  <a:pt x="14655" y="2575"/>
                </a:lnTo>
                <a:lnTo>
                  <a:pt x="14627" y="2570"/>
                </a:lnTo>
                <a:lnTo>
                  <a:pt x="14596" y="2566"/>
                </a:lnTo>
                <a:lnTo>
                  <a:pt x="14563" y="2562"/>
                </a:lnTo>
                <a:lnTo>
                  <a:pt x="14530" y="2559"/>
                </a:lnTo>
                <a:lnTo>
                  <a:pt x="14495" y="2557"/>
                </a:lnTo>
                <a:lnTo>
                  <a:pt x="14458" y="2556"/>
                </a:lnTo>
                <a:lnTo>
                  <a:pt x="14420" y="2555"/>
                </a:lnTo>
                <a:lnTo>
                  <a:pt x="14371" y="2556"/>
                </a:lnTo>
                <a:lnTo>
                  <a:pt x="14323" y="2559"/>
                </a:lnTo>
                <a:lnTo>
                  <a:pt x="14276" y="2564"/>
                </a:lnTo>
                <a:lnTo>
                  <a:pt x="14230" y="2571"/>
                </a:lnTo>
                <a:lnTo>
                  <a:pt x="14184" y="2579"/>
                </a:lnTo>
                <a:lnTo>
                  <a:pt x="14140" y="2590"/>
                </a:lnTo>
                <a:lnTo>
                  <a:pt x="14096" y="2603"/>
                </a:lnTo>
                <a:lnTo>
                  <a:pt x="14054" y="2617"/>
                </a:lnTo>
                <a:lnTo>
                  <a:pt x="14013" y="2633"/>
                </a:lnTo>
                <a:lnTo>
                  <a:pt x="13973" y="2652"/>
                </a:lnTo>
                <a:lnTo>
                  <a:pt x="13934" y="2671"/>
                </a:lnTo>
                <a:lnTo>
                  <a:pt x="13897" y="2693"/>
                </a:lnTo>
                <a:lnTo>
                  <a:pt x="13862" y="2716"/>
                </a:lnTo>
                <a:lnTo>
                  <a:pt x="13827" y="2742"/>
                </a:lnTo>
                <a:lnTo>
                  <a:pt x="13793" y="2768"/>
                </a:lnTo>
                <a:lnTo>
                  <a:pt x="13762" y="2797"/>
                </a:lnTo>
                <a:lnTo>
                  <a:pt x="13732" y="2827"/>
                </a:lnTo>
                <a:lnTo>
                  <a:pt x="13703" y="2858"/>
                </a:lnTo>
                <a:lnTo>
                  <a:pt x="13676" y="2892"/>
                </a:lnTo>
                <a:lnTo>
                  <a:pt x="13651" y="2927"/>
                </a:lnTo>
                <a:lnTo>
                  <a:pt x="13627" y="2964"/>
                </a:lnTo>
                <a:lnTo>
                  <a:pt x="13606" y="3001"/>
                </a:lnTo>
                <a:lnTo>
                  <a:pt x="13586" y="3041"/>
                </a:lnTo>
                <a:lnTo>
                  <a:pt x="13568" y="3082"/>
                </a:lnTo>
                <a:lnTo>
                  <a:pt x="13553" y="3125"/>
                </a:lnTo>
                <a:lnTo>
                  <a:pt x="13538" y="3169"/>
                </a:lnTo>
                <a:lnTo>
                  <a:pt x="13526" y="3214"/>
                </a:lnTo>
                <a:lnTo>
                  <a:pt x="13517" y="3261"/>
                </a:lnTo>
                <a:lnTo>
                  <a:pt x="13509" y="3309"/>
                </a:lnTo>
                <a:lnTo>
                  <a:pt x="13503" y="3359"/>
                </a:lnTo>
                <a:lnTo>
                  <a:pt x="13500" y="3410"/>
                </a:lnTo>
                <a:lnTo>
                  <a:pt x="13498" y="3463"/>
                </a:lnTo>
                <a:lnTo>
                  <a:pt x="13500" y="3512"/>
                </a:lnTo>
                <a:lnTo>
                  <a:pt x="13503" y="3559"/>
                </a:lnTo>
                <a:lnTo>
                  <a:pt x="13507" y="3606"/>
                </a:lnTo>
                <a:lnTo>
                  <a:pt x="13514" y="3651"/>
                </a:lnTo>
                <a:lnTo>
                  <a:pt x="13522" y="3695"/>
                </a:lnTo>
                <a:lnTo>
                  <a:pt x="13532" y="3738"/>
                </a:lnTo>
                <a:lnTo>
                  <a:pt x="13545" y="3779"/>
                </a:lnTo>
                <a:lnTo>
                  <a:pt x="13559" y="3820"/>
                </a:lnTo>
                <a:lnTo>
                  <a:pt x="13575" y="3858"/>
                </a:lnTo>
                <a:lnTo>
                  <a:pt x="13593" y="3896"/>
                </a:lnTo>
                <a:lnTo>
                  <a:pt x="13611" y="3933"/>
                </a:lnTo>
                <a:lnTo>
                  <a:pt x="13632" y="3968"/>
                </a:lnTo>
                <a:lnTo>
                  <a:pt x="13655" y="4002"/>
                </a:lnTo>
                <a:lnTo>
                  <a:pt x="13680" y="4033"/>
                </a:lnTo>
                <a:lnTo>
                  <a:pt x="13705" y="4064"/>
                </a:lnTo>
                <a:lnTo>
                  <a:pt x="13733" y="4093"/>
                </a:lnTo>
                <a:lnTo>
                  <a:pt x="13762" y="4120"/>
                </a:lnTo>
                <a:lnTo>
                  <a:pt x="13793" y="4147"/>
                </a:lnTo>
                <a:lnTo>
                  <a:pt x="13826" y="4171"/>
                </a:lnTo>
                <a:lnTo>
                  <a:pt x="13860" y="4194"/>
                </a:lnTo>
                <a:lnTo>
                  <a:pt x="13894" y="4215"/>
                </a:lnTo>
                <a:lnTo>
                  <a:pt x="13931" y="4235"/>
                </a:lnTo>
                <a:lnTo>
                  <a:pt x="13970" y="4252"/>
                </a:lnTo>
                <a:lnTo>
                  <a:pt x="14010" y="4268"/>
                </a:lnTo>
                <a:lnTo>
                  <a:pt x="14051" y="4283"/>
                </a:lnTo>
                <a:lnTo>
                  <a:pt x="14094" y="4295"/>
                </a:lnTo>
                <a:lnTo>
                  <a:pt x="14138" y="4305"/>
                </a:lnTo>
                <a:lnTo>
                  <a:pt x="14183" y="4315"/>
                </a:lnTo>
                <a:lnTo>
                  <a:pt x="14230" y="4322"/>
                </a:lnTo>
                <a:lnTo>
                  <a:pt x="14278" y="4327"/>
                </a:lnTo>
                <a:lnTo>
                  <a:pt x="14327" y="4329"/>
                </a:lnTo>
                <a:lnTo>
                  <a:pt x="14377" y="4330"/>
                </a:lnTo>
                <a:lnTo>
                  <a:pt x="14416" y="4330"/>
                </a:lnTo>
                <a:lnTo>
                  <a:pt x="14454" y="4329"/>
                </a:lnTo>
                <a:lnTo>
                  <a:pt x="14490" y="4326"/>
                </a:lnTo>
                <a:lnTo>
                  <a:pt x="14525" y="4324"/>
                </a:lnTo>
                <a:lnTo>
                  <a:pt x="14558" y="4320"/>
                </a:lnTo>
                <a:lnTo>
                  <a:pt x="14591" y="4316"/>
                </a:lnTo>
                <a:lnTo>
                  <a:pt x="14622" y="4310"/>
                </a:lnTo>
                <a:lnTo>
                  <a:pt x="14651" y="4305"/>
                </a:lnTo>
                <a:lnTo>
                  <a:pt x="14679" y="4299"/>
                </a:lnTo>
                <a:lnTo>
                  <a:pt x="14705" y="4293"/>
                </a:lnTo>
                <a:lnTo>
                  <a:pt x="14729" y="4287"/>
                </a:lnTo>
                <a:lnTo>
                  <a:pt x="14753" y="4280"/>
                </a:lnTo>
                <a:lnTo>
                  <a:pt x="14773" y="4274"/>
                </a:lnTo>
                <a:lnTo>
                  <a:pt x="14793" y="4266"/>
                </a:lnTo>
                <a:lnTo>
                  <a:pt x="14809" y="4259"/>
                </a:lnTo>
                <a:lnTo>
                  <a:pt x="14824" y="4252"/>
                </a:lnTo>
                <a:lnTo>
                  <a:pt x="14772" y="4005"/>
                </a:lnTo>
                <a:close/>
                <a:moveTo>
                  <a:pt x="15796" y="4303"/>
                </a:moveTo>
                <a:lnTo>
                  <a:pt x="15796" y="3578"/>
                </a:lnTo>
                <a:lnTo>
                  <a:pt x="16368" y="2582"/>
                </a:lnTo>
                <a:lnTo>
                  <a:pt x="16013" y="2582"/>
                </a:lnTo>
                <a:lnTo>
                  <a:pt x="15806" y="3023"/>
                </a:lnTo>
                <a:lnTo>
                  <a:pt x="15785" y="3069"/>
                </a:lnTo>
                <a:lnTo>
                  <a:pt x="15763" y="3114"/>
                </a:lnTo>
                <a:lnTo>
                  <a:pt x="15744" y="3157"/>
                </a:lnTo>
                <a:lnTo>
                  <a:pt x="15726" y="3199"/>
                </a:lnTo>
                <a:lnTo>
                  <a:pt x="15707" y="3241"/>
                </a:lnTo>
                <a:lnTo>
                  <a:pt x="15690" y="3283"/>
                </a:lnTo>
                <a:lnTo>
                  <a:pt x="15673" y="3324"/>
                </a:lnTo>
                <a:lnTo>
                  <a:pt x="15657" y="3364"/>
                </a:lnTo>
                <a:lnTo>
                  <a:pt x="15652" y="3364"/>
                </a:lnTo>
                <a:lnTo>
                  <a:pt x="15635" y="3322"/>
                </a:lnTo>
                <a:lnTo>
                  <a:pt x="15617" y="3280"/>
                </a:lnTo>
                <a:lnTo>
                  <a:pt x="15599" y="3239"/>
                </a:lnTo>
                <a:lnTo>
                  <a:pt x="15581" y="3198"/>
                </a:lnTo>
                <a:lnTo>
                  <a:pt x="15563" y="3156"/>
                </a:lnTo>
                <a:lnTo>
                  <a:pt x="15543" y="3114"/>
                </a:lnTo>
                <a:lnTo>
                  <a:pt x="15523" y="3070"/>
                </a:lnTo>
                <a:lnTo>
                  <a:pt x="15502" y="3024"/>
                </a:lnTo>
                <a:lnTo>
                  <a:pt x="15297" y="2582"/>
                </a:lnTo>
                <a:lnTo>
                  <a:pt x="14937" y="2582"/>
                </a:lnTo>
                <a:lnTo>
                  <a:pt x="15481" y="3586"/>
                </a:lnTo>
                <a:lnTo>
                  <a:pt x="15481" y="4303"/>
                </a:lnTo>
                <a:lnTo>
                  <a:pt x="15796" y="4303"/>
                </a:lnTo>
                <a:close/>
                <a:moveTo>
                  <a:pt x="7244" y="692"/>
                </a:moveTo>
                <a:lnTo>
                  <a:pt x="6894" y="1721"/>
                </a:lnTo>
                <a:lnTo>
                  <a:pt x="6222" y="1721"/>
                </a:lnTo>
                <a:lnTo>
                  <a:pt x="6881" y="0"/>
                </a:lnTo>
                <a:lnTo>
                  <a:pt x="7608" y="0"/>
                </a:lnTo>
                <a:lnTo>
                  <a:pt x="8267" y="1721"/>
                </a:lnTo>
                <a:lnTo>
                  <a:pt x="7595" y="1721"/>
                </a:lnTo>
                <a:lnTo>
                  <a:pt x="7244" y="692"/>
                </a:lnTo>
                <a:close/>
                <a:moveTo>
                  <a:pt x="9765" y="495"/>
                </a:moveTo>
                <a:lnTo>
                  <a:pt x="9765" y="0"/>
                </a:lnTo>
                <a:lnTo>
                  <a:pt x="8101" y="0"/>
                </a:lnTo>
                <a:lnTo>
                  <a:pt x="8101" y="495"/>
                </a:lnTo>
                <a:lnTo>
                  <a:pt x="8589" y="495"/>
                </a:lnTo>
                <a:lnTo>
                  <a:pt x="8589" y="1721"/>
                </a:lnTo>
                <a:lnTo>
                  <a:pt x="9277" y="1721"/>
                </a:lnTo>
                <a:lnTo>
                  <a:pt x="9277" y="495"/>
                </a:lnTo>
                <a:lnTo>
                  <a:pt x="9765" y="495"/>
                </a:lnTo>
                <a:close/>
                <a:moveTo>
                  <a:pt x="10621" y="692"/>
                </a:moveTo>
                <a:lnTo>
                  <a:pt x="10271" y="1721"/>
                </a:lnTo>
                <a:lnTo>
                  <a:pt x="9599" y="1721"/>
                </a:lnTo>
                <a:lnTo>
                  <a:pt x="10258" y="0"/>
                </a:lnTo>
                <a:lnTo>
                  <a:pt x="10985" y="0"/>
                </a:lnTo>
                <a:lnTo>
                  <a:pt x="11644" y="1721"/>
                </a:lnTo>
                <a:lnTo>
                  <a:pt x="10972" y="1721"/>
                </a:lnTo>
                <a:lnTo>
                  <a:pt x="10621" y="692"/>
                </a:lnTo>
                <a:close/>
              </a:path>
            </a:pathLst>
          </a:custGeom>
          <a:solidFill>
            <a:schemeClr val="bg1">
              <a:lumMod val="65000"/>
            </a:schemeClr>
          </a:solidFill>
          <a:ln>
            <a:noFill/>
          </a:ln>
          <a:extLst/>
        </p:spPr>
        <p:txBody>
          <a:bodyPr vert="horz" wrap="square" lIns="68580" tIns="34290" rIns="68580" bIns="34290" numCol="1" anchor="t" anchorCtr="0" compatLnSpc="1">
            <a:prstTxWarp prst="textNoShape">
              <a:avLst/>
            </a:prstTxWarp>
          </a:bodyPr>
          <a:lstStyle/>
          <a:p>
            <a:endParaRPr lang="en-US" u="sng" dirty="0">
              <a:solidFill>
                <a:srgbClr val="000000"/>
              </a:solidFill>
            </a:endParaRPr>
          </a:p>
        </p:txBody>
      </p:sp>
      <p:cxnSp>
        <p:nvCxnSpPr>
          <p:cNvPr id="10" name="Straight Connector 9"/>
          <p:cNvCxnSpPr/>
          <p:nvPr userDrawn="1"/>
        </p:nvCxnSpPr>
        <p:spPr>
          <a:xfrm>
            <a:off x="11186132" y="6359969"/>
            <a:ext cx="0" cy="474345"/>
          </a:xfrm>
          <a:prstGeom prst="line">
            <a:avLst/>
          </a:prstGeom>
          <a:ln w="222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Rectangle 71"/>
          <p:cNvSpPr txBox="1">
            <a:spLocks noChangeArrowheads="1"/>
          </p:cNvSpPr>
          <p:nvPr userDrawn="1"/>
        </p:nvSpPr>
        <p:spPr bwMode="auto">
          <a:xfrm>
            <a:off x="5766358" y="6473952"/>
            <a:ext cx="884767"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a:defRPr/>
            </a:pPr>
            <a:fld id="{13B55AB4-0D57-4FBE-946B-A81E4A9D2A4C}" type="slidenum">
              <a:rPr lang="en-US" b="1" smtClean="0">
                <a:solidFill>
                  <a:prstClr val="white">
                    <a:lumMod val="50000"/>
                  </a:prstClr>
                </a:solidFill>
                <a:cs typeface="Arial" pitchFamily="34" charset="0"/>
              </a:rPr>
              <a:pPr algn="ctr">
                <a:defRPr/>
              </a:pPr>
              <a:t>‹#›</a:t>
            </a:fld>
            <a:r>
              <a:rPr lang="en-US" b="1" dirty="0" smtClean="0">
                <a:solidFill>
                  <a:prstClr val="white">
                    <a:lumMod val="50000"/>
                  </a:prstClr>
                </a:solidFill>
                <a:cs typeface="Arial" pitchFamily="34" charset="0"/>
              </a:rPr>
              <a:t> </a:t>
            </a:r>
            <a:endParaRPr lang="en-US" b="1" dirty="0">
              <a:solidFill>
                <a:prstClr val="white">
                  <a:lumMod val="50000"/>
                </a:prstClr>
              </a:solidFill>
              <a:cs typeface="Arial" pitchFamily="34" charset="0"/>
            </a:endParaRPr>
          </a:p>
        </p:txBody>
      </p:sp>
    </p:spTree>
    <p:extLst>
      <p:ext uri="{BB962C8B-B14F-4D97-AF65-F5344CB8AC3E}">
        <p14:creationId xmlns:p14="http://schemas.microsoft.com/office/powerpoint/2010/main" val="385173589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7" r:id="rId12"/>
    <p:sldLayoutId id="2147483778" r:id="rId13"/>
    <p:sldLayoutId id="2147483779" r:id="rId14"/>
    <p:sldLayoutId id="2147483780" r:id="rId15"/>
    <p:sldLayoutId id="2147483781" r:id="rId16"/>
    <p:sldLayoutId id="2147483796" r:id="rId17"/>
    <p:sldLayoutId id="2147483782" r:id="rId18"/>
    <p:sldLayoutId id="2147483797" r:id="rId19"/>
    <p:sldLayoutId id="2147483798" r:id="rId20"/>
    <p:sldLayoutId id="2147483799" r:id="rId21"/>
    <p:sldLayoutId id="2147483800" r:id="rId22"/>
  </p:sldLayoutIdLst>
  <p:timing>
    <p:tnLst>
      <p:par>
        <p:cTn id="1" dur="indefinite" restart="never" nodeType="tmRoot"/>
      </p:par>
    </p:tnLst>
  </p:timing>
  <p:hf hdr="0" ftr="0" dt="0"/>
  <p:txStyles>
    <p:titleStyle>
      <a:lvl1pPr algn="l" defTabSz="685800" rtl="0" eaLnBrk="1" latinLnBrk="0" hangingPunct="1">
        <a:spcBef>
          <a:spcPct val="0"/>
        </a:spcBef>
        <a:buNone/>
        <a:defRPr sz="2100" kern="1200">
          <a:solidFill>
            <a:schemeClr val="bg1"/>
          </a:solidFill>
          <a:latin typeface="+mj-lt"/>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j-lt"/>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j-lt"/>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350" kern="1200">
          <a:solidFill>
            <a:schemeClr val="tx1"/>
          </a:solidFill>
          <a:latin typeface="+mj-lt"/>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H="1">
            <a:off x="3305004" y="5336336"/>
            <a:ext cx="8887023" cy="1184403"/>
          </a:xfrm>
          <a:prstGeom prst="rect">
            <a:avLst/>
          </a:prstGeom>
          <a:solidFill>
            <a:srgbClr val="C00000">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 name="Freeform 4"/>
          <p:cNvSpPr/>
          <p:nvPr/>
        </p:nvSpPr>
        <p:spPr>
          <a:xfrm>
            <a:off x="0" y="5873461"/>
            <a:ext cx="12192000" cy="503386"/>
          </a:xfrm>
          <a:custGeom>
            <a:avLst/>
            <a:gdLst>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4003040 w 5466080"/>
              <a:gd name="connsiteY7" fmla="*/ 1666240 h 3291840"/>
              <a:gd name="connsiteX8" fmla="*/ 5466080 w 5466080"/>
              <a:gd name="connsiteY8"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964730 w 5466080"/>
              <a:gd name="connsiteY7" fmla="*/ 1558783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738880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80 h 3291840"/>
              <a:gd name="connsiteX1" fmla="*/ 1625600 w 5466080"/>
              <a:gd name="connsiteY1" fmla="*/ 1706880 h 3291840"/>
              <a:gd name="connsiteX2" fmla="*/ 2133600 w 5466080"/>
              <a:gd name="connsiteY2" fmla="*/ 1595120 h 3291840"/>
              <a:gd name="connsiteX3" fmla="*/ 2397760 w 5466080"/>
              <a:gd name="connsiteY3" fmla="*/ 0 h 3291840"/>
              <a:gd name="connsiteX4" fmla="*/ 2804160 w 5466080"/>
              <a:gd name="connsiteY4" fmla="*/ 3291840 h 3291840"/>
              <a:gd name="connsiteX5" fmla="*/ 3048000 w 5466080"/>
              <a:gd name="connsiteY5" fmla="*/ 1666240 h 3291840"/>
              <a:gd name="connsiteX6" fmla="*/ 3661426 w 5466080"/>
              <a:gd name="connsiteY6" fmla="*/ 1198880 h 3291840"/>
              <a:gd name="connsiteX7" fmla="*/ 3867911 w 5466080"/>
              <a:gd name="connsiteY7" fmla="*/ 1582988 h 3291840"/>
              <a:gd name="connsiteX8" fmla="*/ 4003040 w 5466080"/>
              <a:gd name="connsiteY8" fmla="*/ 1666240 h 3291840"/>
              <a:gd name="connsiteX9" fmla="*/ 5466080 w 5466080"/>
              <a:gd name="connsiteY9" fmla="*/ 1666240 h 3291840"/>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8 h 3291858"/>
              <a:gd name="connsiteX1" fmla="*/ 1625600 w 5466080"/>
              <a:gd name="connsiteY1" fmla="*/ 1706898 h 3291858"/>
              <a:gd name="connsiteX2" fmla="*/ 2133600 w 5466080"/>
              <a:gd name="connsiteY2" fmla="*/ 1595138 h 3291858"/>
              <a:gd name="connsiteX3" fmla="*/ 2397760 w 5466080"/>
              <a:gd name="connsiteY3" fmla="*/ 18 h 3291858"/>
              <a:gd name="connsiteX4" fmla="*/ 2804160 w 5466080"/>
              <a:gd name="connsiteY4" fmla="*/ 3291858 h 3291858"/>
              <a:gd name="connsiteX5" fmla="*/ 3048000 w 5466080"/>
              <a:gd name="connsiteY5" fmla="*/ 1666258 h 3291858"/>
              <a:gd name="connsiteX6" fmla="*/ 3661426 w 5466080"/>
              <a:gd name="connsiteY6" fmla="*/ 1198898 h 3291858"/>
              <a:gd name="connsiteX7" fmla="*/ 3867911 w 5466080"/>
              <a:gd name="connsiteY7" fmla="*/ 1583006 h 3291858"/>
              <a:gd name="connsiteX8" fmla="*/ 4003040 w 5466080"/>
              <a:gd name="connsiteY8" fmla="*/ 1666258 h 3291858"/>
              <a:gd name="connsiteX9" fmla="*/ 5466080 w 5466080"/>
              <a:gd name="connsiteY9" fmla="*/ 1666258 h 3291858"/>
              <a:gd name="connsiteX0" fmla="*/ 0 w 5466080"/>
              <a:gd name="connsiteY0" fmla="*/ 1706893 h 3291853"/>
              <a:gd name="connsiteX1" fmla="*/ 1625600 w 5466080"/>
              <a:gd name="connsiteY1" fmla="*/ 1706893 h 3291853"/>
              <a:gd name="connsiteX2" fmla="*/ 2133600 w 5466080"/>
              <a:gd name="connsiteY2" fmla="*/ 1595133 h 3291853"/>
              <a:gd name="connsiteX3" fmla="*/ 2397760 w 5466080"/>
              <a:gd name="connsiteY3" fmla="*/ 13 h 3291853"/>
              <a:gd name="connsiteX4" fmla="*/ 2804160 w 5466080"/>
              <a:gd name="connsiteY4" fmla="*/ 3291853 h 3291853"/>
              <a:gd name="connsiteX5" fmla="*/ 3048000 w 5466080"/>
              <a:gd name="connsiteY5" fmla="*/ 1666253 h 3291853"/>
              <a:gd name="connsiteX6" fmla="*/ 3661426 w 5466080"/>
              <a:gd name="connsiteY6" fmla="*/ 1198893 h 3291853"/>
              <a:gd name="connsiteX7" fmla="*/ 3867911 w 5466080"/>
              <a:gd name="connsiteY7" fmla="*/ 1583001 h 3291853"/>
              <a:gd name="connsiteX8" fmla="*/ 4003040 w 5466080"/>
              <a:gd name="connsiteY8" fmla="*/ 1666253 h 3291853"/>
              <a:gd name="connsiteX9" fmla="*/ 5466080 w 5466080"/>
              <a:gd name="connsiteY9" fmla="*/ 1666253 h 3291853"/>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661426 w 5466080"/>
              <a:gd name="connsiteY7" fmla="*/ 1198894 h 3291854"/>
              <a:gd name="connsiteX8" fmla="*/ 3867911 w 5466080"/>
              <a:gd name="connsiteY8" fmla="*/ 1583002 h 3291854"/>
              <a:gd name="connsiteX9" fmla="*/ 4003040 w 5466080"/>
              <a:gd name="connsiteY9" fmla="*/ 1666254 h 3291854"/>
              <a:gd name="connsiteX10" fmla="*/ 5466080 w 5466080"/>
              <a:gd name="connsiteY10" fmla="*/ 1666254 h 3291854"/>
              <a:gd name="connsiteX0" fmla="*/ 0 w 5466080"/>
              <a:gd name="connsiteY0" fmla="*/ 1706894 h 3291854"/>
              <a:gd name="connsiteX1" fmla="*/ 1625600 w 5466080"/>
              <a:gd name="connsiteY1" fmla="*/ 1706894 h 3291854"/>
              <a:gd name="connsiteX2" fmla="*/ 1786475 w 5466080"/>
              <a:gd name="connsiteY2" fmla="*/ 1425187 h 3291854"/>
              <a:gd name="connsiteX3" fmla="*/ 2133600 w 5466080"/>
              <a:gd name="connsiteY3" fmla="*/ 1595134 h 3291854"/>
              <a:gd name="connsiteX4" fmla="*/ 2397760 w 5466080"/>
              <a:gd name="connsiteY4" fmla="*/ 14 h 3291854"/>
              <a:gd name="connsiteX5" fmla="*/ 2804160 w 5466080"/>
              <a:gd name="connsiteY5" fmla="*/ 3291854 h 3291854"/>
              <a:gd name="connsiteX6" fmla="*/ 3048000 w 5466080"/>
              <a:gd name="connsiteY6" fmla="*/ 1666254 h 3291854"/>
              <a:gd name="connsiteX7" fmla="*/ 3364972 w 5466080"/>
              <a:gd name="connsiteY7" fmla="*/ 1936392 h 3291854"/>
              <a:gd name="connsiteX8" fmla="*/ 3661426 w 5466080"/>
              <a:gd name="connsiteY8" fmla="*/ 1198894 h 3291854"/>
              <a:gd name="connsiteX9" fmla="*/ 3867911 w 5466080"/>
              <a:gd name="connsiteY9" fmla="*/ 1583002 h 3291854"/>
              <a:gd name="connsiteX10" fmla="*/ 4003040 w 5466080"/>
              <a:gd name="connsiteY10" fmla="*/ 1666254 h 3291854"/>
              <a:gd name="connsiteX11" fmla="*/ 5466080 w 5466080"/>
              <a:gd name="connsiteY11" fmla="*/ 1666254 h 3291854"/>
              <a:gd name="connsiteX0" fmla="*/ 0 w 5466080"/>
              <a:gd name="connsiteY0" fmla="*/ 1706894 h 3291854"/>
              <a:gd name="connsiteX1" fmla="*/ 1625600 w 5466080"/>
              <a:gd name="connsiteY1" fmla="*/ 1706894 h 3291854"/>
              <a:gd name="connsiteX2" fmla="*/ 1673154 w 5466080"/>
              <a:gd name="connsiteY2" fmla="*/ 1655617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5466080"/>
              <a:gd name="connsiteY0" fmla="*/ 1706894 h 3291854"/>
              <a:gd name="connsiteX1" fmla="*/ 1625600 w 5466080"/>
              <a:gd name="connsiteY1" fmla="*/ 1706894 h 3291854"/>
              <a:gd name="connsiteX2" fmla="*/ 1686486 w 5466080"/>
              <a:gd name="connsiteY2" fmla="*/ 1660458 h 3291854"/>
              <a:gd name="connsiteX3" fmla="*/ 1786475 w 5466080"/>
              <a:gd name="connsiteY3" fmla="*/ 1425187 h 3291854"/>
              <a:gd name="connsiteX4" fmla="*/ 2133600 w 5466080"/>
              <a:gd name="connsiteY4" fmla="*/ 1595134 h 3291854"/>
              <a:gd name="connsiteX5" fmla="*/ 2397760 w 5466080"/>
              <a:gd name="connsiteY5" fmla="*/ 14 h 3291854"/>
              <a:gd name="connsiteX6" fmla="*/ 2804160 w 5466080"/>
              <a:gd name="connsiteY6" fmla="*/ 3291854 h 3291854"/>
              <a:gd name="connsiteX7" fmla="*/ 3048000 w 5466080"/>
              <a:gd name="connsiteY7" fmla="*/ 1666254 h 3291854"/>
              <a:gd name="connsiteX8" fmla="*/ 3364972 w 5466080"/>
              <a:gd name="connsiteY8" fmla="*/ 1936392 h 3291854"/>
              <a:gd name="connsiteX9" fmla="*/ 3661426 w 5466080"/>
              <a:gd name="connsiteY9" fmla="*/ 1198894 h 3291854"/>
              <a:gd name="connsiteX10" fmla="*/ 3867911 w 5466080"/>
              <a:gd name="connsiteY10" fmla="*/ 1583002 h 3291854"/>
              <a:gd name="connsiteX11" fmla="*/ 4003040 w 5466080"/>
              <a:gd name="connsiteY11" fmla="*/ 1666254 h 3291854"/>
              <a:gd name="connsiteX12" fmla="*/ 5466080 w 5466080"/>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3912021 w 7752501"/>
              <a:gd name="connsiteY1" fmla="*/ 1706894 h 3291854"/>
              <a:gd name="connsiteX2" fmla="*/ 3972907 w 7752501"/>
              <a:gd name="connsiteY2" fmla="*/ 1660458 h 3291854"/>
              <a:gd name="connsiteX3" fmla="*/ 4072896 w 7752501"/>
              <a:gd name="connsiteY3" fmla="*/ 1425187 h 3291854"/>
              <a:gd name="connsiteX4" fmla="*/ 4420021 w 7752501"/>
              <a:gd name="connsiteY4" fmla="*/ 1595134 h 3291854"/>
              <a:gd name="connsiteX5" fmla="*/ 4684181 w 7752501"/>
              <a:gd name="connsiteY5" fmla="*/ 14 h 3291854"/>
              <a:gd name="connsiteX6" fmla="*/ 5090581 w 7752501"/>
              <a:gd name="connsiteY6" fmla="*/ 3291854 h 3291854"/>
              <a:gd name="connsiteX7" fmla="*/ 5334421 w 7752501"/>
              <a:gd name="connsiteY7" fmla="*/ 1666254 h 3291854"/>
              <a:gd name="connsiteX8" fmla="*/ 5651393 w 7752501"/>
              <a:gd name="connsiteY8" fmla="*/ 1936392 h 3291854"/>
              <a:gd name="connsiteX9" fmla="*/ 5947847 w 7752501"/>
              <a:gd name="connsiteY9" fmla="*/ 1198894 h 3291854"/>
              <a:gd name="connsiteX10" fmla="*/ 6154332 w 7752501"/>
              <a:gd name="connsiteY10" fmla="*/ 1583002 h 3291854"/>
              <a:gd name="connsiteX11" fmla="*/ 6289461 w 7752501"/>
              <a:gd name="connsiteY11" fmla="*/ 1666254 h 3291854"/>
              <a:gd name="connsiteX12" fmla="*/ 7752501 w 7752501"/>
              <a:gd name="connsiteY12" fmla="*/ 1666254 h 3291854"/>
              <a:gd name="connsiteX0" fmla="*/ 0 w 7752501"/>
              <a:gd name="connsiteY0" fmla="*/ 1704474 h 3291854"/>
              <a:gd name="connsiteX1" fmla="*/ 1550500 w 7752501"/>
              <a:gd name="connsiteY1" fmla="*/ 1706208 h 3291854"/>
              <a:gd name="connsiteX2" fmla="*/ 3912021 w 7752501"/>
              <a:gd name="connsiteY2" fmla="*/ 1706894 h 3291854"/>
              <a:gd name="connsiteX3" fmla="*/ 3972907 w 7752501"/>
              <a:gd name="connsiteY3" fmla="*/ 1660458 h 3291854"/>
              <a:gd name="connsiteX4" fmla="*/ 4072896 w 7752501"/>
              <a:gd name="connsiteY4" fmla="*/ 1425187 h 3291854"/>
              <a:gd name="connsiteX5" fmla="*/ 4420021 w 7752501"/>
              <a:gd name="connsiteY5" fmla="*/ 1595134 h 3291854"/>
              <a:gd name="connsiteX6" fmla="*/ 4684181 w 7752501"/>
              <a:gd name="connsiteY6" fmla="*/ 14 h 3291854"/>
              <a:gd name="connsiteX7" fmla="*/ 5090581 w 7752501"/>
              <a:gd name="connsiteY7" fmla="*/ 3291854 h 3291854"/>
              <a:gd name="connsiteX8" fmla="*/ 5334421 w 7752501"/>
              <a:gd name="connsiteY8" fmla="*/ 1666254 h 3291854"/>
              <a:gd name="connsiteX9" fmla="*/ 5651393 w 7752501"/>
              <a:gd name="connsiteY9" fmla="*/ 1936392 h 3291854"/>
              <a:gd name="connsiteX10" fmla="*/ 5947847 w 7752501"/>
              <a:gd name="connsiteY10" fmla="*/ 1198894 h 3291854"/>
              <a:gd name="connsiteX11" fmla="*/ 6154332 w 7752501"/>
              <a:gd name="connsiteY11" fmla="*/ 1583002 h 3291854"/>
              <a:gd name="connsiteX12" fmla="*/ 6289461 w 7752501"/>
              <a:gd name="connsiteY12" fmla="*/ 1666254 h 3291854"/>
              <a:gd name="connsiteX13" fmla="*/ 7752501 w 7752501"/>
              <a:gd name="connsiteY13" fmla="*/ 1666254 h 3291854"/>
              <a:gd name="connsiteX0" fmla="*/ 0 w 7752501"/>
              <a:gd name="connsiteY0" fmla="*/ 1704474 h 3291854"/>
              <a:gd name="connsiteX1" fmla="*/ 195979 w 7752501"/>
              <a:gd name="connsiteY1" fmla="*/ 1961810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1550500 w 7752501"/>
              <a:gd name="connsiteY2" fmla="*/ 1706208 h 3291854"/>
              <a:gd name="connsiteX3" fmla="*/ 3912021 w 7752501"/>
              <a:gd name="connsiteY3" fmla="*/ 1706894 h 3291854"/>
              <a:gd name="connsiteX4" fmla="*/ 3972907 w 7752501"/>
              <a:gd name="connsiteY4" fmla="*/ 1660458 h 3291854"/>
              <a:gd name="connsiteX5" fmla="*/ 4072896 w 7752501"/>
              <a:gd name="connsiteY5" fmla="*/ 1425187 h 3291854"/>
              <a:gd name="connsiteX6" fmla="*/ 4420021 w 7752501"/>
              <a:gd name="connsiteY6" fmla="*/ 1595134 h 3291854"/>
              <a:gd name="connsiteX7" fmla="*/ 4684181 w 7752501"/>
              <a:gd name="connsiteY7" fmla="*/ 14 h 3291854"/>
              <a:gd name="connsiteX8" fmla="*/ 5090581 w 7752501"/>
              <a:gd name="connsiteY8" fmla="*/ 3291854 h 3291854"/>
              <a:gd name="connsiteX9" fmla="*/ 5334421 w 7752501"/>
              <a:gd name="connsiteY9" fmla="*/ 1666254 h 3291854"/>
              <a:gd name="connsiteX10" fmla="*/ 5651393 w 7752501"/>
              <a:gd name="connsiteY10" fmla="*/ 1936392 h 3291854"/>
              <a:gd name="connsiteX11" fmla="*/ 5947847 w 7752501"/>
              <a:gd name="connsiteY11" fmla="*/ 1198894 h 3291854"/>
              <a:gd name="connsiteX12" fmla="*/ 6154332 w 7752501"/>
              <a:gd name="connsiteY12" fmla="*/ 1583002 h 3291854"/>
              <a:gd name="connsiteX13" fmla="*/ 6289461 w 7752501"/>
              <a:gd name="connsiteY13" fmla="*/ 1666254 h 3291854"/>
              <a:gd name="connsiteX14" fmla="*/ 7752501 w 7752501"/>
              <a:gd name="connsiteY14"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1550500 w 7752501"/>
              <a:gd name="connsiteY3" fmla="*/ 1706208 h 3291854"/>
              <a:gd name="connsiteX4" fmla="*/ 3912021 w 7752501"/>
              <a:gd name="connsiteY4" fmla="*/ 1706894 h 3291854"/>
              <a:gd name="connsiteX5" fmla="*/ 3972907 w 7752501"/>
              <a:gd name="connsiteY5" fmla="*/ 1660458 h 3291854"/>
              <a:gd name="connsiteX6" fmla="*/ 4072896 w 7752501"/>
              <a:gd name="connsiteY6" fmla="*/ 1425187 h 3291854"/>
              <a:gd name="connsiteX7" fmla="*/ 4420021 w 7752501"/>
              <a:gd name="connsiteY7" fmla="*/ 1595134 h 3291854"/>
              <a:gd name="connsiteX8" fmla="*/ 4684181 w 7752501"/>
              <a:gd name="connsiteY8" fmla="*/ 14 h 3291854"/>
              <a:gd name="connsiteX9" fmla="*/ 5090581 w 7752501"/>
              <a:gd name="connsiteY9" fmla="*/ 3291854 h 3291854"/>
              <a:gd name="connsiteX10" fmla="*/ 5334421 w 7752501"/>
              <a:gd name="connsiteY10" fmla="*/ 1666254 h 3291854"/>
              <a:gd name="connsiteX11" fmla="*/ 5651393 w 7752501"/>
              <a:gd name="connsiteY11" fmla="*/ 1936392 h 3291854"/>
              <a:gd name="connsiteX12" fmla="*/ 5947847 w 7752501"/>
              <a:gd name="connsiteY12" fmla="*/ 1198894 h 3291854"/>
              <a:gd name="connsiteX13" fmla="*/ 6154332 w 7752501"/>
              <a:gd name="connsiteY13" fmla="*/ 1583002 h 3291854"/>
              <a:gd name="connsiteX14" fmla="*/ 6289461 w 7752501"/>
              <a:gd name="connsiteY14" fmla="*/ 1666254 h 3291854"/>
              <a:gd name="connsiteX15" fmla="*/ 7752501 w 7752501"/>
              <a:gd name="connsiteY15"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550500 w 7752501"/>
              <a:gd name="connsiteY4" fmla="*/ 1706208 h 3291854"/>
              <a:gd name="connsiteX5" fmla="*/ 3912021 w 7752501"/>
              <a:gd name="connsiteY5" fmla="*/ 1706894 h 3291854"/>
              <a:gd name="connsiteX6" fmla="*/ 3972907 w 7752501"/>
              <a:gd name="connsiteY6" fmla="*/ 1660458 h 3291854"/>
              <a:gd name="connsiteX7" fmla="*/ 4072896 w 7752501"/>
              <a:gd name="connsiteY7" fmla="*/ 1425187 h 3291854"/>
              <a:gd name="connsiteX8" fmla="*/ 4420021 w 7752501"/>
              <a:gd name="connsiteY8" fmla="*/ 1595134 h 3291854"/>
              <a:gd name="connsiteX9" fmla="*/ 4684181 w 7752501"/>
              <a:gd name="connsiteY9" fmla="*/ 14 h 3291854"/>
              <a:gd name="connsiteX10" fmla="*/ 5090581 w 7752501"/>
              <a:gd name="connsiteY10" fmla="*/ 3291854 h 3291854"/>
              <a:gd name="connsiteX11" fmla="*/ 5334421 w 7752501"/>
              <a:gd name="connsiteY11" fmla="*/ 1666254 h 3291854"/>
              <a:gd name="connsiteX12" fmla="*/ 5651393 w 7752501"/>
              <a:gd name="connsiteY12" fmla="*/ 1936392 h 3291854"/>
              <a:gd name="connsiteX13" fmla="*/ 5947847 w 7752501"/>
              <a:gd name="connsiteY13" fmla="*/ 1198894 h 3291854"/>
              <a:gd name="connsiteX14" fmla="*/ 6154332 w 7752501"/>
              <a:gd name="connsiteY14" fmla="*/ 1583002 h 3291854"/>
              <a:gd name="connsiteX15" fmla="*/ 6289461 w 7752501"/>
              <a:gd name="connsiteY15" fmla="*/ 1666254 h 3291854"/>
              <a:gd name="connsiteX16" fmla="*/ 7752501 w 7752501"/>
              <a:gd name="connsiteY16"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550500 w 7752501"/>
              <a:gd name="connsiteY5" fmla="*/ 1706208 h 3291854"/>
              <a:gd name="connsiteX6" fmla="*/ 3912021 w 7752501"/>
              <a:gd name="connsiteY6" fmla="*/ 1706894 h 3291854"/>
              <a:gd name="connsiteX7" fmla="*/ 3972907 w 7752501"/>
              <a:gd name="connsiteY7" fmla="*/ 1660458 h 3291854"/>
              <a:gd name="connsiteX8" fmla="*/ 4072896 w 7752501"/>
              <a:gd name="connsiteY8" fmla="*/ 1425187 h 3291854"/>
              <a:gd name="connsiteX9" fmla="*/ 4420021 w 7752501"/>
              <a:gd name="connsiteY9" fmla="*/ 1595134 h 3291854"/>
              <a:gd name="connsiteX10" fmla="*/ 4684181 w 7752501"/>
              <a:gd name="connsiteY10" fmla="*/ 14 h 3291854"/>
              <a:gd name="connsiteX11" fmla="*/ 5090581 w 7752501"/>
              <a:gd name="connsiteY11" fmla="*/ 3291854 h 3291854"/>
              <a:gd name="connsiteX12" fmla="*/ 5334421 w 7752501"/>
              <a:gd name="connsiteY12" fmla="*/ 1666254 h 3291854"/>
              <a:gd name="connsiteX13" fmla="*/ 5651393 w 7752501"/>
              <a:gd name="connsiteY13" fmla="*/ 1936392 h 3291854"/>
              <a:gd name="connsiteX14" fmla="*/ 5947847 w 7752501"/>
              <a:gd name="connsiteY14" fmla="*/ 1198894 h 3291854"/>
              <a:gd name="connsiteX15" fmla="*/ 6154332 w 7752501"/>
              <a:gd name="connsiteY15" fmla="*/ 1583002 h 3291854"/>
              <a:gd name="connsiteX16" fmla="*/ 6289461 w 7752501"/>
              <a:gd name="connsiteY16" fmla="*/ 1666254 h 3291854"/>
              <a:gd name="connsiteX17" fmla="*/ 7752501 w 7752501"/>
              <a:gd name="connsiteY17" fmla="*/ 1666254 h 3291854"/>
              <a:gd name="connsiteX0" fmla="*/ 0 w 7752501"/>
              <a:gd name="connsiteY0" fmla="*/ 1704474 h 3291854"/>
              <a:gd name="connsiteX1" fmla="*/ 217310 w 7752501"/>
              <a:gd name="connsiteY1" fmla="*/ 189984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19955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07924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27890 w 7752501"/>
              <a:gd name="connsiteY4" fmla="*/ 854203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06644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70638 w 7752501"/>
              <a:gd name="connsiteY1" fmla="*/ 1853373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81303 w 7752501"/>
              <a:gd name="connsiteY1" fmla="*/ 1551298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227976 w 7752501"/>
              <a:gd name="connsiteY1" fmla="*/ 1520316 h 3291854"/>
              <a:gd name="connsiteX2" fmla="*/ 494614 w 7752501"/>
              <a:gd name="connsiteY2" fmla="*/ 1721699 h 3291854"/>
              <a:gd name="connsiteX3" fmla="*/ 782583 w 7752501"/>
              <a:gd name="connsiteY3" fmla="*/ 2682142 h 3291854"/>
              <a:gd name="connsiteX4" fmla="*/ 1059886 w 7752501"/>
              <a:gd name="connsiteY4" fmla="*/ 838711 h 3291854"/>
              <a:gd name="connsiteX5" fmla="*/ 1315859 w 7752501"/>
              <a:gd name="connsiteY5" fmla="*/ 1977301 h 3291854"/>
              <a:gd name="connsiteX6" fmla="*/ 1550500 w 7752501"/>
              <a:gd name="connsiteY6" fmla="*/ 1706208 h 3291854"/>
              <a:gd name="connsiteX7" fmla="*/ 3912021 w 7752501"/>
              <a:gd name="connsiteY7" fmla="*/ 1706894 h 3291854"/>
              <a:gd name="connsiteX8" fmla="*/ 3972907 w 7752501"/>
              <a:gd name="connsiteY8" fmla="*/ 1660458 h 3291854"/>
              <a:gd name="connsiteX9" fmla="*/ 4072896 w 7752501"/>
              <a:gd name="connsiteY9" fmla="*/ 1425187 h 3291854"/>
              <a:gd name="connsiteX10" fmla="*/ 4420021 w 7752501"/>
              <a:gd name="connsiteY10" fmla="*/ 1595134 h 3291854"/>
              <a:gd name="connsiteX11" fmla="*/ 4684181 w 7752501"/>
              <a:gd name="connsiteY11" fmla="*/ 14 h 3291854"/>
              <a:gd name="connsiteX12" fmla="*/ 5090581 w 7752501"/>
              <a:gd name="connsiteY12" fmla="*/ 3291854 h 3291854"/>
              <a:gd name="connsiteX13" fmla="*/ 5334421 w 7752501"/>
              <a:gd name="connsiteY13" fmla="*/ 1666254 h 3291854"/>
              <a:gd name="connsiteX14" fmla="*/ 5651393 w 7752501"/>
              <a:gd name="connsiteY14" fmla="*/ 1936392 h 3291854"/>
              <a:gd name="connsiteX15" fmla="*/ 5947847 w 7752501"/>
              <a:gd name="connsiteY15" fmla="*/ 1198894 h 3291854"/>
              <a:gd name="connsiteX16" fmla="*/ 6154332 w 7752501"/>
              <a:gd name="connsiteY16" fmla="*/ 1583002 h 3291854"/>
              <a:gd name="connsiteX17" fmla="*/ 6289461 w 7752501"/>
              <a:gd name="connsiteY17" fmla="*/ 1666254 h 3291854"/>
              <a:gd name="connsiteX18" fmla="*/ 7752501 w 7752501"/>
              <a:gd name="connsiteY18" fmla="*/ 1666254 h 3291854"/>
              <a:gd name="connsiteX0" fmla="*/ 0 w 7752501"/>
              <a:gd name="connsiteY0" fmla="*/ 1704474 h 3291854"/>
              <a:gd name="connsiteX1" fmla="*/ 78658 w 7752501"/>
              <a:gd name="connsiteY1" fmla="*/ 161326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99989 w 7752501"/>
              <a:gd name="connsiteY1" fmla="*/ 1682972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86657 w 7752501"/>
              <a:gd name="connsiteY1" fmla="*/ 1709597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699915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7752501"/>
              <a:gd name="connsiteY0" fmla="*/ 1704474 h 3291854"/>
              <a:gd name="connsiteX1" fmla="*/ 29997 w 7752501"/>
              <a:gd name="connsiteY1" fmla="*/ 1707176 h 3291854"/>
              <a:gd name="connsiteX2" fmla="*/ 227976 w 7752501"/>
              <a:gd name="connsiteY2" fmla="*/ 1520316 h 3291854"/>
              <a:gd name="connsiteX3" fmla="*/ 494614 w 7752501"/>
              <a:gd name="connsiteY3" fmla="*/ 1721699 h 3291854"/>
              <a:gd name="connsiteX4" fmla="*/ 782583 w 7752501"/>
              <a:gd name="connsiteY4" fmla="*/ 2682142 h 3291854"/>
              <a:gd name="connsiteX5" fmla="*/ 1059886 w 7752501"/>
              <a:gd name="connsiteY5" fmla="*/ 838711 h 3291854"/>
              <a:gd name="connsiteX6" fmla="*/ 1315859 w 7752501"/>
              <a:gd name="connsiteY6" fmla="*/ 1977301 h 3291854"/>
              <a:gd name="connsiteX7" fmla="*/ 1550500 w 7752501"/>
              <a:gd name="connsiteY7" fmla="*/ 1706208 h 3291854"/>
              <a:gd name="connsiteX8" fmla="*/ 3912021 w 7752501"/>
              <a:gd name="connsiteY8" fmla="*/ 1706894 h 3291854"/>
              <a:gd name="connsiteX9" fmla="*/ 3972907 w 7752501"/>
              <a:gd name="connsiteY9" fmla="*/ 1660458 h 3291854"/>
              <a:gd name="connsiteX10" fmla="*/ 4072896 w 7752501"/>
              <a:gd name="connsiteY10" fmla="*/ 1425187 h 3291854"/>
              <a:gd name="connsiteX11" fmla="*/ 4420021 w 7752501"/>
              <a:gd name="connsiteY11" fmla="*/ 1595134 h 3291854"/>
              <a:gd name="connsiteX12" fmla="*/ 4684181 w 7752501"/>
              <a:gd name="connsiteY12" fmla="*/ 14 h 3291854"/>
              <a:gd name="connsiteX13" fmla="*/ 5090581 w 7752501"/>
              <a:gd name="connsiteY13" fmla="*/ 3291854 h 3291854"/>
              <a:gd name="connsiteX14" fmla="*/ 5334421 w 7752501"/>
              <a:gd name="connsiteY14" fmla="*/ 1666254 h 3291854"/>
              <a:gd name="connsiteX15" fmla="*/ 5651393 w 7752501"/>
              <a:gd name="connsiteY15" fmla="*/ 1936392 h 3291854"/>
              <a:gd name="connsiteX16" fmla="*/ 5947847 w 7752501"/>
              <a:gd name="connsiteY16" fmla="*/ 1198894 h 3291854"/>
              <a:gd name="connsiteX17" fmla="*/ 6154332 w 7752501"/>
              <a:gd name="connsiteY17" fmla="*/ 1583002 h 3291854"/>
              <a:gd name="connsiteX18" fmla="*/ 6289461 w 7752501"/>
              <a:gd name="connsiteY18" fmla="*/ 1666254 h 3291854"/>
              <a:gd name="connsiteX19" fmla="*/ 7752501 w 7752501"/>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9062"/>
              <a:gd name="connsiteY0" fmla="*/ 1711735 h 3291854"/>
              <a:gd name="connsiteX1" fmla="*/ 1016558 w 8739062"/>
              <a:gd name="connsiteY1" fmla="*/ 1707176 h 3291854"/>
              <a:gd name="connsiteX2" fmla="*/ 1214537 w 8739062"/>
              <a:gd name="connsiteY2" fmla="*/ 1520316 h 3291854"/>
              <a:gd name="connsiteX3" fmla="*/ 1481175 w 8739062"/>
              <a:gd name="connsiteY3" fmla="*/ 1721699 h 3291854"/>
              <a:gd name="connsiteX4" fmla="*/ 1769144 w 8739062"/>
              <a:gd name="connsiteY4" fmla="*/ 2682142 h 3291854"/>
              <a:gd name="connsiteX5" fmla="*/ 2046447 w 8739062"/>
              <a:gd name="connsiteY5" fmla="*/ 838711 h 3291854"/>
              <a:gd name="connsiteX6" fmla="*/ 2302420 w 8739062"/>
              <a:gd name="connsiteY6" fmla="*/ 1977301 h 3291854"/>
              <a:gd name="connsiteX7" fmla="*/ 2537061 w 8739062"/>
              <a:gd name="connsiteY7" fmla="*/ 1706208 h 3291854"/>
              <a:gd name="connsiteX8" fmla="*/ 4898582 w 8739062"/>
              <a:gd name="connsiteY8" fmla="*/ 1706894 h 3291854"/>
              <a:gd name="connsiteX9" fmla="*/ 4959468 w 8739062"/>
              <a:gd name="connsiteY9" fmla="*/ 1660458 h 3291854"/>
              <a:gd name="connsiteX10" fmla="*/ 5059457 w 8739062"/>
              <a:gd name="connsiteY10" fmla="*/ 1425187 h 3291854"/>
              <a:gd name="connsiteX11" fmla="*/ 5406582 w 8739062"/>
              <a:gd name="connsiteY11" fmla="*/ 1595134 h 3291854"/>
              <a:gd name="connsiteX12" fmla="*/ 5670742 w 8739062"/>
              <a:gd name="connsiteY12" fmla="*/ 14 h 3291854"/>
              <a:gd name="connsiteX13" fmla="*/ 6077142 w 8739062"/>
              <a:gd name="connsiteY13" fmla="*/ 3291854 h 3291854"/>
              <a:gd name="connsiteX14" fmla="*/ 6320982 w 8739062"/>
              <a:gd name="connsiteY14" fmla="*/ 1666254 h 3291854"/>
              <a:gd name="connsiteX15" fmla="*/ 6637954 w 8739062"/>
              <a:gd name="connsiteY15" fmla="*/ 1936392 h 3291854"/>
              <a:gd name="connsiteX16" fmla="*/ 6934408 w 8739062"/>
              <a:gd name="connsiteY16" fmla="*/ 1198894 h 3291854"/>
              <a:gd name="connsiteX17" fmla="*/ 7140893 w 8739062"/>
              <a:gd name="connsiteY17" fmla="*/ 1583002 h 3291854"/>
              <a:gd name="connsiteX18" fmla="*/ 7276022 w 8739062"/>
              <a:gd name="connsiteY18" fmla="*/ 1666254 h 3291854"/>
              <a:gd name="connsiteX19" fmla="*/ 8739062 w 8739062"/>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207871 w 8732396"/>
              <a:gd name="connsiteY2" fmla="*/ 1520316 h 3291854"/>
              <a:gd name="connsiteX3" fmla="*/ 1474509 w 8732396"/>
              <a:gd name="connsiteY3" fmla="*/ 1721699 h 3291854"/>
              <a:gd name="connsiteX4" fmla="*/ 1762478 w 8732396"/>
              <a:gd name="connsiteY4" fmla="*/ 2682142 h 3291854"/>
              <a:gd name="connsiteX5" fmla="*/ 2039781 w 8732396"/>
              <a:gd name="connsiteY5" fmla="*/ 838711 h 3291854"/>
              <a:gd name="connsiteX6" fmla="*/ 2295754 w 8732396"/>
              <a:gd name="connsiteY6" fmla="*/ 1977301 h 3291854"/>
              <a:gd name="connsiteX7" fmla="*/ 2530395 w 8732396"/>
              <a:gd name="connsiteY7" fmla="*/ 1706208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2530395 w 8732396"/>
              <a:gd name="connsiteY8" fmla="*/ 1706208 h 3291854"/>
              <a:gd name="connsiteX9" fmla="*/ 3119779 w 8732396"/>
              <a:gd name="connsiteY9" fmla="*/ 1704011 h 3291854"/>
              <a:gd name="connsiteX10" fmla="*/ 4891916 w 8732396"/>
              <a:gd name="connsiteY10" fmla="*/ 1706894 h 3291854"/>
              <a:gd name="connsiteX11" fmla="*/ 4952802 w 8732396"/>
              <a:gd name="connsiteY11" fmla="*/ 1660458 h 3291854"/>
              <a:gd name="connsiteX12" fmla="*/ 5052791 w 8732396"/>
              <a:gd name="connsiteY12" fmla="*/ 1425187 h 3291854"/>
              <a:gd name="connsiteX13" fmla="*/ 5399916 w 8732396"/>
              <a:gd name="connsiteY13" fmla="*/ 1595134 h 3291854"/>
              <a:gd name="connsiteX14" fmla="*/ 5664076 w 8732396"/>
              <a:gd name="connsiteY14" fmla="*/ 14 h 3291854"/>
              <a:gd name="connsiteX15" fmla="*/ 6070476 w 8732396"/>
              <a:gd name="connsiteY15" fmla="*/ 3291854 h 3291854"/>
              <a:gd name="connsiteX16" fmla="*/ 6314316 w 8732396"/>
              <a:gd name="connsiteY16" fmla="*/ 1666254 h 3291854"/>
              <a:gd name="connsiteX17" fmla="*/ 6631288 w 8732396"/>
              <a:gd name="connsiteY17" fmla="*/ 1936392 h 3291854"/>
              <a:gd name="connsiteX18" fmla="*/ 6927742 w 8732396"/>
              <a:gd name="connsiteY18" fmla="*/ 1198894 h 3291854"/>
              <a:gd name="connsiteX19" fmla="*/ 7134227 w 8732396"/>
              <a:gd name="connsiteY19" fmla="*/ 1583002 h 3291854"/>
              <a:gd name="connsiteX20" fmla="*/ 7269356 w 8732396"/>
              <a:gd name="connsiteY20" fmla="*/ 1666254 h 3291854"/>
              <a:gd name="connsiteX21" fmla="*/ 8732396 w 8732396"/>
              <a:gd name="connsiteY21"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2295754 w 8732396"/>
              <a:gd name="connsiteY7" fmla="*/ 1977301 h 3291854"/>
              <a:gd name="connsiteX8" fmla="*/ 3119779 w 8732396"/>
              <a:gd name="connsiteY8" fmla="*/ 1704011 h 3291854"/>
              <a:gd name="connsiteX9" fmla="*/ 4891916 w 8732396"/>
              <a:gd name="connsiteY9" fmla="*/ 1706894 h 3291854"/>
              <a:gd name="connsiteX10" fmla="*/ 4952802 w 8732396"/>
              <a:gd name="connsiteY10" fmla="*/ 1660458 h 3291854"/>
              <a:gd name="connsiteX11" fmla="*/ 5052791 w 8732396"/>
              <a:gd name="connsiteY11" fmla="*/ 1425187 h 3291854"/>
              <a:gd name="connsiteX12" fmla="*/ 5399916 w 8732396"/>
              <a:gd name="connsiteY12" fmla="*/ 1595134 h 3291854"/>
              <a:gd name="connsiteX13" fmla="*/ 5664076 w 8732396"/>
              <a:gd name="connsiteY13" fmla="*/ 14 h 3291854"/>
              <a:gd name="connsiteX14" fmla="*/ 6070476 w 8732396"/>
              <a:gd name="connsiteY14" fmla="*/ 3291854 h 3291854"/>
              <a:gd name="connsiteX15" fmla="*/ 6314316 w 8732396"/>
              <a:gd name="connsiteY15" fmla="*/ 1666254 h 3291854"/>
              <a:gd name="connsiteX16" fmla="*/ 6631288 w 8732396"/>
              <a:gd name="connsiteY16" fmla="*/ 1936392 h 3291854"/>
              <a:gd name="connsiteX17" fmla="*/ 6927742 w 8732396"/>
              <a:gd name="connsiteY17" fmla="*/ 1198894 h 3291854"/>
              <a:gd name="connsiteX18" fmla="*/ 7134227 w 8732396"/>
              <a:gd name="connsiteY18" fmla="*/ 1583002 h 3291854"/>
              <a:gd name="connsiteX19" fmla="*/ 7269356 w 8732396"/>
              <a:gd name="connsiteY19" fmla="*/ 1666254 h 3291854"/>
              <a:gd name="connsiteX20" fmla="*/ 8732396 w 8732396"/>
              <a:gd name="connsiteY20"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2039781 w 8732396"/>
              <a:gd name="connsiteY6" fmla="*/ 838711 h 3291854"/>
              <a:gd name="connsiteX7" fmla="*/ 3119779 w 8732396"/>
              <a:gd name="connsiteY7" fmla="*/ 1704011 h 3291854"/>
              <a:gd name="connsiteX8" fmla="*/ 4891916 w 8732396"/>
              <a:gd name="connsiteY8" fmla="*/ 1706894 h 3291854"/>
              <a:gd name="connsiteX9" fmla="*/ 4952802 w 8732396"/>
              <a:gd name="connsiteY9" fmla="*/ 1660458 h 3291854"/>
              <a:gd name="connsiteX10" fmla="*/ 5052791 w 8732396"/>
              <a:gd name="connsiteY10" fmla="*/ 1425187 h 3291854"/>
              <a:gd name="connsiteX11" fmla="*/ 5399916 w 8732396"/>
              <a:gd name="connsiteY11" fmla="*/ 1595134 h 3291854"/>
              <a:gd name="connsiteX12" fmla="*/ 5664076 w 8732396"/>
              <a:gd name="connsiteY12" fmla="*/ 14 h 3291854"/>
              <a:gd name="connsiteX13" fmla="*/ 6070476 w 8732396"/>
              <a:gd name="connsiteY13" fmla="*/ 3291854 h 3291854"/>
              <a:gd name="connsiteX14" fmla="*/ 6314316 w 8732396"/>
              <a:gd name="connsiteY14" fmla="*/ 1666254 h 3291854"/>
              <a:gd name="connsiteX15" fmla="*/ 6631288 w 8732396"/>
              <a:gd name="connsiteY15" fmla="*/ 1936392 h 3291854"/>
              <a:gd name="connsiteX16" fmla="*/ 6927742 w 8732396"/>
              <a:gd name="connsiteY16" fmla="*/ 1198894 h 3291854"/>
              <a:gd name="connsiteX17" fmla="*/ 7134227 w 8732396"/>
              <a:gd name="connsiteY17" fmla="*/ 1583002 h 3291854"/>
              <a:gd name="connsiteX18" fmla="*/ 7269356 w 8732396"/>
              <a:gd name="connsiteY18" fmla="*/ 1666254 h 3291854"/>
              <a:gd name="connsiteX19" fmla="*/ 8732396 w 8732396"/>
              <a:gd name="connsiteY19"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1762478 w 8732396"/>
              <a:gd name="connsiteY5" fmla="*/ 2682142 h 3291854"/>
              <a:gd name="connsiteX6" fmla="*/ 3119779 w 8732396"/>
              <a:gd name="connsiteY6" fmla="*/ 1704011 h 3291854"/>
              <a:gd name="connsiteX7" fmla="*/ 4891916 w 8732396"/>
              <a:gd name="connsiteY7" fmla="*/ 1706894 h 3291854"/>
              <a:gd name="connsiteX8" fmla="*/ 4952802 w 8732396"/>
              <a:gd name="connsiteY8" fmla="*/ 1660458 h 3291854"/>
              <a:gd name="connsiteX9" fmla="*/ 5052791 w 8732396"/>
              <a:gd name="connsiteY9" fmla="*/ 1425187 h 3291854"/>
              <a:gd name="connsiteX10" fmla="*/ 5399916 w 8732396"/>
              <a:gd name="connsiteY10" fmla="*/ 1595134 h 3291854"/>
              <a:gd name="connsiteX11" fmla="*/ 5664076 w 8732396"/>
              <a:gd name="connsiteY11" fmla="*/ 14 h 3291854"/>
              <a:gd name="connsiteX12" fmla="*/ 6070476 w 8732396"/>
              <a:gd name="connsiteY12" fmla="*/ 3291854 h 3291854"/>
              <a:gd name="connsiteX13" fmla="*/ 6314316 w 8732396"/>
              <a:gd name="connsiteY13" fmla="*/ 1666254 h 3291854"/>
              <a:gd name="connsiteX14" fmla="*/ 6631288 w 8732396"/>
              <a:gd name="connsiteY14" fmla="*/ 1936392 h 3291854"/>
              <a:gd name="connsiteX15" fmla="*/ 6927742 w 8732396"/>
              <a:gd name="connsiteY15" fmla="*/ 1198894 h 3291854"/>
              <a:gd name="connsiteX16" fmla="*/ 7134227 w 8732396"/>
              <a:gd name="connsiteY16" fmla="*/ 1583002 h 3291854"/>
              <a:gd name="connsiteX17" fmla="*/ 7269356 w 8732396"/>
              <a:gd name="connsiteY17" fmla="*/ 1666254 h 3291854"/>
              <a:gd name="connsiteX18" fmla="*/ 8732396 w 8732396"/>
              <a:gd name="connsiteY18"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1474509 w 8732396"/>
              <a:gd name="connsiteY4" fmla="*/ 1721699 h 3291854"/>
              <a:gd name="connsiteX5" fmla="*/ 3119779 w 8732396"/>
              <a:gd name="connsiteY5" fmla="*/ 1704011 h 3291854"/>
              <a:gd name="connsiteX6" fmla="*/ 4891916 w 8732396"/>
              <a:gd name="connsiteY6" fmla="*/ 1706894 h 3291854"/>
              <a:gd name="connsiteX7" fmla="*/ 4952802 w 8732396"/>
              <a:gd name="connsiteY7" fmla="*/ 1660458 h 3291854"/>
              <a:gd name="connsiteX8" fmla="*/ 5052791 w 8732396"/>
              <a:gd name="connsiteY8" fmla="*/ 1425187 h 3291854"/>
              <a:gd name="connsiteX9" fmla="*/ 5399916 w 8732396"/>
              <a:gd name="connsiteY9" fmla="*/ 1595134 h 3291854"/>
              <a:gd name="connsiteX10" fmla="*/ 5664076 w 8732396"/>
              <a:gd name="connsiteY10" fmla="*/ 14 h 3291854"/>
              <a:gd name="connsiteX11" fmla="*/ 6070476 w 8732396"/>
              <a:gd name="connsiteY11" fmla="*/ 3291854 h 3291854"/>
              <a:gd name="connsiteX12" fmla="*/ 6314316 w 8732396"/>
              <a:gd name="connsiteY12" fmla="*/ 1666254 h 3291854"/>
              <a:gd name="connsiteX13" fmla="*/ 6631288 w 8732396"/>
              <a:gd name="connsiteY13" fmla="*/ 1936392 h 3291854"/>
              <a:gd name="connsiteX14" fmla="*/ 6927742 w 8732396"/>
              <a:gd name="connsiteY14" fmla="*/ 1198894 h 3291854"/>
              <a:gd name="connsiteX15" fmla="*/ 7134227 w 8732396"/>
              <a:gd name="connsiteY15" fmla="*/ 1583002 h 3291854"/>
              <a:gd name="connsiteX16" fmla="*/ 7269356 w 8732396"/>
              <a:gd name="connsiteY16" fmla="*/ 1666254 h 3291854"/>
              <a:gd name="connsiteX17" fmla="*/ 8732396 w 8732396"/>
              <a:gd name="connsiteY17"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1207871 w 8732396"/>
              <a:gd name="connsiteY3" fmla="*/ 1520316 h 3291854"/>
              <a:gd name="connsiteX4" fmla="*/ 3119779 w 8732396"/>
              <a:gd name="connsiteY4" fmla="*/ 1704011 h 3291854"/>
              <a:gd name="connsiteX5" fmla="*/ 4891916 w 8732396"/>
              <a:gd name="connsiteY5" fmla="*/ 1706894 h 3291854"/>
              <a:gd name="connsiteX6" fmla="*/ 4952802 w 8732396"/>
              <a:gd name="connsiteY6" fmla="*/ 1660458 h 3291854"/>
              <a:gd name="connsiteX7" fmla="*/ 5052791 w 8732396"/>
              <a:gd name="connsiteY7" fmla="*/ 1425187 h 3291854"/>
              <a:gd name="connsiteX8" fmla="*/ 5399916 w 8732396"/>
              <a:gd name="connsiteY8" fmla="*/ 1595134 h 3291854"/>
              <a:gd name="connsiteX9" fmla="*/ 5664076 w 8732396"/>
              <a:gd name="connsiteY9" fmla="*/ 14 h 3291854"/>
              <a:gd name="connsiteX10" fmla="*/ 6070476 w 8732396"/>
              <a:gd name="connsiteY10" fmla="*/ 3291854 h 3291854"/>
              <a:gd name="connsiteX11" fmla="*/ 6314316 w 8732396"/>
              <a:gd name="connsiteY11" fmla="*/ 1666254 h 3291854"/>
              <a:gd name="connsiteX12" fmla="*/ 6631288 w 8732396"/>
              <a:gd name="connsiteY12" fmla="*/ 1936392 h 3291854"/>
              <a:gd name="connsiteX13" fmla="*/ 6927742 w 8732396"/>
              <a:gd name="connsiteY13" fmla="*/ 1198894 h 3291854"/>
              <a:gd name="connsiteX14" fmla="*/ 7134227 w 8732396"/>
              <a:gd name="connsiteY14" fmla="*/ 1583002 h 3291854"/>
              <a:gd name="connsiteX15" fmla="*/ 7269356 w 8732396"/>
              <a:gd name="connsiteY15" fmla="*/ 1666254 h 3291854"/>
              <a:gd name="connsiteX16" fmla="*/ 8732396 w 8732396"/>
              <a:gd name="connsiteY16" fmla="*/ 1666254 h 3291854"/>
              <a:gd name="connsiteX0" fmla="*/ 0 w 8732396"/>
              <a:gd name="connsiteY0" fmla="*/ 1706894 h 3291854"/>
              <a:gd name="connsiteX1" fmla="*/ 1009892 w 8732396"/>
              <a:gd name="connsiteY1" fmla="*/ 1707176 h 3291854"/>
              <a:gd name="connsiteX2" fmla="*/ 1075440 w 8732396"/>
              <a:gd name="connsiteY2" fmla="*/ 1655217 h 3291854"/>
              <a:gd name="connsiteX3" fmla="*/ 3119779 w 8732396"/>
              <a:gd name="connsiteY3" fmla="*/ 1704011 h 3291854"/>
              <a:gd name="connsiteX4" fmla="*/ 4891916 w 8732396"/>
              <a:gd name="connsiteY4" fmla="*/ 1706894 h 3291854"/>
              <a:gd name="connsiteX5" fmla="*/ 4952802 w 8732396"/>
              <a:gd name="connsiteY5" fmla="*/ 1660458 h 3291854"/>
              <a:gd name="connsiteX6" fmla="*/ 5052791 w 8732396"/>
              <a:gd name="connsiteY6" fmla="*/ 1425187 h 3291854"/>
              <a:gd name="connsiteX7" fmla="*/ 5399916 w 8732396"/>
              <a:gd name="connsiteY7" fmla="*/ 1595134 h 3291854"/>
              <a:gd name="connsiteX8" fmla="*/ 5664076 w 8732396"/>
              <a:gd name="connsiteY8" fmla="*/ 14 h 3291854"/>
              <a:gd name="connsiteX9" fmla="*/ 6070476 w 8732396"/>
              <a:gd name="connsiteY9" fmla="*/ 3291854 h 3291854"/>
              <a:gd name="connsiteX10" fmla="*/ 6314316 w 8732396"/>
              <a:gd name="connsiteY10" fmla="*/ 1666254 h 3291854"/>
              <a:gd name="connsiteX11" fmla="*/ 6631288 w 8732396"/>
              <a:gd name="connsiteY11" fmla="*/ 1936392 h 3291854"/>
              <a:gd name="connsiteX12" fmla="*/ 6927742 w 8732396"/>
              <a:gd name="connsiteY12" fmla="*/ 1198894 h 3291854"/>
              <a:gd name="connsiteX13" fmla="*/ 7134227 w 8732396"/>
              <a:gd name="connsiteY13" fmla="*/ 1583002 h 3291854"/>
              <a:gd name="connsiteX14" fmla="*/ 7269356 w 8732396"/>
              <a:gd name="connsiteY14" fmla="*/ 1666254 h 3291854"/>
              <a:gd name="connsiteX15" fmla="*/ 8732396 w 8732396"/>
              <a:gd name="connsiteY15" fmla="*/ 1666254 h 3291854"/>
              <a:gd name="connsiteX0" fmla="*/ 0 w 8732396"/>
              <a:gd name="connsiteY0" fmla="*/ 1706894 h 3291854"/>
              <a:gd name="connsiteX1" fmla="*/ 1009892 w 8732396"/>
              <a:gd name="connsiteY1" fmla="*/ 1707176 h 3291854"/>
              <a:gd name="connsiteX2" fmla="*/ 3119779 w 8732396"/>
              <a:gd name="connsiteY2" fmla="*/ 1704011 h 3291854"/>
              <a:gd name="connsiteX3" fmla="*/ 4891916 w 8732396"/>
              <a:gd name="connsiteY3" fmla="*/ 1706894 h 3291854"/>
              <a:gd name="connsiteX4" fmla="*/ 4952802 w 8732396"/>
              <a:gd name="connsiteY4" fmla="*/ 1660458 h 3291854"/>
              <a:gd name="connsiteX5" fmla="*/ 5052791 w 8732396"/>
              <a:gd name="connsiteY5" fmla="*/ 1425187 h 3291854"/>
              <a:gd name="connsiteX6" fmla="*/ 5399916 w 8732396"/>
              <a:gd name="connsiteY6" fmla="*/ 1595134 h 3291854"/>
              <a:gd name="connsiteX7" fmla="*/ 5664076 w 8732396"/>
              <a:gd name="connsiteY7" fmla="*/ 14 h 3291854"/>
              <a:gd name="connsiteX8" fmla="*/ 6070476 w 8732396"/>
              <a:gd name="connsiteY8" fmla="*/ 3291854 h 3291854"/>
              <a:gd name="connsiteX9" fmla="*/ 6314316 w 8732396"/>
              <a:gd name="connsiteY9" fmla="*/ 1666254 h 3291854"/>
              <a:gd name="connsiteX10" fmla="*/ 6631288 w 8732396"/>
              <a:gd name="connsiteY10" fmla="*/ 1936392 h 3291854"/>
              <a:gd name="connsiteX11" fmla="*/ 6927742 w 8732396"/>
              <a:gd name="connsiteY11" fmla="*/ 1198894 h 3291854"/>
              <a:gd name="connsiteX12" fmla="*/ 7134227 w 8732396"/>
              <a:gd name="connsiteY12" fmla="*/ 1583002 h 3291854"/>
              <a:gd name="connsiteX13" fmla="*/ 7269356 w 8732396"/>
              <a:gd name="connsiteY13" fmla="*/ 1666254 h 3291854"/>
              <a:gd name="connsiteX14" fmla="*/ 8732396 w 8732396"/>
              <a:gd name="connsiteY14" fmla="*/ 1666254 h 3291854"/>
              <a:gd name="connsiteX0" fmla="*/ 0 w 8732396"/>
              <a:gd name="connsiteY0" fmla="*/ 1706894 h 3291854"/>
              <a:gd name="connsiteX1" fmla="*/ 3119779 w 8732396"/>
              <a:gd name="connsiteY1" fmla="*/ 1704011 h 3291854"/>
              <a:gd name="connsiteX2" fmla="*/ 4891916 w 8732396"/>
              <a:gd name="connsiteY2" fmla="*/ 1706894 h 3291854"/>
              <a:gd name="connsiteX3" fmla="*/ 4952802 w 8732396"/>
              <a:gd name="connsiteY3" fmla="*/ 1660458 h 3291854"/>
              <a:gd name="connsiteX4" fmla="*/ 5052791 w 8732396"/>
              <a:gd name="connsiteY4" fmla="*/ 1425187 h 3291854"/>
              <a:gd name="connsiteX5" fmla="*/ 5399916 w 8732396"/>
              <a:gd name="connsiteY5" fmla="*/ 1595134 h 3291854"/>
              <a:gd name="connsiteX6" fmla="*/ 5664076 w 8732396"/>
              <a:gd name="connsiteY6" fmla="*/ 14 h 3291854"/>
              <a:gd name="connsiteX7" fmla="*/ 6070476 w 8732396"/>
              <a:gd name="connsiteY7" fmla="*/ 3291854 h 3291854"/>
              <a:gd name="connsiteX8" fmla="*/ 6314316 w 8732396"/>
              <a:gd name="connsiteY8" fmla="*/ 1666254 h 3291854"/>
              <a:gd name="connsiteX9" fmla="*/ 6631288 w 8732396"/>
              <a:gd name="connsiteY9" fmla="*/ 1936392 h 3291854"/>
              <a:gd name="connsiteX10" fmla="*/ 6927742 w 8732396"/>
              <a:gd name="connsiteY10" fmla="*/ 1198894 h 3291854"/>
              <a:gd name="connsiteX11" fmla="*/ 7134227 w 8732396"/>
              <a:gd name="connsiteY11" fmla="*/ 1583002 h 3291854"/>
              <a:gd name="connsiteX12" fmla="*/ 7269356 w 8732396"/>
              <a:gd name="connsiteY12" fmla="*/ 1666254 h 3291854"/>
              <a:gd name="connsiteX13" fmla="*/ 8732396 w 8732396"/>
              <a:gd name="connsiteY13" fmla="*/ 1666254 h 3291854"/>
              <a:gd name="connsiteX0" fmla="*/ 0 w 5612617"/>
              <a:gd name="connsiteY0" fmla="*/ 1704011 h 3291854"/>
              <a:gd name="connsiteX1" fmla="*/ 1772137 w 5612617"/>
              <a:gd name="connsiteY1" fmla="*/ 1706894 h 3291854"/>
              <a:gd name="connsiteX2" fmla="*/ 1833023 w 5612617"/>
              <a:gd name="connsiteY2" fmla="*/ 1660458 h 3291854"/>
              <a:gd name="connsiteX3" fmla="*/ 1933012 w 5612617"/>
              <a:gd name="connsiteY3" fmla="*/ 1425187 h 3291854"/>
              <a:gd name="connsiteX4" fmla="*/ 2280137 w 5612617"/>
              <a:gd name="connsiteY4" fmla="*/ 1595134 h 3291854"/>
              <a:gd name="connsiteX5" fmla="*/ 2544297 w 5612617"/>
              <a:gd name="connsiteY5" fmla="*/ 14 h 3291854"/>
              <a:gd name="connsiteX6" fmla="*/ 2950697 w 5612617"/>
              <a:gd name="connsiteY6" fmla="*/ 3291854 h 3291854"/>
              <a:gd name="connsiteX7" fmla="*/ 3194537 w 5612617"/>
              <a:gd name="connsiteY7" fmla="*/ 1666254 h 3291854"/>
              <a:gd name="connsiteX8" fmla="*/ 3511509 w 5612617"/>
              <a:gd name="connsiteY8" fmla="*/ 1936392 h 3291854"/>
              <a:gd name="connsiteX9" fmla="*/ 3807963 w 5612617"/>
              <a:gd name="connsiteY9" fmla="*/ 1198894 h 3291854"/>
              <a:gd name="connsiteX10" fmla="*/ 4014448 w 5612617"/>
              <a:gd name="connsiteY10" fmla="*/ 1583002 h 3291854"/>
              <a:gd name="connsiteX11" fmla="*/ 4149577 w 5612617"/>
              <a:gd name="connsiteY11" fmla="*/ 1666254 h 3291854"/>
              <a:gd name="connsiteX12" fmla="*/ 5612617 w 5612617"/>
              <a:gd name="connsiteY12" fmla="*/ 1666254 h 3291854"/>
              <a:gd name="connsiteX0" fmla="*/ 0 w 7254678"/>
              <a:gd name="connsiteY0" fmla="*/ 1704011 h 3291854"/>
              <a:gd name="connsiteX1" fmla="*/ 1772137 w 7254678"/>
              <a:gd name="connsiteY1" fmla="*/ 1706894 h 3291854"/>
              <a:gd name="connsiteX2" fmla="*/ 1833023 w 7254678"/>
              <a:gd name="connsiteY2" fmla="*/ 1660458 h 3291854"/>
              <a:gd name="connsiteX3" fmla="*/ 1933012 w 7254678"/>
              <a:gd name="connsiteY3" fmla="*/ 1425187 h 3291854"/>
              <a:gd name="connsiteX4" fmla="*/ 2280137 w 7254678"/>
              <a:gd name="connsiteY4" fmla="*/ 1595134 h 3291854"/>
              <a:gd name="connsiteX5" fmla="*/ 2544297 w 7254678"/>
              <a:gd name="connsiteY5" fmla="*/ 14 h 3291854"/>
              <a:gd name="connsiteX6" fmla="*/ 2950697 w 7254678"/>
              <a:gd name="connsiteY6" fmla="*/ 3291854 h 3291854"/>
              <a:gd name="connsiteX7" fmla="*/ 3194537 w 7254678"/>
              <a:gd name="connsiteY7" fmla="*/ 1666254 h 3291854"/>
              <a:gd name="connsiteX8" fmla="*/ 3511509 w 7254678"/>
              <a:gd name="connsiteY8" fmla="*/ 1936392 h 3291854"/>
              <a:gd name="connsiteX9" fmla="*/ 3807963 w 7254678"/>
              <a:gd name="connsiteY9" fmla="*/ 1198894 h 3291854"/>
              <a:gd name="connsiteX10" fmla="*/ 4014448 w 7254678"/>
              <a:gd name="connsiteY10" fmla="*/ 1583002 h 3291854"/>
              <a:gd name="connsiteX11" fmla="*/ 4149577 w 7254678"/>
              <a:gd name="connsiteY11" fmla="*/ 1666254 h 3291854"/>
              <a:gd name="connsiteX12" fmla="*/ 7254678 w 7254678"/>
              <a:gd name="connsiteY12" fmla="*/ 1666254 h 3291854"/>
              <a:gd name="connsiteX0" fmla="*/ 0 w 12436591"/>
              <a:gd name="connsiteY0" fmla="*/ 1704011 h 3291854"/>
              <a:gd name="connsiteX1" fmla="*/ 6954050 w 12436591"/>
              <a:gd name="connsiteY1" fmla="*/ 1706894 h 3291854"/>
              <a:gd name="connsiteX2" fmla="*/ 7014936 w 12436591"/>
              <a:gd name="connsiteY2" fmla="*/ 1660458 h 3291854"/>
              <a:gd name="connsiteX3" fmla="*/ 7114925 w 12436591"/>
              <a:gd name="connsiteY3" fmla="*/ 1425187 h 3291854"/>
              <a:gd name="connsiteX4" fmla="*/ 7462050 w 12436591"/>
              <a:gd name="connsiteY4" fmla="*/ 1595134 h 3291854"/>
              <a:gd name="connsiteX5" fmla="*/ 7726210 w 12436591"/>
              <a:gd name="connsiteY5" fmla="*/ 14 h 3291854"/>
              <a:gd name="connsiteX6" fmla="*/ 8132610 w 12436591"/>
              <a:gd name="connsiteY6" fmla="*/ 3291854 h 3291854"/>
              <a:gd name="connsiteX7" fmla="*/ 8376450 w 12436591"/>
              <a:gd name="connsiteY7" fmla="*/ 1666254 h 3291854"/>
              <a:gd name="connsiteX8" fmla="*/ 8693422 w 12436591"/>
              <a:gd name="connsiteY8" fmla="*/ 1936392 h 3291854"/>
              <a:gd name="connsiteX9" fmla="*/ 8989876 w 12436591"/>
              <a:gd name="connsiteY9" fmla="*/ 1198894 h 3291854"/>
              <a:gd name="connsiteX10" fmla="*/ 9196361 w 12436591"/>
              <a:gd name="connsiteY10" fmla="*/ 1583002 h 3291854"/>
              <a:gd name="connsiteX11" fmla="*/ 9331490 w 12436591"/>
              <a:gd name="connsiteY11" fmla="*/ 1666254 h 3291854"/>
              <a:gd name="connsiteX12" fmla="*/ 12436591 w 12436591"/>
              <a:gd name="connsiteY12" fmla="*/ 1666254 h 3291854"/>
              <a:gd name="connsiteX0" fmla="*/ 0 w 21863817"/>
              <a:gd name="connsiteY0" fmla="*/ 1729165 h 3291854"/>
              <a:gd name="connsiteX1" fmla="*/ 16381276 w 21863817"/>
              <a:gd name="connsiteY1" fmla="*/ 1706894 h 3291854"/>
              <a:gd name="connsiteX2" fmla="*/ 16442162 w 21863817"/>
              <a:gd name="connsiteY2" fmla="*/ 1660458 h 3291854"/>
              <a:gd name="connsiteX3" fmla="*/ 16542151 w 21863817"/>
              <a:gd name="connsiteY3" fmla="*/ 1425187 h 3291854"/>
              <a:gd name="connsiteX4" fmla="*/ 16889276 w 21863817"/>
              <a:gd name="connsiteY4" fmla="*/ 1595134 h 3291854"/>
              <a:gd name="connsiteX5" fmla="*/ 17153436 w 21863817"/>
              <a:gd name="connsiteY5" fmla="*/ 14 h 3291854"/>
              <a:gd name="connsiteX6" fmla="*/ 17559836 w 21863817"/>
              <a:gd name="connsiteY6" fmla="*/ 3291854 h 3291854"/>
              <a:gd name="connsiteX7" fmla="*/ 17803676 w 21863817"/>
              <a:gd name="connsiteY7" fmla="*/ 1666254 h 3291854"/>
              <a:gd name="connsiteX8" fmla="*/ 18120648 w 21863817"/>
              <a:gd name="connsiteY8" fmla="*/ 1936392 h 3291854"/>
              <a:gd name="connsiteX9" fmla="*/ 18417102 w 21863817"/>
              <a:gd name="connsiteY9" fmla="*/ 1198894 h 3291854"/>
              <a:gd name="connsiteX10" fmla="*/ 18623587 w 21863817"/>
              <a:gd name="connsiteY10" fmla="*/ 1583002 h 3291854"/>
              <a:gd name="connsiteX11" fmla="*/ 18758716 w 21863817"/>
              <a:gd name="connsiteY11" fmla="*/ 1666254 h 3291854"/>
              <a:gd name="connsiteX12" fmla="*/ 21863817 w 21863817"/>
              <a:gd name="connsiteY12" fmla="*/ 1666254 h 329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3817" h="3291854">
                <a:moveTo>
                  <a:pt x="0" y="1729165"/>
                </a:moveTo>
                <a:lnTo>
                  <a:pt x="16381276" y="1706894"/>
                </a:lnTo>
                <a:cubicBezTo>
                  <a:pt x="16420161" y="1703189"/>
                  <a:pt x="16428683" y="1685625"/>
                  <a:pt x="16442162" y="1660458"/>
                </a:cubicBezTo>
                <a:cubicBezTo>
                  <a:pt x="16455641" y="1635291"/>
                  <a:pt x="16465410" y="1435268"/>
                  <a:pt x="16542151" y="1425187"/>
                </a:cubicBezTo>
                <a:cubicBezTo>
                  <a:pt x="16618892" y="1415107"/>
                  <a:pt x="16787395" y="1832663"/>
                  <a:pt x="16889276" y="1595134"/>
                </a:cubicBezTo>
                <a:cubicBezTo>
                  <a:pt x="16991157" y="1357605"/>
                  <a:pt x="17028634" y="-5150"/>
                  <a:pt x="17153436" y="14"/>
                </a:cubicBezTo>
                <a:cubicBezTo>
                  <a:pt x="17278238" y="5178"/>
                  <a:pt x="17446559" y="3291535"/>
                  <a:pt x="17559836" y="3291854"/>
                </a:cubicBezTo>
                <a:cubicBezTo>
                  <a:pt x="17673113" y="3292173"/>
                  <a:pt x="17710207" y="1892164"/>
                  <a:pt x="17803676" y="1666254"/>
                </a:cubicBezTo>
                <a:cubicBezTo>
                  <a:pt x="17897145" y="1440344"/>
                  <a:pt x="18018410" y="2014285"/>
                  <a:pt x="18120648" y="1936392"/>
                </a:cubicBezTo>
                <a:cubicBezTo>
                  <a:pt x="18222886" y="1858499"/>
                  <a:pt x="18333279" y="1257792"/>
                  <a:pt x="18417102" y="1198894"/>
                </a:cubicBezTo>
                <a:cubicBezTo>
                  <a:pt x="18500925" y="1139996"/>
                  <a:pt x="18590856" y="1536575"/>
                  <a:pt x="18623587" y="1583002"/>
                </a:cubicBezTo>
                <a:cubicBezTo>
                  <a:pt x="18656318" y="1629429"/>
                  <a:pt x="18692447" y="1661255"/>
                  <a:pt x="18758716" y="1666254"/>
                </a:cubicBezTo>
                <a:lnTo>
                  <a:pt x="21863817" y="1666254"/>
                </a:lnTo>
              </a:path>
            </a:pathLst>
          </a:custGeom>
          <a:ln/>
        </p:spPr>
        <p:style>
          <a:lnRef idx="3">
            <a:schemeClr val="accent4"/>
          </a:lnRef>
          <a:fillRef idx="0">
            <a:schemeClr val="accent4"/>
          </a:fillRef>
          <a:effectRef idx="2">
            <a:schemeClr val="accent4"/>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0000"/>
              </a:solidFill>
            </a:endParaRPr>
          </a:p>
        </p:txBody>
      </p:sp>
      <p:sp>
        <p:nvSpPr>
          <p:cNvPr id="6" name="TextBox 5"/>
          <p:cNvSpPr txBox="1"/>
          <p:nvPr/>
        </p:nvSpPr>
        <p:spPr>
          <a:xfrm>
            <a:off x="3304980" y="5413011"/>
            <a:ext cx="5184881" cy="515526"/>
          </a:xfrm>
          <a:prstGeom prst="rect">
            <a:avLst/>
          </a:prstGeom>
          <a:noFill/>
        </p:spPr>
        <p:txBody>
          <a:bodyPr wrap="none" rtlCol="0">
            <a:spAutoFit/>
          </a:bodyPr>
          <a:lstStyle/>
          <a:p>
            <a:r>
              <a:rPr lang="en-US" sz="2750" dirty="0" smtClean="0">
                <a:solidFill>
                  <a:prstClr val="white"/>
                </a:solidFill>
              </a:rPr>
              <a:t>TCS </a:t>
            </a:r>
            <a:r>
              <a:rPr lang="en-US" sz="2750" dirty="0" err="1" smtClean="0">
                <a:solidFill>
                  <a:prstClr val="white"/>
                </a:solidFill>
              </a:rPr>
              <a:t>ClinPharm</a:t>
            </a:r>
            <a:r>
              <a:rPr lang="en-US" sz="2750" dirty="0" smtClean="0">
                <a:solidFill>
                  <a:prstClr val="white"/>
                </a:solidFill>
              </a:rPr>
              <a:t> Capability Overview</a:t>
            </a:r>
            <a:endParaRPr lang="en-US" sz="2750" dirty="0">
              <a:solidFill>
                <a:prstClr val="white"/>
              </a:solidFill>
            </a:endParaRPr>
          </a:p>
        </p:txBody>
      </p:sp>
      <p:sp>
        <p:nvSpPr>
          <p:cNvPr id="7" name="TextBox 6"/>
          <p:cNvSpPr txBox="1"/>
          <p:nvPr/>
        </p:nvSpPr>
        <p:spPr>
          <a:xfrm>
            <a:off x="3304980" y="6124051"/>
            <a:ext cx="1651414" cy="369332"/>
          </a:xfrm>
          <a:prstGeom prst="rect">
            <a:avLst/>
          </a:prstGeom>
          <a:noFill/>
        </p:spPr>
        <p:txBody>
          <a:bodyPr wrap="none" rtlCol="0">
            <a:spAutoFit/>
          </a:bodyPr>
          <a:lstStyle/>
          <a:p>
            <a:r>
              <a:rPr lang="en-US" dirty="0" smtClean="0">
                <a:solidFill>
                  <a:prstClr val="white"/>
                </a:solidFill>
              </a:rPr>
              <a:t>DD-MMM-YYYY</a:t>
            </a:r>
            <a:endParaRPr lang="en-US" dirty="0">
              <a:solidFill>
                <a:prstClr val="white"/>
              </a:solidFill>
            </a:endParaRPr>
          </a:p>
        </p:txBody>
      </p:sp>
    </p:spTree>
    <p:extLst>
      <p:ext uri="{BB962C8B-B14F-4D97-AF65-F5344CB8AC3E}">
        <p14:creationId xmlns:p14="http://schemas.microsoft.com/office/powerpoint/2010/main" val="337239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1000"/>
                                        <p:tgtEl>
                                          <p:spTgt spid="6"/>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left)">
                                      <p:cBhvr>
                                        <p:cTn id="14"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2800" b="1" dirty="0"/>
              <a:t>Thank You!</a:t>
            </a:r>
          </a:p>
        </p:txBody>
      </p:sp>
    </p:spTree>
    <p:extLst>
      <p:ext uri="{BB962C8B-B14F-4D97-AF65-F5344CB8AC3E}">
        <p14:creationId xmlns:p14="http://schemas.microsoft.com/office/powerpoint/2010/main" val="2900948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p:cNvSpPr txBox="1">
            <a:spLocks/>
          </p:cNvSpPr>
          <p:nvPr/>
        </p:nvSpPr>
        <p:spPr>
          <a:xfrm>
            <a:off x="3882094" y="1572153"/>
            <a:ext cx="7700306" cy="4230262"/>
          </a:xfrm>
          <a:prstGeom prst="rect">
            <a:avLst/>
          </a:prstGeom>
          <a:solidFill>
            <a:srgbClr val="6DCFF6"/>
          </a:solidFill>
          <a:ln w="12700">
            <a:solidFill>
              <a:srgbClr val="6DCFF6"/>
            </a:solidFill>
            <a:miter lim="800000"/>
            <a:headEnd/>
            <a:tailEnd/>
          </a:ln>
        </p:spPr>
        <p:txBody>
          <a:bodyPr anchor="ctr">
            <a:noAutofit/>
          </a:bodyPr>
          <a:lst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chemeClr val="tx1"/>
              </a:buClr>
              <a:buFont typeface="Arial" panose="020B0604020202020204" pitchFamily="34" charset="0"/>
              <a:buChar char="•"/>
            </a:pPr>
            <a:endParaRPr lang="en-US" altLang="en-US" sz="1200" dirty="0" smtClean="0"/>
          </a:p>
        </p:txBody>
      </p:sp>
      <p:sp>
        <p:nvSpPr>
          <p:cNvPr id="6" name="Title 5"/>
          <p:cNvSpPr>
            <a:spLocks noGrp="1"/>
          </p:cNvSpPr>
          <p:nvPr>
            <p:ph type="title"/>
          </p:nvPr>
        </p:nvSpPr>
        <p:spPr/>
        <p:txBody>
          <a:bodyPr>
            <a:normAutofit/>
          </a:bodyPr>
          <a:lstStyle/>
          <a:p>
            <a:r>
              <a:rPr lang="en-US" dirty="0"/>
              <a:t>Confidentiality </a:t>
            </a:r>
            <a:r>
              <a:rPr lang="en-US" dirty="0" smtClean="0"/>
              <a:t>Statement</a:t>
            </a:r>
            <a:endParaRPr lang="en-US" dirty="0"/>
          </a:p>
        </p:txBody>
      </p:sp>
      <p:sp>
        <p:nvSpPr>
          <p:cNvPr id="10" name="Content Placeholder 2"/>
          <p:cNvSpPr>
            <a:spLocks noGrp="1"/>
          </p:cNvSpPr>
          <p:nvPr>
            <p:ph idx="1"/>
          </p:nvPr>
        </p:nvSpPr>
        <p:spPr>
          <a:xfrm>
            <a:off x="4012720" y="1302311"/>
            <a:ext cx="7874479" cy="4366861"/>
          </a:xfrm>
          <a:solidFill>
            <a:schemeClr val="bg1">
              <a:lumMod val="95000"/>
            </a:schemeClr>
          </a:solidFill>
          <a:ln w="12700">
            <a:solidFill>
              <a:srgbClr val="6DCFF6"/>
            </a:solidFill>
            <a:miter lim="800000"/>
            <a:headEnd/>
            <a:tailEnd/>
          </a:ln>
        </p:spPr>
        <p:txBody>
          <a:bodyPr lIns="274320" rIns="274320" anchor="ctr"/>
          <a:lstStyle/>
          <a:p>
            <a:pPr marL="0" indent="0" algn="just">
              <a:lnSpc>
                <a:spcPct val="150000"/>
              </a:lnSpc>
              <a:spcBef>
                <a:spcPts val="600"/>
              </a:spcBef>
              <a:buClr>
                <a:schemeClr val="tx1"/>
              </a:buClr>
              <a:buNone/>
            </a:pPr>
            <a:r>
              <a:rPr lang="en-US" altLang="en-US" sz="1200" dirty="0"/>
              <a:t>This document contains information which is commercially confidential to Tata Consultancy Services Ltd. ("TCS") and is provided for the sole purpose of permitting the recipient to evaluate the proposal submitted within the document. In consideration of the receipt of this document, the recipient agrees to maintain the information it contains in confidence and not to reproduce or otherwise disclose the contents of this document to any person outside the recipient's evaluation team or nominated advisors. The document may not be used, reproduced or disclosed to others, except as specifically permitted by TCS in writing. The recipient of this document, by its retention and use, agrees to take reasonable </a:t>
            </a:r>
            <a:r>
              <a:rPr lang="en-US" altLang="en-US" sz="1200" dirty="0" smtClean="0"/>
              <a:t> endeavours </a:t>
            </a:r>
            <a:r>
              <a:rPr lang="en-US" altLang="en-US" sz="1200" dirty="0"/>
              <a:t>to protect the document and the information it contains from loss or theft.</a:t>
            </a:r>
          </a:p>
          <a:p>
            <a:pPr marL="0" indent="0" algn="just">
              <a:lnSpc>
                <a:spcPct val="150000"/>
              </a:lnSpc>
              <a:spcBef>
                <a:spcPts val="600"/>
              </a:spcBef>
              <a:buClr>
                <a:schemeClr val="tx1"/>
              </a:buClr>
              <a:buNone/>
            </a:pPr>
            <a:endParaRPr lang="en-US" altLang="en-US" sz="1200" dirty="0"/>
          </a:p>
          <a:p>
            <a:pPr marL="0" indent="0" algn="just">
              <a:lnSpc>
                <a:spcPct val="150000"/>
              </a:lnSpc>
              <a:spcBef>
                <a:spcPts val="600"/>
              </a:spcBef>
              <a:buClr>
                <a:schemeClr val="tx1"/>
              </a:buClr>
              <a:buNone/>
            </a:pPr>
            <a:r>
              <a:rPr lang="en-US" altLang="en-US" sz="1200" dirty="0"/>
              <a:t>© </a:t>
            </a:r>
            <a:r>
              <a:rPr lang="en-US" altLang="en-US" sz="1200" dirty="0" smtClean="0"/>
              <a:t>2017 </a:t>
            </a:r>
            <a:r>
              <a:rPr lang="en-US" altLang="en-US" sz="1200" dirty="0"/>
              <a:t>- TATA Consultancy Services Limited (TCS)</a:t>
            </a:r>
          </a:p>
          <a:p>
            <a:pPr marL="0" indent="0" algn="just">
              <a:lnSpc>
                <a:spcPct val="150000"/>
              </a:lnSpc>
              <a:spcBef>
                <a:spcPts val="600"/>
              </a:spcBef>
              <a:buClr>
                <a:schemeClr val="tx1"/>
              </a:buClr>
              <a:buNone/>
            </a:pPr>
            <a:endParaRPr lang="en-US" altLang="en-US" sz="1200" dirty="0"/>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2094" y="894986"/>
            <a:ext cx="930523" cy="930523"/>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236" y="2017108"/>
            <a:ext cx="2657353" cy="2791704"/>
          </a:xfrm>
          <a:prstGeom prst="rect">
            <a:avLst/>
          </a:prstGeom>
        </p:spPr>
      </p:pic>
      <p:cxnSp>
        <p:nvCxnSpPr>
          <p:cNvPr id="4" name="Straight Connector 3"/>
          <p:cNvCxnSpPr/>
          <p:nvPr/>
        </p:nvCxnSpPr>
        <p:spPr>
          <a:xfrm>
            <a:off x="3333750" y="1106487"/>
            <a:ext cx="0" cy="5022066"/>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1849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502486" y="2480270"/>
            <a:ext cx="2926752" cy="2475188"/>
            <a:chOff x="278470" y="808165"/>
            <a:chExt cx="2302390" cy="2506235"/>
          </a:xfrm>
        </p:grpSpPr>
        <p:sp>
          <p:nvSpPr>
            <p:cNvPr id="42" name="Rounded Rectangle 41"/>
            <p:cNvSpPr/>
            <p:nvPr/>
          </p:nvSpPr>
          <p:spPr>
            <a:xfrm>
              <a:off x="278470" y="808165"/>
              <a:ext cx="2302390" cy="2506235"/>
            </a:xfrm>
            <a:prstGeom prst="roundRect">
              <a:avLst>
                <a:gd name="adj" fmla="val 10000"/>
              </a:avLst>
            </a:prstGeom>
            <a:solidFill>
              <a:sysClr val="window" lastClr="FFFFFF">
                <a:alpha val="90000"/>
                <a:hueOff val="0"/>
                <a:satOff val="0"/>
                <a:lumOff val="0"/>
                <a:alphaOff val="0"/>
              </a:sysClr>
            </a:solidFill>
            <a:ln w="25400" cap="flat" cmpd="sng" algn="ctr">
              <a:solidFill>
                <a:schemeClr val="tx2">
                  <a:lumMod val="40000"/>
                  <a:lumOff val="60000"/>
                </a:scheme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3" name="Rounded Rectangle 4"/>
            <p:cNvSpPr/>
            <p:nvPr/>
          </p:nvSpPr>
          <p:spPr>
            <a:xfrm>
              <a:off x="345905" y="947353"/>
              <a:ext cx="2167520" cy="23670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78232" rIns="78232" bIns="78232" numCol="1" spcCol="1270" anchor="b" anchorCtr="0">
              <a:noAutofit/>
            </a:bodyPr>
            <a:lstStyle/>
            <a:p>
              <a:pPr marL="111125" marR="12700" lvl="1" indent="-111125" defTabSz="466725">
                <a:spcBef>
                  <a:spcPct val="0"/>
                </a:spcBef>
                <a:buFont typeface="Arial"/>
                <a:buChar char="••"/>
                <a:tabLst>
                  <a:tab pos="184785" algn="l"/>
                </a:tabLst>
              </a:pPr>
              <a:r>
                <a:rPr lang="en-US" sz="1400" b="1" dirty="0">
                  <a:latin typeface="+mj-lt"/>
                  <a:cs typeface="Arial" pitchFamily="34" charset="0"/>
                </a:rPr>
                <a:t>Statistical and programming input to protocol, trial design and CRF development and edit checks</a:t>
              </a:r>
            </a:p>
            <a:p>
              <a:pPr marL="111125" lvl="1" indent="-111125" defTabSz="466725">
                <a:spcBef>
                  <a:spcPct val="0"/>
                </a:spcBef>
                <a:buFont typeface="Arial"/>
                <a:buChar char="••"/>
                <a:tabLst>
                  <a:tab pos="184785" algn="l"/>
                </a:tabLst>
              </a:pPr>
              <a:r>
                <a:rPr lang="en-US" sz="1400" b="1" dirty="0" smtClean="0">
                  <a:latin typeface="+mj-lt"/>
                  <a:cs typeface="Arial" pitchFamily="34" charset="0"/>
                </a:rPr>
                <a:t>Randomization </a:t>
              </a:r>
              <a:r>
                <a:rPr lang="en-US" sz="1400" b="1" dirty="0">
                  <a:latin typeface="+mj-lt"/>
                  <a:cs typeface="Arial" pitchFamily="34" charset="0"/>
                </a:rPr>
                <a:t>schedule generation</a:t>
              </a:r>
            </a:p>
            <a:p>
              <a:pPr marL="111125" lvl="1" indent="-111125" defTabSz="466725">
                <a:spcBef>
                  <a:spcPct val="0"/>
                </a:spcBef>
                <a:buFont typeface="Arial"/>
                <a:buChar char="••"/>
                <a:tabLst>
                  <a:tab pos="184785" algn="l"/>
                </a:tabLst>
              </a:pPr>
              <a:r>
                <a:rPr lang="en-US" sz="1400" b="1" dirty="0" smtClean="0">
                  <a:latin typeface="+mj-lt"/>
                  <a:cs typeface="Arial" pitchFamily="34" charset="0"/>
                </a:rPr>
                <a:t>Statistical </a:t>
              </a:r>
              <a:r>
                <a:rPr lang="en-US" sz="1400" b="1" dirty="0">
                  <a:latin typeface="+mj-lt"/>
                  <a:cs typeface="Arial" pitchFamily="34" charset="0"/>
                </a:rPr>
                <a:t>Analysis Plan (SAP) and output mock </a:t>
              </a:r>
              <a:r>
                <a:rPr lang="en-US" sz="1400" b="1" dirty="0" smtClean="0">
                  <a:latin typeface="+mj-lt"/>
                  <a:cs typeface="Arial" pitchFamily="34" charset="0"/>
                </a:rPr>
                <a:t>shells</a:t>
              </a:r>
            </a:p>
            <a:p>
              <a:pPr marL="111125" lvl="1" indent="-111125" defTabSz="466725">
                <a:spcBef>
                  <a:spcPct val="0"/>
                </a:spcBef>
                <a:buFont typeface="Arial"/>
                <a:buChar char="••"/>
                <a:tabLst>
                  <a:tab pos="184785" algn="l"/>
                </a:tabLst>
              </a:pPr>
              <a:r>
                <a:rPr lang="en-US" sz="1400" b="1" dirty="0" err="1" smtClean="0">
                  <a:latin typeface="+mj-lt"/>
                  <a:cs typeface="Arial" pitchFamily="34" charset="0"/>
                </a:rPr>
                <a:t>tsDTS</a:t>
              </a:r>
              <a:r>
                <a:rPr lang="en-US" sz="1400" b="1" dirty="0" smtClean="0">
                  <a:latin typeface="+mj-lt"/>
                  <a:cs typeface="Arial" pitchFamily="34" charset="0"/>
                </a:rPr>
                <a:t> (Data Transfer Specification) review</a:t>
              </a:r>
              <a:endParaRPr lang="en-US" sz="1400" b="1" dirty="0">
                <a:latin typeface="+mj-lt"/>
                <a:cs typeface="Arial" pitchFamily="34" charset="0"/>
              </a:endParaRPr>
            </a:p>
            <a:p>
              <a:pPr marL="111125" lvl="1" indent="-111125" defTabSz="466725">
                <a:spcBef>
                  <a:spcPct val="0"/>
                </a:spcBef>
                <a:buFont typeface="Arial"/>
                <a:buChar char="••"/>
                <a:tabLst>
                  <a:tab pos="184785" algn="l"/>
                </a:tabLst>
              </a:pPr>
              <a:r>
                <a:rPr lang="en-US" sz="1400" b="1" dirty="0" smtClean="0">
                  <a:latin typeface="+mj-lt"/>
                  <a:cs typeface="Arial" pitchFamily="34" charset="0"/>
                </a:rPr>
                <a:t>SDTM </a:t>
              </a:r>
              <a:r>
                <a:rPr lang="en-US" sz="1400" b="1" dirty="0">
                  <a:latin typeface="+mj-lt"/>
                  <a:cs typeface="Arial" pitchFamily="34" charset="0"/>
                </a:rPr>
                <a:t>mapping specification</a:t>
              </a:r>
            </a:p>
          </p:txBody>
        </p:sp>
      </p:grpSp>
      <p:grpSp>
        <p:nvGrpSpPr>
          <p:cNvPr id="44" name="Group 43"/>
          <p:cNvGrpSpPr/>
          <p:nvPr/>
        </p:nvGrpSpPr>
        <p:grpSpPr>
          <a:xfrm>
            <a:off x="9105375" y="3805083"/>
            <a:ext cx="2631699" cy="2433485"/>
            <a:chOff x="283650" y="891164"/>
            <a:chExt cx="2302390" cy="2506235"/>
          </a:xfrm>
        </p:grpSpPr>
        <p:sp>
          <p:nvSpPr>
            <p:cNvPr id="45" name="Rounded Rectangle 44"/>
            <p:cNvSpPr/>
            <p:nvPr/>
          </p:nvSpPr>
          <p:spPr>
            <a:xfrm>
              <a:off x="283650" y="891164"/>
              <a:ext cx="2302390" cy="2506235"/>
            </a:xfrm>
            <a:prstGeom prst="roundRect">
              <a:avLst>
                <a:gd name="adj" fmla="val 10000"/>
              </a:avLst>
            </a:prstGeom>
            <a:solidFill>
              <a:sysClr val="window" lastClr="FFFFFF">
                <a:alpha val="90000"/>
                <a:hueOff val="0"/>
                <a:satOff val="0"/>
                <a:lumOff val="0"/>
                <a:alphaOff val="0"/>
              </a:sysClr>
            </a:solidFill>
            <a:ln w="25400" cap="flat" cmpd="sng" algn="ctr">
              <a:solidFill>
                <a:schemeClr val="accent6">
                  <a:lumMod val="40000"/>
                  <a:lumOff val="60000"/>
                </a:scheme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6" name="Rounded Rectangle 4"/>
            <p:cNvSpPr/>
            <p:nvPr/>
          </p:nvSpPr>
          <p:spPr>
            <a:xfrm>
              <a:off x="351085" y="958599"/>
              <a:ext cx="2167520" cy="23713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78232" rIns="78232" bIns="78232" numCol="1" spcCol="1270" anchor="ctr" anchorCtr="0">
              <a:noAutofit/>
            </a:bodyPr>
            <a:lstStyle/>
            <a:p>
              <a:pPr marL="111125" lvl="1" indent="-111125" defTabSz="466725">
                <a:lnSpc>
                  <a:spcPts val="1500"/>
                </a:lnSpc>
                <a:spcBef>
                  <a:spcPct val="0"/>
                </a:spcBef>
                <a:buFont typeface="Arial"/>
                <a:buChar char="••"/>
                <a:tabLst>
                  <a:tab pos="184785" algn="l"/>
                </a:tabLst>
              </a:pPr>
              <a:r>
                <a:rPr lang="en-US" sz="1400" b="1" dirty="0">
                  <a:latin typeface="+mj-lt"/>
                  <a:cs typeface="Arial" pitchFamily="34" charset="0"/>
                </a:rPr>
                <a:t>Support for Topline results</a:t>
              </a:r>
            </a:p>
            <a:p>
              <a:pPr marL="111125" lvl="1" indent="-111125" defTabSz="466725">
                <a:lnSpc>
                  <a:spcPts val="1500"/>
                </a:lnSpc>
                <a:spcBef>
                  <a:spcPct val="0"/>
                </a:spcBef>
                <a:buFont typeface="Arial"/>
                <a:buChar char="••"/>
                <a:tabLst>
                  <a:tab pos="184785" algn="l"/>
                </a:tabLst>
              </a:pPr>
              <a:r>
                <a:rPr lang="en-US" sz="1400" b="1" dirty="0">
                  <a:latin typeface="+mj-lt"/>
                  <a:cs typeface="Arial" pitchFamily="34" charset="0"/>
                </a:rPr>
                <a:t>Statistical input/ review of clinical study report (CSR)</a:t>
              </a:r>
            </a:p>
            <a:p>
              <a:pPr marL="111125" lvl="1" indent="-111125" defTabSz="466725">
                <a:lnSpc>
                  <a:spcPts val="1500"/>
                </a:lnSpc>
                <a:spcBef>
                  <a:spcPct val="0"/>
                </a:spcBef>
                <a:buFont typeface="Arial"/>
                <a:buChar char="••"/>
                <a:tabLst>
                  <a:tab pos="184785" algn="l"/>
                </a:tabLst>
              </a:pPr>
              <a:r>
                <a:rPr lang="en-US" sz="1400" b="1" dirty="0">
                  <a:latin typeface="+mj-lt"/>
                  <a:cs typeface="Arial" pitchFamily="34" charset="0"/>
                </a:rPr>
                <a:t>Generation of final analysis datasets and TLFs post </a:t>
              </a:r>
              <a:r>
                <a:rPr lang="en-US" sz="1400" b="1" dirty="0" smtClean="0">
                  <a:latin typeface="+mj-lt"/>
                  <a:cs typeface="Arial" pitchFamily="34" charset="0"/>
                </a:rPr>
                <a:t>DB lock</a:t>
              </a:r>
            </a:p>
            <a:p>
              <a:pPr marL="111125" lvl="1" indent="-111125" defTabSz="466725">
                <a:lnSpc>
                  <a:spcPts val="1500"/>
                </a:lnSpc>
                <a:spcBef>
                  <a:spcPct val="0"/>
                </a:spcBef>
                <a:buFont typeface="Arial"/>
                <a:buChar char="••"/>
                <a:tabLst>
                  <a:tab pos="184785" algn="l"/>
                </a:tabLst>
              </a:pPr>
              <a:r>
                <a:rPr lang="en-US" sz="1400" b="1" dirty="0" smtClean="0">
                  <a:latin typeface="+mj-lt"/>
                  <a:cs typeface="Arial" pitchFamily="34" charset="0"/>
                </a:rPr>
                <a:t>SDTM/</a:t>
              </a:r>
              <a:r>
                <a:rPr lang="en-US" sz="1400" b="1" dirty="0" err="1" smtClean="0">
                  <a:latin typeface="+mj-lt"/>
                  <a:cs typeface="Arial" pitchFamily="34" charset="0"/>
                </a:rPr>
                <a:t>ADaM</a:t>
              </a:r>
              <a:r>
                <a:rPr lang="en-US" sz="1400" b="1" dirty="0" smtClean="0">
                  <a:latin typeface="+mj-lt"/>
                  <a:cs typeface="Arial" pitchFamily="34" charset="0"/>
                </a:rPr>
                <a:t> Define.xml, Reviewer’s guide</a:t>
              </a:r>
              <a:endParaRPr lang="en-US" sz="1400" b="1" dirty="0">
                <a:latin typeface="+mj-lt"/>
                <a:cs typeface="Arial" pitchFamily="34" charset="0"/>
              </a:endParaRPr>
            </a:p>
            <a:p>
              <a:pPr marL="111125" lvl="1" indent="-111125" defTabSz="466725">
                <a:lnSpc>
                  <a:spcPts val="1500"/>
                </a:lnSpc>
                <a:spcBef>
                  <a:spcPct val="0"/>
                </a:spcBef>
                <a:buFont typeface="Arial"/>
                <a:buChar char="••"/>
                <a:tabLst>
                  <a:tab pos="184785" algn="l"/>
                </a:tabLst>
              </a:pPr>
              <a:r>
                <a:rPr lang="en-US" sz="1400" b="1" dirty="0">
                  <a:latin typeface="+mj-lt"/>
                  <a:cs typeface="Arial" pitchFamily="34" charset="0"/>
                </a:rPr>
                <a:t>Generation of CSR statistical appendices</a:t>
              </a:r>
            </a:p>
          </p:txBody>
        </p:sp>
      </p:grpSp>
      <p:grpSp>
        <p:nvGrpSpPr>
          <p:cNvPr id="38" name="Group 37"/>
          <p:cNvGrpSpPr/>
          <p:nvPr/>
        </p:nvGrpSpPr>
        <p:grpSpPr>
          <a:xfrm>
            <a:off x="4434589" y="3071447"/>
            <a:ext cx="3216682" cy="3167121"/>
            <a:chOff x="3276370" y="1080347"/>
            <a:chExt cx="2468348" cy="2506235"/>
          </a:xfrm>
        </p:grpSpPr>
        <p:sp>
          <p:nvSpPr>
            <p:cNvPr id="39" name="Rounded Rectangle 38"/>
            <p:cNvSpPr/>
            <p:nvPr/>
          </p:nvSpPr>
          <p:spPr>
            <a:xfrm>
              <a:off x="3276370" y="1080347"/>
              <a:ext cx="2468348" cy="2506235"/>
            </a:xfrm>
            <a:prstGeom prst="roundRect">
              <a:avLst>
                <a:gd name="adj" fmla="val 10000"/>
              </a:avLst>
            </a:prstGeom>
            <a:ln>
              <a:solidFill>
                <a:schemeClr val="accent3">
                  <a:lumMod val="60000"/>
                  <a:lumOff val="40000"/>
                </a:schemeClr>
              </a:solidFill>
            </a:ln>
          </p:spPr>
          <p:style>
            <a:lnRef idx="2">
              <a:schemeClr val="accent3"/>
            </a:lnRef>
            <a:fillRef idx="1">
              <a:schemeClr val="lt1"/>
            </a:fillRef>
            <a:effectRef idx="0">
              <a:schemeClr val="accent3"/>
            </a:effectRef>
            <a:fontRef idx="minor">
              <a:schemeClr val="dk1"/>
            </a:fontRef>
          </p:style>
        </p:sp>
        <p:sp>
          <p:nvSpPr>
            <p:cNvPr id="40" name="Rounded Rectangle 4"/>
            <p:cNvSpPr/>
            <p:nvPr/>
          </p:nvSpPr>
          <p:spPr>
            <a:xfrm>
              <a:off x="3348665" y="1080347"/>
              <a:ext cx="2323758" cy="245559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78232" rIns="78232" bIns="78232" numCol="1" spcCol="1270" anchor="b" anchorCtr="0">
              <a:noAutofit/>
            </a:bodyPr>
            <a:lstStyle/>
            <a:p>
              <a:pPr marL="111125" lvl="1" indent="-111125" defTabSz="466725">
                <a:spcBef>
                  <a:spcPct val="0"/>
                </a:spcBef>
                <a:buFont typeface="Arial"/>
                <a:buChar char="••"/>
                <a:tabLst>
                  <a:tab pos="184785" algn="l"/>
                </a:tabLst>
              </a:pPr>
              <a:r>
                <a:rPr lang="en-US" sz="1400" b="1" dirty="0">
                  <a:latin typeface="+mj-lt"/>
                  <a:cs typeface="Arial" pitchFamily="34" charset="0"/>
                </a:rPr>
                <a:t>SAP execution</a:t>
              </a:r>
            </a:p>
            <a:p>
              <a:pPr marL="111125" lvl="1" indent="-111125" defTabSz="466725">
                <a:spcBef>
                  <a:spcPct val="0"/>
                </a:spcBef>
                <a:buFont typeface="Arial"/>
                <a:buChar char="••"/>
                <a:tabLst>
                  <a:tab pos="184785" algn="l"/>
                </a:tabLst>
              </a:pPr>
              <a:r>
                <a:rPr lang="en-US" sz="1400" b="1" dirty="0">
                  <a:latin typeface="+mj-lt"/>
                  <a:cs typeface="Arial" pitchFamily="34" charset="0"/>
                </a:rPr>
                <a:t>Analysis datasets (</a:t>
              </a:r>
              <a:r>
                <a:rPr lang="en-US" sz="1400" b="1" dirty="0" err="1">
                  <a:latin typeface="+mj-lt"/>
                  <a:cs typeface="Arial" pitchFamily="34" charset="0"/>
                </a:rPr>
                <a:t>ADaM</a:t>
              </a:r>
              <a:r>
                <a:rPr lang="en-US" sz="1400" b="1" dirty="0">
                  <a:latin typeface="+mj-lt"/>
                  <a:cs typeface="Arial" pitchFamily="34" charset="0"/>
                </a:rPr>
                <a:t>) programming specifications</a:t>
              </a:r>
            </a:p>
            <a:p>
              <a:pPr marL="111125" lvl="1" indent="-111125" defTabSz="466725">
                <a:spcBef>
                  <a:spcPct val="0"/>
                </a:spcBef>
                <a:buFont typeface="Arial"/>
                <a:buChar char="••"/>
                <a:tabLst>
                  <a:tab pos="184785" algn="l"/>
                </a:tabLst>
              </a:pPr>
              <a:r>
                <a:rPr lang="en-US" sz="1400" b="1" dirty="0">
                  <a:latin typeface="+mj-lt"/>
                  <a:cs typeface="Arial" pitchFamily="34" charset="0"/>
                </a:rPr>
                <a:t>Programming and Validation of CDISC compliant SDTM / </a:t>
              </a:r>
              <a:r>
                <a:rPr lang="en-US" sz="1400" b="1" dirty="0" err="1">
                  <a:latin typeface="+mj-lt"/>
                  <a:cs typeface="Arial" pitchFamily="34" charset="0"/>
                </a:rPr>
                <a:t>ADaM</a:t>
              </a:r>
              <a:r>
                <a:rPr lang="en-US" sz="1400" b="1" dirty="0">
                  <a:latin typeface="+mj-lt"/>
                  <a:cs typeface="Arial" pitchFamily="34" charset="0"/>
                </a:rPr>
                <a:t> datasets</a:t>
              </a:r>
            </a:p>
            <a:p>
              <a:pPr marL="111125" lvl="1" indent="-111125" defTabSz="466725">
                <a:spcBef>
                  <a:spcPct val="0"/>
                </a:spcBef>
                <a:buFont typeface="Arial"/>
                <a:buChar char="••"/>
                <a:tabLst>
                  <a:tab pos="184785" algn="l"/>
                </a:tabLst>
              </a:pPr>
              <a:r>
                <a:rPr lang="en-US" sz="1400" b="1" dirty="0">
                  <a:latin typeface="+mj-lt"/>
                  <a:cs typeface="Arial" pitchFamily="34" charset="0"/>
                </a:rPr>
                <a:t>Programming and Validation of Tables, Listings and Figures (TLFs)</a:t>
              </a:r>
            </a:p>
            <a:p>
              <a:pPr marL="111125" lvl="1" indent="-111125" defTabSz="466725">
                <a:spcBef>
                  <a:spcPct val="0"/>
                </a:spcBef>
                <a:buFont typeface="Arial"/>
                <a:buChar char="••"/>
                <a:tabLst>
                  <a:tab pos="184785" algn="l"/>
                </a:tabLst>
              </a:pPr>
              <a:r>
                <a:rPr lang="en-US" sz="1400" b="1" dirty="0">
                  <a:latin typeface="+mj-lt"/>
                  <a:cs typeface="Arial" pitchFamily="34" charset="0"/>
                </a:rPr>
                <a:t>Creation of input files for non-compartmental </a:t>
              </a:r>
              <a:r>
                <a:rPr lang="en-US" sz="1400" b="1" dirty="0" smtClean="0">
                  <a:latin typeface="+mj-lt"/>
                  <a:cs typeface="Arial" pitchFamily="34" charset="0"/>
                </a:rPr>
                <a:t>analysis</a:t>
              </a:r>
            </a:p>
            <a:p>
              <a:pPr marL="111125" lvl="1" indent="-111125" defTabSz="466725">
                <a:spcBef>
                  <a:spcPct val="0"/>
                </a:spcBef>
                <a:buFont typeface="Arial"/>
                <a:buChar char="••"/>
                <a:tabLst>
                  <a:tab pos="184785" algn="l"/>
                </a:tabLst>
              </a:pPr>
              <a:r>
                <a:rPr lang="en-US" sz="1400" b="1" dirty="0" smtClean="0">
                  <a:latin typeface="+mj-lt"/>
                  <a:cs typeface="Arial" pitchFamily="34" charset="0"/>
                </a:rPr>
                <a:t>Handling of HL7 LAB data </a:t>
              </a:r>
              <a:endParaRPr lang="en-US" sz="1400" b="1" dirty="0">
                <a:latin typeface="+mj-lt"/>
                <a:cs typeface="Arial" pitchFamily="34" charset="0"/>
              </a:endParaRPr>
            </a:p>
            <a:p>
              <a:pPr marL="111125" lvl="1" indent="-111125" defTabSz="466725">
                <a:spcBef>
                  <a:spcPct val="0"/>
                </a:spcBef>
                <a:buFont typeface="Arial"/>
                <a:buChar char="••"/>
                <a:tabLst>
                  <a:tab pos="184785" algn="l"/>
                </a:tabLst>
              </a:pPr>
              <a:r>
                <a:rPr lang="en-US" sz="1400" b="1" dirty="0">
                  <a:latin typeface="+mj-lt"/>
                  <a:cs typeface="Arial" pitchFamily="34" charset="0"/>
                </a:rPr>
                <a:t>Dry runs/ Data review meetings</a:t>
              </a:r>
            </a:p>
            <a:p>
              <a:pPr marL="111125" lvl="1" indent="-111125" defTabSz="466725">
                <a:spcBef>
                  <a:spcPct val="0"/>
                </a:spcBef>
                <a:buFont typeface="Arial"/>
                <a:buChar char="••"/>
                <a:tabLst>
                  <a:tab pos="184785" algn="l"/>
                </a:tabLst>
              </a:pPr>
              <a:r>
                <a:rPr lang="en-US" sz="1400" b="1" dirty="0">
                  <a:latin typeface="+mj-lt"/>
                  <a:cs typeface="Arial" pitchFamily="34" charset="0"/>
                </a:rPr>
                <a:t>Interim Analysis</a:t>
              </a:r>
            </a:p>
          </p:txBody>
        </p:sp>
      </p:grpSp>
      <p:grpSp>
        <p:nvGrpSpPr>
          <p:cNvPr id="26" name="Group 25"/>
          <p:cNvGrpSpPr/>
          <p:nvPr/>
        </p:nvGrpSpPr>
        <p:grpSpPr>
          <a:xfrm>
            <a:off x="715755" y="1090476"/>
            <a:ext cx="1371600" cy="1336174"/>
            <a:chOff x="685800" y="2133600"/>
            <a:chExt cx="1371600" cy="1371600"/>
          </a:xfrm>
        </p:grpSpPr>
        <p:sp>
          <p:nvSpPr>
            <p:cNvPr id="27" name="Rounded Rectangle 26"/>
            <p:cNvSpPr/>
            <p:nvPr/>
          </p:nvSpPr>
          <p:spPr>
            <a:xfrm>
              <a:off x="685800" y="2133600"/>
              <a:ext cx="1371600" cy="1371600"/>
            </a:xfrm>
            <a:prstGeom prst="roundRect">
              <a:avLst/>
            </a:prstGeom>
            <a:gradFill rotWithShape="1">
              <a:gsLst>
                <a:gs pos="0">
                  <a:srgbClr val="4E84C4">
                    <a:shade val="51000"/>
                    <a:satMod val="130000"/>
                  </a:srgbClr>
                </a:gs>
                <a:gs pos="80000">
                  <a:srgbClr val="4E84C4">
                    <a:shade val="93000"/>
                    <a:satMod val="130000"/>
                  </a:srgbClr>
                </a:gs>
                <a:gs pos="100000">
                  <a:srgbClr val="4E84C4">
                    <a:shade val="94000"/>
                    <a:satMod val="135000"/>
                  </a:srgbClr>
                </a:gs>
              </a:gsLst>
              <a:lin ang="16200000" scaled="0"/>
            </a:gradFill>
            <a:ln>
              <a:noFill/>
            </a:ln>
            <a:effectLst>
              <a:outerShdw blurRad="40000" dist="23000" dir="5400000" rotWithShape="0">
                <a:srgbClr val="000000">
                  <a:alpha val="35000"/>
                </a:srgbClr>
              </a:outerShdw>
            </a:effectLst>
            <a:scene3d>
              <a:camera prst="isometricLeftDown">
                <a:rot lat="2032024" lon="738892" rev="18884743"/>
              </a:camera>
              <a:lightRig rig="threePt" dir="t">
                <a:rot lat="0" lon="0" rev="1200000"/>
              </a:lightRig>
            </a:scene3d>
            <a:sp3d prstMaterial="matte">
              <a:bevelT w="222250" h="628650"/>
              <a:bevelB w="0" h="1143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 lastClr="FFFFFF"/>
                </a:solidFill>
                <a:effectLst/>
                <a:uLnTx/>
                <a:uFillTx/>
                <a:latin typeface="+mj-lt"/>
                <a:ea typeface="+mn-ea"/>
                <a:cs typeface="+mn-cs"/>
              </a:endParaRPr>
            </a:p>
          </p:txBody>
        </p:sp>
        <p:sp>
          <p:nvSpPr>
            <p:cNvPr id="28" name="TextBox 27"/>
            <p:cNvSpPr txBox="1"/>
            <p:nvPr/>
          </p:nvSpPr>
          <p:spPr>
            <a:xfrm>
              <a:off x="829698" y="2298700"/>
              <a:ext cx="1040670" cy="83099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 lastClr="FFFFFF"/>
                  </a:solidFill>
                  <a:effectLst/>
                  <a:uLnTx/>
                  <a:uFillTx/>
                  <a:latin typeface="+mj-lt"/>
                </a:rPr>
                <a:t>1</a:t>
              </a:r>
            </a:p>
            <a:p>
              <a:pPr lvl="0" algn="ctr"/>
              <a:r>
                <a:rPr lang="en-US" sz="1600" b="1" kern="0" dirty="0" smtClean="0">
                  <a:solidFill>
                    <a:sysClr val="window" lastClr="FFFFFF"/>
                  </a:solidFill>
                  <a:latin typeface="+mj-lt"/>
                </a:rPr>
                <a:t>Start Up </a:t>
              </a:r>
              <a:br>
                <a:rPr lang="en-US" sz="1600" b="1" kern="0" dirty="0" smtClean="0">
                  <a:solidFill>
                    <a:sysClr val="window" lastClr="FFFFFF"/>
                  </a:solidFill>
                  <a:latin typeface="+mj-lt"/>
                </a:rPr>
              </a:br>
              <a:r>
                <a:rPr lang="en-US" sz="1600" b="1" kern="0" dirty="0" smtClean="0">
                  <a:solidFill>
                    <a:sysClr val="window" lastClr="FFFFFF"/>
                  </a:solidFill>
                  <a:latin typeface="+mj-lt"/>
                </a:rPr>
                <a:t>Phase</a:t>
              </a:r>
              <a:endParaRPr lang="en-US" sz="1600" b="1" kern="0" dirty="0">
                <a:solidFill>
                  <a:sysClr val="window" lastClr="FFFFFF"/>
                </a:solidFill>
                <a:latin typeface="+mj-lt"/>
              </a:endParaRPr>
            </a:p>
          </p:txBody>
        </p:sp>
      </p:grpSp>
      <p:cxnSp>
        <p:nvCxnSpPr>
          <p:cNvPr id="29" name="Straight Connector 28"/>
          <p:cNvCxnSpPr/>
          <p:nvPr/>
        </p:nvCxnSpPr>
        <p:spPr>
          <a:xfrm>
            <a:off x="2480413" y="1728670"/>
            <a:ext cx="3355765" cy="339056"/>
          </a:xfrm>
          <a:prstGeom prst="line">
            <a:avLst/>
          </a:prstGeom>
          <a:noFill/>
          <a:ln w="127000" cap="rnd" cmpd="sng" algn="ctr">
            <a:gradFill flip="none" rotWithShape="1">
              <a:gsLst>
                <a:gs pos="0">
                  <a:srgbClr val="4E84C4">
                    <a:tint val="66000"/>
                    <a:satMod val="160000"/>
                  </a:srgbClr>
                </a:gs>
                <a:gs pos="50000">
                  <a:srgbClr val="4E84C4">
                    <a:tint val="44500"/>
                    <a:satMod val="160000"/>
                  </a:srgbClr>
                </a:gs>
                <a:gs pos="100000">
                  <a:srgbClr val="4E84C4">
                    <a:tint val="23500"/>
                    <a:satMod val="160000"/>
                  </a:srgbClr>
                </a:gs>
              </a:gsLst>
              <a:path path="circle">
                <a:fillToRect r="100000" b="100000"/>
              </a:path>
              <a:tileRect l="-100000" t="-100000"/>
            </a:gradFill>
            <a:prstDash val="solid"/>
          </a:ln>
          <a:effectLst/>
          <a:scene3d>
            <a:camera prst="orthographicFront"/>
            <a:lightRig rig="threePt" dir="t"/>
          </a:scene3d>
          <a:sp3d>
            <a:bevelT/>
          </a:sp3d>
        </p:spPr>
      </p:cxnSp>
      <p:grpSp>
        <p:nvGrpSpPr>
          <p:cNvPr id="30" name="Group 29"/>
          <p:cNvGrpSpPr/>
          <p:nvPr/>
        </p:nvGrpSpPr>
        <p:grpSpPr>
          <a:xfrm>
            <a:off x="4880767" y="1614512"/>
            <a:ext cx="1371600" cy="1389853"/>
            <a:chOff x="666765" y="2286000"/>
            <a:chExt cx="1371600" cy="1389853"/>
          </a:xfrm>
          <a:solidFill>
            <a:srgbClr val="54B948"/>
          </a:solidFill>
        </p:grpSpPr>
        <p:sp>
          <p:nvSpPr>
            <p:cNvPr id="31" name="Rounded Rectangle 30"/>
            <p:cNvSpPr/>
            <p:nvPr/>
          </p:nvSpPr>
          <p:spPr>
            <a:xfrm>
              <a:off x="666765" y="2304253"/>
              <a:ext cx="1371600" cy="1371600"/>
            </a:xfrm>
            <a:prstGeom prst="roundRect">
              <a:avLst/>
            </a:prstGeom>
            <a:grpFill/>
            <a:ln>
              <a:noFill/>
            </a:ln>
            <a:effectLst>
              <a:outerShdw blurRad="40000" dist="23000" dir="5400000" rotWithShape="0">
                <a:srgbClr val="000000">
                  <a:alpha val="35000"/>
                </a:srgbClr>
              </a:outerShdw>
            </a:effectLst>
            <a:scene3d>
              <a:camera prst="isometricLeftDown">
                <a:rot lat="2032024" lon="738892" rev="18884743"/>
              </a:camera>
              <a:lightRig rig="threePt" dir="t">
                <a:rot lat="0" lon="0" rev="1200000"/>
              </a:lightRig>
            </a:scene3d>
            <a:sp3d prstMaterial="matte">
              <a:bevelT w="222250" h="628650"/>
              <a:bevelB w="0" h="1143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 lastClr="FFFFFF"/>
                </a:solidFill>
                <a:effectLst/>
                <a:uLnTx/>
                <a:uFillTx/>
                <a:latin typeface="+mj-lt"/>
                <a:ea typeface="+mn-ea"/>
                <a:cs typeface="+mn-cs"/>
              </a:endParaRPr>
            </a:p>
          </p:txBody>
        </p:sp>
        <p:sp>
          <p:nvSpPr>
            <p:cNvPr id="32" name="TextBox 31"/>
            <p:cNvSpPr txBox="1"/>
            <p:nvPr/>
          </p:nvSpPr>
          <p:spPr>
            <a:xfrm>
              <a:off x="838200" y="2286000"/>
              <a:ext cx="1072730" cy="830997"/>
            </a:xfrm>
            <a:prstGeom prst="rect">
              <a:avLst/>
            </a:prstGeom>
            <a:noFill/>
          </p:spPr>
          <p:txBody>
            <a:bodyPr wrap="none" rtlCol="0">
              <a:spAutoFit/>
            </a:bodyPr>
            <a:lstStyle/>
            <a:p>
              <a:pPr marR="0" indent="0" algn="ctr" fontAlgn="auto">
                <a:lnSpc>
                  <a:spcPct val="100000"/>
                </a:lnSpc>
                <a:spcBef>
                  <a:spcPts val="0"/>
                </a:spcBef>
                <a:spcAft>
                  <a:spcPts val="0"/>
                </a:spcAft>
                <a:buClrTx/>
                <a:buSzTx/>
                <a:buFontTx/>
                <a:buNone/>
                <a:tabLst/>
                <a:defRPr/>
              </a:pPr>
              <a:r>
                <a:rPr lang="en-US" sz="1600" b="1" kern="0" dirty="0">
                  <a:solidFill>
                    <a:sysClr val="window" lastClr="FFFFFF"/>
                  </a:solidFill>
                  <a:latin typeface="+mj-lt"/>
                </a:rPr>
                <a:t>2</a:t>
              </a:r>
            </a:p>
            <a:p>
              <a:pPr algn="ctr"/>
              <a:r>
                <a:rPr lang="en-US" sz="1600" b="1" kern="0" dirty="0">
                  <a:solidFill>
                    <a:sysClr val="window" lastClr="FFFFFF"/>
                  </a:solidFill>
                  <a:latin typeface="+mj-lt"/>
                </a:rPr>
                <a:t>Conduct </a:t>
              </a:r>
              <a:r>
                <a:rPr lang="en-US" sz="1600" b="1" kern="0" dirty="0" smtClean="0">
                  <a:solidFill>
                    <a:sysClr val="window" lastClr="FFFFFF"/>
                  </a:solidFill>
                  <a:latin typeface="+mj-lt"/>
                </a:rPr>
                <a:t/>
              </a:r>
              <a:br>
                <a:rPr lang="en-US" sz="1600" b="1" kern="0" dirty="0" smtClean="0">
                  <a:solidFill>
                    <a:sysClr val="window" lastClr="FFFFFF"/>
                  </a:solidFill>
                  <a:latin typeface="+mj-lt"/>
                </a:rPr>
              </a:br>
              <a:r>
                <a:rPr lang="en-US" sz="1600" b="1" kern="0" dirty="0" smtClean="0">
                  <a:solidFill>
                    <a:sysClr val="window" lastClr="FFFFFF"/>
                  </a:solidFill>
                  <a:latin typeface="+mj-lt"/>
                </a:rPr>
                <a:t>Phase</a:t>
              </a:r>
              <a:endParaRPr lang="en-US" sz="1600" b="1" kern="0" dirty="0">
                <a:solidFill>
                  <a:sysClr val="window" lastClr="FFFFFF"/>
                </a:solidFill>
                <a:latin typeface="+mj-lt"/>
              </a:endParaRPr>
            </a:p>
          </p:txBody>
        </p:sp>
      </p:grpSp>
      <p:cxnSp>
        <p:nvCxnSpPr>
          <p:cNvPr id="33" name="Straight Connector 32"/>
          <p:cNvCxnSpPr/>
          <p:nvPr/>
        </p:nvCxnSpPr>
        <p:spPr>
          <a:xfrm>
            <a:off x="6206492" y="2007430"/>
            <a:ext cx="3615934" cy="546528"/>
          </a:xfrm>
          <a:prstGeom prst="line">
            <a:avLst/>
          </a:prstGeom>
          <a:noFill/>
          <a:ln w="127000" cap="rnd" cmpd="sng" algn="ctr">
            <a:gradFill flip="none" rotWithShape="1">
              <a:gsLst>
                <a:gs pos="0">
                  <a:srgbClr val="4E84C4">
                    <a:tint val="66000"/>
                    <a:satMod val="160000"/>
                  </a:srgbClr>
                </a:gs>
                <a:gs pos="50000">
                  <a:srgbClr val="4E84C4">
                    <a:tint val="44500"/>
                    <a:satMod val="160000"/>
                  </a:srgbClr>
                </a:gs>
                <a:gs pos="100000">
                  <a:srgbClr val="4E84C4">
                    <a:tint val="23500"/>
                    <a:satMod val="160000"/>
                  </a:srgbClr>
                </a:gs>
              </a:gsLst>
              <a:path path="circle">
                <a:fillToRect r="100000" b="100000"/>
              </a:path>
              <a:tileRect l="-100000" t="-100000"/>
            </a:gradFill>
            <a:prstDash val="solid"/>
          </a:ln>
          <a:effectLst/>
          <a:scene3d>
            <a:camera prst="orthographicFront"/>
            <a:lightRig rig="threePt" dir="t"/>
          </a:scene3d>
          <a:sp3d>
            <a:bevelT/>
          </a:sp3d>
        </p:spPr>
      </p:cxnSp>
      <p:grpSp>
        <p:nvGrpSpPr>
          <p:cNvPr id="34" name="Group 33"/>
          <p:cNvGrpSpPr/>
          <p:nvPr/>
        </p:nvGrpSpPr>
        <p:grpSpPr>
          <a:xfrm>
            <a:off x="9478115" y="2341639"/>
            <a:ext cx="1371600" cy="1371600"/>
            <a:chOff x="685800" y="2133600"/>
            <a:chExt cx="1371600" cy="1371600"/>
          </a:xfrm>
          <a:solidFill>
            <a:srgbClr val="FBB034">
              <a:lumMod val="75000"/>
            </a:srgbClr>
          </a:solidFill>
        </p:grpSpPr>
        <p:sp>
          <p:nvSpPr>
            <p:cNvPr id="35" name="Rounded Rectangle 34"/>
            <p:cNvSpPr/>
            <p:nvPr/>
          </p:nvSpPr>
          <p:spPr>
            <a:xfrm>
              <a:off x="685800" y="2133600"/>
              <a:ext cx="1371600" cy="1371600"/>
            </a:xfrm>
            <a:prstGeom prst="roundRect">
              <a:avLst/>
            </a:prstGeom>
            <a:grpFill/>
            <a:ln>
              <a:noFill/>
            </a:ln>
            <a:effectLst>
              <a:outerShdw blurRad="40000" dist="23000" dir="5400000" rotWithShape="0">
                <a:srgbClr val="000000">
                  <a:alpha val="35000"/>
                </a:srgbClr>
              </a:outerShdw>
            </a:effectLst>
            <a:scene3d>
              <a:camera prst="isometricLeftDown">
                <a:rot lat="2032024" lon="738892" rev="18884743"/>
              </a:camera>
              <a:lightRig rig="threePt" dir="t">
                <a:rot lat="0" lon="0" rev="1200000"/>
              </a:lightRig>
            </a:scene3d>
            <a:sp3d prstMaterial="matte">
              <a:bevelT w="222250" h="628650"/>
              <a:bevelB w="0" h="1143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 lastClr="FFFFFF"/>
                </a:solidFill>
                <a:effectLst/>
                <a:uLnTx/>
                <a:uFillTx/>
                <a:latin typeface="+mj-lt"/>
                <a:ea typeface="+mn-ea"/>
                <a:cs typeface="+mn-cs"/>
              </a:endParaRPr>
            </a:p>
          </p:txBody>
        </p:sp>
        <p:sp>
          <p:nvSpPr>
            <p:cNvPr id="36" name="TextBox 35"/>
            <p:cNvSpPr txBox="1"/>
            <p:nvPr/>
          </p:nvSpPr>
          <p:spPr>
            <a:xfrm>
              <a:off x="838200" y="2286000"/>
              <a:ext cx="1119217" cy="830997"/>
            </a:xfrm>
            <a:prstGeom prst="rect">
              <a:avLst/>
            </a:prstGeom>
            <a:noFill/>
          </p:spPr>
          <p:txBody>
            <a:bodyPr wrap="none" rtlCol="0">
              <a:spAutoFit/>
            </a:bodyPr>
            <a:lstStyle>
              <a:defPPr>
                <a:defRPr lang="en-US"/>
              </a:defPPr>
              <a:lvl1pPr marR="0" indent="0" algn="ctr" fontAlgn="auto">
                <a:lnSpc>
                  <a:spcPct val="100000"/>
                </a:lnSpc>
                <a:spcBef>
                  <a:spcPts val="0"/>
                </a:spcBef>
                <a:spcAft>
                  <a:spcPts val="0"/>
                </a:spcAft>
                <a:buClrTx/>
                <a:buSzTx/>
                <a:buFontTx/>
                <a:buNone/>
                <a:tabLst/>
                <a:defRPr sz="1600" b="1" kern="0">
                  <a:solidFill>
                    <a:sysClr val="window" lastClr="FFFFFF"/>
                  </a:solidFill>
                </a:defRPr>
              </a:lvl1pPr>
            </a:lstStyle>
            <a:p>
              <a:r>
                <a:rPr lang="en-US" dirty="0">
                  <a:latin typeface="+mj-lt"/>
                </a:rPr>
                <a:t>3</a:t>
              </a:r>
            </a:p>
            <a:p>
              <a:r>
                <a:rPr lang="en-US" dirty="0">
                  <a:latin typeface="+mj-lt"/>
                </a:rPr>
                <a:t>Closeout </a:t>
              </a:r>
              <a:br>
                <a:rPr lang="en-US" dirty="0">
                  <a:latin typeface="+mj-lt"/>
                </a:rPr>
              </a:br>
              <a:r>
                <a:rPr lang="en-US" dirty="0">
                  <a:latin typeface="+mj-lt"/>
                </a:rPr>
                <a:t>Phase</a:t>
              </a:r>
            </a:p>
          </p:txBody>
        </p:sp>
      </p:grpSp>
      <p:sp>
        <p:nvSpPr>
          <p:cNvPr id="47" name="Rectangle 46"/>
          <p:cNvSpPr/>
          <p:nvPr/>
        </p:nvSpPr>
        <p:spPr>
          <a:xfrm>
            <a:off x="109182" y="100844"/>
            <a:ext cx="11896005" cy="461665"/>
          </a:xfrm>
          <a:prstGeom prst="rect">
            <a:avLst/>
          </a:prstGeom>
        </p:spPr>
        <p:txBody>
          <a:bodyPr wrap="square">
            <a:spAutoFit/>
          </a:bodyPr>
          <a:lstStyle/>
          <a:p>
            <a:pPr algn="ctr"/>
            <a:r>
              <a:rPr lang="en-US" sz="2400" b="1" spc="-15" dirty="0">
                <a:solidFill>
                  <a:srgbClr val="FFFFFF"/>
                </a:solidFill>
                <a:cs typeface="Calibri"/>
              </a:rPr>
              <a:t>Bio</a:t>
            </a:r>
            <a:r>
              <a:rPr lang="en-US" sz="2400" b="1" spc="-55" dirty="0">
                <a:solidFill>
                  <a:srgbClr val="FFFFFF"/>
                </a:solidFill>
                <a:cs typeface="Calibri"/>
              </a:rPr>
              <a:t>s</a:t>
            </a:r>
            <a:r>
              <a:rPr lang="en-US" sz="2400" b="1" spc="-35" dirty="0">
                <a:solidFill>
                  <a:srgbClr val="FFFFFF"/>
                </a:solidFill>
                <a:cs typeface="Calibri"/>
              </a:rPr>
              <a:t>t</a:t>
            </a:r>
            <a:r>
              <a:rPr lang="en-US" sz="2400" b="1" spc="-40" dirty="0">
                <a:solidFill>
                  <a:srgbClr val="FFFFFF"/>
                </a:solidFill>
                <a:cs typeface="Calibri"/>
              </a:rPr>
              <a:t>a</a:t>
            </a:r>
            <a:r>
              <a:rPr lang="en-US" sz="2400" b="1" spc="-10" dirty="0">
                <a:solidFill>
                  <a:srgbClr val="FFFFFF"/>
                </a:solidFill>
                <a:cs typeface="Calibri"/>
              </a:rPr>
              <a:t>ti</a:t>
            </a:r>
            <a:r>
              <a:rPr lang="en-US" sz="2400" b="1" spc="-50" dirty="0">
                <a:solidFill>
                  <a:srgbClr val="FFFFFF"/>
                </a:solidFill>
                <a:cs typeface="Calibri"/>
              </a:rPr>
              <a:t>s</a:t>
            </a:r>
            <a:r>
              <a:rPr lang="en-US" sz="2400" b="1" spc="-10" dirty="0">
                <a:solidFill>
                  <a:srgbClr val="FFFFFF"/>
                </a:solidFill>
                <a:cs typeface="Calibri"/>
              </a:rPr>
              <a:t>tics</a:t>
            </a:r>
            <a:r>
              <a:rPr lang="en-US" sz="2400" b="1" spc="30" dirty="0">
                <a:solidFill>
                  <a:srgbClr val="FFFFFF"/>
                </a:solidFill>
                <a:cs typeface="Calibri"/>
              </a:rPr>
              <a:t> </a:t>
            </a:r>
            <a:r>
              <a:rPr lang="en-US" sz="2400" b="1" spc="-15" dirty="0">
                <a:solidFill>
                  <a:srgbClr val="FFFFFF"/>
                </a:solidFill>
                <a:cs typeface="Calibri"/>
              </a:rPr>
              <a:t>and</a:t>
            </a:r>
            <a:r>
              <a:rPr lang="en-US" sz="2400" b="1" spc="10" dirty="0">
                <a:solidFill>
                  <a:srgbClr val="FFFFFF"/>
                </a:solidFill>
                <a:cs typeface="Calibri"/>
              </a:rPr>
              <a:t> </a:t>
            </a:r>
            <a:r>
              <a:rPr lang="en-US" sz="2400" b="1" spc="-15" dirty="0">
                <a:solidFill>
                  <a:srgbClr val="FFFFFF"/>
                </a:solidFill>
                <a:cs typeface="Calibri"/>
              </a:rPr>
              <a:t>S</a:t>
            </a:r>
            <a:r>
              <a:rPr lang="en-US" sz="2400" b="1" spc="-35" dirty="0">
                <a:solidFill>
                  <a:srgbClr val="FFFFFF"/>
                </a:solidFill>
                <a:cs typeface="Calibri"/>
              </a:rPr>
              <a:t>t</a:t>
            </a:r>
            <a:r>
              <a:rPr lang="en-US" sz="2400" b="1" spc="-40" dirty="0">
                <a:solidFill>
                  <a:srgbClr val="FFFFFF"/>
                </a:solidFill>
                <a:cs typeface="Calibri"/>
              </a:rPr>
              <a:t>a</a:t>
            </a:r>
            <a:r>
              <a:rPr lang="en-US" sz="2400" b="1" spc="-10" dirty="0">
                <a:solidFill>
                  <a:srgbClr val="FFFFFF"/>
                </a:solidFill>
                <a:cs typeface="Calibri"/>
              </a:rPr>
              <a:t>ti</a:t>
            </a:r>
            <a:r>
              <a:rPr lang="en-US" sz="2400" b="1" spc="-50" dirty="0">
                <a:solidFill>
                  <a:srgbClr val="FFFFFF"/>
                </a:solidFill>
                <a:cs typeface="Calibri"/>
              </a:rPr>
              <a:t>s</a:t>
            </a:r>
            <a:r>
              <a:rPr lang="en-US" sz="2400" b="1" spc="-10" dirty="0">
                <a:solidFill>
                  <a:srgbClr val="FFFFFF"/>
                </a:solidFill>
                <a:cs typeface="Calibri"/>
              </a:rPr>
              <a:t>tical</a:t>
            </a:r>
            <a:r>
              <a:rPr lang="en-US" sz="2400" b="1" spc="15" dirty="0">
                <a:solidFill>
                  <a:srgbClr val="FFFFFF"/>
                </a:solidFill>
                <a:cs typeface="Calibri"/>
              </a:rPr>
              <a:t> </a:t>
            </a:r>
            <a:r>
              <a:rPr lang="en-US" sz="2400" b="1" spc="-15" dirty="0">
                <a:solidFill>
                  <a:srgbClr val="FFFFFF"/>
                </a:solidFill>
                <a:cs typeface="Calibri"/>
              </a:rPr>
              <a:t>P</a:t>
            </a:r>
            <a:r>
              <a:rPr lang="en-US" sz="2400" b="1" spc="-45" dirty="0">
                <a:solidFill>
                  <a:srgbClr val="FFFFFF"/>
                </a:solidFill>
                <a:cs typeface="Calibri"/>
              </a:rPr>
              <a:t>r</a:t>
            </a:r>
            <a:r>
              <a:rPr lang="en-US" sz="2400" b="1" spc="-15" dirty="0">
                <a:solidFill>
                  <a:srgbClr val="FFFFFF"/>
                </a:solidFill>
                <a:cs typeface="Calibri"/>
              </a:rPr>
              <a:t>o</a:t>
            </a:r>
            <a:r>
              <a:rPr lang="en-US" sz="2400" b="1" spc="-25" dirty="0">
                <a:solidFill>
                  <a:srgbClr val="FFFFFF"/>
                </a:solidFill>
                <a:cs typeface="Calibri"/>
              </a:rPr>
              <a:t>g</a:t>
            </a:r>
            <a:r>
              <a:rPr lang="en-US" sz="2400" b="1" spc="-70" dirty="0">
                <a:solidFill>
                  <a:srgbClr val="FFFFFF"/>
                </a:solidFill>
                <a:cs typeface="Calibri"/>
              </a:rPr>
              <a:t>r</a:t>
            </a:r>
            <a:r>
              <a:rPr lang="en-US" sz="2400" b="1" spc="-20" dirty="0">
                <a:solidFill>
                  <a:srgbClr val="FFFFFF"/>
                </a:solidFill>
                <a:cs typeface="Calibri"/>
              </a:rPr>
              <a:t>amm</a:t>
            </a:r>
            <a:r>
              <a:rPr lang="en-US" sz="2400" b="1" spc="-15" dirty="0">
                <a:solidFill>
                  <a:srgbClr val="FFFFFF"/>
                </a:solidFill>
                <a:cs typeface="Calibri"/>
              </a:rPr>
              <a:t>ing</a:t>
            </a:r>
            <a:r>
              <a:rPr lang="en-US" sz="2400" b="1" spc="10" dirty="0">
                <a:solidFill>
                  <a:srgbClr val="FFFFFF"/>
                </a:solidFill>
                <a:cs typeface="Calibri"/>
              </a:rPr>
              <a:t> </a:t>
            </a:r>
            <a:r>
              <a:rPr lang="en-US" sz="2400" b="1" spc="-20" dirty="0">
                <a:solidFill>
                  <a:srgbClr val="FFFFFF"/>
                </a:solidFill>
                <a:cs typeface="Calibri"/>
              </a:rPr>
              <a:t>Services </a:t>
            </a:r>
            <a:r>
              <a:rPr lang="en-US" sz="2400" b="1" spc="-20" dirty="0" smtClean="0">
                <a:solidFill>
                  <a:srgbClr val="FFFFFF"/>
                </a:solidFill>
                <a:cs typeface="Calibri"/>
              </a:rPr>
              <a:t>for Clinical Pharmacology </a:t>
            </a:r>
            <a:r>
              <a:rPr lang="en-US" sz="2400" b="1" spc="-20" smtClean="0">
                <a:solidFill>
                  <a:srgbClr val="FFFFFF"/>
                </a:solidFill>
                <a:cs typeface="Calibri"/>
              </a:rPr>
              <a:t>Phase I </a:t>
            </a:r>
            <a:r>
              <a:rPr lang="en-US" sz="2400" b="1" spc="-20" dirty="0" smtClean="0">
                <a:solidFill>
                  <a:srgbClr val="FFFFFF"/>
                </a:solidFill>
                <a:cs typeface="Calibri"/>
              </a:rPr>
              <a:t>Trials</a:t>
            </a:r>
            <a:endParaRPr lang="en-US" sz="2400" dirty="0"/>
          </a:p>
        </p:txBody>
      </p:sp>
    </p:spTree>
    <p:extLst>
      <p:ext uri="{BB962C8B-B14F-4D97-AF65-F5344CB8AC3E}">
        <p14:creationId xmlns:p14="http://schemas.microsoft.com/office/powerpoint/2010/main" val="150473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spc="-15" dirty="0">
                <a:solidFill>
                  <a:srgbClr val="FFFFFF"/>
                </a:solidFill>
                <a:latin typeface="+mn-lt"/>
                <a:ea typeface="+mn-ea"/>
                <a:cs typeface="Calibri"/>
              </a:rPr>
              <a:t>TCS Experience With Phase I Trials</a:t>
            </a:r>
          </a:p>
        </p:txBody>
      </p:sp>
      <p:sp>
        <p:nvSpPr>
          <p:cNvPr id="3" name="Content Placeholder 2"/>
          <p:cNvSpPr>
            <a:spLocks noGrp="1"/>
          </p:cNvSpPr>
          <p:nvPr>
            <p:ph idx="1"/>
          </p:nvPr>
        </p:nvSpPr>
        <p:spPr>
          <a:xfrm>
            <a:off x="538347" y="884902"/>
            <a:ext cx="11112879" cy="5439697"/>
          </a:xfrm>
        </p:spPr>
        <p:txBody>
          <a:bodyPr/>
          <a:lstStyle/>
          <a:p>
            <a:pPr marL="0" indent="0">
              <a:buNone/>
            </a:pPr>
            <a:r>
              <a:rPr lang="en-US" sz="2000" dirty="0"/>
              <a:t>TCS has built up the experience and knowledge in designing, analyzing and reporting of phase I </a:t>
            </a:r>
            <a:r>
              <a:rPr lang="en-US" sz="2000" dirty="0" smtClean="0"/>
              <a:t>trials.</a:t>
            </a:r>
            <a:endParaRPr lang="en-US" sz="2000" dirty="0"/>
          </a:p>
          <a:p>
            <a:pPr>
              <a:lnSpc>
                <a:spcPts val="3000"/>
              </a:lnSpc>
            </a:pPr>
            <a:r>
              <a:rPr lang="en-US" sz="2000" dirty="0"/>
              <a:t>We offer the expertise in designing, analyzing and reporting of all types of standard phase I trials that includes:</a:t>
            </a:r>
          </a:p>
          <a:p>
            <a:pPr lvl="1">
              <a:buFont typeface="Wingdings" pitchFamily="2" charset="2"/>
              <a:buChar char="Ø"/>
            </a:pPr>
            <a:r>
              <a:rPr lang="en-US" sz="1800" dirty="0"/>
              <a:t>Safety evaluation  </a:t>
            </a:r>
          </a:p>
          <a:p>
            <a:pPr lvl="1">
              <a:buFont typeface="Wingdings" pitchFamily="2" charset="2"/>
              <a:buChar char="Ø"/>
            </a:pPr>
            <a:r>
              <a:rPr lang="en-US" sz="1800" dirty="0"/>
              <a:t>Dose escalation studies</a:t>
            </a:r>
          </a:p>
          <a:p>
            <a:pPr lvl="1">
              <a:buFont typeface="Wingdings" pitchFamily="2" charset="2"/>
              <a:buChar char="Ø"/>
            </a:pPr>
            <a:r>
              <a:rPr lang="en-US" sz="1800" dirty="0"/>
              <a:t>Potential drug-drug interactions </a:t>
            </a:r>
            <a:endParaRPr lang="en-US" sz="1800" dirty="0" smtClean="0"/>
          </a:p>
          <a:p>
            <a:pPr lvl="1">
              <a:buFont typeface="Wingdings" pitchFamily="2" charset="2"/>
              <a:buChar char="Ø"/>
            </a:pPr>
            <a:r>
              <a:rPr lang="en-US" sz="1800" dirty="0" smtClean="0"/>
              <a:t>Mass Balance/ADME</a:t>
            </a:r>
            <a:endParaRPr lang="en-US" sz="1800" dirty="0"/>
          </a:p>
          <a:p>
            <a:pPr lvl="1">
              <a:buFont typeface="Wingdings" pitchFamily="2" charset="2"/>
              <a:buChar char="Ø"/>
            </a:pPr>
            <a:r>
              <a:rPr lang="en-US" sz="1800" dirty="0"/>
              <a:t>Gender and/or age effects </a:t>
            </a:r>
          </a:p>
          <a:p>
            <a:pPr lvl="1">
              <a:buFont typeface="Wingdings" pitchFamily="2" charset="2"/>
              <a:buChar char="Ø"/>
            </a:pPr>
            <a:r>
              <a:rPr lang="en-US" sz="1800" dirty="0"/>
              <a:t>Alternative formulations and bioequivalence</a:t>
            </a:r>
          </a:p>
          <a:p>
            <a:pPr lvl="1">
              <a:buFont typeface="Wingdings" pitchFamily="2" charset="2"/>
              <a:buChar char="Ø"/>
            </a:pPr>
            <a:r>
              <a:rPr lang="en-US" sz="1800" dirty="0"/>
              <a:t>Thorough QT </a:t>
            </a:r>
            <a:r>
              <a:rPr lang="en-US" sz="1800" dirty="0" smtClean="0"/>
              <a:t>study</a:t>
            </a:r>
          </a:p>
          <a:p>
            <a:pPr lvl="1">
              <a:buFont typeface="Wingdings" pitchFamily="2" charset="2"/>
              <a:buChar char="Ø"/>
            </a:pPr>
            <a:r>
              <a:rPr lang="en-US" sz="1800" dirty="0" smtClean="0"/>
              <a:t>SAD/MAD</a:t>
            </a:r>
            <a:endParaRPr lang="en-US" sz="1800" dirty="0"/>
          </a:p>
          <a:p>
            <a:pPr lvl="1">
              <a:buFont typeface="Wingdings" pitchFamily="2" charset="2"/>
              <a:buChar char="Ø"/>
            </a:pPr>
            <a:r>
              <a:rPr lang="en-US" sz="1800" dirty="0"/>
              <a:t>PK/PD and exploratory endpoint</a:t>
            </a:r>
          </a:p>
          <a:p>
            <a:pPr lvl="1">
              <a:buFont typeface="Wingdings" pitchFamily="2" charset="2"/>
              <a:buChar char="Ø"/>
            </a:pPr>
            <a:r>
              <a:rPr lang="en-US" sz="1800" dirty="0"/>
              <a:t>Interim analyses and flexible designs</a:t>
            </a:r>
          </a:p>
          <a:p>
            <a:pPr marL="0" indent="0">
              <a:lnSpc>
                <a:spcPts val="2600"/>
              </a:lnSpc>
              <a:buNone/>
            </a:pPr>
            <a:r>
              <a:rPr lang="en-US" sz="2000" dirty="0"/>
              <a:t>We also offer services in data standardization that includes complete package for regulatory submissions:</a:t>
            </a:r>
          </a:p>
          <a:p>
            <a:pPr lvl="1">
              <a:lnSpc>
                <a:spcPts val="2600"/>
              </a:lnSpc>
              <a:buFont typeface="Wingdings" pitchFamily="2" charset="2"/>
              <a:buChar char="Ø"/>
            </a:pPr>
            <a:r>
              <a:rPr lang="en-US" sz="1800" dirty="0"/>
              <a:t>SDTM mapping, Define.xml, Reviewer’s guidelines</a:t>
            </a:r>
          </a:p>
          <a:p>
            <a:pPr lvl="1">
              <a:lnSpc>
                <a:spcPts val="2600"/>
              </a:lnSpc>
              <a:buFont typeface="Wingdings" pitchFamily="2" charset="2"/>
              <a:buChar char="Ø"/>
            </a:pPr>
            <a:r>
              <a:rPr lang="en-US" sz="1800" dirty="0" err="1"/>
              <a:t>ADaM</a:t>
            </a:r>
            <a:r>
              <a:rPr lang="en-US" sz="1800" dirty="0"/>
              <a:t> Datasets, Define.xml, Reviewer’s </a:t>
            </a:r>
            <a:r>
              <a:rPr lang="en-US" sz="1800" dirty="0" smtClean="0"/>
              <a:t>guidelines</a:t>
            </a:r>
            <a:endParaRPr lang="en-US" sz="1800" dirty="0"/>
          </a:p>
        </p:txBody>
      </p:sp>
      <p:graphicFrame>
        <p:nvGraphicFramePr>
          <p:cNvPr id="5" name="Chart 4"/>
          <p:cNvGraphicFramePr>
            <a:graphicFrameLocks/>
          </p:cNvGraphicFramePr>
          <p:nvPr>
            <p:extLst>
              <p:ext uri="{D42A27DB-BD31-4B8C-83A1-F6EECF244321}">
                <p14:modId xmlns:p14="http://schemas.microsoft.com/office/powerpoint/2010/main" val="2919593963"/>
              </p:ext>
            </p:extLst>
          </p:nvPr>
        </p:nvGraphicFramePr>
        <p:xfrm>
          <a:off x="7167716" y="1850923"/>
          <a:ext cx="5024284" cy="33110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8563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spc="-15" dirty="0">
                <a:solidFill>
                  <a:srgbClr val="FFFFFF"/>
                </a:solidFill>
                <a:cs typeface="Calibri"/>
              </a:rPr>
              <a:t>TCS </a:t>
            </a:r>
            <a:r>
              <a:rPr lang="en-US" sz="2400" b="1" spc="-15" dirty="0" smtClean="0">
                <a:solidFill>
                  <a:srgbClr val="FFFFFF"/>
                </a:solidFill>
                <a:cs typeface="Calibri"/>
              </a:rPr>
              <a:t>Biostatistics and Programming Experience </a:t>
            </a:r>
            <a:r>
              <a:rPr lang="en-US" sz="2400" b="1" spc="-15" dirty="0">
                <a:solidFill>
                  <a:srgbClr val="FFFFFF"/>
                </a:solidFill>
                <a:cs typeface="Calibri"/>
              </a:rPr>
              <a:t>With Phase I </a:t>
            </a:r>
            <a:r>
              <a:rPr lang="en-US" sz="2400" b="1" spc="-15" dirty="0" smtClean="0">
                <a:solidFill>
                  <a:srgbClr val="FFFFFF"/>
                </a:solidFill>
                <a:cs typeface="Calibri"/>
              </a:rPr>
              <a:t>Trials Deliverables</a:t>
            </a:r>
            <a:endParaRPr lang="en-US" dirty="0"/>
          </a:p>
        </p:txBody>
      </p:sp>
      <p:sp>
        <p:nvSpPr>
          <p:cNvPr id="3" name="Content Placeholder 2"/>
          <p:cNvSpPr>
            <a:spLocks noGrp="1"/>
          </p:cNvSpPr>
          <p:nvPr>
            <p:ph idx="1"/>
          </p:nvPr>
        </p:nvSpPr>
        <p:spPr/>
        <p:txBody>
          <a:bodyPr/>
          <a:lstStyle/>
          <a:p>
            <a:r>
              <a:rPr lang="en-US" sz="2400" dirty="0"/>
              <a:t>TCS has built up the experience and knowledge </a:t>
            </a:r>
            <a:r>
              <a:rPr lang="en-US" sz="2400" dirty="0" smtClean="0"/>
              <a:t>and successfully delivered different types of study deliverables</a:t>
            </a:r>
          </a:p>
          <a:p>
            <a:pPr lvl="1">
              <a:buFont typeface="Wingdings" panose="05000000000000000000" pitchFamily="2" charset="2"/>
              <a:buChar char="Ø"/>
            </a:pPr>
            <a:r>
              <a:rPr lang="en-US" sz="2400" dirty="0" smtClean="0"/>
              <a:t> Executed 80 SAP and Mock shells</a:t>
            </a:r>
          </a:p>
          <a:p>
            <a:pPr lvl="1">
              <a:buFont typeface="Wingdings" panose="05000000000000000000" pitchFamily="2" charset="2"/>
              <a:buChar char="Ø"/>
            </a:pPr>
            <a:r>
              <a:rPr lang="en-US" sz="2400" dirty="0"/>
              <a:t> </a:t>
            </a:r>
            <a:r>
              <a:rPr lang="en-US" sz="2400" dirty="0" smtClean="0"/>
              <a:t>More than 25 Randomization schedule generated</a:t>
            </a:r>
          </a:p>
          <a:p>
            <a:pPr lvl="1">
              <a:buFont typeface="Wingdings" panose="05000000000000000000" pitchFamily="2" charset="2"/>
              <a:buChar char="Ø"/>
            </a:pPr>
            <a:r>
              <a:rPr lang="en-US" sz="2400" dirty="0" smtClean="0"/>
              <a:t>More than 1600 SDTM</a:t>
            </a:r>
          </a:p>
          <a:p>
            <a:pPr lvl="1">
              <a:buFont typeface="Wingdings" panose="05000000000000000000" pitchFamily="2" charset="2"/>
              <a:buChar char="Ø"/>
            </a:pPr>
            <a:r>
              <a:rPr lang="en-US" sz="2400" dirty="0" smtClean="0"/>
              <a:t>More than 640 </a:t>
            </a:r>
            <a:r>
              <a:rPr lang="en-US" sz="2400" dirty="0" err="1" smtClean="0"/>
              <a:t>ADaM</a:t>
            </a:r>
            <a:endParaRPr lang="en-US" sz="2400" dirty="0" smtClean="0"/>
          </a:p>
          <a:p>
            <a:pPr lvl="1">
              <a:buFont typeface="Wingdings" panose="05000000000000000000" pitchFamily="2" charset="2"/>
              <a:buChar char="Ø"/>
            </a:pPr>
            <a:r>
              <a:rPr lang="en-US" sz="2400" dirty="0" smtClean="0"/>
              <a:t>More than 5000 TLF </a:t>
            </a:r>
          </a:p>
          <a:p>
            <a:pPr lvl="1">
              <a:buFont typeface="Wingdings" panose="05000000000000000000" pitchFamily="2" charset="2"/>
              <a:buChar char="Ø"/>
            </a:pPr>
            <a:r>
              <a:rPr lang="en-US" sz="2400" dirty="0" smtClean="0"/>
              <a:t>SDTM/ </a:t>
            </a:r>
            <a:r>
              <a:rPr lang="en-US" sz="2400" dirty="0" err="1" smtClean="0"/>
              <a:t>ADaM</a:t>
            </a:r>
            <a:r>
              <a:rPr lang="en-US" sz="2400" dirty="0" smtClean="0"/>
              <a:t> define for all 80 studies + Reviewers guide</a:t>
            </a:r>
            <a:endParaRPr lang="en-US" sz="2400" dirty="0"/>
          </a:p>
        </p:txBody>
      </p:sp>
    </p:spTree>
    <p:extLst>
      <p:ext uri="{BB962C8B-B14F-4D97-AF65-F5344CB8AC3E}">
        <p14:creationId xmlns:p14="http://schemas.microsoft.com/office/powerpoint/2010/main" val="4170119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4" y="2717565"/>
            <a:ext cx="8229600" cy="753608"/>
          </a:xfrm>
        </p:spPr>
        <p:txBody>
          <a:bodyPr/>
          <a:lstStyle/>
          <a:p>
            <a:pPr algn="ctr"/>
            <a:r>
              <a:rPr lang="en-US" dirty="0" smtClean="0"/>
              <a:t>APPENDIX</a:t>
            </a:r>
            <a:endParaRPr lang="en-US" dirty="0"/>
          </a:p>
        </p:txBody>
      </p:sp>
    </p:spTree>
    <p:extLst>
      <p:ext uri="{BB962C8B-B14F-4D97-AF65-F5344CB8AC3E}">
        <p14:creationId xmlns:p14="http://schemas.microsoft.com/office/powerpoint/2010/main" val="2939818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75"/>
          <p:cNvSpPr>
            <a:spLocks noGrp="1"/>
          </p:cNvSpPr>
          <p:nvPr>
            <p:ph type="title"/>
          </p:nvPr>
        </p:nvSpPr>
        <p:spPr/>
        <p:txBody>
          <a:bodyPr vert="horz" wrap="square" lIns="91440" tIns="45720" rIns="91440" bIns="45720" rtlCol="0" anchor="ctr">
            <a:normAutofit/>
          </a:bodyPr>
          <a:lstStyle/>
          <a:p>
            <a:pPr algn="r"/>
            <a:r>
              <a:rPr lang="en-US" sz="2800" dirty="0"/>
              <a:t> </a:t>
            </a:r>
            <a:r>
              <a:rPr lang="en-US" sz="2800" dirty="0" smtClean="0"/>
              <a:t>Clinpharm Cross-functional Process Map: Study Set-up</a:t>
            </a:r>
            <a:endParaRPr lang="en-AU" sz="2800" dirty="0"/>
          </a:p>
        </p:txBody>
      </p:sp>
      <p:grpSp>
        <p:nvGrpSpPr>
          <p:cNvPr id="3" name="Group 2"/>
          <p:cNvGrpSpPr/>
          <p:nvPr/>
        </p:nvGrpSpPr>
        <p:grpSpPr>
          <a:xfrm>
            <a:off x="-4059" y="791621"/>
            <a:ext cx="12212316" cy="5661038"/>
            <a:chOff x="-4059" y="791621"/>
            <a:chExt cx="12212316" cy="5661038"/>
          </a:xfrm>
        </p:grpSpPr>
        <p:sp>
          <p:nvSpPr>
            <p:cNvPr id="4" name="Rectangle 3"/>
            <p:cNvSpPr/>
            <p:nvPr/>
          </p:nvSpPr>
          <p:spPr>
            <a:xfrm>
              <a:off x="24" y="5618660"/>
              <a:ext cx="12191999" cy="756783"/>
            </a:xfrm>
            <a:prstGeom prst="rect">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09" tIns="60954" rIns="121909" bIns="60954" spcCol="0" rtlCol="0" anchor="ctr"/>
            <a:lstStyle/>
            <a:p>
              <a:pPr algn="ctr"/>
              <a:endParaRPr lang="en-US" dirty="0"/>
            </a:p>
          </p:txBody>
        </p:sp>
        <p:cxnSp>
          <p:nvCxnSpPr>
            <p:cNvPr id="5" name="Elbow Connector 4"/>
            <p:cNvCxnSpPr>
              <a:stCxn id="65" idx="1"/>
              <a:endCxn id="62" idx="2"/>
            </p:cNvCxnSpPr>
            <p:nvPr/>
          </p:nvCxnSpPr>
          <p:spPr>
            <a:xfrm rot="10800000">
              <a:off x="5532767" y="4365448"/>
              <a:ext cx="436463" cy="1800227"/>
            </a:xfrm>
            <a:prstGeom prst="bent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059" y="791621"/>
              <a:ext cx="800197" cy="1009885"/>
            </a:xfrm>
            <a:prstGeom prst="rect">
              <a:avLst/>
            </a:prstGeom>
            <a:solidFill>
              <a:schemeClr val="bg1"/>
            </a:solidFill>
          </p:spPr>
          <p:txBody>
            <a:bodyPr vert="vert270" wrap="square" lIns="121909" tIns="60954" rIns="121909" bIns="60954" rtlCol="0" anchor="ctr">
              <a:spAutoFit/>
            </a:bodyPr>
            <a:lstStyle/>
            <a:p>
              <a:pPr algn="ctr"/>
              <a:r>
                <a:rPr lang="en-US" sz="1200" b="1" dirty="0"/>
                <a:t>TCS</a:t>
              </a:r>
            </a:p>
            <a:p>
              <a:pPr algn="ctr"/>
              <a:r>
                <a:rPr lang="en-US" sz="1200" b="1" dirty="0"/>
                <a:t>Document Publishing</a:t>
              </a:r>
            </a:p>
          </p:txBody>
        </p:sp>
        <p:sp>
          <p:nvSpPr>
            <p:cNvPr id="7" name="TextBox 6"/>
            <p:cNvSpPr txBox="1"/>
            <p:nvPr/>
          </p:nvSpPr>
          <p:spPr>
            <a:xfrm>
              <a:off x="2947" y="1680789"/>
              <a:ext cx="800197" cy="1009885"/>
            </a:xfrm>
            <a:prstGeom prst="rect">
              <a:avLst/>
            </a:prstGeom>
            <a:solidFill>
              <a:schemeClr val="bg1"/>
            </a:solidFill>
          </p:spPr>
          <p:txBody>
            <a:bodyPr vert="vert270" wrap="square" lIns="121909" tIns="60954" rIns="121909" bIns="60954" rtlCol="0" anchor="t">
              <a:spAutoFit/>
            </a:bodyPr>
            <a:lstStyle/>
            <a:p>
              <a:pPr algn="ctr"/>
              <a:r>
                <a:rPr lang="en-US" sz="1200" b="1" dirty="0"/>
                <a:t>TCS</a:t>
              </a:r>
            </a:p>
            <a:p>
              <a:pPr algn="ctr"/>
              <a:r>
                <a:rPr lang="en-US" sz="1200" b="1" dirty="0"/>
                <a:t>Medical Writing</a:t>
              </a:r>
            </a:p>
          </p:txBody>
        </p:sp>
        <p:sp>
          <p:nvSpPr>
            <p:cNvPr id="8" name="TextBox 7"/>
            <p:cNvSpPr txBox="1"/>
            <p:nvPr/>
          </p:nvSpPr>
          <p:spPr>
            <a:xfrm>
              <a:off x="2961" y="3724431"/>
              <a:ext cx="793177" cy="864213"/>
            </a:xfrm>
            <a:prstGeom prst="rect">
              <a:avLst/>
            </a:prstGeom>
            <a:solidFill>
              <a:schemeClr val="bg1"/>
            </a:solidFill>
          </p:spPr>
          <p:txBody>
            <a:bodyPr vert="vert270" wrap="square" lIns="121909" tIns="60954" rIns="121909" bIns="60954" rtlCol="0" anchor="t">
              <a:noAutofit/>
            </a:bodyPr>
            <a:lstStyle/>
            <a:p>
              <a:pPr algn="ctr"/>
              <a:r>
                <a:rPr lang="en-US" sz="1200" b="1" dirty="0"/>
                <a:t>TCS</a:t>
              </a:r>
            </a:p>
            <a:p>
              <a:pPr algn="ctr"/>
              <a:r>
                <a:rPr lang="en-US" sz="1200" b="1" dirty="0"/>
                <a:t>BnP</a:t>
              </a:r>
            </a:p>
          </p:txBody>
        </p:sp>
        <p:sp>
          <p:nvSpPr>
            <p:cNvPr id="9" name="TextBox 8"/>
            <p:cNvSpPr txBox="1"/>
            <p:nvPr/>
          </p:nvSpPr>
          <p:spPr>
            <a:xfrm>
              <a:off x="5585" y="5596354"/>
              <a:ext cx="800197" cy="856305"/>
            </a:xfrm>
            <a:prstGeom prst="rect">
              <a:avLst/>
            </a:prstGeom>
            <a:noFill/>
          </p:spPr>
          <p:txBody>
            <a:bodyPr vert="vert270" wrap="square" lIns="121909" tIns="60954" rIns="121909" bIns="60954" rtlCol="0" anchor="t">
              <a:spAutoFit/>
            </a:bodyPr>
            <a:lstStyle/>
            <a:p>
              <a:pPr algn="ctr"/>
              <a:r>
                <a:rPr lang="en-US" sz="1200" b="1" dirty="0" smtClean="0"/>
                <a:t>Sponsor </a:t>
              </a:r>
              <a:r>
                <a:rPr lang="en-US" sz="1200" b="1" dirty="0" err="1" smtClean="0"/>
                <a:t>ClinPharm</a:t>
              </a:r>
              <a:r>
                <a:rPr lang="en-US" sz="1200" b="1" dirty="0" smtClean="0"/>
                <a:t>/</a:t>
              </a:r>
            </a:p>
            <a:p>
              <a:pPr algn="ctr"/>
              <a:r>
                <a:rPr lang="en-US" sz="1200" b="1" dirty="0" smtClean="0"/>
                <a:t>Phase I</a:t>
              </a:r>
              <a:endParaRPr lang="en-US" sz="1200" b="1" dirty="0"/>
            </a:p>
          </p:txBody>
        </p:sp>
        <p:sp>
          <p:nvSpPr>
            <p:cNvPr id="10" name="TextBox 9"/>
            <p:cNvSpPr txBox="1"/>
            <p:nvPr/>
          </p:nvSpPr>
          <p:spPr>
            <a:xfrm>
              <a:off x="2961" y="4576451"/>
              <a:ext cx="793177" cy="1019860"/>
            </a:xfrm>
            <a:prstGeom prst="rect">
              <a:avLst/>
            </a:prstGeom>
            <a:solidFill>
              <a:schemeClr val="bg1"/>
            </a:solidFill>
          </p:spPr>
          <p:txBody>
            <a:bodyPr vert="vert270" wrap="square" lIns="121909" tIns="60954" rIns="121909" bIns="60954" rtlCol="0" anchor="t">
              <a:noAutofit/>
            </a:bodyPr>
            <a:lstStyle/>
            <a:p>
              <a:pPr algn="ctr"/>
              <a:r>
                <a:rPr lang="en-US" sz="1200" b="1" dirty="0"/>
                <a:t>TCS</a:t>
              </a:r>
            </a:p>
            <a:p>
              <a:pPr algn="ctr"/>
              <a:r>
                <a:rPr lang="en-US" sz="1200" b="1" dirty="0" err="1" smtClean="0"/>
                <a:t>ClinPharm</a:t>
              </a:r>
              <a:r>
                <a:rPr lang="en-US" sz="1200" b="1" dirty="0" smtClean="0"/>
                <a:t>/</a:t>
              </a:r>
            </a:p>
            <a:p>
              <a:pPr algn="ctr"/>
              <a:r>
                <a:rPr lang="en-US" sz="1200" b="1" dirty="0" smtClean="0"/>
                <a:t>Phase I</a:t>
              </a:r>
              <a:endParaRPr lang="en-US" sz="1200" b="1" dirty="0"/>
            </a:p>
          </p:txBody>
        </p:sp>
        <p:sp>
          <p:nvSpPr>
            <p:cNvPr id="11" name="TextBox 10"/>
            <p:cNvSpPr txBox="1"/>
            <p:nvPr/>
          </p:nvSpPr>
          <p:spPr>
            <a:xfrm>
              <a:off x="14835" y="2690674"/>
              <a:ext cx="781303" cy="1043125"/>
            </a:xfrm>
            <a:prstGeom prst="rect">
              <a:avLst/>
            </a:prstGeom>
            <a:solidFill>
              <a:schemeClr val="bg1"/>
            </a:solidFill>
          </p:spPr>
          <p:txBody>
            <a:bodyPr vert="vert270" wrap="square" lIns="121909" tIns="60954" rIns="121909" bIns="60954" rtlCol="0" anchor="t">
              <a:noAutofit/>
            </a:bodyPr>
            <a:lstStyle/>
            <a:p>
              <a:pPr algn="ctr"/>
              <a:r>
                <a:rPr lang="en-US" sz="1200" b="1" dirty="0"/>
                <a:t>TCS</a:t>
              </a:r>
            </a:p>
            <a:p>
              <a:pPr algn="ctr"/>
              <a:r>
                <a:rPr lang="en-US" sz="1200" b="1" dirty="0"/>
                <a:t>CDM</a:t>
              </a:r>
            </a:p>
          </p:txBody>
        </p:sp>
        <p:cxnSp>
          <p:nvCxnSpPr>
            <p:cNvPr id="12" name="Straight Connector 11"/>
            <p:cNvCxnSpPr/>
            <p:nvPr/>
          </p:nvCxnSpPr>
          <p:spPr>
            <a:xfrm flipH="1">
              <a:off x="0" y="1719315"/>
              <a:ext cx="12192000"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0" y="2675757"/>
              <a:ext cx="12192000"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0" y="3733800"/>
              <a:ext cx="12192000"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4630685"/>
              <a:ext cx="12192000"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5592115"/>
              <a:ext cx="12192000"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10315" y="2044916"/>
              <a:ext cx="1625600" cy="323153"/>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Protocol Writing</a:t>
              </a:r>
            </a:p>
          </p:txBody>
        </p:sp>
        <p:sp>
          <p:nvSpPr>
            <p:cNvPr id="18" name="Rounded Rectangle 17"/>
            <p:cNvSpPr/>
            <p:nvPr/>
          </p:nvSpPr>
          <p:spPr>
            <a:xfrm>
              <a:off x="825819" y="2013019"/>
              <a:ext cx="803871" cy="392064"/>
            </a:xfrm>
            <a:prstGeom prst="roundRect">
              <a:avLst>
                <a:gd name="adj" fmla="val 43225"/>
              </a:avLst>
            </a:prstGeom>
            <a:solidFill>
              <a:schemeClr val="accent3">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09" tIns="60954" rIns="121909" bIns="60954" rtlCol="0" anchor="ctr"/>
            <a:lstStyle/>
            <a:p>
              <a:pPr algn="ctr"/>
              <a:r>
                <a:rPr lang="en-US" sz="1300" dirty="0">
                  <a:solidFill>
                    <a:srgbClr val="000000"/>
                  </a:solidFill>
                </a:rPr>
                <a:t>Start</a:t>
              </a:r>
            </a:p>
          </p:txBody>
        </p:sp>
        <p:sp>
          <p:nvSpPr>
            <p:cNvPr id="19" name="TextBox 18"/>
            <p:cNvSpPr txBox="1"/>
            <p:nvPr/>
          </p:nvSpPr>
          <p:spPr>
            <a:xfrm>
              <a:off x="950027" y="3105472"/>
              <a:ext cx="1282708" cy="323153"/>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Protocol Input</a:t>
              </a:r>
            </a:p>
          </p:txBody>
        </p:sp>
        <p:sp>
          <p:nvSpPr>
            <p:cNvPr id="20" name="TextBox 19"/>
            <p:cNvSpPr txBox="1"/>
            <p:nvPr/>
          </p:nvSpPr>
          <p:spPr>
            <a:xfrm>
              <a:off x="950027" y="4034419"/>
              <a:ext cx="1282708" cy="323153"/>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Protocol Input</a:t>
              </a:r>
            </a:p>
          </p:txBody>
        </p:sp>
        <p:sp>
          <p:nvSpPr>
            <p:cNvPr id="21" name="TextBox 20"/>
            <p:cNvSpPr txBox="1"/>
            <p:nvPr/>
          </p:nvSpPr>
          <p:spPr>
            <a:xfrm>
              <a:off x="1227746" y="5867435"/>
              <a:ext cx="2208172" cy="323153"/>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Protocol Review/Approve</a:t>
              </a:r>
            </a:p>
          </p:txBody>
        </p:sp>
        <p:sp>
          <p:nvSpPr>
            <p:cNvPr id="22" name="TextBox 21"/>
            <p:cNvSpPr txBox="1"/>
            <p:nvPr/>
          </p:nvSpPr>
          <p:spPr>
            <a:xfrm>
              <a:off x="950025" y="4981125"/>
              <a:ext cx="1287211" cy="323153"/>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Protocol Input</a:t>
              </a:r>
            </a:p>
          </p:txBody>
        </p:sp>
        <p:cxnSp>
          <p:nvCxnSpPr>
            <p:cNvPr id="23" name="Elbow Connector 22"/>
            <p:cNvCxnSpPr>
              <a:stCxn id="19" idx="0"/>
              <a:endCxn id="17" idx="2"/>
            </p:cNvCxnSpPr>
            <p:nvPr/>
          </p:nvCxnSpPr>
          <p:spPr>
            <a:xfrm rot="5400000" flipH="1" flipV="1">
              <a:off x="1738547" y="2220904"/>
              <a:ext cx="737403" cy="1031734"/>
            </a:xfrm>
            <a:prstGeom prst="bentConnector3">
              <a:avLst>
                <a:gd name="adj1" fmla="val 5000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flipH="1" flipV="1">
              <a:off x="1409228" y="2601571"/>
              <a:ext cx="1656016" cy="1215141"/>
            </a:xfrm>
            <a:prstGeom prst="bentConnector3">
              <a:avLst>
                <a:gd name="adj1" fmla="val 18884"/>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5400000" flipH="1" flipV="1">
              <a:off x="1050631" y="2951424"/>
              <a:ext cx="2608724" cy="1450651"/>
            </a:xfrm>
            <a:prstGeom prst="bentConnector3">
              <a:avLst>
                <a:gd name="adj1" fmla="val 13424"/>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3"/>
              <a:endCxn id="17" idx="1"/>
            </p:cNvCxnSpPr>
            <p:nvPr/>
          </p:nvCxnSpPr>
          <p:spPr>
            <a:xfrm flipV="1">
              <a:off x="1629690" y="2206493"/>
              <a:ext cx="180625" cy="2558"/>
            </a:xfrm>
            <a:prstGeom prst="straightConnector1">
              <a:avLst/>
            </a:prstGeom>
            <a:ln>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46886" y="1961916"/>
              <a:ext cx="1126529" cy="523208"/>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Protocol Finalization</a:t>
              </a:r>
            </a:p>
          </p:txBody>
        </p:sp>
        <p:cxnSp>
          <p:nvCxnSpPr>
            <p:cNvPr id="28" name="Straight Arrow Connector 27"/>
            <p:cNvCxnSpPr/>
            <p:nvPr/>
          </p:nvCxnSpPr>
          <p:spPr>
            <a:xfrm>
              <a:off x="3435917" y="2214569"/>
              <a:ext cx="180651" cy="0"/>
            </a:xfrm>
            <a:prstGeom prst="straightConnector1">
              <a:avLst/>
            </a:prstGeom>
            <a:ln>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1" idx="0"/>
            </p:cNvCxnSpPr>
            <p:nvPr/>
          </p:nvCxnSpPr>
          <p:spPr>
            <a:xfrm rot="5400000" flipH="1" flipV="1">
              <a:off x="1064273" y="3635326"/>
              <a:ext cx="3499668" cy="964550"/>
            </a:xfrm>
            <a:prstGeom prst="bentConnector3">
              <a:avLst>
                <a:gd name="adj1" fmla="val 5000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26387" y="3002878"/>
              <a:ext cx="1126529" cy="323153"/>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CRF Build</a:t>
              </a:r>
            </a:p>
          </p:txBody>
        </p:sp>
        <p:sp>
          <p:nvSpPr>
            <p:cNvPr id="31" name="TextBox 30"/>
            <p:cNvSpPr txBox="1"/>
            <p:nvPr/>
          </p:nvSpPr>
          <p:spPr>
            <a:xfrm>
              <a:off x="3634160" y="4047673"/>
              <a:ext cx="1242640" cy="323153"/>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CRF Review</a:t>
              </a:r>
            </a:p>
          </p:txBody>
        </p:sp>
        <p:sp>
          <p:nvSpPr>
            <p:cNvPr id="32" name="TextBox 31"/>
            <p:cNvSpPr txBox="1"/>
            <p:nvPr/>
          </p:nvSpPr>
          <p:spPr>
            <a:xfrm>
              <a:off x="3556001" y="5765822"/>
              <a:ext cx="1828800" cy="323153"/>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CRF Review/Approve</a:t>
              </a:r>
            </a:p>
          </p:txBody>
        </p:sp>
        <p:sp>
          <p:nvSpPr>
            <p:cNvPr id="33" name="TextBox 32"/>
            <p:cNvSpPr txBox="1"/>
            <p:nvPr/>
          </p:nvSpPr>
          <p:spPr>
            <a:xfrm>
              <a:off x="4829645" y="1838268"/>
              <a:ext cx="1383112" cy="523208"/>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CRF </a:t>
              </a:r>
              <a:r>
                <a:rPr lang="en-US" sz="1300" dirty="0" smtClean="0">
                  <a:solidFill>
                    <a:srgbClr val="000000"/>
                  </a:solidFill>
                </a:rPr>
                <a:t>Inform/Consult</a:t>
              </a:r>
              <a:endParaRPr lang="en-US" sz="1300" dirty="0">
                <a:solidFill>
                  <a:srgbClr val="000000"/>
                </a:solidFill>
              </a:endParaRPr>
            </a:p>
          </p:txBody>
        </p:sp>
        <p:sp>
          <p:nvSpPr>
            <p:cNvPr id="34" name="TextBox 33"/>
            <p:cNvSpPr txBox="1"/>
            <p:nvPr/>
          </p:nvSpPr>
          <p:spPr>
            <a:xfrm>
              <a:off x="5002681" y="2900723"/>
              <a:ext cx="1126529" cy="523208"/>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CRF Finalization</a:t>
              </a:r>
            </a:p>
          </p:txBody>
        </p:sp>
        <p:cxnSp>
          <p:nvCxnSpPr>
            <p:cNvPr id="35" name="Elbow Connector 34"/>
            <p:cNvCxnSpPr/>
            <p:nvPr/>
          </p:nvCxnSpPr>
          <p:spPr>
            <a:xfrm rot="5400000" flipH="1" flipV="1">
              <a:off x="4183811" y="3684582"/>
              <a:ext cx="732251" cy="1"/>
            </a:xfrm>
            <a:prstGeom prst="bentConnector3">
              <a:avLst>
                <a:gd name="adj1" fmla="val 5000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002157" y="2495426"/>
              <a:ext cx="3" cy="540157"/>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a:off x="4466005" y="2440108"/>
              <a:ext cx="630471" cy="495067"/>
            </a:xfrm>
            <a:prstGeom prst="bentConnector3">
              <a:avLst>
                <a:gd name="adj1" fmla="val 4886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endCxn id="30" idx="1"/>
            </p:cNvCxnSpPr>
            <p:nvPr/>
          </p:nvCxnSpPr>
          <p:spPr>
            <a:xfrm rot="16200000" flipV="1">
              <a:off x="2532694" y="4358148"/>
              <a:ext cx="2601388" cy="214002"/>
            </a:xfrm>
            <a:prstGeom prst="bentConnector4">
              <a:avLst>
                <a:gd name="adj1" fmla="val 46894"/>
                <a:gd name="adj2" fmla="val 20682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3"/>
              <a:endCxn id="34" idx="1"/>
            </p:cNvCxnSpPr>
            <p:nvPr/>
          </p:nvCxnSpPr>
          <p:spPr>
            <a:xfrm flipV="1">
              <a:off x="4852916" y="3162327"/>
              <a:ext cx="149765" cy="2128"/>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331053" y="939126"/>
              <a:ext cx="1395387" cy="523208"/>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Publishing and Tech QC </a:t>
              </a:r>
            </a:p>
          </p:txBody>
        </p:sp>
        <p:cxnSp>
          <p:nvCxnSpPr>
            <p:cNvPr id="41" name="Elbow Connector 40"/>
            <p:cNvCxnSpPr>
              <a:stCxn id="27" idx="0"/>
              <a:endCxn id="40" idx="2"/>
            </p:cNvCxnSpPr>
            <p:nvPr/>
          </p:nvCxnSpPr>
          <p:spPr>
            <a:xfrm rot="5400000" flipH="1" flipV="1">
              <a:off x="4369658" y="1302827"/>
              <a:ext cx="499582" cy="818596"/>
            </a:xfrm>
            <a:prstGeom prst="bentConnector3">
              <a:avLst>
                <a:gd name="adj1" fmla="val 5000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369808" y="2804982"/>
              <a:ext cx="1320800" cy="723263"/>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DMP</a:t>
              </a:r>
            </a:p>
            <a:p>
              <a:pPr algn="ctr"/>
              <a:r>
                <a:rPr lang="en-US" sz="1300" dirty="0">
                  <a:solidFill>
                    <a:srgbClr val="000000"/>
                  </a:solidFill>
                </a:rPr>
                <a:t>Medical listing</a:t>
              </a:r>
            </a:p>
            <a:p>
              <a:pPr algn="ctr"/>
              <a:r>
                <a:rPr lang="en-US" sz="1300" dirty="0" err="1" smtClean="0">
                  <a:solidFill>
                    <a:srgbClr val="000000"/>
                  </a:solidFill>
                </a:rPr>
                <a:t>tsDTS</a:t>
              </a:r>
              <a:endParaRPr lang="en-US" sz="1300" dirty="0">
                <a:solidFill>
                  <a:srgbClr val="000000"/>
                </a:solidFill>
              </a:endParaRPr>
            </a:p>
          </p:txBody>
        </p:sp>
        <p:sp>
          <p:nvSpPr>
            <p:cNvPr id="43" name="TextBox 42"/>
            <p:cNvSpPr txBox="1"/>
            <p:nvPr/>
          </p:nvSpPr>
          <p:spPr>
            <a:xfrm>
              <a:off x="8382508" y="3857369"/>
              <a:ext cx="1320800" cy="523208"/>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smtClean="0">
                  <a:solidFill>
                    <a:srgbClr val="000000"/>
                  </a:solidFill>
                </a:rPr>
                <a:t>DMP, tsDTA</a:t>
              </a:r>
              <a:endParaRPr lang="en-US" sz="1300" dirty="0">
                <a:solidFill>
                  <a:srgbClr val="000000"/>
                </a:solidFill>
              </a:endParaRPr>
            </a:p>
            <a:p>
              <a:pPr algn="ctr"/>
              <a:r>
                <a:rPr lang="en-US" sz="1300" dirty="0">
                  <a:solidFill>
                    <a:srgbClr val="000000"/>
                  </a:solidFill>
                </a:rPr>
                <a:t>Review</a:t>
              </a:r>
            </a:p>
          </p:txBody>
        </p:sp>
        <p:sp>
          <p:nvSpPr>
            <p:cNvPr id="44" name="TextBox 43"/>
            <p:cNvSpPr txBox="1"/>
            <p:nvPr/>
          </p:nvSpPr>
          <p:spPr>
            <a:xfrm>
              <a:off x="8277117" y="4893297"/>
              <a:ext cx="1413491" cy="523208"/>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err="1" smtClean="0">
                  <a:solidFill>
                    <a:srgbClr val="000000"/>
                  </a:solidFill>
                </a:rPr>
                <a:t>tsDTS</a:t>
              </a:r>
              <a:endParaRPr lang="en-US" sz="1300" dirty="0">
                <a:solidFill>
                  <a:srgbClr val="000000"/>
                </a:solidFill>
              </a:endParaRPr>
            </a:p>
            <a:p>
              <a:pPr algn="ctr"/>
              <a:r>
                <a:rPr lang="en-US" sz="1300" dirty="0">
                  <a:solidFill>
                    <a:srgbClr val="000000"/>
                  </a:solidFill>
                </a:rPr>
                <a:t>Creation Review</a:t>
              </a:r>
            </a:p>
          </p:txBody>
        </p:sp>
        <p:sp>
          <p:nvSpPr>
            <p:cNvPr id="45" name="TextBox 44"/>
            <p:cNvSpPr txBox="1"/>
            <p:nvPr/>
          </p:nvSpPr>
          <p:spPr>
            <a:xfrm>
              <a:off x="8692749" y="5804832"/>
              <a:ext cx="2382545" cy="523208"/>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smtClean="0">
                  <a:solidFill>
                    <a:srgbClr val="000000"/>
                  </a:solidFill>
                </a:rPr>
                <a:t>DMP/Medical listing/</a:t>
              </a:r>
              <a:r>
                <a:rPr lang="en-US" sz="1300" dirty="0" err="1" smtClean="0">
                  <a:solidFill>
                    <a:srgbClr val="000000"/>
                  </a:solidFill>
                </a:rPr>
                <a:t>tsDTAS</a:t>
              </a:r>
              <a:r>
                <a:rPr lang="en-US" sz="1300" dirty="0" smtClean="0">
                  <a:solidFill>
                    <a:srgbClr val="000000"/>
                  </a:solidFill>
                </a:rPr>
                <a:t> Review/Approve</a:t>
              </a:r>
              <a:endParaRPr lang="en-US" sz="1300" dirty="0">
                <a:solidFill>
                  <a:srgbClr val="000000"/>
                </a:solidFill>
              </a:endParaRPr>
            </a:p>
          </p:txBody>
        </p:sp>
        <p:sp>
          <p:nvSpPr>
            <p:cNvPr id="46" name="TextBox 45"/>
            <p:cNvSpPr txBox="1"/>
            <p:nvPr/>
          </p:nvSpPr>
          <p:spPr>
            <a:xfrm>
              <a:off x="10082784" y="2823337"/>
              <a:ext cx="1320800" cy="723263"/>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Finalize DMP</a:t>
              </a:r>
            </a:p>
            <a:p>
              <a:pPr algn="ctr"/>
              <a:r>
                <a:rPr lang="en-US" sz="1300" dirty="0">
                  <a:solidFill>
                    <a:srgbClr val="000000"/>
                  </a:solidFill>
                </a:rPr>
                <a:t>Medical listing</a:t>
              </a:r>
            </a:p>
            <a:p>
              <a:pPr algn="ctr"/>
              <a:r>
                <a:rPr lang="en-US" sz="1300" dirty="0" err="1" smtClean="0">
                  <a:solidFill>
                    <a:srgbClr val="000000"/>
                  </a:solidFill>
                </a:rPr>
                <a:t>tsDTS</a:t>
              </a:r>
              <a:endParaRPr lang="en-US" sz="1300" dirty="0">
                <a:solidFill>
                  <a:srgbClr val="000000"/>
                </a:solidFill>
              </a:endParaRPr>
            </a:p>
          </p:txBody>
        </p:sp>
        <p:cxnSp>
          <p:nvCxnSpPr>
            <p:cNvPr id="47" name="Elbow Connector 46"/>
            <p:cNvCxnSpPr/>
            <p:nvPr/>
          </p:nvCxnSpPr>
          <p:spPr>
            <a:xfrm rot="5400000" flipH="1" flipV="1">
              <a:off x="7260704" y="929060"/>
              <a:ext cx="108992" cy="3860800"/>
            </a:xfrm>
            <a:prstGeom prst="bentConnector3">
              <a:avLst>
                <a:gd name="adj1" fmla="val 379654"/>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9690608" y="3357289"/>
              <a:ext cx="16933" cy="1970952"/>
            </a:xfrm>
            <a:prstGeom prst="bentConnector3">
              <a:avLst>
                <a:gd name="adj1" fmla="val 112500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16200000" flipV="1">
              <a:off x="8527778" y="4337204"/>
              <a:ext cx="2630527" cy="304799"/>
            </a:xfrm>
            <a:prstGeom prst="bentConnector3">
              <a:avLst>
                <a:gd name="adj1" fmla="val 100378"/>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9703311" y="3002855"/>
              <a:ext cx="379476"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9306305" y="3543639"/>
              <a:ext cx="0" cy="304615"/>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306733" y="2739964"/>
              <a:ext cx="1320800" cy="323153"/>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SDTM Set Up</a:t>
              </a:r>
            </a:p>
          </p:txBody>
        </p:sp>
        <p:sp>
          <p:nvSpPr>
            <p:cNvPr id="53" name="TextBox 52"/>
            <p:cNvSpPr txBox="1"/>
            <p:nvPr/>
          </p:nvSpPr>
          <p:spPr>
            <a:xfrm>
              <a:off x="6499525" y="4053360"/>
              <a:ext cx="1510027" cy="323153"/>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SDTM Review</a:t>
              </a:r>
            </a:p>
          </p:txBody>
        </p:sp>
        <p:sp>
          <p:nvSpPr>
            <p:cNvPr id="54" name="TextBox 53"/>
            <p:cNvSpPr txBox="1"/>
            <p:nvPr/>
          </p:nvSpPr>
          <p:spPr>
            <a:xfrm>
              <a:off x="6225196" y="5640729"/>
              <a:ext cx="2099472" cy="323153"/>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SDTM Review/ Approve</a:t>
              </a:r>
            </a:p>
          </p:txBody>
        </p:sp>
        <p:sp>
          <p:nvSpPr>
            <p:cNvPr id="55" name="TextBox 54"/>
            <p:cNvSpPr txBox="1"/>
            <p:nvPr/>
          </p:nvSpPr>
          <p:spPr>
            <a:xfrm>
              <a:off x="7026220" y="3172230"/>
              <a:ext cx="1223701" cy="523208"/>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SDTM Prod Ready</a:t>
              </a:r>
            </a:p>
          </p:txBody>
        </p:sp>
        <p:cxnSp>
          <p:nvCxnSpPr>
            <p:cNvPr id="56" name="Elbow Connector 55"/>
            <p:cNvCxnSpPr/>
            <p:nvPr/>
          </p:nvCxnSpPr>
          <p:spPr>
            <a:xfrm flipV="1">
              <a:off x="6006663" y="2739979"/>
              <a:ext cx="1019556" cy="164147"/>
            </a:xfrm>
            <a:prstGeom prst="bentConnector4">
              <a:avLst>
                <a:gd name="adj1" fmla="val -1520"/>
                <a:gd name="adj2" fmla="val 196558"/>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16200000" flipV="1">
              <a:off x="6224930" y="3566007"/>
              <a:ext cx="969389" cy="4"/>
            </a:xfrm>
            <a:prstGeom prst="bentConnector3">
              <a:avLst>
                <a:gd name="adj1" fmla="val 5000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2" idx="3"/>
            </p:cNvCxnSpPr>
            <p:nvPr/>
          </p:nvCxnSpPr>
          <p:spPr>
            <a:xfrm>
              <a:off x="7627533" y="2901541"/>
              <a:ext cx="382016" cy="258835"/>
            </a:xfrm>
            <a:prstGeom prst="bentConnector3">
              <a:avLst>
                <a:gd name="adj1" fmla="val 5000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6406809" y="3068236"/>
              <a:ext cx="0" cy="257247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11484865" y="2991334"/>
              <a:ext cx="723392" cy="405757"/>
            </a:xfrm>
            <a:prstGeom prst="roundRect">
              <a:avLst>
                <a:gd name="adj" fmla="val 43225"/>
              </a:avLst>
            </a:prstGeom>
            <a:solidFill>
              <a:schemeClr val="accent3">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09" tIns="60954" rIns="121909" bIns="60954" rtlCol="0" anchor="ctr"/>
            <a:lstStyle/>
            <a:p>
              <a:pPr algn="ctr"/>
              <a:r>
                <a:rPr lang="en-US" sz="1300" dirty="0">
                  <a:solidFill>
                    <a:srgbClr val="000000"/>
                  </a:solidFill>
                </a:rPr>
                <a:t>End</a:t>
              </a:r>
            </a:p>
          </p:txBody>
        </p:sp>
        <p:cxnSp>
          <p:nvCxnSpPr>
            <p:cNvPr id="61" name="Straight Arrow Connector 60"/>
            <p:cNvCxnSpPr>
              <a:stCxn id="46" idx="3"/>
              <a:endCxn id="60" idx="1"/>
            </p:cNvCxnSpPr>
            <p:nvPr/>
          </p:nvCxnSpPr>
          <p:spPr>
            <a:xfrm>
              <a:off x="11403584" y="3184969"/>
              <a:ext cx="81281" cy="9244"/>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969501" y="4037152"/>
              <a:ext cx="1126529" cy="328295"/>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SAP DPS</a:t>
              </a:r>
            </a:p>
          </p:txBody>
        </p:sp>
        <p:sp>
          <p:nvSpPr>
            <p:cNvPr id="63" name="TextBox 62"/>
            <p:cNvSpPr txBox="1"/>
            <p:nvPr/>
          </p:nvSpPr>
          <p:spPr>
            <a:xfrm>
              <a:off x="6392874" y="2039460"/>
              <a:ext cx="1616705" cy="323153"/>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SAP DPS Review</a:t>
              </a:r>
            </a:p>
          </p:txBody>
        </p:sp>
        <p:cxnSp>
          <p:nvCxnSpPr>
            <p:cNvPr id="64" name="Elbow Connector 63"/>
            <p:cNvCxnSpPr>
              <a:stCxn id="63" idx="1"/>
              <a:endCxn id="62" idx="3"/>
            </p:cNvCxnSpPr>
            <p:nvPr/>
          </p:nvCxnSpPr>
          <p:spPr>
            <a:xfrm rot="10800000" flipV="1">
              <a:off x="6096030" y="2201036"/>
              <a:ext cx="296844" cy="2000263"/>
            </a:xfrm>
            <a:prstGeom prst="bentConnector3">
              <a:avLst>
                <a:gd name="adj1" fmla="val 5000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969229" y="6004097"/>
              <a:ext cx="2377833" cy="323153"/>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SAP DPS Review/Approve</a:t>
              </a:r>
            </a:p>
          </p:txBody>
        </p:sp>
        <p:sp>
          <p:nvSpPr>
            <p:cNvPr id="66" name="TextBox 65"/>
            <p:cNvSpPr txBox="1"/>
            <p:nvPr/>
          </p:nvSpPr>
          <p:spPr>
            <a:xfrm>
              <a:off x="10082784" y="4026923"/>
              <a:ext cx="1320800" cy="533480"/>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200"/>
              </a:lvl1pPr>
            </a:lstStyle>
            <a:p>
              <a:pPr algn="ctr"/>
              <a:r>
                <a:rPr lang="en-US" sz="1300" dirty="0">
                  <a:solidFill>
                    <a:srgbClr val="000000"/>
                  </a:solidFill>
                </a:rPr>
                <a:t>Finalize </a:t>
              </a:r>
              <a:r>
                <a:rPr lang="en-US" sz="1300" dirty="0" smtClean="0">
                  <a:solidFill>
                    <a:srgbClr val="000000"/>
                  </a:solidFill>
                </a:rPr>
                <a:t>SAP/ </a:t>
              </a:r>
              <a:r>
                <a:rPr lang="en-US" sz="1300" dirty="0">
                  <a:solidFill>
                    <a:srgbClr val="000000"/>
                  </a:solidFill>
                </a:rPr>
                <a:t>DPS</a:t>
              </a:r>
            </a:p>
          </p:txBody>
        </p:sp>
        <p:sp>
          <p:nvSpPr>
            <p:cNvPr id="67" name="Rounded Rectangle 66"/>
            <p:cNvSpPr/>
            <p:nvPr/>
          </p:nvSpPr>
          <p:spPr>
            <a:xfrm>
              <a:off x="11460481" y="4052961"/>
              <a:ext cx="723392" cy="405757"/>
            </a:xfrm>
            <a:prstGeom prst="roundRect">
              <a:avLst>
                <a:gd name="adj" fmla="val 43225"/>
              </a:avLst>
            </a:prstGeom>
            <a:solidFill>
              <a:schemeClr val="accent3">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09" tIns="60954" rIns="121909" bIns="60954" rtlCol="0" anchor="ctr"/>
            <a:lstStyle/>
            <a:p>
              <a:pPr algn="ctr"/>
              <a:r>
                <a:rPr lang="en-US" sz="1300" dirty="0">
                  <a:solidFill>
                    <a:srgbClr val="000000"/>
                  </a:solidFill>
                </a:rPr>
                <a:t>End</a:t>
              </a:r>
            </a:p>
          </p:txBody>
        </p:sp>
        <p:cxnSp>
          <p:nvCxnSpPr>
            <p:cNvPr id="68" name="Straight Arrow Connector 67"/>
            <p:cNvCxnSpPr/>
            <p:nvPr/>
          </p:nvCxnSpPr>
          <p:spPr>
            <a:xfrm>
              <a:off x="11414744" y="4258099"/>
              <a:ext cx="81281" cy="1524"/>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endCxn id="66" idx="2"/>
            </p:cNvCxnSpPr>
            <p:nvPr/>
          </p:nvCxnSpPr>
          <p:spPr>
            <a:xfrm>
              <a:off x="5994429" y="4375990"/>
              <a:ext cx="4748785" cy="184453"/>
            </a:xfrm>
            <a:prstGeom prst="bentConnector4">
              <a:avLst>
                <a:gd name="adj1" fmla="val -208"/>
                <a:gd name="adj2" fmla="val 16466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772361" y="3427100"/>
              <a:ext cx="0" cy="594663"/>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310721" y="1867137"/>
              <a:ext cx="1219200" cy="276987"/>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dirty="0"/>
                <a:t>CSR Mock Shell</a:t>
              </a:r>
            </a:p>
          </p:txBody>
        </p:sp>
        <p:cxnSp>
          <p:nvCxnSpPr>
            <p:cNvPr id="72" name="Straight Arrow Connector 71"/>
            <p:cNvCxnSpPr>
              <a:stCxn id="71" idx="3"/>
            </p:cNvCxnSpPr>
            <p:nvPr/>
          </p:nvCxnSpPr>
          <p:spPr>
            <a:xfrm>
              <a:off x="10529921" y="2005631"/>
              <a:ext cx="1653952"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1159855" y="6470840"/>
            <a:ext cx="8283724" cy="275619"/>
            <a:chOff x="2954771" y="4827390"/>
            <a:chExt cx="5628800" cy="206714"/>
          </a:xfrm>
        </p:grpSpPr>
        <p:grpSp>
          <p:nvGrpSpPr>
            <p:cNvPr id="74" name="Group 73"/>
            <p:cNvGrpSpPr/>
            <p:nvPr/>
          </p:nvGrpSpPr>
          <p:grpSpPr>
            <a:xfrm>
              <a:off x="6207824" y="4827390"/>
              <a:ext cx="2375747" cy="206714"/>
              <a:chOff x="5674424" y="4855420"/>
              <a:chExt cx="2375747" cy="187092"/>
            </a:xfrm>
          </p:grpSpPr>
          <p:grpSp>
            <p:nvGrpSpPr>
              <p:cNvPr id="77" name="Group 76"/>
              <p:cNvGrpSpPr/>
              <p:nvPr/>
            </p:nvGrpSpPr>
            <p:grpSpPr>
              <a:xfrm>
                <a:off x="5674424" y="4857406"/>
                <a:ext cx="1139219" cy="185106"/>
                <a:chOff x="7343241" y="4861496"/>
                <a:chExt cx="1139219" cy="185106"/>
              </a:xfrm>
            </p:grpSpPr>
            <p:sp>
              <p:nvSpPr>
                <p:cNvPr id="84" name="Rectangle 83"/>
                <p:cNvSpPr/>
                <p:nvPr/>
              </p:nvSpPr>
              <p:spPr>
                <a:xfrm>
                  <a:off x="7343241" y="4861496"/>
                  <a:ext cx="152400" cy="170688"/>
                </a:xfrm>
                <a:prstGeom prst="rect">
                  <a:avLst/>
                </a:prstGeom>
                <a:solidFill>
                  <a:schemeClr val="accent3">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p:cNvSpPr txBox="1"/>
                <p:nvPr/>
              </p:nvSpPr>
              <p:spPr>
                <a:xfrm>
                  <a:off x="7452201" y="4869018"/>
                  <a:ext cx="1030259" cy="177584"/>
                </a:xfrm>
                <a:prstGeom prst="rect">
                  <a:avLst/>
                </a:prstGeom>
                <a:noFill/>
              </p:spPr>
              <p:txBody>
                <a:bodyPr wrap="square" rtlCol="0">
                  <a:spAutoFit/>
                </a:bodyPr>
                <a:lstStyle/>
                <a:p>
                  <a:r>
                    <a:rPr lang="en-US" sz="1100" dirty="0"/>
                    <a:t>Start/End</a:t>
                  </a:r>
                </a:p>
              </p:txBody>
            </p:sp>
          </p:grpSp>
          <p:grpSp>
            <p:nvGrpSpPr>
              <p:cNvPr id="78" name="Group 77"/>
              <p:cNvGrpSpPr/>
              <p:nvPr/>
            </p:nvGrpSpPr>
            <p:grpSpPr>
              <a:xfrm>
                <a:off x="6296883" y="4855420"/>
                <a:ext cx="1139218" cy="177584"/>
                <a:chOff x="7356100" y="4859166"/>
                <a:chExt cx="1139218" cy="177584"/>
              </a:xfrm>
            </p:grpSpPr>
            <p:sp>
              <p:nvSpPr>
                <p:cNvPr id="82" name="Rectangle 81"/>
                <p:cNvSpPr/>
                <p:nvPr/>
              </p:nvSpPr>
              <p:spPr>
                <a:xfrm>
                  <a:off x="7356100" y="4861496"/>
                  <a:ext cx="152400" cy="170688"/>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p:cNvSpPr txBox="1"/>
                <p:nvPr/>
              </p:nvSpPr>
              <p:spPr>
                <a:xfrm>
                  <a:off x="7465059" y="4859166"/>
                  <a:ext cx="1030259" cy="177584"/>
                </a:xfrm>
                <a:prstGeom prst="rect">
                  <a:avLst/>
                </a:prstGeom>
                <a:noFill/>
              </p:spPr>
              <p:txBody>
                <a:bodyPr wrap="square" rtlCol="0">
                  <a:spAutoFit/>
                </a:bodyPr>
                <a:lstStyle/>
                <a:p>
                  <a:r>
                    <a:rPr lang="en-US" sz="1100" dirty="0"/>
                    <a:t>Ongoing Activity</a:t>
                  </a:r>
                </a:p>
              </p:txBody>
            </p:sp>
          </p:grpSp>
          <p:grpSp>
            <p:nvGrpSpPr>
              <p:cNvPr id="79" name="Group 78"/>
              <p:cNvGrpSpPr/>
              <p:nvPr/>
            </p:nvGrpSpPr>
            <p:grpSpPr>
              <a:xfrm>
                <a:off x="7190371" y="4864107"/>
                <a:ext cx="859800" cy="177583"/>
                <a:chOff x="7218032" y="4878870"/>
                <a:chExt cx="859800" cy="177583"/>
              </a:xfrm>
            </p:grpSpPr>
            <p:sp>
              <p:nvSpPr>
                <p:cNvPr id="80" name="Rectangle 79"/>
                <p:cNvSpPr/>
                <p:nvPr/>
              </p:nvSpPr>
              <p:spPr>
                <a:xfrm>
                  <a:off x="7218032" y="4881200"/>
                  <a:ext cx="152400" cy="170688"/>
                </a:xfrm>
                <a:prstGeom prst="rect">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1" name="TextBox 80"/>
                <p:cNvSpPr txBox="1"/>
                <p:nvPr/>
              </p:nvSpPr>
              <p:spPr>
                <a:xfrm>
                  <a:off x="7317129" y="4878870"/>
                  <a:ext cx="760703" cy="177583"/>
                </a:xfrm>
                <a:prstGeom prst="rect">
                  <a:avLst/>
                </a:prstGeom>
                <a:noFill/>
              </p:spPr>
              <p:txBody>
                <a:bodyPr wrap="square" rtlCol="0">
                  <a:spAutoFit/>
                </a:bodyPr>
                <a:lstStyle/>
                <a:p>
                  <a:r>
                    <a:rPr lang="en-US" sz="1100" dirty="0"/>
                    <a:t>Activity Start</a:t>
                  </a:r>
                </a:p>
              </p:txBody>
            </p:sp>
          </p:grpSp>
        </p:grpSp>
        <p:sp>
          <p:nvSpPr>
            <p:cNvPr id="75" name="Rectangle 74"/>
            <p:cNvSpPr/>
            <p:nvPr/>
          </p:nvSpPr>
          <p:spPr>
            <a:xfrm>
              <a:off x="2954771" y="4838997"/>
              <a:ext cx="3347901" cy="1937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Note: Placement  of  activities  boxes  do not depict order/sequence of activities</a:t>
              </a:r>
            </a:p>
          </p:txBody>
        </p:sp>
      </p:grpSp>
      <p:sp>
        <p:nvSpPr>
          <p:cNvPr id="86" name="TextBox 46"/>
          <p:cNvSpPr txBox="1">
            <a:spLocks noChangeArrowheads="1"/>
          </p:cNvSpPr>
          <p:nvPr/>
        </p:nvSpPr>
        <p:spPr bwMode="auto">
          <a:xfrm>
            <a:off x="6099629" y="6611779"/>
            <a:ext cx="25519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266C30F-A82B-4A1D-B6FD-6B16E6556D18}" type="slidenum">
              <a:rPr lang="en-US" altLang="en-US" sz="1000" smtClean="0">
                <a:solidFill>
                  <a:srgbClr val="505050"/>
                </a:solidFill>
                <a:latin typeface="Myriad Pro"/>
              </a:rPr>
              <a:pPr eaLnBrk="1" hangingPunct="1"/>
              <a:t>7</a:t>
            </a:fld>
            <a:endParaRPr lang="en-US" altLang="en-US" sz="1000" dirty="0" smtClean="0">
              <a:solidFill>
                <a:srgbClr val="505050"/>
              </a:solidFill>
              <a:latin typeface="Myriad Pro"/>
            </a:endParaRPr>
          </a:p>
        </p:txBody>
      </p:sp>
    </p:spTree>
    <p:extLst>
      <p:ext uri="{BB962C8B-B14F-4D97-AF65-F5344CB8AC3E}">
        <p14:creationId xmlns:p14="http://schemas.microsoft.com/office/powerpoint/2010/main" val="1220960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5"/>
          <p:cNvSpPr>
            <a:spLocks noGrp="1"/>
          </p:cNvSpPr>
          <p:nvPr>
            <p:ph type="title"/>
          </p:nvPr>
        </p:nvSpPr>
        <p:spPr>
          <a:xfrm>
            <a:off x="538347" y="60740"/>
            <a:ext cx="11348852" cy="642646"/>
          </a:xfrm>
        </p:spPr>
        <p:txBody>
          <a:bodyPr vert="horz" wrap="square" lIns="91440" tIns="45720" rIns="91440" bIns="45720" rtlCol="0" anchor="ctr">
            <a:normAutofit/>
          </a:bodyPr>
          <a:lstStyle/>
          <a:p>
            <a:pPr algn="r"/>
            <a:r>
              <a:rPr lang="en-US" sz="2800" dirty="0"/>
              <a:t> </a:t>
            </a:r>
            <a:r>
              <a:rPr lang="en-US" sz="2800" dirty="0" smtClean="0"/>
              <a:t>Clinpharm Cross-functional Process Map: Study Conduct</a:t>
            </a:r>
            <a:endParaRPr lang="en-AU" sz="2800" dirty="0"/>
          </a:p>
        </p:txBody>
      </p:sp>
      <p:grpSp>
        <p:nvGrpSpPr>
          <p:cNvPr id="5" name="Group 4"/>
          <p:cNvGrpSpPr/>
          <p:nvPr/>
        </p:nvGrpSpPr>
        <p:grpSpPr>
          <a:xfrm>
            <a:off x="-4059" y="791621"/>
            <a:ext cx="12196082" cy="5661038"/>
            <a:chOff x="-4059" y="791621"/>
            <a:chExt cx="12196082" cy="5661038"/>
          </a:xfrm>
        </p:grpSpPr>
        <p:sp>
          <p:nvSpPr>
            <p:cNvPr id="6" name="Rectangle 5"/>
            <p:cNvSpPr/>
            <p:nvPr/>
          </p:nvSpPr>
          <p:spPr>
            <a:xfrm>
              <a:off x="946480" y="2792891"/>
              <a:ext cx="10127920" cy="799356"/>
            </a:xfrm>
            <a:prstGeom prst="rect">
              <a:avLst/>
            </a:prstGeom>
            <a:solidFill>
              <a:schemeClr val="accent1">
                <a:lumMod val="20000"/>
                <a:lumOff val="80000"/>
              </a:schemeClr>
            </a:solidFill>
            <a:ln w="19050">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lIns="121909" tIns="60954" rIns="121909" bIns="60954" spcCol="0" rtlCol="0" anchor="ctr"/>
            <a:lstStyle/>
            <a:p>
              <a:pPr algn="ctr"/>
              <a:endParaRPr lang="en-US" dirty="0"/>
            </a:p>
          </p:txBody>
        </p:sp>
        <p:sp>
          <p:nvSpPr>
            <p:cNvPr id="7" name="Rectangle 6"/>
            <p:cNvSpPr/>
            <p:nvPr/>
          </p:nvSpPr>
          <p:spPr>
            <a:xfrm>
              <a:off x="4440639" y="3779085"/>
              <a:ext cx="6125764" cy="806685"/>
            </a:xfrm>
            <a:prstGeom prst="rect">
              <a:avLst/>
            </a:prstGeom>
            <a:solidFill>
              <a:schemeClr val="accent1">
                <a:lumMod val="20000"/>
                <a:lumOff val="80000"/>
              </a:schemeClr>
            </a:solidFill>
            <a:ln w="19050">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lIns="121909" tIns="60954" rIns="121909" bIns="60954" spcCol="0" rtlCol="0" anchor="ctr"/>
            <a:lstStyle/>
            <a:p>
              <a:pPr algn="ctr"/>
              <a:endParaRPr lang="en-US" dirty="0"/>
            </a:p>
          </p:txBody>
        </p:sp>
        <p:sp>
          <p:nvSpPr>
            <p:cNvPr id="8" name="Rectangle 7"/>
            <p:cNvSpPr/>
            <p:nvPr/>
          </p:nvSpPr>
          <p:spPr>
            <a:xfrm>
              <a:off x="24" y="5618660"/>
              <a:ext cx="12191999" cy="756783"/>
            </a:xfrm>
            <a:prstGeom prst="rect">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09" tIns="60954" rIns="121909" bIns="60954" spcCol="0" rtlCol="0" anchor="ctr"/>
            <a:lstStyle/>
            <a:p>
              <a:pPr algn="ctr"/>
              <a:endParaRPr lang="en-US" dirty="0"/>
            </a:p>
          </p:txBody>
        </p:sp>
        <p:cxnSp>
          <p:nvCxnSpPr>
            <p:cNvPr id="9" name="Elbow Connector 8"/>
            <p:cNvCxnSpPr>
              <a:stCxn id="6" idx="3"/>
            </p:cNvCxnSpPr>
            <p:nvPr/>
          </p:nvCxnSpPr>
          <p:spPr>
            <a:xfrm flipH="1">
              <a:off x="8839200" y="3192584"/>
              <a:ext cx="2235200" cy="2537701"/>
            </a:xfrm>
            <a:prstGeom prst="bentConnector4">
              <a:avLst>
                <a:gd name="adj1" fmla="val -13636"/>
                <a:gd name="adj2" fmla="val 57875"/>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59" y="791621"/>
              <a:ext cx="800197" cy="1009885"/>
            </a:xfrm>
            <a:prstGeom prst="rect">
              <a:avLst/>
            </a:prstGeom>
            <a:solidFill>
              <a:schemeClr val="bg1"/>
            </a:solidFill>
          </p:spPr>
          <p:txBody>
            <a:bodyPr vert="vert270" wrap="square" lIns="121909" tIns="60954" rIns="121909" bIns="60954" rtlCol="0" anchor="ctr">
              <a:spAutoFit/>
            </a:bodyPr>
            <a:lstStyle/>
            <a:p>
              <a:pPr algn="ctr"/>
              <a:r>
                <a:rPr lang="en-US" sz="1200" b="1" dirty="0"/>
                <a:t>TCS</a:t>
              </a:r>
            </a:p>
            <a:p>
              <a:pPr algn="ctr"/>
              <a:r>
                <a:rPr lang="en-US" sz="1200" b="1" dirty="0"/>
                <a:t>Document Publishing</a:t>
              </a:r>
            </a:p>
          </p:txBody>
        </p:sp>
        <p:sp>
          <p:nvSpPr>
            <p:cNvPr id="11" name="TextBox 10"/>
            <p:cNvSpPr txBox="1"/>
            <p:nvPr/>
          </p:nvSpPr>
          <p:spPr>
            <a:xfrm>
              <a:off x="14823" y="1680789"/>
              <a:ext cx="800197" cy="1009885"/>
            </a:xfrm>
            <a:prstGeom prst="rect">
              <a:avLst/>
            </a:prstGeom>
            <a:solidFill>
              <a:schemeClr val="bg1"/>
            </a:solidFill>
          </p:spPr>
          <p:txBody>
            <a:bodyPr vert="vert270" wrap="square" lIns="121909" tIns="60954" rIns="121909" bIns="60954" rtlCol="0" anchor="t">
              <a:spAutoFit/>
            </a:bodyPr>
            <a:lstStyle/>
            <a:p>
              <a:pPr algn="ctr"/>
              <a:r>
                <a:rPr lang="en-US" sz="1200" b="1" dirty="0"/>
                <a:t>TCS</a:t>
              </a:r>
            </a:p>
            <a:p>
              <a:pPr algn="ctr"/>
              <a:r>
                <a:rPr lang="en-US" sz="1200" b="1" dirty="0"/>
                <a:t>Medical Writing</a:t>
              </a:r>
            </a:p>
          </p:txBody>
        </p:sp>
        <p:sp>
          <p:nvSpPr>
            <p:cNvPr id="12" name="TextBox 11"/>
            <p:cNvSpPr txBox="1"/>
            <p:nvPr/>
          </p:nvSpPr>
          <p:spPr>
            <a:xfrm>
              <a:off x="14835" y="3719287"/>
              <a:ext cx="781303" cy="896884"/>
            </a:xfrm>
            <a:prstGeom prst="rect">
              <a:avLst/>
            </a:prstGeom>
            <a:solidFill>
              <a:schemeClr val="bg1"/>
            </a:solidFill>
          </p:spPr>
          <p:txBody>
            <a:bodyPr vert="vert270" wrap="square" lIns="121909" tIns="60954" rIns="121909" bIns="60954" rtlCol="0" anchor="t">
              <a:noAutofit/>
            </a:bodyPr>
            <a:lstStyle/>
            <a:p>
              <a:pPr algn="ctr"/>
              <a:r>
                <a:rPr lang="en-US" sz="1200" b="1" dirty="0"/>
                <a:t>TCS</a:t>
              </a:r>
            </a:p>
            <a:p>
              <a:pPr algn="ctr"/>
              <a:r>
                <a:rPr lang="en-US" sz="1200" b="1" dirty="0"/>
                <a:t>BnP</a:t>
              </a:r>
            </a:p>
          </p:txBody>
        </p:sp>
        <p:sp>
          <p:nvSpPr>
            <p:cNvPr id="13" name="TextBox 12"/>
            <p:cNvSpPr txBox="1"/>
            <p:nvPr/>
          </p:nvSpPr>
          <p:spPr>
            <a:xfrm>
              <a:off x="14835" y="4576451"/>
              <a:ext cx="781303" cy="1019860"/>
            </a:xfrm>
            <a:prstGeom prst="rect">
              <a:avLst/>
            </a:prstGeom>
            <a:solidFill>
              <a:schemeClr val="bg1"/>
            </a:solidFill>
          </p:spPr>
          <p:txBody>
            <a:bodyPr vert="vert270" wrap="square" lIns="121909" tIns="60954" rIns="121909" bIns="60954" rtlCol="0" anchor="t">
              <a:noAutofit/>
            </a:bodyPr>
            <a:lstStyle/>
            <a:p>
              <a:pPr algn="ctr"/>
              <a:r>
                <a:rPr lang="en-US" sz="1200" b="1" dirty="0"/>
                <a:t>TCS</a:t>
              </a:r>
            </a:p>
            <a:p>
              <a:pPr algn="ctr"/>
              <a:r>
                <a:rPr lang="en-US" sz="1200" b="1" dirty="0" err="1" smtClean="0"/>
                <a:t>ClinPharm</a:t>
              </a:r>
              <a:r>
                <a:rPr lang="en-US" sz="1200" b="1" dirty="0" smtClean="0"/>
                <a:t>/</a:t>
              </a:r>
            </a:p>
            <a:p>
              <a:pPr algn="ctr"/>
              <a:r>
                <a:rPr lang="en-US" sz="1200" b="1" dirty="0" smtClean="0"/>
                <a:t>Phase I</a:t>
              </a:r>
              <a:endParaRPr lang="en-US" sz="1200" b="1" dirty="0"/>
            </a:p>
          </p:txBody>
        </p:sp>
        <p:sp>
          <p:nvSpPr>
            <p:cNvPr id="14" name="TextBox 13"/>
            <p:cNvSpPr txBox="1"/>
            <p:nvPr/>
          </p:nvSpPr>
          <p:spPr>
            <a:xfrm>
              <a:off x="14828" y="5596354"/>
              <a:ext cx="800197" cy="856305"/>
            </a:xfrm>
            <a:prstGeom prst="rect">
              <a:avLst/>
            </a:prstGeom>
            <a:noFill/>
          </p:spPr>
          <p:txBody>
            <a:bodyPr vert="vert270" wrap="square" lIns="121909" tIns="60954" rIns="121909" bIns="60954" rtlCol="0" anchor="t">
              <a:spAutoFit/>
            </a:bodyPr>
            <a:lstStyle/>
            <a:p>
              <a:pPr algn="ctr"/>
              <a:r>
                <a:rPr lang="en-US" sz="1200" b="1" dirty="0" smtClean="0"/>
                <a:t>Sponsor </a:t>
              </a:r>
              <a:r>
                <a:rPr lang="en-US" sz="1200" b="1" dirty="0" err="1" smtClean="0"/>
                <a:t>ClinPharm</a:t>
              </a:r>
              <a:r>
                <a:rPr lang="en-US" sz="1200" b="1" dirty="0" smtClean="0"/>
                <a:t>/Phase I</a:t>
              </a:r>
              <a:endParaRPr lang="en-US" sz="1200" b="1" dirty="0"/>
            </a:p>
          </p:txBody>
        </p:sp>
        <p:sp>
          <p:nvSpPr>
            <p:cNvPr id="15" name="TextBox 14"/>
            <p:cNvSpPr txBox="1"/>
            <p:nvPr/>
          </p:nvSpPr>
          <p:spPr>
            <a:xfrm>
              <a:off x="14835" y="2675757"/>
              <a:ext cx="781303" cy="1058043"/>
            </a:xfrm>
            <a:prstGeom prst="rect">
              <a:avLst/>
            </a:prstGeom>
            <a:solidFill>
              <a:schemeClr val="bg1"/>
            </a:solidFill>
          </p:spPr>
          <p:txBody>
            <a:bodyPr vert="vert270" wrap="square" lIns="121909" tIns="60954" rIns="121909" bIns="60954" rtlCol="0" anchor="t">
              <a:noAutofit/>
            </a:bodyPr>
            <a:lstStyle/>
            <a:p>
              <a:pPr algn="ctr"/>
              <a:r>
                <a:rPr lang="en-US" sz="1200" b="1" dirty="0"/>
                <a:t>TCS</a:t>
              </a:r>
            </a:p>
            <a:p>
              <a:pPr algn="ctr"/>
              <a:r>
                <a:rPr lang="en-US" sz="1200" b="1" dirty="0"/>
                <a:t>CDM</a:t>
              </a:r>
            </a:p>
          </p:txBody>
        </p:sp>
        <p:cxnSp>
          <p:nvCxnSpPr>
            <p:cNvPr id="16" name="Straight Connector 15"/>
            <p:cNvCxnSpPr/>
            <p:nvPr/>
          </p:nvCxnSpPr>
          <p:spPr>
            <a:xfrm flipH="1">
              <a:off x="0" y="1719315"/>
              <a:ext cx="12192000"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2675757"/>
              <a:ext cx="12192000"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3733800"/>
              <a:ext cx="12192000"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4630685"/>
              <a:ext cx="12192000"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17600" y="3918570"/>
              <a:ext cx="1219200" cy="523208"/>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a:t>CSR Mock </a:t>
              </a:r>
              <a:r>
                <a:rPr lang="en-US" sz="1300" dirty="0" smtClean="0"/>
                <a:t>Shell Review</a:t>
              </a:r>
              <a:endParaRPr lang="en-US" sz="1300" dirty="0"/>
            </a:p>
          </p:txBody>
        </p:sp>
        <p:sp>
          <p:nvSpPr>
            <p:cNvPr id="21" name="TextBox 20"/>
            <p:cNvSpPr txBox="1"/>
            <p:nvPr/>
          </p:nvSpPr>
          <p:spPr>
            <a:xfrm>
              <a:off x="963225" y="5832896"/>
              <a:ext cx="2235200" cy="323153"/>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a:t>CSR Mock </a:t>
              </a:r>
              <a:r>
                <a:rPr lang="en-US" sz="1300" dirty="0" smtClean="0"/>
                <a:t>Shell Review</a:t>
              </a:r>
              <a:endParaRPr lang="en-US" sz="1300" dirty="0"/>
            </a:p>
          </p:txBody>
        </p:sp>
        <p:sp>
          <p:nvSpPr>
            <p:cNvPr id="22" name="TextBox 21"/>
            <p:cNvSpPr txBox="1"/>
            <p:nvPr/>
          </p:nvSpPr>
          <p:spPr>
            <a:xfrm>
              <a:off x="3338820" y="1930961"/>
              <a:ext cx="1625600" cy="523208"/>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a:t>CSR Mock </a:t>
              </a:r>
              <a:r>
                <a:rPr lang="en-US" sz="1300" dirty="0" smtClean="0"/>
                <a:t>Shell readiness</a:t>
              </a:r>
              <a:endParaRPr lang="en-US" sz="1300" dirty="0"/>
            </a:p>
          </p:txBody>
        </p:sp>
        <p:sp>
          <p:nvSpPr>
            <p:cNvPr id="23" name="TextBox 22"/>
            <p:cNvSpPr txBox="1"/>
            <p:nvPr/>
          </p:nvSpPr>
          <p:spPr>
            <a:xfrm>
              <a:off x="1117600" y="1930958"/>
              <a:ext cx="1219200" cy="523208"/>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a:t>CSR Mock Shell</a:t>
              </a:r>
            </a:p>
          </p:txBody>
        </p:sp>
        <p:cxnSp>
          <p:nvCxnSpPr>
            <p:cNvPr id="24" name="Elbow Connector 23"/>
            <p:cNvCxnSpPr>
              <a:stCxn id="20" idx="1"/>
              <a:endCxn id="23" idx="1"/>
            </p:cNvCxnSpPr>
            <p:nvPr/>
          </p:nvCxnSpPr>
          <p:spPr>
            <a:xfrm rot="10800000">
              <a:off x="1117600" y="2192562"/>
              <a:ext cx="12700" cy="1987612"/>
            </a:xfrm>
            <a:prstGeom prst="bentConnector3">
              <a:avLst>
                <a:gd name="adj1" fmla="val 180000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3"/>
              <a:endCxn id="22" idx="1"/>
            </p:cNvCxnSpPr>
            <p:nvPr/>
          </p:nvCxnSpPr>
          <p:spPr>
            <a:xfrm>
              <a:off x="2336800" y="2192562"/>
              <a:ext cx="1002020" cy="3"/>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46481" y="5045012"/>
              <a:ext cx="2711139" cy="323153"/>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a:t>PK Data Handling and </a:t>
              </a:r>
              <a:r>
                <a:rPr lang="en-US" sz="1300" dirty="0" smtClean="0"/>
                <a:t>Reconciliation </a:t>
              </a:r>
              <a:endParaRPr lang="en-US" sz="1300" dirty="0"/>
            </a:p>
          </p:txBody>
        </p:sp>
        <p:sp>
          <p:nvSpPr>
            <p:cNvPr id="27" name="TextBox 26"/>
            <p:cNvSpPr txBox="1"/>
            <p:nvPr/>
          </p:nvSpPr>
          <p:spPr>
            <a:xfrm>
              <a:off x="5619075" y="1953628"/>
              <a:ext cx="2529396" cy="523208"/>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smtClean="0"/>
                <a:t>Tables, Figures and Listing Inform/Consult</a:t>
              </a:r>
              <a:endParaRPr lang="en-US" sz="1300" dirty="0"/>
            </a:p>
          </p:txBody>
        </p:sp>
        <p:sp>
          <p:nvSpPr>
            <p:cNvPr id="28" name="TextBox 27"/>
            <p:cNvSpPr txBox="1"/>
            <p:nvPr/>
          </p:nvSpPr>
          <p:spPr>
            <a:xfrm>
              <a:off x="3617844" y="5730304"/>
              <a:ext cx="2438400" cy="523208"/>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smtClean="0"/>
                <a:t>ADaM, Tables, Figures and Listing Review</a:t>
              </a:r>
              <a:r>
                <a:rPr lang="en-US" sz="1300" i="1" dirty="0" smtClean="0"/>
                <a:t> (Dry Run)</a:t>
              </a:r>
              <a:endParaRPr lang="en-US" sz="1300" i="1" dirty="0"/>
            </a:p>
          </p:txBody>
        </p:sp>
        <p:sp>
          <p:nvSpPr>
            <p:cNvPr id="29" name="TextBox 28"/>
            <p:cNvSpPr txBox="1"/>
            <p:nvPr/>
          </p:nvSpPr>
          <p:spPr>
            <a:xfrm>
              <a:off x="4638597" y="3918570"/>
              <a:ext cx="1960163" cy="523208"/>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a:t>Create ADaM Spec </a:t>
              </a:r>
            </a:p>
            <a:p>
              <a:pPr algn="ctr"/>
              <a:r>
                <a:rPr lang="en-US" sz="1300" dirty="0"/>
                <a:t>and Dataset</a:t>
              </a:r>
            </a:p>
          </p:txBody>
        </p:sp>
        <p:sp>
          <p:nvSpPr>
            <p:cNvPr id="30" name="TextBox 29"/>
            <p:cNvSpPr txBox="1"/>
            <p:nvPr/>
          </p:nvSpPr>
          <p:spPr>
            <a:xfrm>
              <a:off x="8199862" y="3931460"/>
              <a:ext cx="2163361" cy="523208"/>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a:t>Create Tables, Figures and Listing</a:t>
              </a:r>
            </a:p>
          </p:txBody>
        </p:sp>
        <p:cxnSp>
          <p:nvCxnSpPr>
            <p:cNvPr id="31" name="Elbow Connector 30"/>
            <p:cNvCxnSpPr/>
            <p:nvPr/>
          </p:nvCxnSpPr>
          <p:spPr>
            <a:xfrm flipV="1">
              <a:off x="6056244" y="4357658"/>
              <a:ext cx="4510157" cy="1814581"/>
            </a:xfrm>
            <a:prstGeom prst="bentConnector3">
              <a:avLst>
                <a:gd name="adj1" fmla="val 106758"/>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17600" y="2832880"/>
              <a:ext cx="1219200" cy="523208"/>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a:t>CRF Data Management</a:t>
              </a:r>
            </a:p>
          </p:txBody>
        </p:sp>
        <p:sp>
          <p:nvSpPr>
            <p:cNvPr id="33" name="TextBox 32"/>
            <p:cNvSpPr txBox="1"/>
            <p:nvPr/>
          </p:nvSpPr>
          <p:spPr>
            <a:xfrm>
              <a:off x="2886875" y="3022636"/>
              <a:ext cx="1625600" cy="523208"/>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a:t>SDTM Production Delivery</a:t>
              </a:r>
            </a:p>
          </p:txBody>
        </p:sp>
        <p:cxnSp>
          <p:nvCxnSpPr>
            <p:cNvPr id="34" name="Elbow Connector 33"/>
            <p:cNvCxnSpPr/>
            <p:nvPr/>
          </p:nvCxnSpPr>
          <p:spPr>
            <a:xfrm rot="16200000" flipH="1">
              <a:off x="4033091" y="3631056"/>
              <a:ext cx="478844" cy="336251"/>
            </a:xfrm>
            <a:prstGeom prst="bentConnector3">
              <a:avLst>
                <a:gd name="adj1" fmla="val 9975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721619" y="5045020"/>
              <a:ext cx="2473801" cy="323153"/>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a:t>PK </a:t>
              </a:r>
              <a:r>
                <a:rPr lang="en-US" sz="1300" dirty="0" smtClean="0"/>
                <a:t>Blinded data File</a:t>
              </a:r>
              <a:endParaRPr lang="en-US" sz="1300" dirty="0"/>
            </a:p>
          </p:txBody>
        </p:sp>
        <p:sp>
          <p:nvSpPr>
            <p:cNvPr id="36" name="TextBox 35"/>
            <p:cNvSpPr txBox="1"/>
            <p:nvPr/>
          </p:nvSpPr>
          <p:spPr>
            <a:xfrm>
              <a:off x="4806272" y="2935472"/>
              <a:ext cx="1625600" cy="323153"/>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a:t>Medical Coding</a:t>
              </a:r>
            </a:p>
          </p:txBody>
        </p:sp>
        <p:sp>
          <p:nvSpPr>
            <p:cNvPr id="37" name="TextBox 36"/>
            <p:cNvSpPr txBox="1"/>
            <p:nvPr/>
          </p:nvSpPr>
          <p:spPr>
            <a:xfrm>
              <a:off x="6542664" y="3022636"/>
              <a:ext cx="1605831" cy="523208"/>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a:t>3rd Party Data Management</a:t>
              </a:r>
            </a:p>
          </p:txBody>
        </p:sp>
        <p:sp>
          <p:nvSpPr>
            <p:cNvPr id="38" name="TextBox 37"/>
            <p:cNvSpPr txBox="1"/>
            <p:nvPr/>
          </p:nvSpPr>
          <p:spPr>
            <a:xfrm>
              <a:off x="9245630" y="2895424"/>
              <a:ext cx="1605831" cy="323153"/>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a:t>SAE Reconciliation</a:t>
              </a:r>
            </a:p>
          </p:txBody>
        </p:sp>
        <p:sp>
          <p:nvSpPr>
            <p:cNvPr id="39" name="TextBox 38"/>
            <p:cNvSpPr txBox="1"/>
            <p:nvPr/>
          </p:nvSpPr>
          <p:spPr>
            <a:xfrm>
              <a:off x="6977753" y="5737896"/>
              <a:ext cx="2438400" cy="323153"/>
            </a:xfrm>
            <a:prstGeom prst="rect">
              <a:avLst/>
            </a:prstGeom>
            <a:solidFill>
              <a:schemeClr val="accent6">
                <a:lumMod val="20000"/>
                <a:lumOff val="8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smtClean="0"/>
                <a:t>Clean Patient Tracker review</a:t>
              </a:r>
              <a:endParaRPr lang="en-US" sz="1300" dirty="0"/>
            </a:p>
          </p:txBody>
        </p:sp>
        <p:cxnSp>
          <p:nvCxnSpPr>
            <p:cNvPr id="40" name="Elbow Connector 39"/>
            <p:cNvCxnSpPr/>
            <p:nvPr/>
          </p:nvCxnSpPr>
          <p:spPr>
            <a:xfrm rot="16200000" flipH="1">
              <a:off x="2326220" y="2868332"/>
              <a:ext cx="63297" cy="1058075"/>
            </a:xfrm>
            <a:prstGeom prst="bentConnector2">
              <a:avLst/>
            </a:prstGeom>
            <a:ln>
              <a:solidFill>
                <a:srgbClr val="55A51C"/>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6" idx="0"/>
              <a:endCxn id="33" idx="0"/>
            </p:cNvCxnSpPr>
            <p:nvPr/>
          </p:nvCxnSpPr>
          <p:spPr>
            <a:xfrm rot="16200000" flipH="1" flipV="1">
              <a:off x="4615792" y="2019355"/>
              <a:ext cx="87164" cy="1919397"/>
            </a:xfrm>
            <a:prstGeom prst="bentConnector3">
              <a:avLst>
                <a:gd name="adj1" fmla="val -262264"/>
              </a:avLst>
            </a:prstGeom>
            <a:ln>
              <a:solidFill>
                <a:srgbClr val="55A51C"/>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4512505" y="3387433"/>
              <a:ext cx="2030161" cy="0"/>
            </a:xfrm>
            <a:prstGeom prst="straightConnector1">
              <a:avLst/>
            </a:prstGeom>
            <a:ln>
              <a:solidFill>
                <a:srgbClr val="55A51C"/>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7" idx="3"/>
            </p:cNvCxnSpPr>
            <p:nvPr/>
          </p:nvCxnSpPr>
          <p:spPr>
            <a:xfrm>
              <a:off x="8148471" y="2215248"/>
              <a:ext cx="407052" cy="1703339"/>
            </a:xfrm>
            <a:prstGeom prst="bent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780328" y="4405640"/>
              <a:ext cx="1297592" cy="323153"/>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a:t>PK </a:t>
              </a:r>
              <a:r>
                <a:rPr lang="en-US" sz="1300" dirty="0" smtClean="0"/>
                <a:t>merge file</a:t>
              </a:r>
              <a:endParaRPr lang="en-US" sz="1300" dirty="0"/>
            </a:p>
          </p:txBody>
        </p:sp>
        <p:cxnSp>
          <p:nvCxnSpPr>
            <p:cNvPr id="45" name="Straight Arrow Connector 44"/>
            <p:cNvCxnSpPr>
              <a:endCxn id="47" idx="1"/>
            </p:cNvCxnSpPr>
            <p:nvPr/>
          </p:nvCxnSpPr>
          <p:spPr>
            <a:xfrm flipV="1">
              <a:off x="3657603" y="5206589"/>
              <a:ext cx="696916" cy="4275"/>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5" idx="0"/>
              <a:endCxn id="44" idx="2"/>
            </p:cNvCxnSpPr>
            <p:nvPr/>
          </p:nvCxnSpPr>
          <p:spPr>
            <a:xfrm rot="16200000" flipV="1">
              <a:off x="8035709" y="4122209"/>
              <a:ext cx="316227" cy="1529396"/>
            </a:xfrm>
            <a:prstGeom prst="bentConnector3">
              <a:avLst>
                <a:gd name="adj1" fmla="val 5000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354519" y="5045012"/>
              <a:ext cx="1639884" cy="323153"/>
            </a:xfrm>
            <a:prstGeom prst="rect">
              <a:avLst/>
            </a:prstGeom>
            <a:solidFill>
              <a:schemeClr val="accent1">
                <a:lumMod val="60000"/>
                <a:lumOff val="40000"/>
              </a:schemeClr>
            </a:solidFill>
            <a:ln>
              <a:solidFill>
                <a:schemeClr val="accent6">
                  <a:lumMod val="75000"/>
                </a:schemeClr>
              </a:solidFill>
            </a:ln>
          </p:spPr>
          <p:txBody>
            <a:bodyPr wrap="square" lIns="121909" tIns="60954" rIns="121909" bIns="60954" rtlCol="0">
              <a:spAutoFit/>
            </a:bodyPr>
            <a:lstStyle>
              <a:defPPr>
                <a:defRPr lang="en-US"/>
              </a:defPPr>
              <a:lvl1pPr>
                <a:defRPr sz="1000">
                  <a:solidFill>
                    <a:srgbClr val="000000"/>
                  </a:solidFill>
                </a:defRPr>
              </a:lvl1pPr>
            </a:lstStyle>
            <a:p>
              <a:pPr algn="ctr"/>
              <a:r>
                <a:rPr lang="en-US" sz="1300" dirty="0" smtClean="0"/>
                <a:t>NCA Input /Output</a:t>
              </a:r>
              <a:endParaRPr lang="en-US" sz="1300" dirty="0"/>
            </a:p>
          </p:txBody>
        </p:sp>
        <p:cxnSp>
          <p:nvCxnSpPr>
            <p:cNvPr id="48" name="Straight Arrow Connector 47"/>
            <p:cNvCxnSpPr>
              <a:stCxn id="47" idx="3"/>
              <a:endCxn id="35" idx="1"/>
            </p:cNvCxnSpPr>
            <p:nvPr/>
          </p:nvCxnSpPr>
          <p:spPr>
            <a:xfrm>
              <a:off x="5994403" y="5206589"/>
              <a:ext cx="1727216" cy="8"/>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10800000">
              <a:off x="3556000" y="3556099"/>
              <a:ext cx="4378245" cy="1333359"/>
            </a:xfrm>
            <a:prstGeom prst="bentConnector3">
              <a:avLst>
                <a:gd name="adj1" fmla="val 99907"/>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6200000" flipV="1">
              <a:off x="1187942" y="3514701"/>
              <a:ext cx="2693693" cy="366919"/>
            </a:xfrm>
            <a:prstGeom prst="bentConnector3">
              <a:avLst>
                <a:gd name="adj1" fmla="val 100699"/>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1159855" y="6470840"/>
            <a:ext cx="8283724" cy="275619"/>
            <a:chOff x="2954771" y="4827390"/>
            <a:chExt cx="5628800" cy="206714"/>
          </a:xfrm>
        </p:grpSpPr>
        <p:grpSp>
          <p:nvGrpSpPr>
            <p:cNvPr id="52" name="Group 51"/>
            <p:cNvGrpSpPr/>
            <p:nvPr/>
          </p:nvGrpSpPr>
          <p:grpSpPr>
            <a:xfrm>
              <a:off x="6207824" y="4827390"/>
              <a:ext cx="2375747" cy="206714"/>
              <a:chOff x="5674424" y="4855420"/>
              <a:chExt cx="2375747" cy="187092"/>
            </a:xfrm>
          </p:grpSpPr>
          <p:grpSp>
            <p:nvGrpSpPr>
              <p:cNvPr id="54" name="Group 53"/>
              <p:cNvGrpSpPr/>
              <p:nvPr/>
            </p:nvGrpSpPr>
            <p:grpSpPr>
              <a:xfrm>
                <a:off x="5674424" y="4857406"/>
                <a:ext cx="1139219" cy="185106"/>
                <a:chOff x="7343241" y="4861496"/>
                <a:chExt cx="1139219" cy="185106"/>
              </a:xfrm>
            </p:grpSpPr>
            <p:sp>
              <p:nvSpPr>
                <p:cNvPr id="61" name="Rectangle 60"/>
                <p:cNvSpPr/>
                <p:nvPr/>
              </p:nvSpPr>
              <p:spPr>
                <a:xfrm>
                  <a:off x="7343241" y="4861496"/>
                  <a:ext cx="152400" cy="170688"/>
                </a:xfrm>
                <a:prstGeom prst="rect">
                  <a:avLst/>
                </a:prstGeom>
                <a:solidFill>
                  <a:schemeClr val="accent3">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7452201" y="4869018"/>
                  <a:ext cx="1030259" cy="177584"/>
                </a:xfrm>
                <a:prstGeom prst="rect">
                  <a:avLst/>
                </a:prstGeom>
                <a:noFill/>
              </p:spPr>
              <p:txBody>
                <a:bodyPr wrap="square" rtlCol="0">
                  <a:spAutoFit/>
                </a:bodyPr>
                <a:lstStyle/>
                <a:p>
                  <a:r>
                    <a:rPr lang="en-US" sz="1100" dirty="0"/>
                    <a:t>Start/End</a:t>
                  </a:r>
                </a:p>
              </p:txBody>
            </p:sp>
          </p:grpSp>
          <p:grpSp>
            <p:nvGrpSpPr>
              <p:cNvPr id="55" name="Group 54"/>
              <p:cNvGrpSpPr/>
              <p:nvPr/>
            </p:nvGrpSpPr>
            <p:grpSpPr>
              <a:xfrm>
                <a:off x="6296883" y="4855420"/>
                <a:ext cx="1139218" cy="177584"/>
                <a:chOff x="7356100" y="4859166"/>
                <a:chExt cx="1139218" cy="177584"/>
              </a:xfrm>
            </p:grpSpPr>
            <p:sp>
              <p:nvSpPr>
                <p:cNvPr id="59" name="Rectangle 58"/>
                <p:cNvSpPr/>
                <p:nvPr/>
              </p:nvSpPr>
              <p:spPr>
                <a:xfrm>
                  <a:off x="7356100" y="4861496"/>
                  <a:ext cx="152400" cy="170688"/>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7465059" y="4859166"/>
                  <a:ext cx="1030259" cy="177584"/>
                </a:xfrm>
                <a:prstGeom prst="rect">
                  <a:avLst/>
                </a:prstGeom>
                <a:noFill/>
              </p:spPr>
              <p:txBody>
                <a:bodyPr wrap="square" rtlCol="0">
                  <a:spAutoFit/>
                </a:bodyPr>
                <a:lstStyle/>
                <a:p>
                  <a:r>
                    <a:rPr lang="en-US" sz="1100" dirty="0"/>
                    <a:t>Ongoing Activity</a:t>
                  </a:r>
                </a:p>
              </p:txBody>
            </p:sp>
          </p:grpSp>
          <p:grpSp>
            <p:nvGrpSpPr>
              <p:cNvPr id="56" name="Group 55"/>
              <p:cNvGrpSpPr/>
              <p:nvPr/>
            </p:nvGrpSpPr>
            <p:grpSpPr>
              <a:xfrm>
                <a:off x="7190371" y="4864107"/>
                <a:ext cx="859800" cy="177583"/>
                <a:chOff x="7218032" y="4878870"/>
                <a:chExt cx="859800" cy="177583"/>
              </a:xfrm>
            </p:grpSpPr>
            <p:sp>
              <p:nvSpPr>
                <p:cNvPr id="57" name="Rectangle 56"/>
                <p:cNvSpPr/>
                <p:nvPr/>
              </p:nvSpPr>
              <p:spPr>
                <a:xfrm>
                  <a:off x="7218032" y="4881200"/>
                  <a:ext cx="152400" cy="170688"/>
                </a:xfrm>
                <a:prstGeom prst="rect">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TextBox 57"/>
                <p:cNvSpPr txBox="1"/>
                <p:nvPr/>
              </p:nvSpPr>
              <p:spPr>
                <a:xfrm>
                  <a:off x="7317129" y="4878870"/>
                  <a:ext cx="760703" cy="177583"/>
                </a:xfrm>
                <a:prstGeom prst="rect">
                  <a:avLst/>
                </a:prstGeom>
                <a:noFill/>
              </p:spPr>
              <p:txBody>
                <a:bodyPr wrap="square" rtlCol="0">
                  <a:spAutoFit/>
                </a:bodyPr>
                <a:lstStyle/>
                <a:p>
                  <a:r>
                    <a:rPr lang="en-US" sz="1100" dirty="0"/>
                    <a:t>Activity Start</a:t>
                  </a:r>
                </a:p>
              </p:txBody>
            </p:sp>
          </p:grpSp>
        </p:grpSp>
        <p:sp>
          <p:nvSpPr>
            <p:cNvPr id="53" name="Rectangle 52"/>
            <p:cNvSpPr/>
            <p:nvPr/>
          </p:nvSpPr>
          <p:spPr>
            <a:xfrm>
              <a:off x="2954771" y="4838997"/>
              <a:ext cx="3347901" cy="1937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Note: Placement  of  activities  boxes  do not depict order/sequence of activities</a:t>
              </a:r>
            </a:p>
          </p:txBody>
        </p:sp>
      </p:grpSp>
      <p:sp>
        <p:nvSpPr>
          <p:cNvPr id="63" name="TextBox 46"/>
          <p:cNvSpPr txBox="1">
            <a:spLocks noChangeArrowheads="1"/>
          </p:cNvSpPr>
          <p:nvPr/>
        </p:nvSpPr>
        <p:spPr bwMode="auto">
          <a:xfrm>
            <a:off x="6099629" y="6611779"/>
            <a:ext cx="25519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266C30F-A82B-4A1D-B6FD-6B16E6556D18}" type="slidenum">
              <a:rPr lang="en-US" altLang="en-US" sz="1000" smtClean="0">
                <a:solidFill>
                  <a:srgbClr val="505050"/>
                </a:solidFill>
                <a:latin typeface="Myriad Pro"/>
              </a:rPr>
              <a:pPr eaLnBrk="1" hangingPunct="1"/>
              <a:t>8</a:t>
            </a:fld>
            <a:endParaRPr lang="en-US" altLang="en-US" sz="1000" dirty="0" smtClean="0">
              <a:solidFill>
                <a:srgbClr val="505050"/>
              </a:solidFill>
              <a:latin typeface="Myriad Pro"/>
            </a:endParaRPr>
          </a:p>
        </p:txBody>
      </p:sp>
    </p:spTree>
    <p:extLst>
      <p:ext uri="{BB962C8B-B14F-4D97-AF65-F5344CB8AC3E}">
        <p14:creationId xmlns:p14="http://schemas.microsoft.com/office/powerpoint/2010/main" val="2446736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1900" y="1571474"/>
            <a:ext cx="1302654" cy="1465352"/>
          </a:xfrm>
          <a:prstGeom prst="rect">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Set – Up Phase</a:t>
            </a:r>
            <a:endParaRPr lang="en-US" b="1" dirty="0">
              <a:solidFill>
                <a:schemeClr val="tx1"/>
              </a:solidFill>
            </a:endParaRPr>
          </a:p>
        </p:txBody>
      </p:sp>
      <p:sp>
        <p:nvSpPr>
          <p:cNvPr id="4" name="TextBox 3"/>
          <p:cNvSpPr txBox="1"/>
          <p:nvPr/>
        </p:nvSpPr>
        <p:spPr>
          <a:xfrm>
            <a:off x="4285319" y="1631491"/>
            <a:ext cx="2062861" cy="769441"/>
          </a:xfrm>
          <a:prstGeom prst="rect">
            <a:avLst/>
          </a:prstGeom>
          <a:noFill/>
          <a:ln>
            <a:solidFill>
              <a:schemeClr val="tx1"/>
            </a:solidFill>
          </a:ln>
        </p:spPr>
        <p:txBody>
          <a:bodyPr wrap="square" rtlCol="0">
            <a:spAutoFit/>
          </a:bodyPr>
          <a:lstStyle/>
          <a:p>
            <a:r>
              <a:rPr lang="en-US" sz="1100" dirty="0"/>
              <a:t>Review </a:t>
            </a:r>
            <a:r>
              <a:rPr lang="en-US" sz="1100" dirty="0" smtClean="0"/>
              <a:t>by TCS </a:t>
            </a:r>
            <a:r>
              <a:rPr lang="en-US" sz="1100" dirty="0"/>
              <a:t>Statistician, SDTM Programmer </a:t>
            </a:r>
            <a:r>
              <a:rPr lang="en-US" sz="1100" dirty="0" smtClean="0"/>
              <a:t>Medical </a:t>
            </a:r>
            <a:r>
              <a:rPr lang="en-US" sz="1100" dirty="0"/>
              <a:t>Writer before sharing the </a:t>
            </a:r>
            <a:r>
              <a:rPr lang="en-US" sz="1100" dirty="0" smtClean="0"/>
              <a:t>draft </a:t>
            </a:r>
            <a:r>
              <a:rPr lang="en-US" sz="1100" dirty="0"/>
              <a:t>with </a:t>
            </a:r>
            <a:r>
              <a:rPr lang="en-US" sz="1100" dirty="0" smtClean="0"/>
              <a:t>Janssen </a:t>
            </a:r>
            <a:endParaRPr lang="en-US" sz="1100" dirty="0"/>
          </a:p>
        </p:txBody>
      </p:sp>
      <p:sp>
        <p:nvSpPr>
          <p:cNvPr id="5" name="TextBox 4"/>
          <p:cNvSpPr txBox="1"/>
          <p:nvPr/>
        </p:nvSpPr>
        <p:spPr>
          <a:xfrm>
            <a:off x="6654768" y="1631491"/>
            <a:ext cx="1905000" cy="523220"/>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Ø"/>
            </a:pPr>
            <a:r>
              <a:rPr lang="en-US" sz="1400" i="1" dirty="0" smtClean="0"/>
              <a:t>Stable draft </a:t>
            </a:r>
            <a:r>
              <a:rPr lang="en-US" sz="1400" i="1" dirty="0"/>
              <a:t>v</a:t>
            </a:r>
            <a:r>
              <a:rPr lang="en-US" sz="1400" i="1" dirty="0" smtClean="0"/>
              <a:t>ersion</a:t>
            </a:r>
          </a:p>
          <a:p>
            <a:pPr marL="171450" indent="-171450">
              <a:buFont typeface="Wingdings" panose="05000000000000000000" pitchFamily="2" charset="2"/>
              <a:buChar char="Ø"/>
            </a:pPr>
            <a:r>
              <a:rPr lang="en-US" sz="1400" i="1" dirty="0" smtClean="0"/>
              <a:t>Improved quality</a:t>
            </a:r>
            <a:endParaRPr lang="en-US" sz="1400" i="1" dirty="0"/>
          </a:p>
        </p:txBody>
      </p:sp>
      <p:grpSp>
        <p:nvGrpSpPr>
          <p:cNvPr id="6" name="Group 5"/>
          <p:cNvGrpSpPr/>
          <p:nvPr/>
        </p:nvGrpSpPr>
        <p:grpSpPr>
          <a:xfrm>
            <a:off x="4308314" y="1058622"/>
            <a:ext cx="2039866" cy="495300"/>
            <a:chOff x="3103652" y="819150"/>
            <a:chExt cx="1696948" cy="495300"/>
          </a:xfrm>
        </p:grpSpPr>
        <p:sp>
          <p:nvSpPr>
            <p:cNvPr id="7" name="Flowchart: Merge 6"/>
            <p:cNvSpPr/>
            <p:nvPr/>
          </p:nvSpPr>
          <p:spPr>
            <a:xfrm>
              <a:off x="3103652" y="1103402"/>
              <a:ext cx="1696948" cy="211048"/>
            </a:xfrm>
            <a:prstGeom prst="flowChartMerg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8" name="Rectangle 7"/>
            <p:cNvSpPr/>
            <p:nvPr/>
          </p:nvSpPr>
          <p:spPr>
            <a:xfrm>
              <a:off x="3103652" y="819150"/>
              <a:ext cx="1696948" cy="2842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Synergy</a:t>
              </a:r>
              <a:endParaRPr lang="en-US" sz="1400" b="1" dirty="0"/>
            </a:p>
          </p:txBody>
        </p:sp>
      </p:grpSp>
      <p:grpSp>
        <p:nvGrpSpPr>
          <p:cNvPr id="9" name="Group 8"/>
          <p:cNvGrpSpPr/>
          <p:nvPr/>
        </p:nvGrpSpPr>
        <p:grpSpPr>
          <a:xfrm>
            <a:off x="6696516" y="1058622"/>
            <a:ext cx="1928350" cy="495300"/>
            <a:chOff x="3103652" y="819150"/>
            <a:chExt cx="1696948" cy="495300"/>
          </a:xfrm>
        </p:grpSpPr>
        <p:sp>
          <p:nvSpPr>
            <p:cNvPr id="10" name="Flowchart: Merge 9"/>
            <p:cNvSpPr/>
            <p:nvPr/>
          </p:nvSpPr>
          <p:spPr>
            <a:xfrm>
              <a:off x="3103652" y="1103402"/>
              <a:ext cx="1696948" cy="211048"/>
            </a:xfrm>
            <a:prstGeom prst="flowChartMerg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1" name="Rectangle 10"/>
            <p:cNvSpPr/>
            <p:nvPr/>
          </p:nvSpPr>
          <p:spPr>
            <a:xfrm>
              <a:off x="3103652" y="819150"/>
              <a:ext cx="1696948" cy="2842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Outcome</a:t>
              </a:r>
              <a:endParaRPr lang="en-US" sz="1400" b="1" dirty="0"/>
            </a:p>
          </p:txBody>
        </p:sp>
      </p:grpSp>
      <p:grpSp>
        <p:nvGrpSpPr>
          <p:cNvPr id="12" name="Group 11"/>
          <p:cNvGrpSpPr/>
          <p:nvPr/>
        </p:nvGrpSpPr>
        <p:grpSpPr>
          <a:xfrm>
            <a:off x="8945618" y="1058622"/>
            <a:ext cx="1998152" cy="495300"/>
            <a:chOff x="3103652" y="819150"/>
            <a:chExt cx="1696948" cy="495300"/>
          </a:xfrm>
        </p:grpSpPr>
        <p:sp>
          <p:nvSpPr>
            <p:cNvPr id="13" name="Flowchart: Merge 12"/>
            <p:cNvSpPr/>
            <p:nvPr/>
          </p:nvSpPr>
          <p:spPr>
            <a:xfrm>
              <a:off x="3103652" y="1103402"/>
              <a:ext cx="1696948" cy="211048"/>
            </a:xfrm>
            <a:prstGeom prst="flowChartMerg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4" name="Rectangle 13"/>
            <p:cNvSpPr/>
            <p:nvPr/>
          </p:nvSpPr>
          <p:spPr>
            <a:xfrm>
              <a:off x="3103652" y="819150"/>
              <a:ext cx="1696948" cy="2842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Benefit</a:t>
              </a:r>
              <a:endParaRPr lang="en-US" sz="1400" b="1" dirty="0"/>
            </a:p>
          </p:txBody>
        </p:sp>
      </p:grpSp>
      <p:sp>
        <p:nvSpPr>
          <p:cNvPr id="15" name="TextBox 14"/>
          <p:cNvSpPr txBox="1"/>
          <p:nvPr/>
        </p:nvSpPr>
        <p:spPr>
          <a:xfrm>
            <a:off x="8889965" y="1641765"/>
            <a:ext cx="2053805" cy="523220"/>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Ø"/>
            </a:pPr>
            <a:r>
              <a:rPr lang="en-US" sz="1400" i="1" dirty="0" smtClean="0"/>
              <a:t>Reduced Review Time</a:t>
            </a:r>
          </a:p>
          <a:p>
            <a:pPr marL="171450" indent="-171450">
              <a:buFont typeface="Wingdings" panose="05000000000000000000" pitchFamily="2" charset="2"/>
              <a:buChar char="Ø"/>
            </a:pPr>
            <a:r>
              <a:rPr lang="en-US" sz="1400" i="1" dirty="0" smtClean="0"/>
              <a:t>Improved quality</a:t>
            </a:r>
            <a:endParaRPr lang="en-US" sz="1400" i="1" dirty="0"/>
          </a:p>
        </p:txBody>
      </p:sp>
      <p:sp>
        <p:nvSpPr>
          <p:cNvPr id="16" name="TextBox 15"/>
          <p:cNvSpPr txBox="1"/>
          <p:nvPr/>
        </p:nvSpPr>
        <p:spPr>
          <a:xfrm>
            <a:off x="4285319" y="2383217"/>
            <a:ext cx="2062861" cy="769441"/>
          </a:xfrm>
          <a:prstGeom prst="rect">
            <a:avLst/>
          </a:prstGeom>
          <a:noFill/>
          <a:ln>
            <a:solidFill>
              <a:schemeClr val="tx1"/>
            </a:solidFill>
          </a:ln>
        </p:spPr>
        <p:txBody>
          <a:bodyPr wrap="square" rtlCol="0">
            <a:spAutoFit/>
          </a:bodyPr>
          <a:lstStyle/>
          <a:p>
            <a:r>
              <a:rPr lang="en-US" sz="1100" dirty="0"/>
              <a:t>TCS team to review the document internally </a:t>
            </a:r>
            <a:r>
              <a:rPr lang="en-US" sz="1100" dirty="0" smtClean="0"/>
              <a:t>&amp; then </a:t>
            </a:r>
            <a:r>
              <a:rPr lang="en-US" sz="1100" dirty="0"/>
              <a:t>share the updated draft with </a:t>
            </a:r>
            <a:r>
              <a:rPr lang="en-US" sz="1100" dirty="0" smtClean="0"/>
              <a:t>Janssen</a:t>
            </a:r>
            <a:endParaRPr lang="en-US" sz="1100" dirty="0"/>
          </a:p>
        </p:txBody>
      </p:sp>
      <p:sp>
        <p:nvSpPr>
          <p:cNvPr id="17" name="TextBox 16"/>
          <p:cNvSpPr txBox="1"/>
          <p:nvPr/>
        </p:nvSpPr>
        <p:spPr>
          <a:xfrm>
            <a:off x="6654768" y="2383217"/>
            <a:ext cx="1905000" cy="523220"/>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Ø"/>
            </a:pPr>
            <a:r>
              <a:rPr lang="en-US" sz="1400" i="1" dirty="0" smtClean="0"/>
              <a:t>Stable draft </a:t>
            </a:r>
            <a:r>
              <a:rPr lang="en-US" sz="1400" i="1" dirty="0"/>
              <a:t>v</a:t>
            </a:r>
            <a:r>
              <a:rPr lang="en-US" sz="1400" i="1" dirty="0" smtClean="0"/>
              <a:t>ersion</a:t>
            </a:r>
          </a:p>
          <a:p>
            <a:pPr marL="171450" indent="-171450">
              <a:buFont typeface="Wingdings" panose="05000000000000000000" pitchFamily="2" charset="2"/>
              <a:buChar char="Ø"/>
            </a:pPr>
            <a:r>
              <a:rPr lang="en-US" sz="1400" i="1" dirty="0" smtClean="0"/>
              <a:t>Improved quality</a:t>
            </a:r>
            <a:endParaRPr lang="en-US" sz="1400" i="1" dirty="0"/>
          </a:p>
        </p:txBody>
      </p:sp>
      <p:sp>
        <p:nvSpPr>
          <p:cNvPr id="18" name="TextBox 17"/>
          <p:cNvSpPr txBox="1"/>
          <p:nvPr/>
        </p:nvSpPr>
        <p:spPr>
          <a:xfrm>
            <a:off x="8889965" y="2393491"/>
            <a:ext cx="2053805" cy="523220"/>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Ø"/>
            </a:pPr>
            <a:r>
              <a:rPr lang="en-US" sz="1400" i="1" dirty="0" smtClean="0"/>
              <a:t>Reduced Review Time</a:t>
            </a:r>
          </a:p>
          <a:p>
            <a:pPr marL="171450" indent="-171450">
              <a:buFont typeface="Wingdings" panose="05000000000000000000" pitchFamily="2" charset="2"/>
              <a:buChar char="Ø"/>
            </a:pPr>
            <a:r>
              <a:rPr lang="en-US" sz="1400" i="1" dirty="0" smtClean="0"/>
              <a:t>Improved quality</a:t>
            </a:r>
            <a:endParaRPr lang="en-US" sz="1400" i="1" dirty="0"/>
          </a:p>
        </p:txBody>
      </p:sp>
      <p:sp>
        <p:nvSpPr>
          <p:cNvPr id="19" name="Rectangle 18"/>
          <p:cNvSpPr/>
          <p:nvPr/>
        </p:nvSpPr>
        <p:spPr>
          <a:xfrm>
            <a:off x="801900" y="3345232"/>
            <a:ext cx="1302654" cy="1475626"/>
          </a:xfrm>
          <a:prstGeom prst="rect">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Conduct Phase</a:t>
            </a:r>
            <a:endParaRPr lang="en-US" b="1" dirty="0">
              <a:solidFill>
                <a:schemeClr val="tx1"/>
              </a:solidFill>
            </a:endParaRPr>
          </a:p>
        </p:txBody>
      </p:sp>
      <p:sp>
        <p:nvSpPr>
          <p:cNvPr id="20" name="TextBox 19"/>
          <p:cNvSpPr txBox="1"/>
          <p:nvPr/>
        </p:nvSpPr>
        <p:spPr>
          <a:xfrm>
            <a:off x="4285319" y="3355506"/>
            <a:ext cx="2062861" cy="600164"/>
          </a:xfrm>
          <a:prstGeom prst="rect">
            <a:avLst/>
          </a:prstGeom>
          <a:noFill/>
          <a:ln>
            <a:solidFill>
              <a:schemeClr val="tx1"/>
            </a:solidFill>
          </a:ln>
        </p:spPr>
        <p:txBody>
          <a:bodyPr wrap="square" rtlCol="0">
            <a:spAutoFit/>
          </a:bodyPr>
          <a:lstStyle/>
          <a:p>
            <a:r>
              <a:rPr lang="en-US" sz="1100" dirty="0" smtClean="0"/>
              <a:t>TCS CDM &amp; MW team to internally review deliverables before sharing with Janssen</a:t>
            </a:r>
            <a:endParaRPr lang="en-US" sz="1100" dirty="0"/>
          </a:p>
        </p:txBody>
      </p:sp>
      <p:sp>
        <p:nvSpPr>
          <p:cNvPr id="21" name="TextBox 20"/>
          <p:cNvSpPr txBox="1"/>
          <p:nvPr/>
        </p:nvSpPr>
        <p:spPr>
          <a:xfrm>
            <a:off x="6654768" y="3355506"/>
            <a:ext cx="1905000" cy="954107"/>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Ø"/>
            </a:pPr>
            <a:r>
              <a:rPr lang="en-US" sz="1400" i="1" dirty="0" smtClean="0"/>
              <a:t>Internal issue resolution</a:t>
            </a:r>
          </a:p>
          <a:p>
            <a:pPr marL="171450" indent="-171450">
              <a:buFont typeface="Wingdings" panose="05000000000000000000" pitchFamily="2" charset="2"/>
              <a:buChar char="Ø"/>
            </a:pPr>
            <a:r>
              <a:rPr lang="en-US" sz="1400" i="1" dirty="0" smtClean="0"/>
              <a:t>Reduced review</a:t>
            </a:r>
          </a:p>
          <a:p>
            <a:pPr marL="171450" indent="-171450">
              <a:buFont typeface="Wingdings" panose="05000000000000000000" pitchFamily="2" charset="2"/>
              <a:buChar char="Ø"/>
            </a:pPr>
            <a:r>
              <a:rPr lang="en-US" sz="1400" i="1" dirty="0" smtClean="0"/>
              <a:t>Improved quality</a:t>
            </a:r>
          </a:p>
        </p:txBody>
      </p:sp>
      <p:sp>
        <p:nvSpPr>
          <p:cNvPr id="22" name="TextBox 21"/>
          <p:cNvSpPr txBox="1"/>
          <p:nvPr/>
        </p:nvSpPr>
        <p:spPr>
          <a:xfrm>
            <a:off x="8889965" y="3365780"/>
            <a:ext cx="2053805" cy="738664"/>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Ø"/>
            </a:pPr>
            <a:r>
              <a:rPr lang="en-US" sz="1400" i="1" dirty="0" smtClean="0"/>
              <a:t>Reduced oversight</a:t>
            </a:r>
          </a:p>
          <a:p>
            <a:pPr marL="171450" indent="-171450">
              <a:buFont typeface="Wingdings" panose="05000000000000000000" pitchFamily="2" charset="2"/>
              <a:buChar char="Ø"/>
            </a:pPr>
            <a:r>
              <a:rPr lang="en-US" sz="1400" i="1" dirty="0" smtClean="0"/>
              <a:t>Minimal review </a:t>
            </a:r>
            <a:r>
              <a:rPr lang="en-US" sz="1400" i="1" dirty="0"/>
              <a:t>t</a:t>
            </a:r>
            <a:r>
              <a:rPr lang="en-US" sz="1400" i="1" dirty="0" smtClean="0"/>
              <a:t>ime</a:t>
            </a:r>
          </a:p>
          <a:p>
            <a:pPr marL="171450" indent="-171450">
              <a:buFont typeface="Wingdings" panose="05000000000000000000" pitchFamily="2" charset="2"/>
              <a:buChar char="Ø"/>
            </a:pPr>
            <a:r>
              <a:rPr lang="en-US" sz="1400" i="1" dirty="0" smtClean="0"/>
              <a:t>Improved quality</a:t>
            </a:r>
            <a:endParaRPr lang="en-US" sz="1400" i="1" dirty="0"/>
          </a:p>
        </p:txBody>
      </p:sp>
      <p:sp>
        <p:nvSpPr>
          <p:cNvPr id="23" name="TextBox 22"/>
          <p:cNvSpPr txBox="1"/>
          <p:nvPr/>
        </p:nvSpPr>
        <p:spPr>
          <a:xfrm>
            <a:off x="4285319" y="4070334"/>
            <a:ext cx="2062861" cy="769441"/>
          </a:xfrm>
          <a:prstGeom prst="rect">
            <a:avLst/>
          </a:prstGeom>
          <a:noFill/>
          <a:ln>
            <a:solidFill>
              <a:schemeClr val="tx1"/>
            </a:solidFill>
          </a:ln>
        </p:spPr>
        <p:txBody>
          <a:bodyPr wrap="square" rtlCol="0">
            <a:spAutoFit/>
          </a:bodyPr>
          <a:lstStyle/>
          <a:p>
            <a:r>
              <a:rPr lang="en-US" sz="1100" dirty="0" smtClean="0"/>
              <a:t>Co-located team at TCS helps to have </a:t>
            </a:r>
            <a:r>
              <a:rPr lang="en-US" sz="1100" dirty="0"/>
              <a:t>quick discussion on issues / queries. This </a:t>
            </a:r>
            <a:r>
              <a:rPr lang="en-US" sz="1100" dirty="0" smtClean="0"/>
              <a:t>reduce </a:t>
            </a:r>
            <a:r>
              <a:rPr lang="en-US" sz="1100" dirty="0"/>
              <a:t>handshake between teams.</a:t>
            </a:r>
          </a:p>
        </p:txBody>
      </p:sp>
      <p:sp>
        <p:nvSpPr>
          <p:cNvPr id="24" name="TextBox 23"/>
          <p:cNvSpPr txBox="1"/>
          <p:nvPr/>
        </p:nvSpPr>
        <p:spPr>
          <a:xfrm>
            <a:off x="6654768" y="4313448"/>
            <a:ext cx="1905000" cy="523220"/>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Ø"/>
            </a:pPr>
            <a:r>
              <a:rPr lang="en-US" sz="1400" i="1" dirty="0" smtClean="0"/>
              <a:t>Fast </a:t>
            </a:r>
            <a:r>
              <a:rPr lang="en-US" sz="1400" i="1" dirty="0"/>
              <a:t>d</a:t>
            </a:r>
            <a:r>
              <a:rPr lang="en-US" sz="1400" i="1" dirty="0" smtClean="0"/>
              <a:t>ecision making</a:t>
            </a:r>
          </a:p>
          <a:p>
            <a:pPr marL="171450" indent="-171450">
              <a:buFont typeface="Wingdings" panose="05000000000000000000" pitchFamily="2" charset="2"/>
              <a:buChar char="Ø"/>
            </a:pPr>
            <a:r>
              <a:rPr lang="en-US" sz="1400" i="1" dirty="0" smtClean="0"/>
              <a:t>Reduced hand shake</a:t>
            </a:r>
            <a:endParaRPr lang="en-US" sz="1400" i="1" dirty="0"/>
          </a:p>
        </p:txBody>
      </p:sp>
      <p:sp>
        <p:nvSpPr>
          <p:cNvPr id="25" name="TextBox 24"/>
          <p:cNvSpPr txBox="1"/>
          <p:nvPr/>
        </p:nvSpPr>
        <p:spPr>
          <a:xfrm>
            <a:off x="8889965" y="4309208"/>
            <a:ext cx="2053805" cy="523220"/>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Ø"/>
            </a:pPr>
            <a:r>
              <a:rPr lang="en-US" sz="1400" i="1" dirty="0"/>
              <a:t>Reduced </a:t>
            </a:r>
            <a:r>
              <a:rPr lang="en-US" sz="1400" i="1" dirty="0" smtClean="0"/>
              <a:t>oversight</a:t>
            </a:r>
          </a:p>
          <a:p>
            <a:pPr marL="171450" indent="-171450">
              <a:buFont typeface="Wingdings" panose="05000000000000000000" pitchFamily="2" charset="2"/>
              <a:buChar char="Ø"/>
            </a:pPr>
            <a:r>
              <a:rPr lang="en-US" sz="1400" i="1" dirty="0" smtClean="0"/>
              <a:t>Minimal </a:t>
            </a:r>
            <a:r>
              <a:rPr lang="en-US" sz="1400" i="1" dirty="0"/>
              <a:t>review time</a:t>
            </a:r>
          </a:p>
        </p:txBody>
      </p:sp>
      <p:sp>
        <p:nvSpPr>
          <p:cNvPr id="26" name="TextBox 25"/>
          <p:cNvSpPr txBox="1"/>
          <p:nvPr/>
        </p:nvSpPr>
        <p:spPr>
          <a:xfrm>
            <a:off x="4285319" y="5095546"/>
            <a:ext cx="2062861" cy="938719"/>
          </a:xfrm>
          <a:prstGeom prst="rect">
            <a:avLst/>
          </a:prstGeom>
          <a:noFill/>
          <a:ln>
            <a:solidFill>
              <a:schemeClr val="tx1"/>
            </a:solidFill>
          </a:ln>
        </p:spPr>
        <p:txBody>
          <a:bodyPr wrap="square" rtlCol="0">
            <a:spAutoFit/>
          </a:bodyPr>
          <a:lstStyle/>
          <a:p>
            <a:r>
              <a:rPr lang="en-US" sz="1100" dirty="0"/>
              <a:t>Since TCS team is co-located </a:t>
            </a:r>
            <a:r>
              <a:rPr lang="en-US" sz="1100" dirty="0" smtClean="0"/>
              <a:t>it </a:t>
            </a:r>
            <a:r>
              <a:rPr lang="en-US" sz="1100" dirty="0"/>
              <a:t>will help reduce the turn around time for critical activities (data receipt, queries around data, key output review etc.)</a:t>
            </a:r>
          </a:p>
        </p:txBody>
      </p:sp>
      <p:sp>
        <p:nvSpPr>
          <p:cNvPr id="27" name="TextBox 26"/>
          <p:cNvSpPr txBox="1"/>
          <p:nvPr/>
        </p:nvSpPr>
        <p:spPr>
          <a:xfrm>
            <a:off x="6654768" y="5129431"/>
            <a:ext cx="1905000" cy="738664"/>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Ø"/>
            </a:pPr>
            <a:r>
              <a:rPr lang="en-US" sz="1400" i="1" dirty="0" smtClean="0"/>
              <a:t>Fast </a:t>
            </a:r>
            <a:r>
              <a:rPr lang="en-US" sz="1400" i="1" dirty="0"/>
              <a:t>d</a:t>
            </a:r>
            <a:r>
              <a:rPr lang="en-US" sz="1400" i="1" dirty="0" smtClean="0"/>
              <a:t>ecision making</a:t>
            </a:r>
          </a:p>
          <a:p>
            <a:pPr marL="171450" indent="-171450">
              <a:buFont typeface="Wingdings" panose="05000000000000000000" pitchFamily="2" charset="2"/>
              <a:buChar char="Ø"/>
            </a:pPr>
            <a:r>
              <a:rPr lang="en-US" sz="1400" i="1" dirty="0" smtClean="0"/>
              <a:t>Reduced hand shake</a:t>
            </a:r>
          </a:p>
          <a:p>
            <a:pPr marL="171450" indent="-171450">
              <a:buFont typeface="Wingdings" panose="05000000000000000000" pitchFamily="2" charset="2"/>
              <a:buChar char="Ø"/>
            </a:pPr>
            <a:r>
              <a:rPr lang="en-US" sz="1400" i="1" dirty="0" smtClean="0"/>
              <a:t>Possible time saving</a:t>
            </a:r>
            <a:endParaRPr lang="en-US" sz="1400" i="1" dirty="0"/>
          </a:p>
        </p:txBody>
      </p:sp>
      <p:sp>
        <p:nvSpPr>
          <p:cNvPr id="28" name="TextBox 27"/>
          <p:cNvSpPr txBox="1"/>
          <p:nvPr/>
        </p:nvSpPr>
        <p:spPr>
          <a:xfrm>
            <a:off x="8889965" y="5104476"/>
            <a:ext cx="2053805" cy="954107"/>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Ø"/>
            </a:pPr>
            <a:r>
              <a:rPr lang="en-US" sz="1400" i="1" dirty="0" smtClean="0"/>
              <a:t>Reduced oversight</a:t>
            </a:r>
          </a:p>
          <a:p>
            <a:pPr marL="171450" indent="-171450">
              <a:buFont typeface="Wingdings" panose="05000000000000000000" pitchFamily="2" charset="2"/>
              <a:buChar char="Ø"/>
            </a:pPr>
            <a:r>
              <a:rPr lang="en-US" sz="1400" i="1" dirty="0" smtClean="0"/>
              <a:t>Minimal </a:t>
            </a:r>
            <a:r>
              <a:rPr lang="en-US" sz="1400" i="1" dirty="0"/>
              <a:t>review </a:t>
            </a:r>
            <a:r>
              <a:rPr lang="en-US" sz="1400" i="1" dirty="0" smtClean="0"/>
              <a:t>time</a:t>
            </a:r>
          </a:p>
          <a:p>
            <a:pPr marL="171450" indent="-171450">
              <a:buFont typeface="Wingdings" panose="05000000000000000000" pitchFamily="2" charset="2"/>
              <a:buChar char="Ø"/>
            </a:pPr>
            <a:r>
              <a:rPr lang="en-US" sz="1400" i="1" dirty="0" smtClean="0"/>
              <a:t>Possible reduction in Turn around time</a:t>
            </a:r>
            <a:endParaRPr lang="en-US" sz="1400" i="1" dirty="0"/>
          </a:p>
        </p:txBody>
      </p:sp>
      <p:sp>
        <p:nvSpPr>
          <p:cNvPr id="29" name="Pentagon 28"/>
          <p:cNvSpPr/>
          <p:nvPr/>
        </p:nvSpPr>
        <p:spPr>
          <a:xfrm>
            <a:off x="2177124" y="1581748"/>
            <a:ext cx="1986050" cy="703352"/>
          </a:xfrm>
          <a:prstGeom prst="homePlat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eCRF</a:t>
            </a:r>
            <a:r>
              <a:rPr lang="en-US" sz="1400" dirty="0" smtClean="0"/>
              <a:t> Build</a:t>
            </a:r>
            <a:endParaRPr lang="en-US" sz="1400" dirty="0"/>
          </a:p>
        </p:txBody>
      </p:sp>
      <p:sp>
        <p:nvSpPr>
          <p:cNvPr id="30" name="Pentagon 29"/>
          <p:cNvSpPr/>
          <p:nvPr/>
        </p:nvSpPr>
        <p:spPr>
          <a:xfrm>
            <a:off x="2177124" y="2354022"/>
            <a:ext cx="1986050" cy="703352"/>
          </a:xfrm>
          <a:prstGeom prst="homePlat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Documents</a:t>
            </a:r>
            <a:endParaRPr lang="en-US" sz="1400" dirty="0"/>
          </a:p>
        </p:txBody>
      </p:sp>
      <p:sp>
        <p:nvSpPr>
          <p:cNvPr id="31" name="Pentagon 30"/>
          <p:cNvSpPr/>
          <p:nvPr/>
        </p:nvSpPr>
        <p:spPr>
          <a:xfrm>
            <a:off x="2162610" y="3337954"/>
            <a:ext cx="2000564" cy="703352"/>
          </a:xfrm>
          <a:prstGeom prst="homePlat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B&amp;P Deliverables</a:t>
            </a:r>
            <a:endParaRPr lang="en-US" sz="1400" dirty="0"/>
          </a:p>
        </p:txBody>
      </p:sp>
      <p:sp>
        <p:nvSpPr>
          <p:cNvPr id="32" name="Pentagon 31"/>
          <p:cNvSpPr/>
          <p:nvPr/>
        </p:nvSpPr>
        <p:spPr>
          <a:xfrm>
            <a:off x="2162610" y="4117506"/>
            <a:ext cx="2000564" cy="703352"/>
          </a:xfrm>
          <a:prstGeom prst="homePlat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Queries, Meetings, Project Management</a:t>
            </a:r>
            <a:endParaRPr lang="en-US" sz="1400" dirty="0"/>
          </a:p>
        </p:txBody>
      </p:sp>
      <p:sp>
        <p:nvSpPr>
          <p:cNvPr id="33" name="Pentagon 32"/>
          <p:cNvSpPr/>
          <p:nvPr/>
        </p:nvSpPr>
        <p:spPr>
          <a:xfrm>
            <a:off x="2162610" y="5104476"/>
            <a:ext cx="2000564" cy="703352"/>
          </a:xfrm>
          <a:prstGeom prst="homePlat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Critical milestone, DB Lock activities</a:t>
            </a:r>
            <a:endParaRPr lang="en-US" sz="1400" dirty="0"/>
          </a:p>
        </p:txBody>
      </p:sp>
      <p:sp>
        <p:nvSpPr>
          <p:cNvPr id="34" name="Rectangle 33"/>
          <p:cNvSpPr/>
          <p:nvPr/>
        </p:nvSpPr>
        <p:spPr>
          <a:xfrm>
            <a:off x="801899" y="5104476"/>
            <a:ext cx="1302655" cy="706991"/>
          </a:xfrm>
          <a:prstGeom prst="rect">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Close Out</a:t>
            </a:r>
            <a:endParaRPr lang="en-US" b="1" dirty="0">
              <a:solidFill>
                <a:schemeClr val="tx1"/>
              </a:solidFill>
            </a:endParaRPr>
          </a:p>
        </p:txBody>
      </p:sp>
      <p:cxnSp>
        <p:nvCxnSpPr>
          <p:cNvPr id="35" name="Straight Connector 34"/>
          <p:cNvCxnSpPr/>
          <p:nvPr/>
        </p:nvCxnSpPr>
        <p:spPr>
          <a:xfrm>
            <a:off x="725700" y="3229688"/>
            <a:ext cx="1021807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25700" y="4993214"/>
            <a:ext cx="1021807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p:nvPr>
        </p:nvSpPr>
        <p:spPr>
          <a:xfrm>
            <a:off x="538347" y="60740"/>
            <a:ext cx="11348852" cy="642646"/>
          </a:xfrm>
        </p:spPr>
        <p:txBody>
          <a:bodyPr>
            <a:normAutofit/>
          </a:bodyPr>
          <a:lstStyle/>
          <a:p>
            <a:pPr algn="r"/>
            <a:r>
              <a:rPr lang="en-US" sz="2800" dirty="0" smtClean="0"/>
              <a:t>Cross-functional Synergies and Benefits</a:t>
            </a:r>
            <a:endParaRPr lang="en-US" sz="2800" dirty="0"/>
          </a:p>
        </p:txBody>
      </p:sp>
      <p:sp>
        <p:nvSpPr>
          <p:cNvPr id="42" name="TextBox 46"/>
          <p:cNvSpPr txBox="1">
            <a:spLocks noChangeArrowheads="1"/>
          </p:cNvSpPr>
          <p:nvPr/>
        </p:nvSpPr>
        <p:spPr bwMode="auto">
          <a:xfrm>
            <a:off x="6099629" y="6611779"/>
            <a:ext cx="25519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266C30F-A82B-4A1D-B6FD-6B16E6556D18}" type="slidenum">
              <a:rPr lang="en-US" altLang="en-US" sz="1000" smtClean="0">
                <a:solidFill>
                  <a:srgbClr val="505050"/>
                </a:solidFill>
                <a:latin typeface="Myriad Pro"/>
              </a:rPr>
              <a:pPr eaLnBrk="1" hangingPunct="1"/>
              <a:t>9</a:t>
            </a:fld>
            <a:endParaRPr lang="en-US" altLang="en-US" sz="1000" dirty="0" smtClean="0">
              <a:solidFill>
                <a:srgbClr val="505050"/>
              </a:solidFill>
              <a:latin typeface="Myriad Pro"/>
            </a:endParaRPr>
          </a:p>
        </p:txBody>
      </p:sp>
    </p:spTree>
    <p:extLst>
      <p:ext uri="{BB962C8B-B14F-4D97-AF65-F5344CB8AC3E}">
        <p14:creationId xmlns:p14="http://schemas.microsoft.com/office/powerpoint/2010/main" val="2768328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 PPT Template 2016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Final TCS Template_210411">
  <a:themeElements>
    <a:clrScheme name="New Color Theme">
      <a:dk1>
        <a:srgbClr val="000000"/>
      </a:dk1>
      <a:lt1>
        <a:sysClr val="window" lastClr="FFFFFF"/>
      </a:lt1>
      <a:dk2>
        <a:srgbClr val="4E84C4"/>
      </a:dk2>
      <a:lt2>
        <a:srgbClr val="000000"/>
      </a:lt2>
      <a:accent1>
        <a:srgbClr val="4F81BD"/>
      </a:accent1>
      <a:accent2>
        <a:srgbClr val="58595B"/>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Corp PPT Template 2015">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 id="{36F2B3D5-4D61-4259-AB92-D6D5D27EC6E5}" vid="{DC01D679-E038-4D56-83C0-1B228085716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2990</TotalTime>
  <Words>900</Words>
  <Application>Microsoft Office PowerPoint</Application>
  <PresentationFormat>Widescreen</PresentationFormat>
  <Paragraphs>191</Paragraphs>
  <Slides>10</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Arial</vt:lpstr>
      <vt:lpstr>Calibri</vt:lpstr>
      <vt:lpstr>Calibri Light</vt:lpstr>
      <vt:lpstr>Courier New</vt:lpstr>
      <vt:lpstr>Myriad Pro</vt:lpstr>
      <vt:lpstr>Wingdings</vt:lpstr>
      <vt:lpstr>Corp PPT Template 2016_16x9</vt:lpstr>
      <vt:lpstr>Custom Design</vt:lpstr>
      <vt:lpstr>1_Final TCS Template_210411</vt:lpstr>
      <vt:lpstr>Corp PPT Template 2015</vt:lpstr>
      <vt:lpstr>PowerPoint Presentation</vt:lpstr>
      <vt:lpstr>Confidentiality Statement</vt:lpstr>
      <vt:lpstr>PowerPoint Presentation</vt:lpstr>
      <vt:lpstr>TCS Experience With Phase I Trials</vt:lpstr>
      <vt:lpstr>TCS Biostatistics and Programming Experience With Phase I Trials Deliverables</vt:lpstr>
      <vt:lpstr>APPENDIX</vt:lpstr>
      <vt:lpstr> Clinpharm Cross-functional Process Map: Study Set-up</vt:lpstr>
      <vt:lpstr> Clinpharm Cross-functional Process Map: Study Conduct</vt:lpstr>
      <vt:lpstr>Cross-functional Synergies and Benefits</vt:lpstr>
      <vt:lpstr>PowerPoint Presentation</vt:lpstr>
    </vt:vector>
  </TitlesOfParts>
  <Company>TCS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Rajashekhar  Jayasheela</dc:creator>
  <cp:lastModifiedBy>Varsha Mahajan</cp:lastModifiedBy>
  <cp:revision>195</cp:revision>
  <dcterms:created xsi:type="dcterms:W3CDTF">2016-03-22T06:48:35Z</dcterms:created>
  <dcterms:modified xsi:type="dcterms:W3CDTF">2017-09-19T08:40:54Z</dcterms:modified>
</cp:coreProperties>
</file>