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8.xml" ContentType="application/vnd.openxmlformats-officedocument.theme+xml"/>
  <Override PartName="/ppt/slideLayouts/slideLayout5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16" r:id="rId3"/>
    <p:sldMasterId id="2147483737" r:id="rId4"/>
    <p:sldMasterId id="2147483743" r:id="rId5"/>
    <p:sldMasterId id="2147483749" r:id="rId6"/>
    <p:sldMasterId id="2147483753" r:id="rId7"/>
    <p:sldMasterId id="2147483757" r:id="rId8"/>
    <p:sldMasterId id="2147483761" r:id="rId9"/>
  </p:sldMasterIdLst>
  <p:notesMasterIdLst>
    <p:notesMasterId r:id="rId19"/>
  </p:notesMasterIdLst>
  <p:sldIdLst>
    <p:sldId id="277" r:id="rId10"/>
    <p:sldId id="348" r:id="rId11"/>
    <p:sldId id="357" r:id="rId12"/>
    <p:sldId id="358" r:id="rId13"/>
    <p:sldId id="361" r:id="rId14"/>
    <p:sldId id="363" r:id="rId15"/>
    <p:sldId id="360" r:id="rId16"/>
    <p:sldId id="359" r:id="rId17"/>
    <p:sldId id="3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506"/>
    <a:srgbClr val="AE250A"/>
    <a:srgbClr val="AE9B2C"/>
    <a:srgbClr val="632B8D"/>
    <a:srgbClr val="FF3300"/>
    <a:srgbClr val="FF5050"/>
    <a:srgbClr val="BAA820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BB6BE-4113-4145-B654-FA3AFBB3D70F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7D58D-D7ED-43CA-AFFC-8B69F3E4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7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309C-6A09-4D1D-9C25-88CF2A450C2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1A94-B3D2-4091-8684-225ECF38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309C-6A09-4D1D-9C25-88CF2A450C2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1A94-B3D2-4091-8684-225ECF38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2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309C-6A09-4D1D-9C25-88CF2A450C2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1A94-B3D2-4091-8684-225ECF38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2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:\Template\Final Image 240614_9-16_Lowres\16-9 B\Picture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9"/>
          <a:stretch/>
        </p:blipFill>
        <p:spPr bwMode="auto">
          <a:xfrm>
            <a:off x="0" y="4"/>
            <a:ext cx="12192000" cy="687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F1A434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7891048" y="6474501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800" dirty="0">
                <a:solidFill>
                  <a:prstClr val="white"/>
                </a:solidFill>
              </a:rPr>
              <a:t>|   Copyright © 2016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281769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55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0"/>
            <a:ext cx="10528300" cy="711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5488" y="911352"/>
            <a:ext cx="11253216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+mj-lt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Rectangle 71"/>
          <p:cNvSpPr txBox="1">
            <a:spLocks noChangeArrowheads="1"/>
          </p:cNvSpPr>
          <p:nvPr userDrawn="1"/>
        </p:nvSpPr>
        <p:spPr bwMode="auto">
          <a:xfrm>
            <a:off x="5930901" y="6477001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>
              <a:defRPr/>
            </a:pPr>
            <a:r>
              <a:rPr lang="en-US" sz="1200" dirty="0" smtClean="0">
                <a:solidFill>
                  <a:srgbClr val="0070C0"/>
                </a:solidFill>
              </a:rPr>
              <a:t> 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06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7891048" y="6474501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800" dirty="0">
                <a:solidFill>
                  <a:prstClr val="white"/>
                </a:solidFill>
              </a:rPr>
              <a:t>|   Copyright © </a:t>
            </a:r>
            <a:r>
              <a:rPr lang="en-US" sz="800" dirty="0" smtClean="0">
                <a:solidFill>
                  <a:prstClr val="white"/>
                </a:solidFill>
              </a:rPr>
              <a:t>2017 </a:t>
            </a:r>
            <a:r>
              <a:rPr lang="en-US" sz="800" dirty="0">
                <a:solidFill>
                  <a:prstClr val="white"/>
                </a:solidFill>
              </a:rPr>
              <a:t>Tata Consultancy Services Limited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5356258"/>
            <a:ext cx="12192000" cy="685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" y="687387"/>
            <a:ext cx="8502597" cy="6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6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21763" y="0"/>
            <a:ext cx="7927499" cy="76352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0" u="none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21763" y="0"/>
            <a:ext cx="7927499" cy="76352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0" u="none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245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21763" y="0"/>
            <a:ext cx="7927499" cy="76352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0" u="none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3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:\Template\Final Image 240614_9-16_Lowres\16-9 B\Picture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9"/>
          <a:stretch/>
        </p:blipFill>
        <p:spPr bwMode="auto">
          <a:xfrm>
            <a:off x="0" y="4"/>
            <a:ext cx="12192000" cy="687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rgbClr val="F1A434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67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33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>
              <a:defRPr/>
            </a:pPr>
            <a:endParaRPr lang="en-US" sz="1867" kern="0" dirty="0">
              <a:solidFill>
                <a:sysClr val="window" lastClr="FFFFFF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/>
              <a:endParaRPr lang="en-US" sz="1867" dirty="0">
                <a:solidFill>
                  <a:srgbClr val="000000"/>
                </a:solidFill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77"/>
                <a:endParaRPr lang="en-US" sz="1867" dirty="0">
                  <a:solidFill>
                    <a:prstClr val="white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914377">
                <a:defRPr/>
              </a:pPr>
              <a:endParaRPr lang="en-US" sz="1867" kern="0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7891048" y="6474501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800" dirty="0">
                <a:solidFill>
                  <a:prstClr val="white"/>
                </a:solidFill>
              </a:rPr>
              <a:t>|   Copyright © 2016 Tata Consultancy Services Limited</a:t>
            </a:r>
          </a:p>
        </p:txBody>
      </p:sp>
    </p:spTree>
    <p:extLst>
      <p:ext uri="{BB962C8B-B14F-4D97-AF65-F5344CB8AC3E}">
        <p14:creationId xmlns:p14="http://schemas.microsoft.com/office/powerpoint/2010/main" val="234062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309C-6A09-4D1D-9C25-88CF2A450C2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1A94-B3D2-4091-8684-225ECF38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44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0"/>
            <a:ext cx="10528300" cy="711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5488" y="911352"/>
            <a:ext cx="11253216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+mj-lt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Rectangle 71"/>
          <p:cNvSpPr txBox="1">
            <a:spLocks noChangeArrowheads="1"/>
          </p:cNvSpPr>
          <p:nvPr userDrawn="1"/>
        </p:nvSpPr>
        <p:spPr bwMode="auto">
          <a:xfrm>
            <a:off x="5930901" y="6477001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>
              <a:defRPr/>
            </a:pPr>
            <a:r>
              <a:rPr lang="en-US" sz="1200" dirty="0" smtClean="0">
                <a:solidFill>
                  <a:srgbClr val="0070C0"/>
                </a:solidFill>
              </a:rPr>
              <a:t> 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5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83523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0"/>
            <a:ext cx="10528300" cy="711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5488" y="911352"/>
            <a:ext cx="11253216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+mj-lt"/>
                <a:ea typeface="+mn-ea"/>
                <a:cs typeface="+mn-cs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Rectangle 71"/>
          <p:cNvSpPr txBox="1">
            <a:spLocks noChangeArrowheads="1"/>
          </p:cNvSpPr>
          <p:nvPr userDrawn="1"/>
        </p:nvSpPr>
        <p:spPr bwMode="auto">
          <a:xfrm>
            <a:off x="5930901" y="6477001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>
              <a:defRPr/>
            </a:pPr>
            <a:r>
              <a:rPr lang="en-US" sz="1200" dirty="0" smtClean="0">
                <a:solidFill>
                  <a:srgbClr val="0070C0"/>
                </a:solidFill>
              </a:rPr>
              <a:t> 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893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94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616007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101008-CF5F-4E67-B4A2-79CBD256D847}" type="datetimeFigureOut">
              <a:rPr lang="en-US" smtClean="0">
                <a:solidFill>
                  <a:prstClr val="black"/>
                </a:solidFill>
              </a:rPr>
              <a:pPr/>
              <a:t>9/27/2017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03803A-F450-4ACD-82B3-ABBF5BC055A7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715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7891048" y="6474501"/>
            <a:ext cx="24721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7"/>
            <a:r>
              <a:rPr lang="en-US" sz="800" dirty="0">
                <a:solidFill>
                  <a:prstClr val="white"/>
                </a:solidFill>
              </a:rPr>
              <a:t>|   Copyright © </a:t>
            </a:r>
            <a:r>
              <a:rPr lang="en-US" sz="800" dirty="0" smtClean="0">
                <a:solidFill>
                  <a:prstClr val="white"/>
                </a:solidFill>
              </a:rPr>
              <a:t>2017 </a:t>
            </a:r>
            <a:r>
              <a:rPr lang="en-US" sz="800" dirty="0">
                <a:solidFill>
                  <a:prstClr val="white"/>
                </a:solidFill>
              </a:rPr>
              <a:t>Tata Consultancy Services Limited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5356258"/>
            <a:ext cx="12192000" cy="6858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" y="687387"/>
            <a:ext cx="8502597" cy="6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21763" y="0"/>
            <a:ext cx="7927499" cy="76352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0" u="none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12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43435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309C-6A09-4D1D-9C25-88CF2A450C2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1A94-B3D2-4091-8684-225ECF38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047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907492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62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46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62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0578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62"/>
            <a:ext cx="3751448" cy="256109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117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7" y="60743"/>
            <a:ext cx="11348852" cy="6426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47" y="924947"/>
            <a:ext cx="11348852" cy="4525963"/>
          </a:xfrm>
          <a:prstGeom prst="rect">
            <a:avLst/>
          </a:prstGeom>
        </p:spPr>
        <p:txBody>
          <a:bodyPr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6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150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7" y="60743"/>
            <a:ext cx="11348852" cy="6426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47" y="924947"/>
            <a:ext cx="11348852" cy="4525963"/>
          </a:xfrm>
          <a:prstGeom prst="rect">
            <a:avLst/>
          </a:prstGeom>
        </p:spPr>
        <p:txBody>
          <a:bodyPr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6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810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7" y="60743"/>
            <a:ext cx="11348852" cy="6426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6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91803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347" y="60743"/>
            <a:ext cx="11348852" cy="64264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6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775660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11154394" y="257176"/>
            <a:ext cx="647277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4" name="Group 15"/>
          <p:cNvGrpSpPr/>
          <p:nvPr/>
        </p:nvGrpSpPr>
        <p:grpSpPr>
          <a:xfrm>
            <a:off x="508005" y="333375"/>
            <a:ext cx="2969905" cy="112270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2109822" y="523807"/>
            <a:ext cx="1562437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080611"/>
            <a:ext cx="8229600" cy="530352"/>
          </a:xfrm>
        </p:spPr>
        <p:txBody>
          <a:bodyPr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4" y="2675800"/>
            <a:ext cx="8229600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628"/>
            <a:ext cx="3272669" cy="11251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644467" y="6497852"/>
            <a:ext cx="324273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prstClr val="white"/>
                </a:solidFill>
              </a:rPr>
              <a:t>Copyright © </a:t>
            </a:r>
            <a:r>
              <a:rPr lang="en-US" sz="750" dirty="0" smtClean="0">
                <a:solidFill>
                  <a:prstClr val="white"/>
                </a:solidFill>
              </a:rPr>
              <a:t>2017 </a:t>
            </a:r>
            <a:r>
              <a:rPr lang="en-US" sz="750" dirty="0">
                <a:solidFill>
                  <a:prstClr val="white"/>
                </a:solidFill>
              </a:rPr>
              <a:t>Tata Consultancy Services Limited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879701"/>
            <a:ext cx="2475555" cy="402346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388096759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3926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309C-6A09-4D1D-9C25-88CF2A450C2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1A94-B3D2-4091-8684-225ECF38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879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117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225470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21763" y="0"/>
            <a:ext cx="7927499" cy="76352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0" u="none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84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4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 dirty="0">
              <a:solidFill>
                <a:sysClr val="window" lastClr="FFFFFF"/>
              </a:solidFill>
            </a:endParaRPr>
          </a:p>
        </p:txBody>
      </p:sp>
      <p:sp>
        <p:nvSpPr>
          <p:cNvPr id="23" name="Freeform 9"/>
          <p:cNvSpPr>
            <a:spLocks noEditPoints="1"/>
          </p:cNvSpPr>
          <p:nvPr/>
        </p:nvSpPr>
        <p:spPr bwMode="auto">
          <a:xfrm>
            <a:off x="11154394" y="257176"/>
            <a:ext cx="647277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4" name="Group 15"/>
          <p:cNvGrpSpPr/>
          <p:nvPr/>
        </p:nvGrpSpPr>
        <p:grpSpPr>
          <a:xfrm>
            <a:off x="508005" y="333375"/>
            <a:ext cx="2969905" cy="112270"/>
            <a:chOff x="68096" y="6650480"/>
            <a:chExt cx="2503487" cy="127000"/>
          </a:xfrm>
          <a:solidFill>
            <a:schemeClr val="bg1"/>
          </a:solidFill>
        </p:grpSpPr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838158" y="6650480"/>
              <a:ext cx="733425" cy="12700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623721" y="6650480"/>
              <a:ext cx="1169987" cy="12700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8096" y="6652068"/>
              <a:ext cx="493712" cy="123825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8" name="Freeform 27"/>
          <p:cNvSpPr>
            <a:spLocks noEditPoints="1"/>
          </p:cNvSpPr>
          <p:nvPr/>
        </p:nvSpPr>
        <p:spPr bwMode="auto">
          <a:xfrm>
            <a:off x="2109822" y="523807"/>
            <a:ext cx="1562437" cy="123785"/>
          </a:xfrm>
          <a:custGeom>
            <a:avLst/>
            <a:gdLst/>
            <a:ahLst/>
            <a:cxnLst>
              <a:cxn ang="0">
                <a:pos x="805" y="637"/>
              </a:cxn>
              <a:cxn ang="0">
                <a:pos x="996" y="219"/>
              </a:cxn>
              <a:cxn ang="0">
                <a:pos x="1304" y="357"/>
              </a:cxn>
              <a:cxn ang="0">
                <a:pos x="1069" y="644"/>
              </a:cxn>
              <a:cxn ang="0">
                <a:pos x="1040" y="573"/>
              </a:cxn>
              <a:cxn ang="0">
                <a:pos x="1182" y="280"/>
              </a:cxn>
              <a:cxn ang="0">
                <a:pos x="1457" y="426"/>
              </a:cxn>
              <a:cxn ang="0">
                <a:pos x="1680" y="639"/>
              </a:cxn>
              <a:cxn ang="0">
                <a:pos x="1384" y="480"/>
              </a:cxn>
              <a:cxn ang="0">
                <a:pos x="1565" y="178"/>
              </a:cxn>
              <a:cxn ang="0">
                <a:pos x="1772" y="419"/>
              </a:cxn>
              <a:cxn ang="0">
                <a:pos x="1479" y="300"/>
              </a:cxn>
              <a:cxn ang="0">
                <a:pos x="2054" y="179"/>
              </a:cxn>
              <a:cxn ang="0">
                <a:pos x="2260" y="188"/>
              </a:cxn>
              <a:cxn ang="0">
                <a:pos x="2257" y="15"/>
              </a:cxn>
              <a:cxn ang="0">
                <a:pos x="2523" y="568"/>
              </a:cxn>
              <a:cxn ang="0">
                <a:pos x="2483" y="627"/>
              </a:cxn>
              <a:cxn ang="0">
                <a:pos x="2395" y="282"/>
              </a:cxn>
              <a:cxn ang="0">
                <a:pos x="2669" y="201"/>
              </a:cxn>
              <a:cxn ang="0">
                <a:pos x="2657" y="282"/>
              </a:cxn>
              <a:cxn ang="0">
                <a:pos x="2858" y="220"/>
              </a:cxn>
              <a:cxn ang="0">
                <a:pos x="3192" y="222"/>
              </a:cxn>
              <a:cxn ang="0">
                <a:pos x="3092" y="249"/>
              </a:cxn>
              <a:cxn ang="0">
                <a:pos x="3666" y="632"/>
              </a:cxn>
              <a:cxn ang="0">
                <a:pos x="3354" y="500"/>
              </a:cxn>
              <a:cxn ang="0">
                <a:pos x="3484" y="195"/>
              </a:cxn>
              <a:cxn ang="0">
                <a:pos x="3516" y="256"/>
              </a:cxn>
              <a:cxn ang="0">
                <a:pos x="3592" y="581"/>
              </a:cxn>
              <a:cxn ang="0">
                <a:pos x="4055" y="577"/>
              </a:cxn>
              <a:cxn ang="0">
                <a:pos x="3803" y="567"/>
              </a:cxn>
              <a:cxn ang="0">
                <a:pos x="3854" y="210"/>
              </a:cxn>
              <a:cxn ang="0">
                <a:pos x="4132" y="281"/>
              </a:cxn>
              <a:cxn ang="0">
                <a:pos x="3947" y="237"/>
              </a:cxn>
              <a:cxn ang="0">
                <a:pos x="4571" y="638"/>
              </a:cxn>
              <a:cxn ang="0">
                <a:pos x="4425" y="355"/>
              </a:cxn>
              <a:cxn ang="0">
                <a:pos x="4692" y="179"/>
              </a:cxn>
              <a:cxn ang="0">
                <a:pos x="4503" y="378"/>
              </a:cxn>
              <a:cxn ang="0">
                <a:pos x="4914" y="445"/>
              </a:cxn>
              <a:cxn ang="0">
                <a:pos x="5116" y="642"/>
              </a:cxn>
              <a:cxn ang="0">
                <a:pos x="4837" y="469"/>
              </a:cxn>
              <a:cxn ang="0">
                <a:pos x="5032" y="177"/>
              </a:cxn>
              <a:cxn ang="0">
                <a:pos x="5225" y="427"/>
              </a:cxn>
              <a:cxn ang="0">
                <a:pos x="4929" y="310"/>
              </a:cxn>
              <a:cxn ang="0">
                <a:pos x="5520" y="177"/>
              </a:cxn>
              <a:cxn ang="0">
                <a:pos x="5849" y="249"/>
              </a:cxn>
              <a:cxn ang="0">
                <a:pos x="5745" y="644"/>
              </a:cxn>
              <a:cxn ang="0">
                <a:pos x="6173" y="588"/>
              </a:cxn>
              <a:cxn ang="0">
                <a:pos x="5907" y="543"/>
              </a:cxn>
              <a:cxn ang="0">
                <a:pos x="6173" y="317"/>
              </a:cxn>
              <a:cxn ang="0">
                <a:pos x="6044" y="179"/>
              </a:cxn>
              <a:cxn ang="0">
                <a:pos x="6022" y="438"/>
              </a:cxn>
              <a:cxn ang="0">
                <a:pos x="6118" y="573"/>
              </a:cxn>
              <a:cxn ang="0">
                <a:pos x="6379" y="72"/>
              </a:cxn>
              <a:cxn ang="0">
                <a:pos x="6454" y="99"/>
              </a:cxn>
              <a:cxn ang="0">
                <a:pos x="6815" y="177"/>
              </a:cxn>
              <a:cxn ang="0">
                <a:pos x="6901" y="333"/>
              </a:cxn>
              <a:cxn ang="0">
                <a:pos x="6691" y="329"/>
              </a:cxn>
              <a:cxn ang="0">
                <a:pos x="7278" y="580"/>
              </a:cxn>
              <a:cxn ang="0">
                <a:pos x="7137" y="188"/>
              </a:cxn>
              <a:cxn ang="0">
                <a:pos x="7541" y="759"/>
              </a:cxn>
              <a:cxn ang="0">
                <a:pos x="7366" y="188"/>
              </a:cxn>
              <a:cxn ang="0">
                <a:pos x="7881" y="532"/>
              </a:cxn>
              <a:cxn ang="0">
                <a:pos x="7920" y="642"/>
              </a:cxn>
            </a:cxnLst>
            <a:rect l="0" t="0" r="r" b="b"/>
            <a:pathLst>
              <a:path w="7953" h="842">
                <a:moveTo>
                  <a:pt x="324" y="277"/>
                </a:moveTo>
                <a:lnTo>
                  <a:pt x="324" y="344"/>
                </a:lnTo>
                <a:lnTo>
                  <a:pt x="81" y="344"/>
                </a:lnTo>
                <a:lnTo>
                  <a:pt x="81" y="569"/>
                </a:lnTo>
                <a:lnTo>
                  <a:pt x="352" y="569"/>
                </a:lnTo>
                <a:lnTo>
                  <a:pt x="352" y="637"/>
                </a:lnTo>
                <a:lnTo>
                  <a:pt x="0" y="637"/>
                </a:lnTo>
                <a:lnTo>
                  <a:pt x="0" y="11"/>
                </a:lnTo>
                <a:lnTo>
                  <a:pt x="338" y="11"/>
                </a:lnTo>
                <a:lnTo>
                  <a:pt x="338" y="79"/>
                </a:lnTo>
                <a:lnTo>
                  <a:pt x="81" y="79"/>
                </a:lnTo>
                <a:lnTo>
                  <a:pt x="81" y="277"/>
                </a:lnTo>
                <a:lnTo>
                  <a:pt x="324" y="277"/>
                </a:lnTo>
                <a:close/>
                <a:moveTo>
                  <a:pt x="401" y="188"/>
                </a:moveTo>
                <a:lnTo>
                  <a:pt x="492" y="188"/>
                </a:lnTo>
                <a:lnTo>
                  <a:pt x="556" y="284"/>
                </a:lnTo>
                <a:lnTo>
                  <a:pt x="566" y="300"/>
                </a:lnTo>
                <a:lnTo>
                  <a:pt x="578" y="317"/>
                </a:lnTo>
                <a:lnTo>
                  <a:pt x="589" y="337"/>
                </a:lnTo>
                <a:lnTo>
                  <a:pt x="601" y="357"/>
                </a:lnTo>
                <a:lnTo>
                  <a:pt x="604" y="357"/>
                </a:lnTo>
                <a:lnTo>
                  <a:pt x="614" y="340"/>
                </a:lnTo>
                <a:lnTo>
                  <a:pt x="625" y="321"/>
                </a:lnTo>
                <a:lnTo>
                  <a:pt x="636" y="303"/>
                </a:lnTo>
                <a:lnTo>
                  <a:pt x="649" y="283"/>
                </a:lnTo>
                <a:lnTo>
                  <a:pt x="712" y="188"/>
                </a:lnTo>
                <a:lnTo>
                  <a:pt x="800" y="188"/>
                </a:lnTo>
                <a:lnTo>
                  <a:pt x="646" y="405"/>
                </a:lnTo>
                <a:lnTo>
                  <a:pt x="805" y="637"/>
                </a:lnTo>
                <a:lnTo>
                  <a:pt x="712" y="637"/>
                </a:lnTo>
                <a:lnTo>
                  <a:pt x="646" y="535"/>
                </a:lnTo>
                <a:lnTo>
                  <a:pt x="635" y="520"/>
                </a:lnTo>
                <a:lnTo>
                  <a:pt x="624" y="501"/>
                </a:lnTo>
                <a:lnTo>
                  <a:pt x="612" y="481"/>
                </a:lnTo>
                <a:lnTo>
                  <a:pt x="598" y="457"/>
                </a:lnTo>
                <a:lnTo>
                  <a:pt x="596" y="457"/>
                </a:lnTo>
                <a:lnTo>
                  <a:pt x="588" y="472"/>
                </a:lnTo>
                <a:lnTo>
                  <a:pt x="578" y="490"/>
                </a:lnTo>
                <a:lnTo>
                  <a:pt x="564" y="511"/>
                </a:lnTo>
                <a:lnTo>
                  <a:pt x="549" y="535"/>
                </a:lnTo>
                <a:lnTo>
                  <a:pt x="484" y="637"/>
                </a:lnTo>
                <a:lnTo>
                  <a:pt x="394" y="637"/>
                </a:lnTo>
                <a:lnTo>
                  <a:pt x="553" y="408"/>
                </a:lnTo>
                <a:lnTo>
                  <a:pt x="401" y="188"/>
                </a:lnTo>
                <a:close/>
                <a:moveTo>
                  <a:pt x="883" y="820"/>
                </a:moveTo>
                <a:lnTo>
                  <a:pt x="883" y="334"/>
                </a:lnTo>
                <a:lnTo>
                  <a:pt x="883" y="298"/>
                </a:lnTo>
                <a:lnTo>
                  <a:pt x="882" y="261"/>
                </a:lnTo>
                <a:lnTo>
                  <a:pt x="881" y="224"/>
                </a:lnTo>
                <a:lnTo>
                  <a:pt x="880" y="188"/>
                </a:lnTo>
                <a:lnTo>
                  <a:pt x="953" y="188"/>
                </a:lnTo>
                <a:lnTo>
                  <a:pt x="957" y="265"/>
                </a:lnTo>
                <a:lnTo>
                  <a:pt x="958" y="265"/>
                </a:lnTo>
                <a:lnTo>
                  <a:pt x="965" y="255"/>
                </a:lnTo>
                <a:lnTo>
                  <a:pt x="972" y="244"/>
                </a:lnTo>
                <a:lnTo>
                  <a:pt x="979" y="235"/>
                </a:lnTo>
                <a:lnTo>
                  <a:pt x="988" y="227"/>
                </a:lnTo>
                <a:lnTo>
                  <a:pt x="996" y="219"/>
                </a:lnTo>
                <a:lnTo>
                  <a:pt x="1005" y="211"/>
                </a:lnTo>
                <a:lnTo>
                  <a:pt x="1014" y="205"/>
                </a:lnTo>
                <a:lnTo>
                  <a:pt x="1024" y="199"/>
                </a:lnTo>
                <a:lnTo>
                  <a:pt x="1034" y="194"/>
                </a:lnTo>
                <a:lnTo>
                  <a:pt x="1045" y="190"/>
                </a:lnTo>
                <a:lnTo>
                  <a:pt x="1055" y="186"/>
                </a:lnTo>
                <a:lnTo>
                  <a:pt x="1068" y="183"/>
                </a:lnTo>
                <a:lnTo>
                  <a:pt x="1079" y="181"/>
                </a:lnTo>
                <a:lnTo>
                  <a:pt x="1091" y="178"/>
                </a:lnTo>
                <a:lnTo>
                  <a:pt x="1105" y="177"/>
                </a:lnTo>
                <a:lnTo>
                  <a:pt x="1118" y="177"/>
                </a:lnTo>
                <a:lnTo>
                  <a:pt x="1138" y="178"/>
                </a:lnTo>
                <a:lnTo>
                  <a:pt x="1157" y="182"/>
                </a:lnTo>
                <a:lnTo>
                  <a:pt x="1166" y="184"/>
                </a:lnTo>
                <a:lnTo>
                  <a:pt x="1176" y="187"/>
                </a:lnTo>
                <a:lnTo>
                  <a:pt x="1185" y="190"/>
                </a:lnTo>
                <a:lnTo>
                  <a:pt x="1193" y="193"/>
                </a:lnTo>
                <a:lnTo>
                  <a:pt x="1201" y="198"/>
                </a:lnTo>
                <a:lnTo>
                  <a:pt x="1210" y="202"/>
                </a:lnTo>
                <a:lnTo>
                  <a:pt x="1218" y="207"/>
                </a:lnTo>
                <a:lnTo>
                  <a:pt x="1225" y="213"/>
                </a:lnTo>
                <a:lnTo>
                  <a:pt x="1240" y="226"/>
                </a:lnTo>
                <a:lnTo>
                  <a:pt x="1254" y="241"/>
                </a:lnTo>
                <a:lnTo>
                  <a:pt x="1266" y="258"/>
                </a:lnTo>
                <a:lnTo>
                  <a:pt x="1277" y="275"/>
                </a:lnTo>
                <a:lnTo>
                  <a:pt x="1287" y="294"/>
                </a:lnTo>
                <a:lnTo>
                  <a:pt x="1294" y="314"/>
                </a:lnTo>
                <a:lnTo>
                  <a:pt x="1300" y="335"/>
                </a:lnTo>
                <a:lnTo>
                  <a:pt x="1304" y="357"/>
                </a:lnTo>
                <a:lnTo>
                  <a:pt x="1307" y="381"/>
                </a:lnTo>
                <a:lnTo>
                  <a:pt x="1308" y="406"/>
                </a:lnTo>
                <a:lnTo>
                  <a:pt x="1307" y="434"/>
                </a:lnTo>
                <a:lnTo>
                  <a:pt x="1304" y="460"/>
                </a:lnTo>
                <a:lnTo>
                  <a:pt x="1302" y="473"/>
                </a:lnTo>
                <a:lnTo>
                  <a:pt x="1299" y="485"/>
                </a:lnTo>
                <a:lnTo>
                  <a:pt x="1296" y="497"/>
                </a:lnTo>
                <a:lnTo>
                  <a:pt x="1292" y="509"/>
                </a:lnTo>
                <a:lnTo>
                  <a:pt x="1288" y="520"/>
                </a:lnTo>
                <a:lnTo>
                  <a:pt x="1283" y="530"/>
                </a:lnTo>
                <a:lnTo>
                  <a:pt x="1278" y="541"/>
                </a:lnTo>
                <a:lnTo>
                  <a:pt x="1272" y="551"/>
                </a:lnTo>
                <a:lnTo>
                  <a:pt x="1266" y="560"/>
                </a:lnTo>
                <a:lnTo>
                  <a:pt x="1260" y="569"/>
                </a:lnTo>
                <a:lnTo>
                  <a:pt x="1253" y="579"/>
                </a:lnTo>
                <a:lnTo>
                  <a:pt x="1245" y="587"/>
                </a:lnTo>
                <a:lnTo>
                  <a:pt x="1231" y="601"/>
                </a:lnTo>
                <a:lnTo>
                  <a:pt x="1215" y="614"/>
                </a:lnTo>
                <a:lnTo>
                  <a:pt x="1207" y="619"/>
                </a:lnTo>
                <a:lnTo>
                  <a:pt x="1198" y="624"/>
                </a:lnTo>
                <a:lnTo>
                  <a:pt x="1190" y="628"/>
                </a:lnTo>
                <a:lnTo>
                  <a:pt x="1181" y="632"/>
                </a:lnTo>
                <a:lnTo>
                  <a:pt x="1163" y="638"/>
                </a:lnTo>
                <a:lnTo>
                  <a:pt x="1144" y="643"/>
                </a:lnTo>
                <a:lnTo>
                  <a:pt x="1123" y="647"/>
                </a:lnTo>
                <a:lnTo>
                  <a:pt x="1103" y="648"/>
                </a:lnTo>
                <a:lnTo>
                  <a:pt x="1091" y="647"/>
                </a:lnTo>
                <a:lnTo>
                  <a:pt x="1079" y="646"/>
                </a:lnTo>
                <a:lnTo>
                  <a:pt x="1069" y="644"/>
                </a:lnTo>
                <a:lnTo>
                  <a:pt x="1058" y="642"/>
                </a:lnTo>
                <a:lnTo>
                  <a:pt x="1048" y="640"/>
                </a:lnTo>
                <a:lnTo>
                  <a:pt x="1038" y="637"/>
                </a:lnTo>
                <a:lnTo>
                  <a:pt x="1029" y="633"/>
                </a:lnTo>
                <a:lnTo>
                  <a:pt x="1019" y="629"/>
                </a:lnTo>
                <a:lnTo>
                  <a:pt x="1011" y="625"/>
                </a:lnTo>
                <a:lnTo>
                  <a:pt x="1003" y="620"/>
                </a:lnTo>
                <a:lnTo>
                  <a:pt x="996" y="614"/>
                </a:lnTo>
                <a:lnTo>
                  <a:pt x="989" y="607"/>
                </a:lnTo>
                <a:lnTo>
                  <a:pt x="981" y="600"/>
                </a:lnTo>
                <a:lnTo>
                  <a:pt x="975" y="593"/>
                </a:lnTo>
                <a:lnTo>
                  <a:pt x="969" y="585"/>
                </a:lnTo>
                <a:lnTo>
                  <a:pt x="964" y="577"/>
                </a:lnTo>
                <a:lnTo>
                  <a:pt x="964" y="820"/>
                </a:lnTo>
                <a:lnTo>
                  <a:pt x="883" y="820"/>
                </a:lnTo>
                <a:close/>
                <a:moveTo>
                  <a:pt x="964" y="377"/>
                </a:moveTo>
                <a:lnTo>
                  <a:pt x="964" y="454"/>
                </a:lnTo>
                <a:lnTo>
                  <a:pt x="964" y="468"/>
                </a:lnTo>
                <a:lnTo>
                  <a:pt x="966" y="480"/>
                </a:lnTo>
                <a:lnTo>
                  <a:pt x="969" y="492"/>
                </a:lnTo>
                <a:lnTo>
                  <a:pt x="972" y="504"/>
                </a:lnTo>
                <a:lnTo>
                  <a:pt x="977" y="515"/>
                </a:lnTo>
                <a:lnTo>
                  <a:pt x="983" y="525"/>
                </a:lnTo>
                <a:lnTo>
                  <a:pt x="991" y="535"/>
                </a:lnTo>
                <a:lnTo>
                  <a:pt x="1000" y="546"/>
                </a:lnTo>
                <a:lnTo>
                  <a:pt x="1009" y="554"/>
                </a:lnTo>
                <a:lnTo>
                  <a:pt x="1018" y="562"/>
                </a:lnTo>
                <a:lnTo>
                  <a:pt x="1029" y="568"/>
                </a:lnTo>
                <a:lnTo>
                  <a:pt x="1040" y="573"/>
                </a:lnTo>
                <a:lnTo>
                  <a:pt x="1051" y="578"/>
                </a:lnTo>
                <a:lnTo>
                  <a:pt x="1064" y="581"/>
                </a:lnTo>
                <a:lnTo>
                  <a:pt x="1077" y="583"/>
                </a:lnTo>
                <a:lnTo>
                  <a:pt x="1090" y="583"/>
                </a:lnTo>
                <a:lnTo>
                  <a:pt x="1106" y="583"/>
                </a:lnTo>
                <a:lnTo>
                  <a:pt x="1120" y="580"/>
                </a:lnTo>
                <a:lnTo>
                  <a:pt x="1133" y="577"/>
                </a:lnTo>
                <a:lnTo>
                  <a:pt x="1147" y="571"/>
                </a:lnTo>
                <a:lnTo>
                  <a:pt x="1159" y="564"/>
                </a:lnTo>
                <a:lnTo>
                  <a:pt x="1170" y="556"/>
                </a:lnTo>
                <a:lnTo>
                  <a:pt x="1181" y="547"/>
                </a:lnTo>
                <a:lnTo>
                  <a:pt x="1190" y="535"/>
                </a:lnTo>
                <a:lnTo>
                  <a:pt x="1198" y="523"/>
                </a:lnTo>
                <a:lnTo>
                  <a:pt x="1205" y="510"/>
                </a:lnTo>
                <a:lnTo>
                  <a:pt x="1212" y="495"/>
                </a:lnTo>
                <a:lnTo>
                  <a:pt x="1217" y="480"/>
                </a:lnTo>
                <a:lnTo>
                  <a:pt x="1221" y="463"/>
                </a:lnTo>
                <a:lnTo>
                  <a:pt x="1224" y="447"/>
                </a:lnTo>
                <a:lnTo>
                  <a:pt x="1226" y="428"/>
                </a:lnTo>
                <a:lnTo>
                  <a:pt x="1226" y="410"/>
                </a:lnTo>
                <a:lnTo>
                  <a:pt x="1226" y="392"/>
                </a:lnTo>
                <a:lnTo>
                  <a:pt x="1224" y="376"/>
                </a:lnTo>
                <a:lnTo>
                  <a:pt x="1221" y="360"/>
                </a:lnTo>
                <a:lnTo>
                  <a:pt x="1218" y="345"/>
                </a:lnTo>
                <a:lnTo>
                  <a:pt x="1213" y="331"/>
                </a:lnTo>
                <a:lnTo>
                  <a:pt x="1206" y="317"/>
                </a:lnTo>
                <a:lnTo>
                  <a:pt x="1200" y="305"/>
                </a:lnTo>
                <a:lnTo>
                  <a:pt x="1192" y="293"/>
                </a:lnTo>
                <a:lnTo>
                  <a:pt x="1182" y="280"/>
                </a:lnTo>
                <a:lnTo>
                  <a:pt x="1172" y="271"/>
                </a:lnTo>
                <a:lnTo>
                  <a:pt x="1160" y="262"/>
                </a:lnTo>
                <a:lnTo>
                  <a:pt x="1149" y="255"/>
                </a:lnTo>
                <a:lnTo>
                  <a:pt x="1136" y="249"/>
                </a:lnTo>
                <a:lnTo>
                  <a:pt x="1122" y="245"/>
                </a:lnTo>
                <a:lnTo>
                  <a:pt x="1108" y="243"/>
                </a:lnTo>
                <a:lnTo>
                  <a:pt x="1092" y="242"/>
                </a:lnTo>
                <a:lnTo>
                  <a:pt x="1082" y="243"/>
                </a:lnTo>
                <a:lnTo>
                  <a:pt x="1072" y="244"/>
                </a:lnTo>
                <a:lnTo>
                  <a:pt x="1062" y="246"/>
                </a:lnTo>
                <a:lnTo>
                  <a:pt x="1052" y="249"/>
                </a:lnTo>
                <a:lnTo>
                  <a:pt x="1042" y="254"/>
                </a:lnTo>
                <a:lnTo>
                  <a:pt x="1033" y="258"/>
                </a:lnTo>
                <a:lnTo>
                  <a:pt x="1024" y="264"/>
                </a:lnTo>
                <a:lnTo>
                  <a:pt x="1015" y="270"/>
                </a:lnTo>
                <a:lnTo>
                  <a:pt x="1007" y="277"/>
                </a:lnTo>
                <a:lnTo>
                  <a:pt x="999" y="285"/>
                </a:lnTo>
                <a:lnTo>
                  <a:pt x="993" y="294"/>
                </a:lnTo>
                <a:lnTo>
                  <a:pt x="987" y="303"/>
                </a:lnTo>
                <a:lnTo>
                  <a:pt x="981" y="312"/>
                </a:lnTo>
                <a:lnTo>
                  <a:pt x="976" y="321"/>
                </a:lnTo>
                <a:lnTo>
                  <a:pt x="972" y="333"/>
                </a:lnTo>
                <a:lnTo>
                  <a:pt x="969" y="344"/>
                </a:lnTo>
                <a:lnTo>
                  <a:pt x="967" y="353"/>
                </a:lnTo>
                <a:lnTo>
                  <a:pt x="965" y="363"/>
                </a:lnTo>
                <a:lnTo>
                  <a:pt x="964" y="370"/>
                </a:lnTo>
                <a:lnTo>
                  <a:pt x="964" y="377"/>
                </a:lnTo>
                <a:close/>
                <a:moveTo>
                  <a:pt x="1771" y="427"/>
                </a:moveTo>
                <a:lnTo>
                  <a:pt x="1457" y="426"/>
                </a:lnTo>
                <a:lnTo>
                  <a:pt x="1458" y="445"/>
                </a:lnTo>
                <a:lnTo>
                  <a:pt x="1460" y="463"/>
                </a:lnTo>
                <a:lnTo>
                  <a:pt x="1464" y="480"/>
                </a:lnTo>
                <a:lnTo>
                  <a:pt x="1469" y="495"/>
                </a:lnTo>
                <a:lnTo>
                  <a:pt x="1477" y="510"/>
                </a:lnTo>
                <a:lnTo>
                  <a:pt x="1484" y="523"/>
                </a:lnTo>
                <a:lnTo>
                  <a:pt x="1493" y="535"/>
                </a:lnTo>
                <a:lnTo>
                  <a:pt x="1504" y="546"/>
                </a:lnTo>
                <a:lnTo>
                  <a:pt x="1515" y="554"/>
                </a:lnTo>
                <a:lnTo>
                  <a:pt x="1526" y="562"/>
                </a:lnTo>
                <a:lnTo>
                  <a:pt x="1537" y="568"/>
                </a:lnTo>
                <a:lnTo>
                  <a:pt x="1551" y="573"/>
                </a:lnTo>
                <a:lnTo>
                  <a:pt x="1564" y="577"/>
                </a:lnTo>
                <a:lnTo>
                  <a:pt x="1578" y="580"/>
                </a:lnTo>
                <a:lnTo>
                  <a:pt x="1594" y="582"/>
                </a:lnTo>
                <a:lnTo>
                  <a:pt x="1610" y="582"/>
                </a:lnTo>
                <a:lnTo>
                  <a:pt x="1628" y="582"/>
                </a:lnTo>
                <a:lnTo>
                  <a:pt x="1644" y="581"/>
                </a:lnTo>
                <a:lnTo>
                  <a:pt x="1660" y="579"/>
                </a:lnTo>
                <a:lnTo>
                  <a:pt x="1676" y="577"/>
                </a:lnTo>
                <a:lnTo>
                  <a:pt x="1690" y="573"/>
                </a:lnTo>
                <a:lnTo>
                  <a:pt x="1706" y="569"/>
                </a:lnTo>
                <a:lnTo>
                  <a:pt x="1720" y="564"/>
                </a:lnTo>
                <a:lnTo>
                  <a:pt x="1735" y="559"/>
                </a:lnTo>
                <a:lnTo>
                  <a:pt x="1748" y="618"/>
                </a:lnTo>
                <a:lnTo>
                  <a:pt x="1733" y="624"/>
                </a:lnTo>
                <a:lnTo>
                  <a:pt x="1715" y="630"/>
                </a:lnTo>
                <a:lnTo>
                  <a:pt x="1698" y="635"/>
                </a:lnTo>
                <a:lnTo>
                  <a:pt x="1680" y="639"/>
                </a:lnTo>
                <a:lnTo>
                  <a:pt x="1661" y="642"/>
                </a:lnTo>
                <a:lnTo>
                  <a:pt x="1641" y="644"/>
                </a:lnTo>
                <a:lnTo>
                  <a:pt x="1621" y="646"/>
                </a:lnTo>
                <a:lnTo>
                  <a:pt x="1599" y="647"/>
                </a:lnTo>
                <a:lnTo>
                  <a:pt x="1574" y="646"/>
                </a:lnTo>
                <a:lnTo>
                  <a:pt x="1551" y="642"/>
                </a:lnTo>
                <a:lnTo>
                  <a:pt x="1539" y="640"/>
                </a:lnTo>
                <a:lnTo>
                  <a:pt x="1528" y="637"/>
                </a:lnTo>
                <a:lnTo>
                  <a:pt x="1518" y="634"/>
                </a:lnTo>
                <a:lnTo>
                  <a:pt x="1507" y="631"/>
                </a:lnTo>
                <a:lnTo>
                  <a:pt x="1497" y="627"/>
                </a:lnTo>
                <a:lnTo>
                  <a:pt x="1488" y="622"/>
                </a:lnTo>
                <a:lnTo>
                  <a:pt x="1479" y="617"/>
                </a:lnTo>
                <a:lnTo>
                  <a:pt x="1469" y="612"/>
                </a:lnTo>
                <a:lnTo>
                  <a:pt x="1461" y="605"/>
                </a:lnTo>
                <a:lnTo>
                  <a:pt x="1453" y="598"/>
                </a:lnTo>
                <a:lnTo>
                  <a:pt x="1445" y="592"/>
                </a:lnTo>
                <a:lnTo>
                  <a:pt x="1438" y="584"/>
                </a:lnTo>
                <a:lnTo>
                  <a:pt x="1430" y="576"/>
                </a:lnTo>
                <a:lnTo>
                  <a:pt x="1423" y="567"/>
                </a:lnTo>
                <a:lnTo>
                  <a:pt x="1417" y="559"/>
                </a:lnTo>
                <a:lnTo>
                  <a:pt x="1412" y="551"/>
                </a:lnTo>
                <a:lnTo>
                  <a:pt x="1406" y="542"/>
                </a:lnTo>
                <a:lnTo>
                  <a:pt x="1402" y="531"/>
                </a:lnTo>
                <a:lnTo>
                  <a:pt x="1397" y="522"/>
                </a:lnTo>
                <a:lnTo>
                  <a:pt x="1393" y="512"/>
                </a:lnTo>
                <a:lnTo>
                  <a:pt x="1389" y="501"/>
                </a:lnTo>
                <a:lnTo>
                  <a:pt x="1386" y="490"/>
                </a:lnTo>
                <a:lnTo>
                  <a:pt x="1384" y="480"/>
                </a:lnTo>
                <a:lnTo>
                  <a:pt x="1382" y="469"/>
                </a:lnTo>
                <a:lnTo>
                  <a:pt x="1379" y="445"/>
                </a:lnTo>
                <a:lnTo>
                  <a:pt x="1378" y="419"/>
                </a:lnTo>
                <a:lnTo>
                  <a:pt x="1379" y="394"/>
                </a:lnTo>
                <a:lnTo>
                  <a:pt x="1382" y="370"/>
                </a:lnTo>
                <a:lnTo>
                  <a:pt x="1386" y="346"/>
                </a:lnTo>
                <a:lnTo>
                  <a:pt x="1392" y="324"/>
                </a:lnTo>
                <a:lnTo>
                  <a:pt x="1397" y="313"/>
                </a:lnTo>
                <a:lnTo>
                  <a:pt x="1401" y="303"/>
                </a:lnTo>
                <a:lnTo>
                  <a:pt x="1406" y="293"/>
                </a:lnTo>
                <a:lnTo>
                  <a:pt x="1411" y="282"/>
                </a:lnTo>
                <a:lnTo>
                  <a:pt x="1416" y="273"/>
                </a:lnTo>
                <a:lnTo>
                  <a:pt x="1422" y="264"/>
                </a:lnTo>
                <a:lnTo>
                  <a:pt x="1428" y="255"/>
                </a:lnTo>
                <a:lnTo>
                  <a:pt x="1436" y="246"/>
                </a:lnTo>
                <a:lnTo>
                  <a:pt x="1443" y="238"/>
                </a:lnTo>
                <a:lnTo>
                  <a:pt x="1451" y="230"/>
                </a:lnTo>
                <a:lnTo>
                  <a:pt x="1458" y="223"/>
                </a:lnTo>
                <a:lnTo>
                  <a:pt x="1466" y="217"/>
                </a:lnTo>
                <a:lnTo>
                  <a:pt x="1476" y="210"/>
                </a:lnTo>
                <a:lnTo>
                  <a:pt x="1484" y="204"/>
                </a:lnTo>
                <a:lnTo>
                  <a:pt x="1493" y="199"/>
                </a:lnTo>
                <a:lnTo>
                  <a:pt x="1502" y="195"/>
                </a:lnTo>
                <a:lnTo>
                  <a:pt x="1513" y="191"/>
                </a:lnTo>
                <a:lnTo>
                  <a:pt x="1522" y="187"/>
                </a:lnTo>
                <a:lnTo>
                  <a:pt x="1532" y="185"/>
                </a:lnTo>
                <a:lnTo>
                  <a:pt x="1543" y="182"/>
                </a:lnTo>
                <a:lnTo>
                  <a:pt x="1554" y="179"/>
                </a:lnTo>
                <a:lnTo>
                  <a:pt x="1565" y="178"/>
                </a:lnTo>
                <a:lnTo>
                  <a:pt x="1576" y="177"/>
                </a:lnTo>
                <a:lnTo>
                  <a:pt x="1589" y="177"/>
                </a:lnTo>
                <a:lnTo>
                  <a:pt x="1601" y="177"/>
                </a:lnTo>
                <a:lnTo>
                  <a:pt x="1612" y="178"/>
                </a:lnTo>
                <a:lnTo>
                  <a:pt x="1624" y="181"/>
                </a:lnTo>
                <a:lnTo>
                  <a:pt x="1635" y="183"/>
                </a:lnTo>
                <a:lnTo>
                  <a:pt x="1645" y="185"/>
                </a:lnTo>
                <a:lnTo>
                  <a:pt x="1655" y="188"/>
                </a:lnTo>
                <a:lnTo>
                  <a:pt x="1665" y="192"/>
                </a:lnTo>
                <a:lnTo>
                  <a:pt x="1675" y="196"/>
                </a:lnTo>
                <a:lnTo>
                  <a:pt x="1683" y="201"/>
                </a:lnTo>
                <a:lnTo>
                  <a:pt x="1692" y="206"/>
                </a:lnTo>
                <a:lnTo>
                  <a:pt x="1701" y="212"/>
                </a:lnTo>
                <a:lnTo>
                  <a:pt x="1708" y="220"/>
                </a:lnTo>
                <a:lnTo>
                  <a:pt x="1716" y="227"/>
                </a:lnTo>
                <a:lnTo>
                  <a:pt x="1723" y="234"/>
                </a:lnTo>
                <a:lnTo>
                  <a:pt x="1729" y="242"/>
                </a:lnTo>
                <a:lnTo>
                  <a:pt x="1736" y="251"/>
                </a:lnTo>
                <a:lnTo>
                  <a:pt x="1745" y="266"/>
                </a:lnTo>
                <a:lnTo>
                  <a:pt x="1753" y="281"/>
                </a:lnTo>
                <a:lnTo>
                  <a:pt x="1759" y="298"/>
                </a:lnTo>
                <a:lnTo>
                  <a:pt x="1764" y="314"/>
                </a:lnTo>
                <a:lnTo>
                  <a:pt x="1768" y="332"/>
                </a:lnTo>
                <a:lnTo>
                  <a:pt x="1772" y="349"/>
                </a:lnTo>
                <a:lnTo>
                  <a:pt x="1774" y="369"/>
                </a:lnTo>
                <a:lnTo>
                  <a:pt x="1774" y="388"/>
                </a:lnTo>
                <a:lnTo>
                  <a:pt x="1774" y="400"/>
                </a:lnTo>
                <a:lnTo>
                  <a:pt x="1773" y="410"/>
                </a:lnTo>
                <a:lnTo>
                  <a:pt x="1772" y="419"/>
                </a:lnTo>
                <a:lnTo>
                  <a:pt x="1771" y="427"/>
                </a:lnTo>
                <a:close/>
                <a:moveTo>
                  <a:pt x="1457" y="368"/>
                </a:moveTo>
                <a:lnTo>
                  <a:pt x="1696" y="368"/>
                </a:lnTo>
                <a:lnTo>
                  <a:pt x="1696" y="355"/>
                </a:lnTo>
                <a:lnTo>
                  <a:pt x="1694" y="344"/>
                </a:lnTo>
                <a:lnTo>
                  <a:pt x="1692" y="332"/>
                </a:lnTo>
                <a:lnTo>
                  <a:pt x="1690" y="321"/>
                </a:lnTo>
                <a:lnTo>
                  <a:pt x="1687" y="311"/>
                </a:lnTo>
                <a:lnTo>
                  <a:pt x="1683" y="301"/>
                </a:lnTo>
                <a:lnTo>
                  <a:pt x="1678" y="292"/>
                </a:lnTo>
                <a:lnTo>
                  <a:pt x="1673" y="282"/>
                </a:lnTo>
                <a:lnTo>
                  <a:pt x="1666" y="271"/>
                </a:lnTo>
                <a:lnTo>
                  <a:pt x="1656" y="262"/>
                </a:lnTo>
                <a:lnTo>
                  <a:pt x="1646" y="254"/>
                </a:lnTo>
                <a:lnTo>
                  <a:pt x="1636" y="247"/>
                </a:lnTo>
                <a:lnTo>
                  <a:pt x="1624" y="242"/>
                </a:lnTo>
                <a:lnTo>
                  <a:pt x="1611" y="239"/>
                </a:lnTo>
                <a:lnTo>
                  <a:pt x="1597" y="237"/>
                </a:lnTo>
                <a:lnTo>
                  <a:pt x="1583" y="236"/>
                </a:lnTo>
                <a:lnTo>
                  <a:pt x="1568" y="237"/>
                </a:lnTo>
                <a:lnTo>
                  <a:pt x="1555" y="239"/>
                </a:lnTo>
                <a:lnTo>
                  <a:pt x="1542" y="242"/>
                </a:lnTo>
                <a:lnTo>
                  <a:pt x="1531" y="247"/>
                </a:lnTo>
                <a:lnTo>
                  <a:pt x="1520" y="254"/>
                </a:lnTo>
                <a:lnTo>
                  <a:pt x="1510" y="261"/>
                </a:lnTo>
                <a:lnTo>
                  <a:pt x="1500" y="270"/>
                </a:lnTo>
                <a:lnTo>
                  <a:pt x="1491" y="280"/>
                </a:lnTo>
                <a:lnTo>
                  <a:pt x="1485" y="290"/>
                </a:lnTo>
                <a:lnTo>
                  <a:pt x="1479" y="300"/>
                </a:lnTo>
                <a:lnTo>
                  <a:pt x="1474" y="310"/>
                </a:lnTo>
                <a:lnTo>
                  <a:pt x="1468" y="320"/>
                </a:lnTo>
                <a:lnTo>
                  <a:pt x="1464" y="332"/>
                </a:lnTo>
                <a:lnTo>
                  <a:pt x="1461" y="343"/>
                </a:lnTo>
                <a:lnTo>
                  <a:pt x="1459" y="355"/>
                </a:lnTo>
                <a:lnTo>
                  <a:pt x="1457" y="368"/>
                </a:lnTo>
                <a:close/>
                <a:moveTo>
                  <a:pt x="1875" y="637"/>
                </a:moveTo>
                <a:lnTo>
                  <a:pt x="1875" y="328"/>
                </a:lnTo>
                <a:lnTo>
                  <a:pt x="1875" y="291"/>
                </a:lnTo>
                <a:lnTo>
                  <a:pt x="1874" y="256"/>
                </a:lnTo>
                <a:lnTo>
                  <a:pt x="1873" y="221"/>
                </a:lnTo>
                <a:lnTo>
                  <a:pt x="1872" y="188"/>
                </a:lnTo>
                <a:lnTo>
                  <a:pt x="1944" y="188"/>
                </a:lnTo>
                <a:lnTo>
                  <a:pt x="1946" y="276"/>
                </a:lnTo>
                <a:lnTo>
                  <a:pt x="1950" y="276"/>
                </a:lnTo>
                <a:lnTo>
                  <a:pt x="1954" y="265"/>
                </a:lnTo>
                <a:lnTo>
                  <a:pt x="1959" y="255"/>
                </a:lnTo>
                <a:lnTo>
                  <a:pt x="1964" y="245"/>
                </a:lnTo>
                <a:lnTo>
                  <a:pt x="1970" y="236"/>
                </a:lnTo>
                <a:lnTo>
                  <a:pt x="1976" y="227"/>
                </a:lnTo>
                <a:lnTo>
                  <a:pt x="1983" y="219"/>
                </a:lnTo>
                <a:lnTo>
                  <a:pt x="1991" y="211"/>
                </a:lnTo>
                <a:lnTo>
                  <a:pt x="2000" y="204"/>
                </a:lnTo>
                <a:lnTo>
                  <a:pt x="2008" y="198"/>
                </a:lnTo>
                <a:lnTo>
                  <a:pt x="2017" y="193"/>
                </a:lnTo>
                <a:lnTo>
                  <a:pt x="2026" y="188"/>
                </a:lnTo>
                <a:lnTo>
                  <a:pt x="2036" y="185"/>
                </a:lnTo>
                <a:lnTo>
                  <a:pt x="2045" y="182"/>
                </a:lnTo>
                <a:lnTo>
                  <a:pt x="2054" y="179"/>
                </a:lnTo>
                <a:lnTo>
                  <a:pt x="2064" y="177"/>
                </a:lnTo>
                <a:lnTo>
                  <a:pt x="2075" y="177"/>
                </a:lnTo>
                <a:lnTo>
                  <a:pt x="2087" y="178"/>
                </a:lnTo>
                <a:lnTo>
                  <a:pt x="2097" y="181"/>
                </a:lnTo>
                <a:lnTo>
                  <a:pt x="2097" y="258"/>
                </a:lnTo>
                <a:lnTo>
                  <a:pt x="2084" y="256"/>
                </a:lnTo>
                <a:lnTo>
                  <a:pt x="2069" y="255"/>
                </a:lnTo>
                <a:lnTo>
                  <a:pt x="2055" y="256"/>
                </a:lnTo>
                <a:lnTo>
                  <a:pt x="2043" y="258"/>
                </a:lnTo>
                <a:lnTo>
                  <a:pt x="2032" y="261"/>
                </a:lnTo>
                <a:lnTo>
                  <a:pt x="2020" y="266"/>
                </a:lnTo>
                <a:lnTo>
                  <a:pt x="2010" y="272"/>
                </a:lnTo>
                <a:lnTo>
                  <a:pt x="2000" y="280"/>
                </a:lnTo>
                <a:lnTo>
                  <a:pt x="1990" y="290"/>
                </a:lnTo>
                <a:lnTo>
                  <a:pt x="1982" y="300"/>
                </a:lnTo>
                <a:lnTo>
                  <a:pt x="1976" y="310"/>
                </a:lnTo>
                <a:lnTo>
                  <a:pt x="1971" y="321"/>
                </a:lnTo>
                <a:lnTo>
                  <a:pt x="1966" y="333"/>
                </a:lnTo>
                <a:lnTo>
                  <a:pt x="1963" y="344"/>
                </a:lnTo>
                <a:lnTo>
                  <a:pt x="1960" y="356"/>
                </a:lnTo>
                <a:lnTo>
                  <a:pt x="1958" y="370"/>
                </a:lnTo>
                <a:lnTo>
                  <a:pt x="1957" y="383"/>
                </a:lnTo>
                <a:lnTo>
                  <a:pt x="1955" y="398"/>
                </a:lnTo>
                <a:lnTo>
                  <a:pt x="1955" y="637"/>
                </a:lnTo>
                <a:lnTo>
                  <a:pt x="1875" y="637"/>
                </a:lnTo>
                <a:close/>
                <a:moveTo>
                  <a:pt x="2260" y="637"/>
                </a:moveTo>
                <a:lnTo>
                  <a:pt x="2178" y="637"/>
                </a:lnTo>
                <a:lnTo>
                  <a:pt x="2178" y="188"/>
                </a:lnTo>
                <a:lnTo>
                  <a:pt x="2260" y="188"/>
                </a:lnTo>
                <a:lnTo>
                  <a:pt x="2260" y="637"/>
                </a:lnTo>
                <a:close/>
                <a:moveTo>
                  <a:pt x="2219" y="105"/>
                </a:moveTo>
                <a:lnTo>
                  <a:pt x="2217" y="105"/>
                </a:lnTo>
                <a:lnTo>
                  <a:pt x="2206" y="104"/>
                </a:lnTo>
                <a:lnTo>
                  <a:pt x="2197" y="101"/>
                </a:lnTo>
                <a:lnTo>
                  <a:pt x="2193" y="99"/>
                </a:lnTo>
                <a:lnTo>
                  <a:pt x="2189" y="96"/>
                </a:lnTo>
                <a:lnTo>
                  <a:pt x="2185" y="93"/>
                </a:lnTo>
                <a:lnTo>
                  <a:pt x="2181" y="90"/>
                </a:lnTo>
                <a:lnTo>
                  <a:pt x="2174" y="82"/>
                </a:lnTo>
                <a:lnTo>
                  <a:pt x="2170" y="72"/>
                </a:lnTo>
                <a:lnTo>
                  <a:pt x="2167" y="63"/>
                </a:lnTo>
                <a:lnTo>
                  <a:pt x="2166" y="52"/>
                </a:lnTo>
                <a:lnTo>
                  <a:pt x="2167" y="42"/>
                </a:lnTo>
                <a:lnTo>
                  <a:pt x="2170" y="32"/>
                </a:lnTo>
                <a:lnTo>
                  <a:pt x="2174" y="23"/>
                </a:lnTo>
                <a:lnTo>
                  <a:pt x="2182" y="16"/>
                </a:lnTo>
                <a:lnTo>
                  <a:pt x="2185" y="12"/>
                </a:lnTo>
                <a:lnTo>
                  <a:pt x="2189" y="9"/>
                </a:lnTo>
                <a:lnTo>
                  <a:pt x="2194" y="6"/>
                </a:lnTo>
                <a:lnTo>
                  <a:pt x="2198" y="4"/>
                </a:lnTo>
                <a:lnTo>
                  <a:pt x="2208" y="2"/>
                </a:lnTo>
                <a:lnTo>
                  <a:pt x="2220" y="0"/>
                </a:lnTo>
                <a:lnTo>
                  <a:pt x="2230" y="2"/>
                </a:lnTo>
                <a:lnTo>
                  <a:pt x="2240" y="4"/>
                </a:lnTo>
                <a:lnTo>
                  <a:pt x="2244" y="6"/>
                </a:lnTo>
                <a:lnTo>
                  <a:pt x="2249" y="9"/>
                </a:lnTo>
                <a:lnTo>
                  <a:pt x="2253" y="12"/>
                </a:lnTo>
                <a:lnTo>
                  <a:pt x="2257" y="15"/>
                </a:lnTo>
                <a:lnTo>
                  <a:pt x="2263" y="23"/>
                </a:lnTo>
                <a:lnTo>
                  <a:pt x="2268" y="31"/>
                </a:lnTo>
                <a:lnTo>
                  <a:pt x="2270" y="42"/>
                </a:lnTo>
                <a:lnTo>
                  <a:pt x="2271" y="52"/>
                </a:lnTo>
                <a:lnTo>
                  <a:pt x="2270" y="63"/>
                </a:lnTo>
                <a:lnTo>
                  <a:pt x="2268" y="72"/>
                </a:lnTo>
                <a:lnTo>
                  <a:pt x="2263" y="82"/>
                </a:lnTo>
                <a:lnTo>
                  <a:pt x="2257" y="90"/>
                </a:lnTo>
                <a:lnTo>
                  <a:pt x="2253" y="93"/>
                </a:lnTo>
                <a:lnTo>
                  <a:pt x="2249" y="96"/>
                </a:lnTo>
                <a:lnTo>
                  <a:pt x="2244" y="99"/>
                </a:lnTo>
                <a:lnTo>
                  <a:pt x="2240" y="101"/>
                </a:lnTo>
                <a:lnTo>
                  <a:pt x="2235" y="103"/>
                </a:lnTo>
                <a:lnTo>
                  <a:pt x="2230" y="104"/>
                </a:lnTo>
                <a:lnTo>
                  <a:pt x="2224" y="104"/>
                </a:lnTo>
                <a:lnTo>
                  <a:pt x="2219" y="105"/>
                </a:lnTo>
                <a:close/>
                <a:moveTo>
                  <a:pt x="2755" y="427"/>
                </a:moveTo>
                <a:lnTo>
                  <a:pt x="2441" y="426"/>
                </a:lnTo>
                <a:lnTo>
                  <a:pt x="2443" y="445"/>
                </a:lnTo>
                <a:lnTo>
                  <a:pt x="2446" y="463"/>
                </a:lnTo>
                <a:lnTo>
                  <a:pt x="2449" y="480"/>
                </a:lnTo>
                <a:lnTo>
                  <a:pt x="2454" y="495"/>
                </a:lnTo>
                <a:lnTo>
                  <a:pt x="2461" y="510"/>
                </a:lnTo>
                <a:lnTo>
                  <a:pt x="2469" y="523"/>
                </a:lnTo>
                <a:lnTo>
                  <a:pt x="2478" y="535"/>
                </a:lnTo>
                <a:lnTo>
                  <a:pt x="2489" y="546"/>
                </a:lnTo>
                <a:lnTo>
                  <a:pt x="2499" y="554"/>
                </a:lnTo>
                <a:lnTo>
                  <a:pt x="2510" y="562"/>
                </a:lnTo>
                <a:lnTo>
                  <a:pt x="2523" y="568"/>
                </a:lnTo>
                <a:lnTo>
                  <a:pt x="2535" y="573"/>
                </a:lnTo>
                <a:lnTo>
                  <a:pt x="2548" y="577"/>
                </a:lnTo>
                <a:lnTo>
                  <a:pt x="2564" y="580"/>
                </a:lnTo>
                <a:lnTo>
                  <a:pt x="2579" y="582"/>
                </a:lnTo>
                <a:lnTo>
                  <a:pt x="2595" y="582"/>
                </a:lnTo>
                <a:lnTo>
                  <a:pt x="2612" y="582"/>
                </a:lnTo>
                <a:lnTo>
                  <a:pt x="2628" y="581"/>
                </a:lnTo>
                <a:lnTo>
                  <a:pt x="2644" y="579"/>
                </a:lnTo>
                <a:lnTo>
                  <a:pt x="2660" y="577"/>
                </a:lnTo>
                <a:lnTo>
                  <a:pt x="2676" y="573"/>
                </a:lnTo>
                <a:lnTo>
                  <a:pt x="2690" y="569"/>
                </a:lnTo>
                <a:lnTo>
                  <a:pt x="2705" y="564"/>
                </a:lnTo>
                <a:lnTo>
                  <a:pt x="2719" y="559"/>
                </a:lnTo>
                <a:lnTo>
                  <a:pt x="2732" y="618"/>
                </a:lnTo>
                <a:lnTo>
                  <a:pt x="2717" y="624"/>
                </a:lnTo>
                <a:lnTo>
                  <a:pt x="2700" y="630"/>
                </a:lnTo>
                <a:lnTo>
                  <a:pt x="2683" y="635"/>
                </a:lnTo>
                <a:lnTo>
                  <a:pt x="2664" y="639"/>
                </a:lnTo>
                <a:lnTo>
                  <a:pt x="2645" y="642"/>
                </a:lnTo>
                <a:lnTo>
                  <a:pt x="2625" y="644"/>
                </a:lnTo>
                <a:lnTo>
                  <a:pt x="2605" y="646"/>
                </a:lnTo>
                <a:lnTo>
                  <a:pt x="2583" y="647"/>
                </a:lnTo>
                <a:lnTo>
                  <a:pt x="2559" y="646"/>
                </a:lnTo>
                <a:lnTo>
                  <a:pt x="2535" y="642"/>
                </a:lnTo>
                <a:lnTo>
                  <a:pt x="2524" y="640"/>
                </a:lnTo>
                <a:lnTo>
                  <a:pt x="2512" y="637"/>
                </a:lnTo>
                <a:lnTo>
                  <a:pt x="2502" y="634"/>
                </a:lnTo>
                <a:lnTo>
                  <a:pt x="2492" y="631"/>
                </a:lnTo>
                <a:lnTo>
                  <a:pt x="2483" y="627"/>
                </a:lnTo>
                <a:lnTo>
                  <a:pt x="2472" y="622"/>
                </a:lnTo>
                <a:lnTo>
                  <a:pt x="2463" y="617"/>
                </a:lnTo>
                <a:lnTo>
                  <a:pt x="2455" y="612"/>
                </a:lnTo>
                <a:lnTo>
                  <a:pt x="2446" y="605"/>
                </a:lnTo>
                <a:lnTo>
                  <a:pt x="2437" y="598"/>
                </a:lnTo>
                <a:lnTo>
                  <a:pt x="2429" y="592"/>
                </a:lnTo>
                <a:lnTo>
                  <a:pt x="2422" y="584"/>
                </a:lnTo>
                <a:lnTo>
                  <a:pt x="2415" y="576"/>
                </a:lnTo>
                <a:lnTo>
                  <a:pt x="2409" y="567"/>
                </a:lnTo>
                <a:lnTo>
                  <a:pt x="2401" y="559"/>
                </a:lnTo>
                <a:lnTo>
                  <a:pt x="2396" y="551"/>
                </a:lnTo>
                <a:lnTo>
                  <a:pt x="2391" y="542"/>
                </a:lnTo>
                <a:lnTo>
                  <a:pt x="2386" y="531"/>
                </a:lnTo>
                <a:lnTo>
                  <a:pt x="2382" y="522"/>
                </a:lnTo>
                <a:lnTo>
                  <a:pt x="2378" y="512"/>
                </a:lnTo>
                <a:lnTo>
                  <a:pt x="2374" y="501"/>
                </a:lnTo>
                <a:lnTo>
                  <a:pt x="2371" y="490"/>
                </a:lnTo>
                <a:lnTo>
                  <a:pt x="2369" y="480"/>
                </a:lnTo>
                <a:lnTo>
                  <a:pt x="2366" y="469"/>
                </a:lnTo>
                <a:lnTo>
                  <a:pt x="2363" y="445"/>
                </a:lnTo>
                <a:lnTo>
                  <a:pt x="2362" y="419"/>
                </a:lnTo>
                <a:lnTo>
                  <a:pt x="2363" y="394"/>
                </a:lnTo>
                <a:lnTo>
                  <a:pt x="2366" y="370"/>
                </a:lnTo>
                <a:lnTo>
                  <a:pt x="2371" y="346"/>
                </a:lnTo>
                <a:lnTo>
                  <a:pt x="2377" y="324"/>
                </a:lnTo>
                <a:lnTo>
                  <a:pt x="2381" y="313"/>
                </a:lnTo>
                <a:lnTo>
                  <a:pt x="2385" y="303"/>
                </a:lnTo>
                <a:lnTo>
                  <a:pt x="2390" y="293"/>
                </a:lnTo>
                <a:lnTo>
                  <a:pt x="2395" y="282"/>
                </a:lnTo>
                <a:lnTo>
                  <a:pt x="2400" y="273"/>
                </a:lnTo>
                <a:lnTo>
                  <a:pt x="2407" y="264"/>
                </a:lnTo>
                <a:lnTo>
                  <a:pt x="2414" y="255"/>
                </a:lnTo>
                <a:lnTo>
                  <a:pt x="2420" y="246"/>
                </a:lnTo>
                <a:lnTo>
                  <a:pt x="2427" y="238"/>
                </a:lnTo>
                <a:lnTo>
                  <a:pt x="2435" y="230"/>
                </a:lnTo>
                <a:lnTo>
                  <a:pt x="2444" y="223"/>
                </a:lnTo>
                <a:lnTo>
                  <a:pt x="2452" y="217"/>
                </a:lnTo>
                <a:lnTo>
                  <a:pt x="2460" y="210"/>
                </a:lnTo>
                <a:lnTo>
                  <a:pt x="2468" y="204"/>
                </a:lnTo>
                <a:lnTo>
                  <a:pt x="2477" y="199"/>
                </a:lnTo>
                <a:lnTo>
                  <a:pt x="2487" y="195"/>
                </a:lnTo>
                <a:lnTo>
                  <a:pt x="2497" y="191"/>
                </a:lnTo>
                <a:lnTo>
                  <a:pt x="2507" y="187"/>
                </a:lnTo>
                <a:lnTo>
                  <a:pt x="2518" y="185"/>
                </a:lnTo>
                <a:lnTo>
                  <a:pt x="2528" y="182"/>
                </a:lnTo>
                <a:lnTo>
                  <a:pt x="2539" y="179"/>
                </a:lnTo>
                <a:lnTo>
                  <a:pt x="2549" y="178"/>
                </a:lnTo>
                <a:lnTo>
                  <a:pt x="2562" y="177"/>
                </a:lnTo>
                <a:lnTo>
                  <a:pt x="2573" y="177"/>
                </a:lnTo>
                <a:lnTo>
                  <a:pt x="2585" y="177"/>
                </a:lnTo>
                <a:lnTo>
                  <a:pt x="2597" y="178"/>
                </a:lnTo>
                <a:lnTo>
                  <a:pt x="2608" y="181"/>
                </a:lnTo>
                <a:lnTo>
                  <a:pt x="2619" y="183"/>
                </a:lnTo>
                <a:lnTo>
                  <a:pt x="2630" y="185"/>
                </a:lnTo>
                <a:lnTo>
                  <a:pt x="2640" y="188"/>
                </a:lnTo>
                <a:lnTo>
                  <a:pt x="2650" y="192"/>
                </a:lnTo>
                <a:lnTo>
                  <a:pt x="2659" y="196"/>
                </a:lnTo>
                <a:lnTo>
                  <a:pt x="2669" y="201"/>
                </a:lnTo>
                <a:lnTo>
                  <a:pt x="2677" y="206"/>
                </a:lnTo>
                <a:lnTo>
                  <a:pt x="2685" y="212"/>
                </a:lnTo>
                <a:lnTo>
                  <a:pt x="2693" y="220"/>
                </a:lnTo>
                <a:lnTo>
                  <a:pt x="2700" y="227"/>
                </a:lnTo>
                <a:lnTo>
                  <a:pt x="2708" y="234"/>
                </a:lnTo>
                <a:lnTo>
                  <a:pt x="2714" y="242"/>
                </a:lnTo>
                <a:lnTo>
                  <a:pt x="2721" y="251"/>
                </a:lnTo>
                <a:lnTo>
                  <a:pt x="2729" y="266"/>
                </a:lnTo>
                <a:lnTo>
                  <a:pt x="2737" y="281"/>
                </a:lnTo>
                <a:lnTo>
                  <a:pt x="2744" y="298"/>
                </a:lnTo>
                <a:lnTo>
                  <a:pt x="2749" y="314"/>
                </a:lnTo>
                <a:lnTo>
                  <a:pt x="2753" y="332"/>
                </a:lnTo>
                <a:lnTo>
                  <a:pt x="2756" y="349"/>
                </a:lnTo>
                <a:lnTo>
                  <a:pt x="2758" y="369"/>
                </a:lnTo>
                <a:lnTo>
                  <a:pt x="2759" y="388"/>
                </a:lnTo>
                <a:lnTo>
                  <a:pt x="2758" y="400"/>
                </a:lnTo>
                <a:lnTo>
                  <a:pt x="2758" y="410"/>
                </a:lnTo>
                <a:lnTo>
                  <a:pt x="2757" y="419"/>
                </a:lnTo>
                <a:lnTo>
                  <a:pt x="2755" y="427"/>
                </a:lnTo>
                <a:close/>
                <a:moveTo>
                  <a:pt x="2441" y="368"/>
                </a:moveTo>
                <a:lnTo>
                  <a:pt x="2680" y="368"/>
                </a:lnTo>
                <a:lnTo>
                  <a:pt x="2680" y="355"/>
                </a:lnTo>
                <a:lnTo>
                  <a:pt x="2679" y="344"/>
                </a:lnTo>
                <a:lnTo>
                  <a:pt x="2677" y="332"/>
                </a:lnTo>
                <a:lnTo>
                  <a:pt x="2675" y="321"/>
                </a:lnTo>
                <a:lnTo>
                  <a:pt x="2672" y="311"/>
                </a:lnTo>
                <a:lnTo>
                  <a:pt x="2668" y="301"/>
                </a:lnTo>
                <a:lnTo>
                  <a:pt x="2663" y="292"/>
                </a:lnTo>
                <a:lnTo>
                  <a:pt x="2657" y="282"/>
                </a:lnTo>
                <a:lnTo>
                  <a:pt x="2650" y="271"/>
                </a:lnTo>
                <a:lnTo>
                  <a:pt x="2641" y="262"/>
                </a:lnTo>
                <a:lnTo>
                  <a:pt x="2632" y="254"/>
                </a:lnTo>
                <a:lnTo>
                  <a:pt x="2620" y="247"/>
                </a:lnTo>
                <a:lnTo>
                  <a:pt x="2609" y="242"/>
                </a:lnTo>
                <a:lnTo>
                  <a:pt x="2596" y="239"/>
                </a:lnTo>
                <a:lnTo>
                  <a:pt x="2581" y="237"/>
                </a:lnTo>
                <a:lnTo>
                  <a:pt x="2567" y="236"/>
                </a:lnTo>
                <a:lnTo>
                  <a:pt x="2552" y="237"/>
                </a:lnTo>
                <a:lnTo>
                  <a:pt x="2540" y="239"/>
                </a:lnTo>
                <a:lnTo>
                  <a:pt x="2528" y="242"/>
                </a:lnTo>
                <a:lnTo>
                  <a:pt x="2515" y="247"/>
                </a:lnTo>
                <a:lnTo>
                  <a:pt x="2504" y="254"/>
                </a:lnTo>
                <a:lnTo>
                  <a:pt x="2494" y="261"/>
                </a:lnTo>
                <a:lnTo>
                  <a:pt x="2485" y="270"/>
                </a:lnTo>
                <a:lnTo>
                  <a:pt x="2475" y="280"/>
                </a:lnTo>
                <a:lnTo>
                  <a:pt x="2469" y="290"/>
                </a:lnTo>
                <a:lnTo>
                  <a:pt x="2463" y="300"/>
                </a:lnTo>
                <a:lnTo>
                  <a:pt x="2458" y="310"/>
                </a:lnTo>
                <a:lnTo>
                  <a:pt x="2454" y="320"/>
                </a:lnTo>
                <a:lnTo>
                  <a:pt x="2450" y="332"/>
                </a:lnTo>
                <a:lnTo>
                  <a:pt x="2446" y="343"/>
                </a:lnTo>
                <a:lnTo>
                  <a:pt x="2444" y="355"/>
                </a:lnTo>
                <a:lnTo>
                  <a:pt x="2441" y="368"/>
                </a:lnTo>
                <a:close/>
                <a:moveTo>
                  <a:pt x="2860" y="637"/>
                </a:moveTo>
                <a:lnTo>
                  <a:pt x="2860" y="309"/>
                </a:lnTo>
                <a:lnTo>
                  <a:pt x="2860" y="280"/>
                </a:lnTo>
                <a:lnTo>
                  <a:pt x="2859" y="250"/>
                </a:lnTo>
                <a:lnTo>
                  <a:pt x="2858" y="220"/>
                </a:lnTo>
                <a:lnTo>
                  <a:pt x="2856" y="188"/>
                </a:lnTo>
                <a:lnTo>
                  <a:pt x="2929" y="188"/>
                </a:lnTo>
                <a:lnTo>
                  <a:pt x="2933" y="262"/>
                </a:lnTo>
                <a:lnTo>
                  <a:pt x="2935" y="262"/>
                </a:lnTo>
                <a:lnTo>
                  <a:pt x="2940" y="254"/>
                </a:lnTo>
                <a:lnTo>
                  <a:pt x="2945" y="245"/>
                </a:lnTo>
                <a:lnTo>
                  <a:pt x="2951" y="237"/>
                </a:lnTo>
                <a:lnTo>
                  <a:pt x="2958" y="230"/>
                </a:lnTo>
                <a:lnTo>
                  <a:pt x="2964" y="223"/>
                </a:lnTo>
                <a:lnTo>
                  <a:pt x="2973" y="217"/>
                </a:lnTo>
                <a:lnTo>
                  <a:pt x="2981" y="210"/>
                </a:lnTo>
                <a:lnTo>
                  <a:pt x="2989" y="204"/>
                </a:lnTo>
                <a:lnTo>
                  <a:pt x="3000" y="198"/>
                </a:lnTo>
                <a:lnTo>
                  <a:pt x="3011" y="193"/>
                </a:lnTo>
                <a:lnTo>
                  <a:pt x="3022" y="188"/>
                </a:lnTo>
                <a:lnTo>
                  <a:pt x="3033" y="185"/>
                </a:lnTo>
                <a:lnTo>
                  <a:pt x="3046" y="182"/>
                </a:lnTo>
                <a:lnTo>
                  <a:pt x="3058" y="179"/>
                </a:lnTo>
                <a:lnTo>
                  <a:pt x="3070" y="177"/>
                </a:lnTo>
                <a:lnTo>
                  <a:pt x="3084" y="177"/>
                </a:lnTo>
                <a:lnTo>
                  <a:pt x="3098" y="178"/>
                </a:lnTo>
                <a:lnTo>
                  <a:pt x="3112" y="179"/>
                </a:lnTo>
                <a:lnTo>
                  <a:pt x="3126" y="183"/>
                </a:lnTo>
                <a:lnTo>
                  <a:pt x="3139" y="187"/>
                </a:lnTo>
                <a:lnTo>
                  <a:pt x="3151" y="192"/>
                </a:lnTo>
                <a:lnTo>
                  <a:pt x="3163" y="199"/>
                </a:lnTo>
                <a:lnTo>
                  <a:pt x="3174" y="206"/>
                </a:lnTo>
                <a:lnTo>
                  <a:pt x="3185" y="215"/>
                </a:lnTo>
                <a:lnTo>
                  <a:pt x="3192" y="222"/>
                </a:lnTo>
                <a:lnTo>
                  <a:pt x="3199" y="229"/>
                </a:lnTo>
                <a:lnTo>
                  <a:pt x="3205" y="236"/>
                </a:lnTo>
                <a:lnTo>
                  <a:pt x="3210" y="244"/>
                </a:lnTo>
                <a:lnTo>
                  <a:pt x="3215" y="251"/>
                </a:lnTo>
                <a:lnTo>
                  <a:pt x="3219" y="261"/>
                </a:lnTo>
                <a:lnTo>
                  <a:pt x="3223" y="269"/>
                </a:lnTo>
                <a:lnTo>
                  <a:pt x="3228" y="279"/>
                </a:lnTo>
                <a:lnTo>
                  <a:pt x="3231" y="289"/>
                </a:lnTo>
                <a:lnTo>
                  <a:pt x="3234" y="299"/>
                </a:lnTo>
                <a:lnTo>
                  <a:pt x="3236" y="309"/>
                </a:lnTo>
                <a:lnTo>
                  <a:pt x="3238" y="320"/>
                </a:lnTo>
                <a:lnTo>
                  <a:pt x="3241" y="344"/>
                </a:lnTo>
                <a:lnTo>
                  <a:pt x="3242" y="369"/>
                </a:lnTo>
                <a:lnTo>
                  <a:pt x="3242" y="637"/>
                </a:lnTo>
                <a:lnTo>
                  <a:pt x="3160" y="637"/>
                </a:lnTo>
                <a:lnTo>
                  <a:pt x="3160" y="378"/>
                </a:lnTo>
                <a:lnTo>
                  <a:pt x="3160" y="362"/>
                </a:lnTo>
                <a:lnTo>
                  <a:pt x="3159" y="346"/>
                </a:lnTo>
                <a:lnTo>
                  <a:pt x="3157" y="333"/>
                </a:lnTo>
                <a:lnTo>
                  <a:pt x="3154" y="319"/>
                </a:lnTo>
                <a:lnTo>
                  <a:pt x="3150" y="307"/>
                </a:lnTo>
                <a:lnTo>
                  <a:pt x="3145" y="297"/>
                </a:lnTo>
                <a:lnTo>
                  <a:pt x="3140" y="286"/>
                </a:lnTo>
                <a:lnTo>
                  <a:pt x="3134" y="277"/>
                </a:lnTo>
                <a:lnTo>
                  <a:pt x="3127" y="270"/>
                </a:lnTo>
                <a:lnTo>
                  <a:pt x="3120" y="263"/>
                </a:lnTo>
                <a:lnTo>
                  <a:pt x="3111" y="258"/>
                </a:lnTo>
                <a:lnTo>
                  <a:pt x="3102" y="253"/>
                </a:lnTo>
                <a:lnTo>
                  <a:pt x="3092" y="249"/>
                </a:lnTo>
                <a:lnTo>
                  <a:pt x="3081" y="246"/>
                </a:lnTo>
                <a:lnTo>
                  <a:pt x="3069" y="244"/>
                </a:lnTo>
                <a:lnTo>
                  <a:pt x="3056" y="244"/>
                </a:lnTo>
                <a:lnTo>
                  <a:pt x="3047" y="244"/>
                </a:lnTo>
                <a:lnTo>
                  <a:pt x="3037" y="245"/>
                </a:lnTo>
                <a:lnTo>
                  <a:pt x="3028" y="247"/>
                </a:lnTo>
                <a:lnTo>
                  <a:pt x="3020" y="250"/>
                </a:lnTo>
                <a:lnTo>
                  <a:pt x="3012" y="254"/>
                </a:lnTo>
                <a:lnTo>
                  <a:pt x="3004" y="258"/>
                </a:lnTo>
                <a:lnTo>
                  <a:pt x="2995" y="263"/>
                </a:lnTo>
                <a:lnTo>
                  <a:pt x="2988" y="268"/>
                </a:lnTo>
                <a:lnTo>
                  <a:pt x="2981" y="274"/>
                </a:lnTo>
                <a:lnTo>
                  <a:pt x="2974" y="281"/>
                </a:lnTo>
                <a:lnTo>
                  <a:pt x="2968" y="289"/>
                </a:lnTo>
                <a:lnTo>
                  <a:pt x="2962" y="296"/>
                </a:lnTo>
                <a:lnTo>
                  <a:pt x="2958" y="303"/>
                </a:lnTo>
                <a:lnTo>
                  <a:pt x="2953" y="311"/>
                </a:lnTo>
                <a:lnTo>
                  <a:pt x="2950" y="319"/>
                </a:lnTo>
                <a:lnTo>
                  <a:pt x="2947" y="329"/>
                </a:lnTo>
                <a:lnTo>
                  <a:pt x="2945" y="337"/>
                </a:lnTo>
                <a:lnTo>
                  <a:pt x="2943" y="346"/>
                </a:lnTo>
                <a:lnTo>
                  <a:pt x="2942" y="356"/>
                </a:lnTo>
                <a:lnTo>
                  <a:pt x="2942" y="367"/>
                </a:lnTo>
                <a:lnTo>
                  <a:pt x="2942" y="637"/>
                </a:lnTo>
                <a:lnTo>
                  <a:pt x="2860" y="637"/>
                </a:lnTo>
                <a:close/>
                <a:moveTo>
                  <a:pt x="3680" y="559"/>
                </a:moveTo>
                <a:lnTo>
                  <a:pt x="3694" y="620"/>
                </a:lnTo>
                <a:lnTo>
                  <a:pt x="3681" y="627"/>
                </a:lnTo>
                <a:lnTo>
                  <a:pt x="3666" y="632"/>
                </a:lnTo>
                <a:lnTo>
                  <a:pt x="3651" y="636"/>
                </a:lnTo>
                <a:lnTo>
                  <a:pt x="3635" y="640"/>
                </a:lnTo>
                <a:lnTo>
                  <a:pt x="3619" y="643"/>
                </a:lnTo>
                <a:lnTo>
                  <a:pt x="3602" y="646"/>
                </a:lnTo>
                <a:lnTo>
                  <a:pt x="3584" y="647"/>
                </a:lnTo>
                <a:lnTo>
                  <a:pt x="3566" y="648"/>
                </a:lnTo>
                <a:lnTo>
                  <a:pt x="3541" y="647"/>
                </a:lnTo>
                <a:lnTo>
                  <a:pt x="3517" y="643"/>
                </a:lnTo>
                <a:lnTo>
                  <a:pt x="3506" y="641"/>
                </a:lnTo>
                <a:lnTo>
                  <a:pt x="3495" y="638"/>
                </a:lnTo>
                <a:lnTo>
                  <a:pt x="3484" y="635"/>
                </a:lnTo>
                <a:lnTo>
                  <a:pt x="3474" y="631"/>
                </a:lnTo>
                <a:lnTo>
                  <a:pt x="3464" y="627"/>
                </a:lnTo>
                <a:lnTo>
                  <a:pt x="3455" y="623"/>
                </a:lnTo>
                <a:lnTo>
                  <a:pt x="3445" y="618"/>
                </a:lnTo>
                <a:lnTo>
                  <a:pt x="3436" y="612"/>
                </a:lnTo>
                <a:lnTo>
                  <a:pt x="3427" y="605"/>
                </a:lnTo>
                <a:lnTo>
                  <a:pt x="3419" y="599"/>
                </a:lnTo>
                <a:lnTo>
                  <a:pt x="3410" y="592"/>
                </a:lnTo>
                <a:lnTo>
                  <a:pt x="3403" y="584"/>
                </a:lnTo>
                <a:lnTo>
                  <a:pt x="3395" y="576"/>
                </a:lnTo>
                <a:lnTo>
                  <a:pt x="3389" y="567"/>
                </a:lnTo>
                <a:lnTo>
                  <a:pt x="3382" y="559"/>
                </a:lnTo>
                <a:lnTo>
                  <a:pt x="3377" y="550"/>
                </a:lnTo>
                <a:lnTo>
                  <a:pt x="3370" y="541"/>
                </a:lnTo>
                <a:lnTo>
                  <a:pt x="3365" y="531"/>
                </a:lnTo>
                <a:lnTo>
                  <a:pt x="3361" y="521"/>
                </a:lnTo>
                <a:lnTo>
                  <a:pt x="3357" y="511"/>
                </a:lnTo>
                <a:lnTo>
                  <a:pt x="3354" y="500"/>
                </a:lnTo>
                <a:lnTo>
                  <a:pt x="3351" y="489"/>
                </a:lnTo>
                <a:lnTo>
                  <a:pt x="3348" y="478"/>
                </a:lnTo>
                <a:lnTo>
                  <a:pt x="3346" y="467"/>
                </a:lnTo>
                <a:lnTo>
                  <a:pt x="3343" y="442"/>
                </a:lnTo>
                <a:lnTo>
                  <a:pt x="3342" y="417"/>
                </a:lnTo>
                <a:lnTo>
                  <a:pt x="3342" y="404"/>
                </a:lnTo>
                <a:lnTo>
                  <a:pt x="3343" y="391"/>
                </a:lnTo>
                <a:lnTo>
                  <a:pt x="3344" y="379"/>
                </a:lnTo>
                <a:lnTo>
                  <a:pt x="3346" y="367"/>
                </a:lnTo>
                <a:lnTo>
                  <a:pt x="3348" y="355"/>
                </a:lnTo>
                <a:lnTo>
                  <a:pt x="3351" y="344"/>
                </a:lnTo>
                <a:lnTo>
                  <a:pt x="3354" y="333"/>
                </a:lnTo>
                <a:lnTo>
                  <a:pt x="3358" y="321"/>
                </a:lnTo>
                <a:lnTo>
                  <a:pt x="3363" y="311"/>
                </a:lnTo>
                <a:lnTo>
                  <a:pt x="3367" y="301"/>
                </a:lnTo>
                <a:lnTo>
                  <a:pt x="3373" y="291"/>
                </a:lnTo>
                <a:lnTo>
                  <a:pt x="3379" y="281"/>
                </a:lnTo>
                <a:lnTo>
                  <a:pt x="3386" y="272"/>
                </a:lnTo>
                <a:lnTo>
                  <a:pt x="3393" y="263"/>
                </a:lnTo>
                <a:lnTo>
                  <a:pt x="3400" y="254"/>
                </a:lnTo>
                <a:lnTo>
                  <a:pt x="3408" y="245"/>
                </a:lnTo>
                <a:lnTo>
                  <a:pt x="3417" y="237"/>
                </a:lnTo>
                <a:lnTo>
                  <a:pt x="3425" y="230"/>
                </a:lnTo>
                <a:lnTo>
                  <a:pt x="3434" y="223"/>
                </a:lnTo>
                <a:lnTo>
                  <a:pt x="3443" y="215"/>
                </a:lnTo>
                <a:lnTo>
                  <a:pt x="3454" y="210"/>
                </a:lnTo>
                <a:lnTo>
                  <a:pt x="3464" y="204"/>
                </a:lnTo>
                <a:lnTo>
                  <a:pt x="3474" y="199"/>
                </a:lnTo>
                <a:lnTo>
                  <a:pt x="3484" y="195"/>
                </a:lnTo>
                <a:lnTo>
                  <a:pt x="3496" y="191"/>
                </a:lnTo>
                <a:lnTo>
                  <a:pt x="3507" y="188"/>
                </a:lnTo>
                <a:lnTo>
                  <a:pt x="3519" y="185"/>
                </a:lnTo>
                <a:lnTo>
                  <a:pt x="3532" y="183"/>
                </a:lnTo>
                <a:lnTo>
                  <a:pt x="3544" y="181"/>
                </a:lnTo>
                <a:lnTo>
                  <a:pt x="3556" y="179"/>
                </a:lnTo>
                <a:lnTo>
                  <a:pt x="3570" y="178"/>
                </a:lnTo>
                <a:lnTo>
                  <a:pt x="3583" y="178"/>
                </a:lnTo>
                <a:lnTo>
                  <a:pt x="3599" y="178"/>
                </a:lnTo>
                <a:lnTo>
                  <a:pt x="3616" y="179"/>
                </a:lnTo>
                <a:lnTo>
                  <a:pt x="3631" y="182"/>
                </a:lnTo>
                <a:lnTo>
                  <a:pt x="3646" y="185"/>
                </a:lnTo>
                <a:lnTo>
                  <a:pt x="3659" y="188"/>
                </a:lnTo>
                <a:lnTo>
                  <a:pt x="3672" y="192"/>
                </a:lnTo>
                <a:lnTo>
                  <a:pt x="3685" y="196"/>
                </a:lnTo>
                <a:lnTo>
                  <a:pt x="3696" y="201"/>
                </a:lnTo>
                <a:lnTo>
                  <a:pt x="3678" y="265"/>
                </a:lnTo>
                <a:lnTo>
                  <a:pt x="3667" y="260"/>
                </a:lnTo>
                <a:lnTo>
                  <a:pt x="3656" y="256"/>
                </a:lnTo>
                <a:lnTo>
                  <a:pt x="3646" y="251"/>
                </a:lnTo>
                <a:lnTo>
                  <a:pt x="3633" y="248"/>
                </a:lnTo>
                <a:lnTo>
                  <a:pt x="3622" y="246"/>
                </a:lnTo>
                <a:lnTo>
                  <a:pt x="3609" y="244"/>
                </a:lnTo>
                <a:lnTo>
                  <a:pt x="3596" y="243"/>
                </a:lnTo>
                <a:lnTo>
                  <a:pt x="3583" y="243"/>
                </a:lnTo>
                <a:lnTo>
                  <a:pt x="3565" y="244"/>
                </a:lnTo>
                <a:lnTo>
                  <a:pt x="3548" y="246"/>
                </a:lnTo>
                <a:lnTo>
                  <a:pt x="3532" y="250"/>
                </a:lnTo>
                <a:lnTo>
                  <a:pt x="3516" y="256"/>
                </a:lnTo>
                <a:lnTo>
                  <a:pt x="3502" y="263"/>
                </a:lnTo>
                <a:lnTo>
                  <a:pt x="3489" y="271"/>
                </a:lnTo>
                <a:lnTo>
                  <a:pt x="3476" y="281"/>
                </a:lnTo>
                <a:lnTo>
                  <a:pt x="3465" y="294"/>
                </a:lnTo>
                <a:lnTo>
                  <a:pt x="3456" y="305"/>
                </a:lnTo>
                <a:lnTo>
                  <a:pt x="3447" y="318"/>
                </a:lnTo>
                <a:lnTo>
                  <a:pt x="3440" y="332"/>
                </a:lnTo>
                <a:lnTo>
                  <a:pt x="3434" y="346"/>
                </a:lnTo>
                <a:lnTo>
                  <a:pt x="3430" y="362"/>
                </a:lnTo>
                <a:lnTo>
                  <a:pt x="3427" y="378"/>
                </a:lnTo>
                <a:lnTo>
                  <a:pt x="3425" y="396"/>
                </a:lnTo>
                <a:lnTo>
                  <a:pt x="3424" y="413"/>
                </a:lnTo>
                <a:lnTo>
                  <a:pt x="3425" y="432"/>
                </a:lnTo>
                <a:lnTo>
                  <a:pt x="3427" y="449"/>
                </a:lnTo>
                <a:lnTo>
                  <a:pt x="3430" y="467"/>
                </a:lnTo>
                <a:lnTo>
                  <a:pt x="3435" y="482"/>
                </a:lnTo>
                <a:lnTo>
                  <a:pt x="3441" y="496"/>
                </a:lnTo>
                <a:lnTo>
                  <a:pt x="3449" y="511"/>
                </a:lnTo>
                <a:lnTo>
                  <a:pt x="3458" y="523"/>
                </a:lnTo>
                <a:lnTo>
                  <a:pt x="3468" y="535"/>
                </a:lnTo>
                <a:lnTo>
                  <a:pt x="3479" y="546"/>
                </a:lnTo>
                <a:lnTo>
                  <a:pt x="3492" y="555"/>
                </a:lnTo>
                <a:lnTo>
                  <a:pt x="3505" y="563"/>
                </a:lnTo>
                <a:lnTo>
                  <a:pt x="3518" y="569"/>
                </a:lnTo>
                <a:lnTo>
                  <a:pt x="3533" y="575"/>
                </a:lnTo>
                <a:lnTo>
                  <a:pt x="3548" y="579"/>
                </a:lnTo>
                <a:lnTo>
                  <a:pt x="3564" y="581"/>
                </a:lnTo>
                <a:lnTo>
                  <a:pt x="3580" y="581"/>
                </a:lnTo>
                <a:lnTo>
                  <a:pt x="3592" y="581"/>
                </a:lnTo>
                <a:lnTo>
                  <a:pt x="3605" y="580"/>
                </a:lnTo>
                <a:lnTo>
                  <a:pt x="3618" y="578"/>
                </a:lnTo>
                <a:lnTo>
                  <a:pt x="3630" y="576"/>
                </a:lnTo>
                <a:lnTo>
                  <a:pt x="3643" y="572"/>
                </a:lnTo>
                <a:lnTo>
                  <a:pt x="3655" y="568"/>
                </a:lnTo>
                <a:lnTo>
                  <a:pt x="3667" y="564"/>
                </a:lnTo>
                <a:lnTo>
                  <a:pt x="3680" y="559"/>
                </a:lnTo>
                <a:close/>
                <a:moveTo>
                  <a:pt x="4149" y="427"/>
                </a:moveTo>
                <a:lnTo>
                  <a:pt x="3836" y="426"/>
                </a:lnTo>
                <a:lnTo>
                  <a:pt x="3837" y="445"/>
                </a:lnTo>
                <a:lnTo>
                  <a:pt x="3840" y="463"/>
                </a:lnTo>
                <a:lnTo>
                  <a:pt x="3843" y="480"/>
                </a:lnTo>
                <a:lnTo>
                  <a:pt x="3848" y="495"/>
                </a:lnTo>
                <a:lnTo>
                  <a:pt x="3855" y="510"/>
                </a:lnTo>
                <a:lnTo>
                  <a:pt x="3864" y="523"/>
                </a:lnTo>
                <a:lnTo>
                  <a:pt x="3873" y="535"/>
                </a:lnTo>
                <a:lnTo>
                  <a:pt x="3883" y="546"/>
                </a:lnTo>
                <a:lnTo>
                  <a:pt x="3893" y="554"/>
                </a:lnTo>
                <a:lnTo>
                  <a:pt x="3905" y="562"/>
                </a:lnTo>
                <a:lnTo>
                  <a:pt x="3917" y="568"/>
                </a:lnTo>
                <a:lnTo>
                  <a:pt x="3929" y="573"/>
                </a:lnTo>
                <a:lnTo>
                  <a:pt x="3943" y="577"/>
                </a:lnTo>
                <a:lnTo>
                  <a:pt x="3958" y="580"/>
                </a:lnTo>
                <a:lnTo>
                  <a:pt x="3973" y="582"/>
                </a:lnTo>
                <a:lnTo>
                  <a:pt x="3989" y="582"/>
                </a:lnTo>
                <a:lnTo>
                  <a:pt x="4006" y="582"/>
                </a:lnTo>
                <a:lnTo>
                  <a:pt x="4023" y="581"/>
                </a:lnTo>
                <a:lnTo>
                  <a:pt x="4038" y="579"/>
                </a:lnTo>
                <a:lnTo>
                  <a:pt x="4055" y="577"/>
                </a:lnTo>
                <a:lnTo>
                  <a:pt x="4070" y="573"/>
                </a:lnTo>
                <a:lnTo>
                  <a:pt x="4084" y="569"/>
                </a:lnTo>
                <a:lnTo>
                  <a:pt x="4099" y="564"/>
                </a:lnTo>
                <a:lnTo>
                  <a:pt x="4113" y="559"/>
                </a:lnTo>
                <a:lnTo>
                  <a:pt x="4127" y="618"/>
                </a:lnTo>
                <a:lnTo>
                  <a:pt x="4111" y="624"/>
                </a:lnTo>
                <a:lnTo>
                  <a:pt x="4095" y="630"/>
                </a:lnTo>
                <a:lnTo>
                  <a:pt x="4077" y="635"/>
                </a:lnTo>
                <a:lnTo>
                  <a:pt x="4059" y="639"/>
                </a:lnTo>
                <a:lnTo>
                  <a:pt x="4039" y="642"/>
                </a:lnTo>
                <a:lnTo>
                  <a:pt x="4020" y="644"/>
                </a:lnTo>
                <a:lnTo>
                  <a:pt x="3999" y="646"/>
                </a:lnTo>
                <a:lnTo>
                  <a:pt x="3978" y="647"/>
                </a:lnTo>
                <a:lnTo>
                  <a:pt x="3953" y="646"/>
                </a:lnTo>
                <a:lnTo>
                  <a:pt x="3929" y="642"/>
                </a:lnTo>
                <a:lnTo>
                  <a:pt x="3918" y="640"/>
                </a:lnTo>
                <a:lnTo>
                  <a:pt x="3907" y="637"/>
                </a:lnTo>
                <a:lnTo>
                  <a:pt x="3896" y="634"/>
                </a:lnTo>
                <a:lnTo>
                  <a:pt x="3886" y="631"/>
                </a:lnTo>
                <a:lnTo>
                  <a:pt x="3877" y="627"/>
                </a:lnTo>
                <a:lnTo>
                  <a:pt x="3867" y="622"/>
                </a:lnTo>
                <a:lnTo>
                  <a:pt x="3857" y="617"/>
                </a:lnTo>
                <a:lnTo>
                  <a:pt x="3849" y="612"/>
                </a:lnTo>
                <a:lnTo>
                  <a:pt x="3840" y="605"/>
                </a:lnTo>
                <a:lnTo>
                  <a:pt x="3832" y="598"/>
                </a:lnTo>
                <a:lnTo>
                  <a:pt x="3823" y="592"/>
                </a:lnTo>
                <a:lnTo>
                  <a:pt x="3816" y="584"/>
                </a:lnTo>
                <a:lnTo>
                  <a:pt x="3809" y="576"/>
                </a:lnTo>
                <a:lnTo>
                  <a:pt x="3803" y="567"/>
                </a:lnTo>
                <a:lnTo>
                  <a:pt x="3796" y="559"/>
                </a:lnTo>
                <a:lnTo>
                  <a:pt x="3791" y="551"/>
                </a:lnTo>
                <a:lnTo>
                  <a:pt x="3785" y="542"/>
                </a:lnTo>
                <a:lnTo>
                  <a:pt x="3780" y="531"/>
                </a:lnTo>
                <a:lnTo>
                  <a:pt x="3776" y="522"/>
                </a:lnTo>
                <a:lnTo>
                  <a:pt x="3772" y="512"/>
                </a:lnTo>
                <a:lnTo>
                  <a:pt x="3768" y="501"/>
                </a:lnTo>
                <a:lnTo>
                  <a:pt x="3765" y="490"/>
                </a:lnTo>
                <a:lnTo>
                  <a:pt x="3763" y="480"/>
                </a:lnTo>
                <a:lnTo>
                  <a:pt x="3761" y="469"/>
                </a:lnTo>
                <a:lnTo>
                  <a:pt x="3758" y="445"/>
                </a:lnTo>
                <a:lnTo>
                  <a:pt x="3757" y="419"/>
                </a:lnTo>
                <a:lnTo>
                  <a:pt x="3758" y="394"/>
                </a:lnTo>
                <a:lnTo>
                  <a:pt x="3761" y="370"/>
                </a:lnTo>
                <a:lnTo>
                  <a:pt x="3765" y="346"/>
                </a:lnTo>
                <a:lnTo>
                  <a:pt x="3771" y="324"/>
                </a:lnTo>
                <a:lnTo>
                  <a:pt x="3775" y="313"/>
                </a:lnTo>
                <a:lnTo>
                  <a:pt x="3779" y="303"/>
                </a:lnTo>
                <a:lnTo>
                  <a:pt x="3784" y="293"/>
                </a:lnTo>
                <a:lnTo>
                  <a:pt x="3790" y="282"/>
                </a:lnTo>
                <a:lnTo>
                  <a:pt x="3795" y="273"/>
                </a:lnTo>
                <a:lnTo>
                  <a:pt x="3801" y="264"/>
                </a:lnTo>
                <a:lnTo>
                  <a:pt x="3808" y="255"/>
                </a:lnTo>
                <a:lnTo>
                  <a:pt x="3814" y="246"/>
                </a:lnTo>
                <a:lnTo>
                  <a:pt x="3821" y="238"/>
                </a:lnTo>
                <a:lnTo>
                  <a:pt x="3830" y="230"/>
                </a:lnTo>
                <a:lnTo>
                  <a:pt x="3838" y="223"/>
                </a:lnTo>
                <a:lnTo>
                  <a:pt x="3846" y="217"/>
                </a:lnTo>
                <a:lnTo>
                  <a:pt x="3854" y="210"/>
                </a:lnTo>
                <a:lnTo>
                  <a:pt x="3863" y="204"/>
                </a:lnTo>
                <a:lnTo>
                  <a:pt x="3872" y="199"/>
                </a:lnTo>
                <a:lnTo>
                  <a:pt x="3881" y="195"/>
                </a:lnTo>
                <a:lnTo>
                  <a:pt x="3891" y="191"/>
                </a:lnTo>
                <a:lnTo>
                  <a:pt x="3902" y="187"/>
                </a:lnTo>
                <a:lnTo>
                  <a:pt x="3912" y="185"/>
                </a:lnTo>
                <a:lnTo>
                  <a:pt x="3922" y="182"/>
                </a:lnTo>
                <a:lnTo>
                  <a:pt x="3933" y="179"/>
                </a:lnTo>
                <a:lnTo>
                  <a:pt x="3944" y="178"/>
                </a:lnTo>
                <a:lnTo>
                  <a:pt x="3956" y="177"/>
                </a:lnTo>
                <a:lnTo>
                  <a:pt x="3967" y="177"/>
                </a:lnTo>
                <a:lnTo>
                  <a:pt x="3980" y="177"/>
                </a:lnTo>
                <a:lnTo>
                  <a:pt x="3991" y="178"/>
                </a:lnTo>
                <a:lnTo>
                  <a:pt x="4002" y="181"/>
                </a:lnTo>
                <a:lnTo>
                  <a:pt x="4014" y="183"/>
                </a:lnTo>
                <a:lnTo>
                  <a:pt x="4024" y="185"/>
                </a:lnTo>
                <a:lnTo>
                  <a:pt x="4034" y="188"/>
                </a:lnTo>
                <a:lnTo>
                  <a:pt x="4044" y="192"/>
                </a:lnTo>
                <a:lnTo>
                  <a:pt x="4054" y="196"/>
                </a:lnTo>
                <a:lnTo>
                  <a:pt x="4063" y="201"/>
                </a:lnTo>
                <a:lnTo>
                  <a:pt x="4071" y="206"/>
                </a:lnTo>
                <a:lnTo>
                  <a:pt x="4079" y="212"/>
                </a:lnTo>
                <a:lnTo>
                  <a:pt x="4088" y="220"/>
                </a:lnTo>
                <a:lnTo>
                  <a:pt x="4095" y="227"/>
                </a:lnTo>
                <a:lnTo>
                  <a:pt x="4102" y="234"/>
                </a:lnTo>
                <a:lnTo>
                  <a:pt x="4108" y="242"/>
                </a:lnTo>
                <a:lnTo>
                  <a:pt x="4115" y="251"/>
                </a:lnTo>
                <a:lnTo>
                  <a:pt x="4124" y="266"/>
                </a:lnTo>
                <a:lnTo>
                  <a:pt x="4132" y="281"/>
                </a:lnTo>
                <a:lnTo>
                  <a:pt x="4138" y="298"/>
                </a:lnTo>
                <a:lnTo>
                  <a:pt x="4143" y="314"/>
                </a:lnTo>
                <a:lnTo>
                  <a:pt x="4147" y="332"/>
                </a:lnTo>
                <a:lnTo>
                  <a:pt x="4150" y="349"/>
                </a:lnTo>
                <a:lnTo>
                  <a:pt x="4152" y="369"/>
                </a:lnTo>
                <a:lnTo>
                  <a:pt x="4153" y="388"/>
                </a:lnTo>
                <a:lnTo>
                  <a:pt x="4152" y="400"/>
                </a:lnTo>
                <a:lnTo>
                  <a:pt x="4152" y="410"/>
                </a:lnTo>
                <a:lnTo>
                  <a:pt x="4151" y="419"/>
                </a:lnTo>
                <a:lnTo>
                  <a:pt x="4149" y="427"/>
                </a:lnTo>
                <a:close/>
                <a:moveTo>
                  <a:pt x="3836" y="368"/>
                </a:moveTo>
                <a:lnTo>
                  <a:pt x="4074" y="368"/>
                </a:lnTo>
                <a:lnTo>
                  <a:pt x="4074" y="355"/>
                </a:lnTo>
                <a:lnTo>
                  <a:pt x="4073" y="344"/>
                </a:lnTo>
                <a:lnTo>
                  <a:pt x="4071" y="332"/>
                </a:lnTo>
                <a:lnTo>
                  <a:pt x="4069" y="321"/>
                </a:lnTo>
                <a:lnTo>
                  <a:pt x="4066" y="311"/>
                </a:lnTo>
                <a:lnTo>
                  <a:pt x="4062" y="301"/>
                </a:lnTo>
                <a:lnTo>
                  <a:pt x="4058" y="292"/>
                </a:lnTo>
                <a:lnTo>
                  <a:pt x="4052" y="282"/>
                </a:lnTo>
                <a:lnTo>
                  <a:pt x="4044" y="271"/>
                </a:lnTo>
                <a:lnTo>
                  <a:pt x="4035" y="262"/>
                </a:lnTo>
                <a:lnTo>
                  <a:pt x="4026" y="254"/>
                </a:lnTo>
                <a:lnTo>
                  <a:pt x="4015" y="247"/>
                </a:lnTo>
                <a:lnTo>
                  <a:pt x="4003" y="242"/>
                </a:lnTo>
                <a:lnTo>
                  <a:pt x="3990" y="239"/>
                </a:lnTo>
                <a:lnTo>
                  <a:pt x="3976" y="237"/>
                </a:lnTo>
                <a:lnTo>
                  <a:pt x="3961" y="236"/>
                </a:lnTo>
                <a:lnTo>
                  <a:pt x="3947" y="237"/>
                </a:lnTo>
                <a:lnTo>
                  <a:pt x="3934" y="239"/>
                </a:lnTo>
                <a:lnTo>
                  <a:pt x="3922" y="242"/>
                </a:lnTo>
                <a:lnTo>
                  <a:pt x="3910" y="247"/>
                </a:lnTo>
                <a:lnTo>
                  <a:pt x="3900" y="254"/>
                </a:lnTo>
                <a:lnTo>
                  <a:pt x="3888" y="261"/>
                </a:lnTo>
                <a:lnTo>
                  <a:pt x="3879" y="270"/>
                </a:lnTo>
                <a:lnTo>
                  <a:pt x="3870" y="280"/>
                </a:lnTo>
                <a:lnTo>
                  <a:pt x="3864" y="290"/>
                </a:lnTo>
                <a:lnTo>
                  <a:pt x="3857" y="300"/>
                </a:lnTo>
                <a:lnTo>
                  <a:pt x="3852" y="310"/>
                </a:lnTo>
                <a:lnTo>
                  <a:pt x="3848" y="320"/>
                </a:lnTo>
                <a:lnTo>
                  <a:pt x="3844" y="332"/>
                </a:lnTo>
                <a:lnTo>
                  <a:pt x="3840" y="343"/>
                </a:lnTo>
                <a:lnTo>
                  <a:pt x="3838" y="355"/>
                </a:lnTo>
                <a:lnTo>
                  <a:pt x="3836" y="368"/>
                </a:lnTo>
                <a:close/>
                <a:moveTo>
                  <a:pt x="4756" y="559"/>
                </a:moveTo>
                <a:lnTo>
                  <a:pt x="4771" y="620"/>
                </a:lnTo>
                <a:lnTo>
                  <a:pt x="4756" y="627"/>
                </a:lnTo>
                <a:lnTo>
                  <a:pt x="4742" y="632"/>
                </a:lnTo>
                <a:lnTo>
                  <a:pt x="4728" y="636"/>
                </a:lnTo>
                <a:lnTo>
                  <a:pt x="4711" y="640"/>
                </a:lnTo>
                <a:lnTo>
                  <a:pt x="4695" y="643"/>
                </a:lnTo>
                <a:lnTo>
                  <a:pt x="4678" y="646"/>
                </a:lnTo>
                <a:lnTo>
                  <a:pt x="4660" y="647"/>
                </a:lnTo>
                <a:lnTo>
                  <a:pt x="4641" y="648"/>
                </a:lnTo>
                <a:lnTo>
                  <a:pt x="4617" y="647"/>
                </a:lnTo>
                <a:lnTo>
                  <a:pt x="4593" y="643"/>
                </a:lnTo>
                <a:lnTo>
                  <a:pt x="4582" y="641"/>
                </a:lnTo>
                <a:lnTo>
                  <a:pt x="4571" y="638"/>
                </a:lnTo>
                <a:lnTo>
                  <a:pt x="4560" y="635"/>
                </a:lnTo>
                <a:lnTo>
                  <a:pt x="4550" y="631"/>
                </a:lnTo>
                <a:lnTo>
                  <a:pt x="4541" y="627"/>
                </a:lnTo>
                <a:lnTo>
                  <a:pt x="4530" y="623"/>
                </a:lnTo>
                <a:lnTo>
                  <a:pt x="4521" y="618"/>
                </a:lnTo>
                <a:lnTo>
                  <a:pt x="4512" y="612"/>
                </a:lnTo>
                <a:lnTo>
                  <a:pt x="4504" y="605"/>
                </a:lnTo>
                <a:lnTo>
                  <a:pt x="4495" y="599"/>
                </a:lnTo>
                <a:lnTo>
                  <a:pt x="4487" y="592"/>
                </a:lnTo>
                <a:lnTo>
                  <a:pt x="4479" y="584"/>
                </a:lnTo>
                <a:lnTo>
                  <a:pt x="4472" y="576"/>
                </a:lnTo>
                <a:lnTo>
                  <a:pt x="4465" y="567"/>
                </a:lnTo>
                <a:lnTo>
                  <a:pt x="4458" y="559"/>
                </a:lnTo>
                <a:lnTo>
                  <a:pt x="4452" y="550"/>
                </a:lnTo>
                <a:lnTo>
                  <a:pt x="4447" y="541"/>
                </a:lnTo>
                <a:lnTo>
                  <a:pt x="4442" y="531"/>
                </a:lnTo>
                <a:lnTo>
                  <a:pt x="4437" y="521"/>
                </a:lnTo>
                <a:lnTo>
                  <a:pt x="4434" y="511"/>
                </a:lnTo>
                <a:lnTo>
                  <a:pt x="4430" y="500"/>
                </a:lnTo>
                <a:lnTo>
                  <a:pt x="4427" y="489"/>
                </a:lnTo>
                <a:lnTo>
                  <a:pt x="4424" y="478"/>
                </a:lnTo>
                <a:lnTo>
                  <a:pt x="4421" y="467"/>
                </a:lnTo>
                <a:lnTo>
                  <a:pt x="4419" y="442"/>
                </a:lnTo>
                <a:lnTo>
                  <a:pt x="4418" y="417"/>
                </a:lnTo>
                <a:lnTo>
                  <a:pt x="4418" y="404"/>
                </a:lnTo>
                <a:lnTo>
                  <a:pt x="4419" y="391"/>
                </a:lnTo>
                <a:lnTo>
                  <a:pt x="4420" y="379"/>
                </a:lnTo>
                <a:lnTo>
                  <a:pt x="4423" y="367"/>
                </a:lnTo>
                <a:lnTo>
                  <a:pt x="4425" y="355"/>
                </a:lnTo>
                <a:lnTo>
                  <a:pt x="4428" y="344"/>
                </a:lnTo>
                <a:lnTo>
                  <a:pt x="4431" y="333"/>
                </a:lnTo>
                <a:lnTo>
                  <a:pt x="4435" y="321"/>
                </a:lnTo>
                <a:lnTo>
                  <a:pt x="4439" y="311"/>
                </a:lnTo>
                <a:lnTo>
                  <a:pt x="4444" y="301"/>
                </a:lnTo>
                <a:lnTo>
                  <a:pt x="4449" y="291"/>
                </a:lnTo>
                <a:lnTo>
                  <a:pt x="4455" y="281"/>
                </a:lnTo>
                <a:lnTo>
                  <a:pt x="4462" y="272"/>
                </a:lnTo>
                <a:lnTo>
                  <a:pt x="4469" y="263"/>
                </a:lnTo>
                <a:lnTo>
                  <a:pt x="4476" y="254"/>
                </a:lnTo>
                <a:lnTo>
                  <a:pt x="4484" y="245"/>
                </a:lnTo>
                <a:lnTo>
                  <a:pt x="4492" y="237"/>
                </a:lnTo>
                <a:lnTo>
                  <a:pt x="4502" y="230"/>
                </a:lnTo>
                <a:lnTo>
                  <a:pt x="4511" y="223"/>
                </a:lnTo>
                <a:lnTo>
                  <a:pt x="4520" y="215"/>
                </a:lnTo>
                <a:lnTo>
                  <a:pt x="4529" y="210"/>
                </a:lnTo>
                <a:lnTo>
                  <a:pt x="4540" y="204"/>
                </a:lnTo>
                <a:lnTo>
                  <a:pt x="4550" y="199"/>
                </a:lnTo>
                <a:lnTo>
                  <a:pt x="4561" y="195"/>
                </a:lnTo>
                <a:lnTo>
                  <a:pt x="4573" y="191"/>
                </a:lnTo>
                <a:lnTo>
                  <a:pt x="4584" y="188"/>
                </a:lnTo>
                <a:lnTo>
                  <a:pt x="4595" y="185"/>
                </a:lnTo>
                <a:lnTo>
                  <a:pt x="4607" y="183"/>
                </a:lnTo>
                <a:lnTo>
                  <a:pt x="4620" y="181"/>
                </a:lnTo>
                <a:lnTo>
                  <a:pt x="4632" y="179"/>
                </a:lnTo>
                <a:lnTo>
                  <a:pt x="4645" y="178"/>
                </a:lnTo>
                <a:lnTo>
                  <a:pt x="4659" y="178"/>
                </a:lnTo>
                <a:lnTo>
                  <a:pt x="4676" y="178"/>
                </a:lnTo>
                <a:lnTo>
                  <a:pt x="4692" y="179"/>
                </a:lnTo>
                <a:lnTo>
                  <a:pt x="4707" y="182"/>
                </a:lnTo>
                <a:lnTo>
                  <a:pt x="4722" y="185"/>
                </a:lnTo>
                <a:lnTo>
                  <a:pt x="4736" y="188"/>
                </a:lnTo>
                <a:lnTo>
                  <a:pt x="4748" y="192"/>
                </a:lnTo>
                <a:lnTo>
                  <a:pt x="4761" y="196"/>
                </a:lnTo>
                <a:lnTo>
                  <a:pt x="4772" y="201"/>
                </a:lnTo>
                <a:lnTo>
                  <a:pt x="4753" y="265"/>
                </a:lnTo>
                <a:lnTo>
                  <a:pt x="4743" y="260"/>
                </a:lnTo>
                <a:lnTo>
                  <a:pt x="4733" y="256"/>
                </a:lnTo>
                <a:lnTo>
                  <a:pt x="4722" y="251"/>
                </a:lnTo>
                <a:lnTo>
                  <a:pt x="4710" y="248"/>
                </a:lnTo>
                <a:lnTo>
                  <a:pt x="4698" y="246"/>
                </a:lnTo>
                <a:lnTo>
                  <a:pt x="4686" y="244"/>
                </a:lnTo>
                <a:lnTo>
                  <a:pt x="4672" y="243"/>
                </a:lnTo>
                <a:lnTo>
                  <a:pt x="4659" y="243"/>
                </a:lnTo>
                <a:lnTo>
                  <a:pt x="4641" y="244"/>
                </a:lnTo>
                <a:lnTo>
                  <a:pt x="4624" y="246"/>
                </a:lnTo>
                <a:lnTo>
                  <a:pt x="4607" y="250"/>
                </a:lnTo>
                <a:lnTo>
                  <a:pt x="4593" y="256"/>
                </a:lnTo>
                <a:lnTo>
                  <a:pt x="4579" y="263"/>
                </a:lnTo>
                <a:lnTo>
                  <a:pt x="4565" y="271"/>
                </a:lnTo>
                <a:lnTo>
                  <a:pt x="4553" y="281"/>
                </a:lnTo>
                <a:lnTo>
                  <a:pt x="4542" y="294"/>
                </a:lnTo>
                <a:lnTo>
                  <a:pt x="4531" y="305"/>
                </a:lnTo>
                <a:lnTo>
                  <a:pt x="4523" y="318"/>
                </a:lnTo>
                <a:lnTo>
                  <a:pt x="4516" y="332"/>
                </a:lnTo>
                <a:lnTo>
                  <a:pt x="4511" y="346"/>
                </a:lnTo>
                <a:lnTo>
                  <a:pt x="4507" y="362"/>
                </a:lnTo>
                <a:lnTo>
                  <a:pt x="4503" y="378"/>
                </a:lnTo>
                <a:lnTo>
                  <a:pt x="4502" y="396"/>
                </a:lnTo>
                <a:lnTo>
                  <a:pt x="4501" y="413"/>
                </a:lnTo>
                <a:lnTo>
                  <a:pt x="4502" y="432"/>
                </a:lnTo>
                <a:lnTo>
                  <a:pt x="4504" y="449"/>
                </a:lnTo>
                <a:lnTo>
                  <a:pt x="4507" y="467"/>
                </a:lnTo>
                <a:lnTo>
                  <a:pt x="4512" y="482"/>
                </a:lnTo>
                <a:lnTo>
                  <a:pt x="4518" y="496"/>
                </a:lnTo>
                <a:lnTo>
                  <a:pt x="4525" y="511"/>
                </a:lnTo>
                <a:lnTo>
                  <a:pt x="4535" y="523"/>
                </a:lnTo>
                <a:lnTo>
                  <a:pt x="4545" y="535"/>
                </a:lnTo>
                <a:lnTo>
                  <a:pt x="4556" y="546"/>
                </a:lnTo>
                <a:lnTo>
                  <a:pt x="4568" y="555"/>
                </a:lnTo>
                <a:lnTo>
                  <a:pt x="4581" y="563"/>
                </a:lnTo>
                <a:lnTo>
                  <a:pt x="4594" y="569"/>
                </a:lnTo>
                <a:lnTo>
                  <a:pt x="4608" y="575"/>
                </a:lnTo>
                <a:lnTo>
                  <a:pt x="4624" y="579"/>
                </a:lnTo>
                <a:lnTo>
                  <a:pt x="4639" y="581"/>
                </a:lnTo>
                <a:lnTo>
                  <a:pt x="4657" y="581"/>
                </a:lnTo>
                <a:lnTo>
                  <a:pt x="4669" y="581"/>
                </a:lnTo>
                <a:lnTo>
                  <a:pt x="4681" y="580"/>
                </a:lnTo>
                <a:lnTo>
                  <a:pt x="4694" y="578"/>
                </a:lnTo>
                <a:lnTo>
                  <a:pt x="4706" y="576"/>
                </a:lnTo>
                <a:lnTo>
                  <a:pt x="4718" y="572"/>
                </a:lnTo>
                <a:lnTo>
                  <a:pt x="4732" y="568"/>
                </a:lnTo>
                <a:lnTo>
                  <a:pt x="4744" y="564"/>
                </a:lnTo>
                <a:lnTo>
                  <a:pt x="4756" y="559"/>
                </a:lnTo>
                <a:close/>
                <a:moveTo>
                  <a:pt x="5225" y="427"/>
                </a:moveTo>
                <a:lnTo>
                  <a:pt x="4913" y="426"/>
                </a:lnTo>
                <a:lnTo>
                  <a:pt x="4914" y="445"/>
                </a:lnTo>
                <a:lnTo>
                  <a:pt x="4916" y="463"/>
                </a:lnTo>
                <a:lnTo>
                  <a:pt x="4920" y="480"/>
                </a:lnTo>
                <a:lnTo>
                  <a:pt x="4925" y="495"/>
                </a:lnTo>
                <a:lnTo>
                  <a:pt x="4931" y="510"/>
                </a:lnTo>
                <a:lnTo>
                  <a:pt x="4939" y="523"/>
                </a:lnTo>
                <a:lnTo>
                  <a:pt x="4949" y="535"/>
                </a:lnTo>
                <a:lnTo>
                  <a:pt x="4959" y="546"/>
                </a:lnTo>
                <a:lnTo>
                  <a:pt x="4969" y="554"/>
                </a:lnTo>
                <a:lnTo>
                  <a:pt x="4980" y="562"/>
                </a:lnTo>
                <a:lnTo>
                  <a:pt x="4993" y="568"/>
                </a:lnTo>
                <a:lnTo>
                  <a:pt x="5006" y="573"/>
                </a:lnTo>
                <a:lnTo>
                  <a:pt x="5019" y="577"/>
                </a:lnTo>
                <a:lnTo>
                  <a:pt x="5034" y="580"/>
                </a:lnTo>
                <a:lnTo>
                  <a:pt x="5049" y="582"/>
                </a:lnTo>
                <a:lnTo>
                  <a:pt x="5066" y="582"/>
                </a:lnTo>
                <a:lnTo>
                  <a:pt x="5082" y="582"/>
                </a:lnTo>
                <a:lnTo>
                  <a:pt x="5099" y="581"/>
                </a:lnTo>
                <a:lnTo>
                  <a:pt x="5115" y="579"/>
                </a:lnTo>
                <a:lnTo>
                  <a:pt x="5130" y="577"/>
                </a:lnTo>
                <a:lnTo>
                  <a:pt x="5146" y="573"/>
                </a:lnTo>
                <a:lnTo>
                  <a:pt x="5161" y="569"/>
                </a:lnTo>
                <a:lnTo>
                  <a:pt x="5176" y="564"/>
                </a:lnTo>
                <a:lnTo>
                  <a:pt x="5189" y="559"/>
                </a:lnTo>
                <a:lnTo>
                  <a:pt x="5203" y="618"/>
                </a:lnTo>
                <a:lnTo>
                  <a:pt x="5187" y="624"/>
                </a:lnTo>
                <a:lnTo>
                  <a:pt x="5171" y="630"/>
                </a:lnTo>
                <a:lnTo>
                  <a:pt x="5153" y="635"/>
                </a:lnTo>
                <a:lnTo>
                  <a:pt x="5135" y="639"/>
                </a:lnTo>
                <a:lnTo>
                  <a:pt x="5116" y="642"/>
                </a:lnTo>
                <a:lnTo>
                  <a:pt x="5096" y="644"/>
                </a:lnTo>
                <a:lnTo>
                  <a:pt x="5075" y="646"/>
                </a:lnTo>
                <a:lnTo>
                  <a:pt x="5054" y="647"/>
                </a:lnTo>
                <a:lnTo>
                  <a:pt x="5029" y="646"/>
                </a:lnTo>
                <a:lnTo>
                  <a:pt x="5006" y="642"/>
                </a:lnTo>
                <a:lnTo>
                  <a:pt x="4995" y="640"/>
                </a:lnTo>
                <a:lnTo>
                  <a:pt x="4984" y="637"/>
                </a:lnTo>
                <a:lnTo>
                  <a:pt x="4973" y="634"/>
                </a:lnTo>
                <a:lnTo>
                  <a:pt x="4963" y="631"/>
                </a:lnTo>
                <a:lnTo>
                  <a:pt x="4953" y="627"/>
                </a:lnTo>
                <a:lnTo>
                  <a:pt x="4943" y="622"/>
                </a:lnTo>
                <a:lnTo>
                  <a:pt x="4934" y="617"/>
                </a:lnTo>
                <a:lnTo>
                  <a:pt x="4925" y="612"/>
                </a:lnTo>
                <a:lnTo>
                  <a:pt x="4917" y="605"/>
                </a:lnTo>
                <a:lnTo>
                  <a:pt x="4909" y="598"/>
                </a:lnTo>
                <a:lnTo>
                  <a:pt x="4900" y="592"/>
                </a:lnTo>
                <a:lnTo>
                  <a:pt x="4893" y="584"/>
                </a:lnTo>
                <a:lnTo>
                  <a:pt x="4886" y="576"/>
                </a:lnTo>
                <a:lnTo>
                  <a:pt x="4879" y="567"/>
                </a:lnTo>
                <a:lnTo>
                  <a:pt x="4873" y="559"/>
                </a:lnTo>
                <a:lnTo>
                  <a:pt x="4866" y="551"/>
                </a:lnTo>
                <a:lnTo>
                  <a:pt x="4861" y="542"/>
                </a:lnTo>
                <a:lnTo>
                  <a:pt x="4856" y="531"/>
                </a:lnTo>
                <a:lnTo>
                  <a:pt x="4852" y="522"/>
                </a:lnTo>
                <a:lnTo>
                  <a:pt x="4848" y="512"/>
                </a:lnTo>
                <a:lnTo>
                  <a:pt x="4845" y="501"/>
                </a:lnTo>
                <a:lnTo>
                  <a:pt x="4842" y="490"/>
                </a:lnTo>
                <a:lnTo>
                  <a:pt x="4840" y="480"/>
                </a:lnTo>
                <a:lnTo>
                  <a:pt x="4837" y="469"/>
                </a:lnTo>
                <a:lnTo>
                  <a:pt x="4835" y="445"/>
                </a:lnTo>
                <a:lnTo>
                  <a:pt x="4834" y="419"/>
                </a:lnTo>
                <a:lnTo>
                  <a:pt x="4835" y="394"/>
                </a:lnTo>
                <a:lnTo>
                  <a:pt x="4837" y="370"/>
                </a:lnTo>
                <a:lnTo>
                  <a:pt x="4842" y="346"/>
                </a:lnTo>
                <a:lnTo>
                  <a:pt x="4848" y="324"/>
                </a:lnTo>
                <a:lnTo>
                  <a:pt x="4852" y="313"/>
                </a:lnTo>
                <a:lnTo>
                  <a:pt x="4856" y="303"/>
                </a:lnTo>
                <a:lnTo>
                  <a:pt x="4860" y="293"/>
                </a:lnTo>
                <a:lnTo>
                  <a:pt x="4865" y="282"/>
                </a:lnTo>
                <a:lnTo>
                  <a:pt x="4872" y="273"/>
                </a:lnTo>
                <a:lnTo>
                  <a:pt x="4878" y="264"/>
                </a:lnTo>
                <a:lnTo>
                  <a:pt x="4884" y="255"/>
                </a:lnTo>
                <a:lnTo>
                  <a:pt x="4891" y="246"/>
                </a:lnTo>
                <a:lnTo>
                  <a:pt x="4898" y="238"/>
                </a:lnTo>
                <a:lnTo>
                  <a:pt x="4905" y="230"/>
                </a:lnTo>
                <a:lnTo>
                  <a:pt x="4914" y="223"/>
                </a:lnTo>
                <a:lnTo>
                  <a:pt x="4922" y="217"/>
                </a:lnTo>
                <a:lnTo>
                  <a:pt x="4930" y="210"/>
                </a:lnTo>
                <a:lnTo>
                  <a:pt x="4939" y="204"/>
                </a:lnTo>
                <a:lnTo>
                  <a:pt x="4949" y="199"/>
                </a:lnTo>
                <a:lnTo>
                  <a:pt x="4958" y="195"/>
                </a:lnTo>
                <a:lnTo>
                  <a:pt x="4967" y="191"/>
                </a:lnTo>
                <a:lnTo>
                  <a:pt x="4977" y="187"/>
                </a:lnTo>
                <a:lnTo>
                  <a:pt x="4988" y="185"/>
                </a:lnTo>
                <a:lnTo>
                  <a:pt x="4999" y="182"/>
                </a:lnTo>
                <a:lnTo>
                  <a:pt x="5009" y="179"/>
                </a:lnTo>
                <a:lnTo>
                  <a:pt x="5021" y="178"/>
                </a:lnTo>
                <a:lnTo>
                  <a:pt x="5032" y="177"/>
                </a:lnTo>
                <a:lnTo>
                  <a:pt x="5044" y="177"/>
                </a:lnTo>
                <a:lnTo>
                  <a:pt x="5055" y="177"/>
                </a:lnTo>
                <a:lnTo>
                  <a:pt x="5068" y="178"/>
                </a:lnTo>
                <a:lnTo>
                  <a:pt x="5079" y="181"/>
                </a:lnTo>
                <a:lnTo>
                  <a:pt x="5090" y="183"/>
                </a:lnTo>
                <a:lnTo>
                  <a:pt x="5101" y="185"/>
                </a:lnTo>
                <a:lnTo>
                  <a:pt x="5111" y="188"/>
                </a:lnTo>
                <a:lnTo>
                  <a:pt x="5120" y="192"/>
                </a:lnTo>
                <a:lnTo>
                  <a:pt x="5129" y="196"/>
                </a:lnTo>
                <a:lnTo>
                  <a:pt x="5139" y="201"/>
                </a:lnTo>
                <a:lnTo>
                  <a:pt x="5148" y="206"/>
                </a:lnTo>
                <a:lnTo>
                  <a:pt x="5156" y="212"/>
                </a:lnTo>
                <a:lnTo>
                  <a:pt x="5163" y="220"/>
                </a:lnTo>
                <a:lnTo>
                  <a:pt x="5172" y="227"/>
                </a:lnTo>
                <a:lnTo>
                  <a:pt x="5178" y="234"/>
                </a:lnTo>
                <a:lnTo>
                  <a:pt x="5185" y="242"/>
                </a:lnTo>
                <a:lnTo>
                  <a:pt x="5191" y="251"/>
                </a:lnTo>
                <a:lnTo>
                  <a:pt x="5200" y="266"/>
                </a:lnTo>
                <a:lnTo>
                  <a:pt x="5208" y="281"/>
                </a:lnTo>
                <a:lnTo>
                  <a:pt x="5215" y="298"/>
                </a:lnTo>
                <a:lnTo>
                  <a:pt x="5220" y="314"/>
                </a:lnTo>
                <a:lnTo>
                  <a:pt x="5224" y="332"/>
                </a:lnTo>
                <a:lnTo>
                  <a:pt x="5227" y="349"/>
                </a:lnTo>
                <a:lnTo>
                  <a:pt x="5229" y="369"/>
                </a:lnTo>
                <a:lnTo>
                  <a:pt x="5229" y="388"/>
                </a:lnTo>
                <a:lnTo>
                  <a:pt x="5229" y="400"/>
                </a:lnTo>
                <a:lnTo>
                  <a:pt x="5228" y="410"/>
                </a:lnTo>
                <a:lnTo>
                  <a:pt x="5227" y="419"/>
                </a:lnTo>
                <a:lnTo>
                  <a:pt x="5225" y="427"/>
                </a:lnTo>
                <a:close/>
                <a:moveTo>
                  <a:pt x="4913" y="368"/>
                </a:moveTo>
                <a:lnTo>
                  <a:pt x="5150" y="368"/>
                </a:lnTo>
                <a:lnTo>
                  <a:pt x="5150" y="355"/>
                </a:lnTo>
                <a:lnTo>
                  <a:pt x="5149" y="344"/>
                </a:lnTo>
                <a:lnTo>
                  <a:pt x="5148" y="332"/>
                </a:lnTo>
                <a:lnTo>
                  <a:pt x="5145" y="321"/>
                </a:lnTo>
                <a:lnTo>
                  <a:pt x="5142" y="311"/>
                </a:lnTo>
                <a:lnTo>
                  <a:pt x="5139" y="301"/>
                </a:lnTo>
                <a:lnTo>
                  <a:pt x="5134" y="292"/>
                </a:lnTo>
                <a:lnTo>
                  <a:pt x="5128" y="282"/>
                </a:lnTo>
                <a:lnTo>
                  <a:pt x="5120" y="271"/>
                </a:lnTo>
                <a:lnTo>
                  <a:pt x="5112" y="262"/>
                </a:lnTo>
                <a:lnTo>
                  <a:pt x="5102" y="254"/>
                </a:lnTo>
                <a:lnTo>
                  <a:pt x="5091" y="247"/>
                </a:lnTo>
                <a:lnTo>
                  <a:pt x="5079" y="242"/>
                </a:lnTo>
                <a:lnTo>
                  <a:pt x="5067" y="239"/>
                </a:lnTo>
                <a:lnTo>
                  <a:pt x="5052" y="237"/>
                </a:lnTo>
                <a:lnTo>
                  <a:pt x="5037" y="236"/>
                </a:lnTo>
                <a:lnTo>
                  <a:pt x="5024" y="237"/>
                </a:lnTo>
                <a:lnTo>
                  <a:pt x="5010" y="239"/>
                </a:lnTo>
                <a:lnTo>
                  <a:pt x="4998" y="242"/>
                </a:lnTo>
                <a:lnTo>
                  <a:pt x="4987" y="247"/>
                </a:lnTo>
                <a:lnTo>
                  <a:pt x="4975" y="254"/>
                </a:lnTo>
                <a:lnTo>
                  <a:pt x="4965" y="261"/>
                </a:lnTo>
                <a:lnTo>
                  <a:pt x="4956" y="270"/>
                </a:lnTo>
                <a:lnTo>
                  <a:pt x="4947" y="280"/>
                </a:lnTo>
                <a:lnTo>
                  <a:pt x="4940" y="290"/>
                </a:lnTo>
                <a:lnTo>
                  <a:pt x="4934" y="300"/>
                </a:lnTo>
                <a:lnTo>
                  <a:pt x="4929" y="310"/>
                </a:lnTo>
                <a:lnTo>
                  <a:pt x="4924" y="320"/>
                </a:lnTo>
                <a:lnTo>
                  <a:pt x="4920" y="332"/>
                </a:lnTo>
                <a:lnTo>
                  <a:pt x="4917" y="343"/>
                </a:lnTo>
                <a:lnTo>
                  <a:pt x="4914" y="355"/>
                </a:lnTo>
                <a:lnTo>
                  <a:pt x="4913" y="368"/>
                </a:lnTo>
                <a:close/>
                <a:moveTo>
                  <a:pt x="5330" y="637"/>
                </a:moveTo>
                <a:lnTo>
                  <a:pt x="5330" y="328"/>
                </a:lnTo>
                <a:lnTo>
                  <a:pt x="5330" y="291"/>
                </a:lnTo>
                <a:lnTo>
                  <a:pt x="5330" y="256"/>
                </a:lnTo>
                <a:lnTo>
                  <a:pt x="5329" y="221"/>
                </a:lnTo>
                <a:lnTo>
                  <a:pt x="5328" y="188"/>
                </a:lnTo>
                <a:lnTo>
                  <a:pt x="5399" y="188"/>
                </a:lnTo>
                <a:lnTo>
                  <a:pt x="5402" y="276"/>
                </a:lnTo>
                <a:lnTo>
                  <a:pt x="5406" y="276"/>
                </a:lnTo>
                <a:lnTo>
                  <a:pt x="5409" y="265"/>
                </a:lnTo>
                <a:lnTo>
                  <a:pt x="5414" y="255"/>
                </a:lnTo>
                <a:lnTo>
                  <a:pt x="5419" y="245"/>
                </a:lnTo>
                <a:lnTo>
                  <a:pt x="5425" y="236"/>
                </a:lnTo>
                <a:lnTo>
                  <a:pt x="5432" y="227"/>
                </a:lnTo>
                <a:lnTo>
                  <a:pt x="5439" y="219"/>
                </a:lnTo>
                <a:lnTo>
                  <a:pt x="5446" y="211"/>
                </a:lnTo>
                <a:lnTo>
                  <a:pt x="5454" y="204"/>
                </a:lnTo>
                <a:lnTo>
                  <a:pt x="5463" y="198"/>
                </a:lnTo>
                <a:lnTo>
                  <a:pt x="5472" y="193"/>
                </a:lnTo>
                <a:lnTo>
                  <a:pt x="5481" y="188"/>
                </a:lnTo>
                <a:lnTo>
                  <a:pt x="5490" y="185"/>
                </a:lnTo>
                <a:lnTo>
                  <a:pt x="5500" y="182"/>
                </a:lnTo>
                <a:lnTo>
                  <a:pt x="5510" y="179"/>
                </a:lnTo>
                <a:lnTo>
                  <a:pt x="5520" y="177"/>
                </a:lnTo>
                <a:lnTo>
                  <a:pt x="5529" y="177"/>
                </a:lnTo>
                <a:lnTo>
                  <a:pt x="5541" y="178"/>
                </a:lnTo>
                <a:lnTo>
                  <a:pt x="5553" y="181"/>
                </a:lnTo>
                <a:lnTo>
                  <a:pt x="5553" y="258"/>
                </a:lnTo>
                <a:lnTo>
                  <a:pt x="5539" y="256"/>
                </a:lnTo>
                <a:lnTo>
                  <a:pt x="5524" y="255"/>
                </a:lnTo>
                <a:lnTo>
                  <a:pt x="5511" y="256"/>
                </a:lnTo>
                <a:lnTo>
                  <a:pt x="5498" y="258"/>
                </a:lnTo>
                <a:lnTo>
                  <a:pt x="5486" y="261"/>
                </a:lnTo>
                <a:lnTo>
                  <a:pt x="5475" y="266"/>
                </a:lnTo>
                <a:lnTo>
                  <a:pt x="5464" y="272"/>
                </a:lnTo>
                <a:lnTo>
                  <a:pt x="5455" y="280"/>
                </a:lnTo>
                <a:lnTo>
                  <a:pt x="5446" y="290"/>
                </a:lnTo>
                <a:lnTo>
                  <a:pt x="5438" y="300"/>
                </a:lnTo>
                <a:lnTo>
                  <a:pt x="5432" y="310"/>
                </a:lnTo>
                <a:lnTo>
                  <a:pt x="5426" y="321"/>
                </a:lnTo>
                <a:lnTo>
                  <a:pt x="5421" y="333"/>
                </a:lnTo>
                <a:lnTo>
                  <a:pt x="5418" y="344"/>
                </a:lnTo>
                <a:lnTo>
                  <a:pt x="5415" y="356"/>
                </a:lnTo>
                <a:lnTo>
                  <a:pt x="5413" y="370"/>
                </a:lnTo>
                <a:lnTo>
                  <a:pt x="5411" y="383"/>
                </a:lnTo>
                <a:lnTo>
                  <a:pt x="5411" y="398"/>
                </a:lnTo>
                <a:lnTo>
                  <a:pt x="5411" y="637"/>
                </a:lnTo>
                <a:lnTo>
                  <a:pt x="5330" y="637"/>
                </a:lnTo>
                <a:close/>
                <a:moveTo>
                  <a:pt x="5652" y="105"/>
                </a:moveTo>
                <a:lnTo>
                  <a:pt x="5732" y="80"/>
                </a:lnTo>
                <a:lnTo>
                  <a:pt x="5732" y="188"/>
                </a:lnTo>
                <a:lnTo>
                  <a:pt x="5849" y="188"/>
                </a:lnTo>
                <a:lnTo>
                  <a:pt x="5849" y="249"/>
                </a:lnTo>
                <a:lnTo>
                  <a:pt x="5732" y="249"/>
                </a:lnTo>
                <a:lnTo>
                  <a:pt x="5732" y="492"/>
                </a:lnTo>
                <a:lnTo>
                  <a:pt x="5733" y="503"/>
                </a:lnTo>
                <a:lnTo>
                  <a:pt x="5733" y="513"/>
                </a:lnTo>
                <a:lnTo>
                  <a:pt x="5734" y="522"/>
                </a:lnTo>
                <a:lnTo>
                  <a:pt x="5736" y="530"/>
                </a:lnTo>
                <a:lnTo>
                  <a:pt x="5738" y="539"/>
                </a:lnTo>
                <a:lnTo>
                  <a:pt x="5741" y="546"/>
                </a:lnTo>
                <a:lnTo>
                  <a:pt x="5744" y="552"/>
                </a:lnTo>
                <a:lnTo>
                  <a:pt x="5747" y="557"/>
                </a:lnTo>
                <a:lnTo>
                  <a:pt x="5751" y="562"/>
                </a:lnTo>
                <a:lnTo>
                  <a:pt x="5756" y="567"/>
                </a:lnTo>
                <a:lnTo>
                  <a:pt x="5760" y="570"/>
                </a:lnTo>
                <a:lnTo>
                  <a:pt x="5766" y="573"/>
                </a:lnTo>
                <a:lnTo>
                  <a:pt x="5773" y="577"/>
                </a:lnTo>
                <a:lnTo>
                  <a:pt x="5779" y="578"/>
                </a:lnTo>
                <a:lnTo>
                  <a:pt x="5786" y="579"/>
                </a:lnTo>
                <a:lnTo>
                  <a:pt x="5793" y="580"/>
                </a:lnTo>
                <a:lnTo>
                  <a:pt x="5807" y="579"/>
                </a:lnTo>
                <a:lnTo>
                  <a:pt x="5819" y="578"/>
                </a:lnTo>
                <a:lnTo>
                  <a:pt x="5830" y="577"/>
                </a:lnTo>
                <a:lnTo>
                  <a:pt x="5840" y="573"/>
                </a:lnTo>
                <a:lnTo>
                  <a:pt x="5844" y="635"/>
                </a:lnTo>
                <a:lnTo>
                  <a:pt x="5829" y="640"/>
                </a:lnTo>
                <a:lnTo>
                  <a:pt x="5812" y="644"/>
                </a:lnTo>
                <a:lnTo>
                  <a:pt x="5792" y="647"/>
                </a:lnTo>
                <a:lnTo>
                  <a:pt x="5772" y="648"/>
                </a:lnTo>
                <a:lnTo>
                  <a:pt x="5758" y="647"/>
                </a:lnTo>
                <a:lnTo>
                  <a:pt x="5745" y="644"/>
                </a:lnTo>
                <a:lnTo>
                  <a:pt x="5733" y="642"/>
                </a:lnTo>
                <a:lnTo>
                  <a:pt x="5721" y="638"/>
                </a:lnTo>
                <a:lnTo>
                  <a:pt x="5710" y="633"/>
                </a:lnTo>
                <a:lnTo>
                  <a:pt x="5701" y="627"/>
                </a:lnTo>
                <a:lnTo>
                  <a:pt x="5691" y="620"/>
                </a:lnTo>
                <a:lnTo>
                  <a:pt x="5683" y="612"/>
                </a:lnTo>
                <a:lnTo>
                  <a:pt x="5676" y="602"/>
                </a:lnTo>
                <a:lnTo>
                  <a:pt x="5670" y="591"/>
                </a:lnTo>
                <a:lnTo>
                  <a:pt x="5665" y="579"/>
                </a:lnTo>
                <a:lnTo>
                  <a:pt x="5660" y="565"/>
                </a:lnTo>
                <a:lnTo>
                  <a:pt x="5657" y="550"/>
                </a:lnTo>
                <a:lnTo>
                  <a:pt x="5654" y="532"/>
                </a:lnTo>
                <a:lnTo>
                  <a:pt x="5652" y="515"/>
                </a:lnTo>
                <a:lnTo>
                  <a:pt x="5652" y="495"/>
                </a:lnTo>
                <a:lnTo>
                  <a:pt x="5652" y="249"/>
                </a:lnTo>
                <a:lnTo>
                  <a:pt x="5583" y="249"/>
                </a:lnTo>
                <a:lnTo>
                  <a:pt x="5583" y="188"/>
                </a:lnTo>
                <a:lnTo>
                  <a:pt x="5652" y="188"/>
                </a:lnTo>
                <a:lnTo>
                  <a:pt x="5652" y="105"/>
                </a:lnTo>
                <a:close/>
                <a:moveTo>
                  <a:pt x="6256" y="362"/>
                </a:moveTo>
                <a:lnTo>
                  <a:pt x="6256" y="529"/>
                </a:lnTo>
                <a:lnTo>
                  <a:pt x="6257" y="561"/>
                </a:lnTo>
                <a:lnTo>
                  <a:pt x="6258" y="589"/>
                </a:lnTo>
                <a:lnTo>
                  <a:pt x="6260" y="615"/>
                </a:lnTo>
                <a:lnTo>
                  <a:pt x="6263" y="637"/>
                </a:lnTo>
                <a:lnTo>
                  <a:pt x="6189" y="637"/>
                </a:lnTo>
                <a:lnTo>
                  <a:pt x="6183" y="581"/>
                </a:lnTo>
                <a:lnTo>
                  <a:pt x="6180" y="581"/>
                </a:lnTo>
                <a:lnTo>
                  <a:pt x="6173" y="588"/>
                </a:lnTo>
                <a:lnTo>
                  <a:pt x="6167" y="596"/>
                </a:lnTo>
                <a:lnTo>
                  <a:pt x="6160" y="603"/>
                </a:lnTo>
                <a:lnTo>
                  <a:pt x="6154" y="610"/>
                </a:lnTo>
                <a:lnTo>
                  <a:pt x="6146" y="616"/>
                </a:lnTo>
                <a:lnTo>
                  <a:pt x="6138" y="621"/>
                </a:lnTo>
                <a:lnTo>
                  <a:pt x="6130" y="626"/>
                </a:lnTo>
                <a:lnTo>
                  <a:pt x="6122" y="630"/>
                </a:lnTo>
                <a:lnTo>
                  <a:pt x="6113" y="634"/>
                </a:lnTo>
                <a:lnTo>
                  <a:pt x="6104" y="637"/>
                </a:lnTo>
                <a:lnTo>
                  <a:pt x="6094" y="640"/>
                </a:lnTo>
                <a:lnTo>
                  <a:pt x="6085" y="642"/>
                </a:lnTo>
                <a:lnTo>
                  <a:pt x="6075" y="644"/>
                </a:lnTo>
                <a:lnTo>
                  <a:pt x="6064" y="647"/>
                </a:lnTo>
                <a:lnTo>
                  <a:pt x="6053" y="647"/>
                </a:lnTo>
                <a:lnTo>
                  <a:pt x="6043" y="648"/>
                </a:lnTo>
                <a:lnTo>
                  <a:pt x="6026" y="647"/>
                </a:lnTo>
                <a:lnTo>
                  <a:pt x="6012" y="644"/>
                </a:lnTo>
                <a:lnTo>
                  <a:pt x="5998" y="641"/>
                </a:lnTo>
                <a:lnTo>
                  <a:pt x="5984" y="637"/>
                </a:lnTo>
                <a:lnTo>
                  <a:pt x="5972" y="631"/>
                </a:lnTo>
                <a:lnTo>
                  <a:pt x="5961" y="625"/>
                </a:lnTo>
                <a:lnTo>
                  <a:pt x="5949" y="617"/>
                </a:lnTo>
                <a:lnTo>
                  <a:pt x="5939" y="607"/>
                </a:lnTo>
                <a:lnTo>
                  <a:pt x="5932" y="598"/>
                </a:lnTo>
                <a:lnTo>
                  <a:pt x="5925" y="588"/>
                </a:lnTo>
                <a:lnTo>
                  <a:pt x="5919" y="578"/>
                </a:lnTo>
                <a:lnTo>
                  <a:pt x="5913" y="566"/>
                </a:lnTo>
                <a:lnTo>
                  <a:pt x="5910" y="555"/>
                </a:lnTo>
                <a:lnTo>
                  <a:pt x="5907" y="543"/>
                </a:lnTo>
                <a:lnTo>
                  <a:pt x="5906" y="531"/>
                </a:lnTo>
                <a:lnTo>
                  <a:pt x="5905" y="518"/>
                </a:lnTo>
                <a:lnTo>
                  <a:pt x="5905" y="508"/>
                </a:lnTo>
                <a:lnTo>
                  <a:pt x="5906" y="498"/>
                </a:lnTo>
                <a:lnTo>
                  <a:pt x="5907" y="489"/>
                </a:lnTo>
                <a:lnTo>
                  <a:pt x="5909" y="480"/>
                </a:lnTo>
                <a:lnTo>
                  <a:pt x="5912" y="471"/>
                </a:lnTo>
                <a:lnTo>
                  <a:pt x="5915" y="462"/>
                </a:lnTo>
                <a:lnTo>
                  <a:pt x="5919" y="454"/>
                </a:lnTo>
                <a:lnTo>
                  <a:pt x="5923" y="446"/>
                </a:lnTo>
                <a:lnTo>
                  <a:pt x="5928" y="439"/>
                </a:lnTo>
                <a:lnTo>
                  <a:pt x="5933" y="432"/>
                </a:lnTo>
                <a:lnTo>
                  <a:pt x="5938" y="424"/>
                </a:lnTo>
                <a:lnTo>
                  <a:pt x="5944" y="417"/>
                </a:lnTo>
                <a:lnTo>
                  <a:pt x="5951" y="411"/>
                </a:lnTo>
                <a:lnTo>
                  <a:pt x="5959" y="405"/>
                </a:lnTo>
                <a:lnTo>
                  <a:pt x="5967" y="399"/>
                </a:lnTo>
                <a:lnTo>
                  <a:pt x="5975" y="393"/>
                </a:lnTo>
                <a:lnTo>
                  <a:pt x="5994" y="383"/>
                </a:lnTo>
                <a:lnTo>
                  <a:pt x="6014" y="374"/>
                </a:lnTo>
                <a:lnTo>
                  <a:pt x="6036" y="367"/>
                </a:lnTo>
                <a:lnTo>
                  <a:pt x="6060" y="362"/>
                </a:lnTo>
                <a:lnTo>
                  <a:pt x="6086" y="356"/>
                </a:lnTo>
                <a:lnTo>
                  <a:pt x="6114" y="353"/>
                </a:lnTo>
                <a:lnTo>
                  <a:pt x="6144" y="351"/>
                </a:lnTo>
                <a:lnTo>
                  <a:pt x="6175" y="351"/>
                </a:lnTo>
                <a:lnTo>
                  <a:pt x="6175" y="342"/>
                </a:lnTo>
                <a:lnTo>
                  <a:pt x="6174" y="329"/>
                </a:lnTo>
                <a:lnTo>
                  <a:pt x="6173" y="317"/>
                </a:lnTo>
                <a:lnTo>
                  <a:pt x="6171" y="306"/>
                </a:lnTo>
                <a:lnTo>
                  <a:pt x="6168" y="296"/>
                </a:lnTo>
                <a:lnTo>
                  <a:pt x="6165" y="286"/>
                </a:lnTo>
                <a:lnTo>
                  <a:pt x="6161" y="278"/>
                </a:lnTo>
                <a:lnTo>
                  <a:pt x="6156" y="271"/>
                </a:lnTo>
                <a:lnTo>
                  <a:pt x="6150" y="264"/>
                </a:lnTo>
                <a:lnTo>
                  <a:pt x="6143" y="258"/>
                </a:lnTo>
                <a:lnTo>
                  <a:pt x="6135" y="253"/>
                </a:lnTo>
                <a:lnTo>
                  <a:pt x="6127" y="248"/>
                </a:lnTo>
                <a:lnTo>
                  <a:pt x="6118" y="244"/>
                </a:lnTo>
                <a:lnTo>
                  <a:pt x="6108" y="241"/>
                </a:lnTo>
                <a:lnTo>
                  <a:pt x="6097" y="239"/>
                </a:lnTo>
                <a:lnTo>
                  <a:pt x="6085" y="238"/>
                </a:lnTo>
                <a:lnTo>
                  <a:pt x="6073" y="238"/>
                </a:lnTo>
                <a:lnTo>
                  <a:pt x="6056" y="238"/>
                </a:lnTo>
                <a:lnTo>
                  <a:pt x="6041" y="240"/>
                </a:lnTo>
                <a:lnTo>
                  <a:pt x="6025" y="242"/>
                </a:lnTo>
                <a:lnTo>
                  <a:pt x="6010" y="246"/>
                </a:lnTo>
                <a:lnTo>
                  <a:pt x="5996" y="250"/>
                </a:lnTo>
                <a:lnTo>
                  <a:pt x="5982" y="257"/>
                </a:lnTo>
                <a:lnTo>
                  <a:pt x="5969" y="264"/>
                </a:lnTo>
                <a:lnTo>
                  <a:pt x="5957" y="271"/>
                </a:lnTo>
                <a:lnTo>
                  <a:pt x="5938" y="218"/>
                </a:lnTo>
                <a:lnTo>
                  <a:pt x="5953" y="208"/>
                </a:lnTo>
                <a:lnTo>
                  <a:pt x="5970" y="200"/>
                </a:lnTo>
                <a:lnTo>
                  <a:pt x="5987" y="193"/>
                </a:lnTo>
                <a:lnTo>
                  <a:pt x="6005" y="188"/>
                </a:lnTo>
                <a:lnTo>
                  <a:pt x="6024" y="183"/>
                </a:lnTo>
                <a:lnTo>
                  <a:pt x="6044" y="179"/>
                </a:lnTo>
                <a:lnTo>
                  <a:pt x="6063" y="178"/>
                </a:lnTo>
                <a:lnTo>
                  <a:pt x="6085" y="177"/>
                </a:lnTo>
                <a:lnTo>
                  <a:pt x="6106" y="178"/>
                </a:lnTo>
                <a:lnTo>
                  <a:pt x="6125" y="181"/>
                </a:lnTo>
                <a:lnTo>
                  <a:pt x="6143" y="184"/>
                </a:lnTo>
                <a:lnTo>
                  <a:pt x="6160" y="189"/>
                </a:lnTo>
                <a:lnTo>
                  <a:pt x="6175" y="195"/>
                </a:lnTo>
                <a:lnTo>
                  <a:pt x="6189" y="203"/>
                </a:lnTo>
                <a:lnTo>
                  <a:pt x="6202" y="212"/>
                </a:lnTo>
                <a:lnTo>
                  <a:pt x="6213" y="224"/>
                </a:lnTo>
                <a:lnTo>
                  <a:pt x="6223" y="236"/>
                </a:lnTo>
                <a:lnTo>
                  <a:pt x="6232" y="249"/>
                </a:lnTo>
                <a:lnTo>
                  <a:pt x="6239" y="264"/>
                </a:lnTo>
                <a:lnTo>
                  <a:pt x="6245" y="280"/>
                </a:lnTo>
                <a:lnTo>
                  <a:pt x="6249" y="299"/>
                </a:lnTo>
                <a:lnTo>
                  <a:pt x="6254" y="318"/>
                </a:lnTo>
                <a:lnTo>
                  <a:pt x="6255" y="339"/>
                </a:lnTo>
                <a:lnTo>
                  <a:pt x="6256" y="362"/>
                </a:lnTo>
                <a:close/>
                <a:moveTo>
                  <a:pt x="6175" y="486"/>
                </a:moveTo>
                <a:lnTo>
                  <a:pt x="6175" y="408"/>
                </a:lnTo>
                <a:lnTo>
                  <a:pt x="6152" y="408"/>
                </a:lnTo>
                <a:lnTo>
                  <a:pt x="6131" y="409"/>
                </a:lnTo>
                <a:lnTo>
                  <a:pt x="6111" y="410"/>
                </a:lnTo>
                <a:lnTo>
                  <a:pt x="6092" y="413"/>
                </a:lnTo>
                <a:lnTo>
                  <a:pt x="6076" y="416"/>
                </a:lnTo>
                <a:lnTo>
                  <a:pt x="6060" y="420"/>
                </a:lnTo>
                <a:lnTo>
                  <a:pt x="6046" y="425"/>
                </a:lnTo>
                <a:lnTo>
                  <a:pt x="6034" y="432"/>
                </a:lnTo>
                <a:lnTo>
                  <a:pt x="6022" y="438"/>
                </a:lnTo>
                <a:lnTo>
                  <a:pt x="6013" y="445"/>
                </a:lnTo>
                <a:lnTo>
                  <a:pt x="6005" y="454"/>
                </a:lnTo>
                <a:lnTo>
                  <a:pt x="5999" y="463"/>
                </a:lnTo>
                <a:lnTo>
                  <a:pt x="5994" y="474"/>
                </a:lnTo>
                <a:lnTo>
                  <a:pt x="5989" y="484"/>
                </a:lnTo>
                <a:lnTo>
                  <a:pt x="5987" y="496"/>
                </a:lnTo>
                <a:lnTo>
                  <a:pt x="5986" y="509"/>
                </a:lnTo>
                <a:lnTo>
                  <a:pt x="5987" y="518"/>
                </a:lnTo>
                <a:lnTo>
                  <a:pt x="5988" y="527"/>
                </a:lnTo>
                <a:lnTo>
                  <a:pt x="5990" y="534"/>
                </a:lnTo>
                <a:lnTo>
                  <a:pt x="5993" y="543"/>
                </a:lnTo>
                <a:lnTo>
                  <a:pt x="5996" y="550"/>
                </a:lnTo>
                <a:lnTo>
                  <a:pt x="6000" y="556"/>
                </a:lnTo>
                <a:lnTo>
                  <a:pt x="6005" y="562"/>
                </a:lnTo>
                <a:lnTo>
                  <a:pt x="6010" y="567"/>
                </a:lnTo>
                <a:lnTo>
                  <a:pt x="6015" y="571"/>
                </a:lnTo>
                <a:lnTo>
                  <a:pt x="6020" y="576"/>
                </a:lnTo>
                <a:lnTo>
                  <a:pt x="6026" y="579"/>
                </a:lnTo>
                <a:lnTo>
                  <a:pt x="6034" y="582"/>
                </a:lnTo>
                <a:lnTo>
                  <a:pt x="6040" y="584"/>
                </a:lnTo>
                <a:lnTo>
                  <a:pt x="6047" y="586"/>
                </a:lnTo>
                <a:lnTo>
                  <a:pt x="6055" y="587"/>
                </a:lnTo>
                <a:lnTo>
                  <a:pt x="6063" y="587"/>
                </a:lnTo>
                <a:lnTo>
                  <a:pt x="6073" y="587"/>
                </a:lnTo>
                <a:lnTo>
                  <a:pt x="6083" y="585"/>
                </a:lnTo>
                <a:lnTo>
                  <a:pt x="6092" y="584"/>
                </a:lnTo>
                <a:lnTo>
                  <a:pt x="6100" y="581"/>
                </a:lnTo>
                <a:lnTo>
                  <a:pt x="6110" y="578"/>
                </a:lnTo>
                <a:lnTo>
                  <a:pt x="6118" y="573"/>
                </a:lnTo>
                <a:lnTo>
                  <a:pt x="6126" y="569"/>
                </a:lnTo>
                <a:lnTo>
                  <a:pt x="6133" y="563"/>
                </a:lnTo>
                <a:lnTo>
                  <a:pt x="6140" y="558"/>
                </a:lnTo>
                <a:lnTo>
                  <a:pt x="6146" y="553"/>
                </a:lnTo>
                <a:lnTo>
                  <a:pt x="6152" y="547"/>
                </a:lnTo>
                <a:lnTo>
                  <a:pt x="6156" y="541"/>
                </a:lnTo>
                <a:lnTo>
                  <a:pt x="6161" y="533"/>
                </a:lnTo>
                <a:lnTo>
                  <a:pt x="6164" y="526"/>
                </a:lnTo>
                <a:lnTo>
                  <a:pt x="6167" y="519"/>
                </a:lnTo>
                <a:lnTo>
                  <a:pt x="6170" y="512"/>
                </a:lnTo>
                <a:lnTo>
                  <a:pt x="6172" y="506"/>
                </a:lnTo>
                <a:lnTo>
                  <a:pt x="6173" y="499"/>
                </a:lnTo>
                <a:lnTo>
                  <a:pt x="6174" y="493"/>
                </a:lnTo>
                <a:lnTo>
                  <a:pt x="6175" y="486"/>
                </a:lnTo>
                <a:close/>
                <a:moveTo>
                  <a:pt x="6469" y="637"/>
                </a:moveTo>
                <a:lnTo>
                  <a:pt x="6387" y="637"/>
                </a:lnTo>
                <a:lnTo>
                  <a:pt x="6387" y="188"/>
                </a:lnTo>
                <a:lnTo>
                  <a:pt x="6469" y="188"/>
                </a:lnTo>
                <a:lnTo>
                  <a:pt x="6469" y="637"/>
                </a:lnTo>
                <a:close/>
                <a:moveTo>
                  <a:pt x="6427" y="105"/>
                </a:moveTo>
                <a:lnTo>
                  <a:pt x="6426" y="105"/>
                </a:lnTo>
                <a:lnTo>
                  <a:pt x="6416" y="104"/>
                </a:lnTo>
                <a:lnTo>
                  <a:pt x="6406" y="101"/>
                </a:lnTo>
                <a:lnTo>
                  <a:pt x="6401" y="99"/>
                </a:lnTo>
                <a:lnTo>
                  <a:pt x="6397" y="96"/>
                </a:lnTo>
                <a:lnTo>
                  <a:pt x="6393" y="93"/>
                </a:lnTo>
                <a:lnTo>
                  <a:pt x="6389" y="90"/>
                </a:lnTo>
                <a:lnTo>
                  <a:pt x="6383" y="82"/>
                </a:lnTo>
                <a:lnTo>
                  <a:pt x="6379" y="72"/>
                </a:lnTo>
                <a:lnTo>
                  <a:pt x="6376" y="63"/>
                </a:lnTo>
                <a:lnTo>
                  <a:pt x="6375" y="52"/>
                </a:lnTo>
                <a:lnTo>
                  <a:pt x="6376" y="42"/>
                </a:lnTo>
                <a:lnTo>
                  <a:pt x="6379" y="32"/>
                </a:lnTo>
                <a:lnTo>
                  <a:pt x="6384" y="23"/>
                </a:lnTo>
                <a:lnTo>
                  <a:pt x="6390" y="16"/>
                </a:lnTo>
                <a:lnTo>
                  <a:pt x="6394" y="12"/>
                </a:lnTo>
                <a:lnTo>
                  <a:pt x="6398" y="9"/>
                </a:lnTo>
                <a:lnTo>
                  <a:pt x="6403" y="6"/>
                </a:lnTo>
                <a:lnTo>
                  <a:pt x="6407" y="4"/>
                </a:lnTo>
                <a:lnTo>
                  <a:pt x="6417" y="2"/>
                </a:lnTo>
                <a:lnTo>
                  <a:pt x="6428" y="0"/>
                </a:lnTo>
                <a:lnTo>
                  <a:pt x="6439" y="2"/>
                </a:lnTo>
                <a:lnTo>
                  <a:pt x="6449" y="4"/>
                </a:lnTo>
                <a:lnTo>
                  <a:pt x="6454" y="6"/>
                </a:lnTo>
                <a:lnTo>
                  <a:pt x="6458" y="9"/>
                </a:lnTo>
                <a:lnTo>
                  <a:pt x="6462" y="12"/>
                </a:lnTo>
                <a:lnTo>
                  <a:pt x="6465" y="15"/>
                </a:lnTo>
                <a:lnTo>
                  <a:pt x="6472" y="23"/>
                </a:lnTo>
                <a:lnTo>
                  <a:pt x="6476" y="31"/>
                </a:lnTo>
                <a:lnTo>
                  <a:pt x="6480" y="42"/>
                </a:lnTo>
                <a:lnTo>
                  <a:pt x="6480" y="52"/>
                </a:lnTo>
                <a:lnTo>
                  <a:pt x="6480" y="63"/>
                </a:lnTo>
                <a:lnTo>
                  <a:pt x="6476" y="72"/>
                </a:lnTo>
                <a:lnTo>
                  <a:pt x="6472" y="82"/>
                </a:lnTo>
                <a:lnTo>
                  <a:pt x="6465" y="90"/>
                </a:lnTo>
                <a:lnTo>
                  <a:pt x="6462" y="93"/>
                </a:lnTo>
                <a:lnTo>
                  <a:pt x="6458" y="96"/>
                </a:lnTo>
                <a:lnTo>
                  <a:pt x="6454" y="99"/>
                </a:lnTo>
                <a:lnTo>
                  <a:pt x="6449" y="101"/>
                </a:lnTo>
                <a:lnTo>
                  <a:pt x="6444" y="103"/>
                </a:lnTo>
                <a:lnTo>
                  <a:pt x="6438" y="104"/>
                </a:lnTo>
                <a:lnTo>
                  <a:pt x="6433" y="104"/>
                </a:lnTo>
                <a:lnTo>
                  <a:pt x="6427" y="105"/>
                </a:lnTo>
                <a:close/>
                <a:moveTo>
                  <a:pt x="6604" y="637"/>
                </a:moveTo>
                <a:lnTo>
                  <a:pt x="6604" y="309"/>
                </a:lnTo>
                <a:lnTo>
                  <a:pt x="6604" y="280"/>
                </a:lnTo>
                <a:lnTo>
                  <a:pt x="6603" y="250"/>
                </a:lnTo>
                <a:lnTo>
                  <a:pt x="6602" y="220"/>
                </a:lnTo>
                <a:lnTo>
                  <a:pt x="6601" y="188"/>
                </a:lnTo>
                <a:lnTo>
                  <a:pt x="6673" y="188"/>
                </a:lnTo>
                <a:lnTo>
                  <a:pt x="6678" y="262"/>
                </a:lnTo>
                <a:lnTo>
                  <a:pt x="6679" y="262"/>
                </a:lnTo>
                <a:lnTo>
                  <a:pt x="6684" y="254"/>
                </a:lnTo>
                <a:lnTo>
                  <a:pt x="6690" y="245"/>
                </a:lnTo>
                <a:lnTo>
                  <a:pt x="6695" y="237"/>
                </a:lnTo>
                <a:lnTo>
                  <a:pt x="6703" y="230"/>
                </a:lnTo>
                <a:lnTo>
                  <a:pt x="6710" y="223"/>
                </a:lnTo>
                <a:lnTo>
                  <a:pt x="6717" y="217"/>
                </a:lnTo>
                <a:lnTo>
                  <a:pt x="6725" y="210"/>
                </a:lnTo>
                <a:lnTo>
                  <a:pt x="6734" y="204"/>
                </a:lnTo>
                <a:lnTo>
                  <a:pt x="6745" y="198"/>
                </a:lnTo>
                <a:lnTo>
                  <a:pt x="6756" y="193"/>
                </a:lnTo>
                <a:lnTo>
                  <a:pt x="6767" y="188"/>
                </a:lnTo>
                <a:lnTo>
                  <a:pt x="6779" y="185"/>
                </a:lnTo>
                <a:lnTo>
                  <a:pt x="6790" y="182"/>
                </a:lnTo>
                <a:lnTo>
                  <a:pt x="6802" y="179"/>
                </a:lnTo>
                <a:lnTo>
                  <a:pt x="6815" y="177"/>
                </a:lnTo>
                <a:lnTo>
                  <a:pt x="6828" y="177"/>
                </a:lnTo>
                <a:lnTo>
                  <a:pt x="6842" y="178"/>
                </a:lnTo>
                <a:lnTo>
                  <a:pt x="6857" y="179"/>
                </a:lnTo>
                <a:lnTo>
                  <a:pt x="6870" y="183"/>
                </a:lnTo>
                <a:lnTo>
                  <a:pt x="6883" y="187"/>
                </a:lnTo>
                <a:lnTo>
                  <a:pt x="6896" y="192"/>
                </a:lnTo>
                <a:lnTo>
                  <a:pt x="6908" y="199"/>
                </a:lnTo>
                <a:lnTo>
                  <a:pt x="6919" y="206"/>
                </a:lnTo>
                <a:lnTo>
                  <a:pt x="6930" y="215"/>
                </a:lnTo>
                <a:lnTo>
                  <a:pt x="6937" y="222"/>
                </a:lnTo>
                <a:lnTo>
                  <a:pt x="6943" y="229"/>
                </a:lnTo>
                <a:lnTo>
                  <a:pt x="6949" y="236"/>
                </a:lnTo>
                <a:lnTo>
                  <a:pt x="6954" y="244"/>
                </a:lnTo>
                <a:lnTo>
                  <a:pt x="6959" y="251"/>
                </a:lnTo>
                <a:lnTo>
                  <a:pt x="6965" y="261"/>
                </a:lnTo>
                <a:lnTo>
                  <a:pt x="6969" y="269"/>
                </a:lnTo>
                <a:lnTo>
                  <a:pt x="6972" y="279"/>
                </a:lnTo>
                <a:lnTo>
                  <a:pt x="6976" y="289"/>
                </a:lnTo>
                <a:lnTo>
                  <a:pt x="6978" y="299"/>
                </a:lnTo>
                <a:lnTo>
                  <a:pt x="6981" y="309"/>
                </a:lnTo>
                <a:lnTo>
                  <a:pt x="6983" y="320"/>
                </a:lnTo>
                <a:lnTo>
                  <a:pt x="6985" y="344"/>
                </a:lnTo>
                <a:lnTo>
                  <a:pt x="6986" y="369"/>
                </a:lnTo>
                <a:lnTo>
                  <a:pt x="6986" y="637"/>
                </a:lnTo>
                <a:lnTo>
                  <a:pt x="6905" y="637"/>
                </a:lnTo>
                <a:lnTo>
                  <a:pt x="6905" y="378"/>
                </a:lnTo>
                <a:lnTo>
                  <a:pt x="6904" y="362"/>
                </a:lnTo>
                <a:lnTo>
                  <a:pt x="6903" y="346"/>
                </a:lnTo>
                <a:lnTo>
                  <a:pt x="6901" y="333"/>
                </a:lnTo>
                <a:lnTo>
                  <a:pt x="6898" y="319"/>
                </a:lnTo>
                <a:lnTo>
                  <a:pt x="6895" y="307"/>
                </a:lnTo>
                <a:lnTo>
                  <a:pt x="6890" y="297"/>
                </a:lnTo>
                <a:lnTo>
                  <a:pt x="6884" y="286"/>
                </a:lnTo>
                <a:lnTo>
                  <a:pt x="6878" y="277"/>
                </a:lnTo>
                <a:lnTo>
                  <a:pt x="6872" y="270"/>
                </a:lnTo>
                <a:lnTo>
                  <a:pt x="6864" y="263"/>
                </a:lnTo>
                <a:lnTo>
                  <a:pt x="6856" y="258"/>
                </a:lnTo>
                <a:lnTo>
                  <a:pt x="6846" y="253"/>
                </a:lnTo>
                <a:lnTo>
                  <a:pt x="6836" y="249"/>
                </a:lnTo>
                <a:lnTo>
                  <a:pt x="6825" y="246"/>
                </a:lnTo>
                <a:lnTo>
                  <a:pt x="6814" y="244"/>
                </a:lnTo>
                <a:lnTo>
                  <a:pt x="6801" y="244"/>
                </a:lnTo>
                <a:lnTo>
                  <a:pt x="6791" y="244"/>
                </a:lnTo>
                <a:lnTo>
                  <a:pt x="6782" y="245"/>
                </a:lnTo>
                <a:lnTo>
                  <a:pt x="6772" y="247"/>
                </a:lnTo>
                <a:lnTo>
                  <a:pt x="6764" y="250"/>
                </a:lnTo>
                <a:lnTo>
                  <a:pt x="6756" y="254"/>
                </a:lnTo>
                <a:lnTo>
                  <a:pt x="6748" y="258"/>
                </a:lnTo>
                <a:lnTo>
                  <a:pt x="6740" y="263"/>
                </a:lnTo>
                <a:lnTo>
                  <a:pt x="6732" y="268"/>
                </a:lnTo>
                <a:lnTo>
                  <a:pt x="6725" y="274"/>
                </a:lnTo>
                <a:lnTo>
                  <a:pt x="6719" y="281"/>
                </a:lnTo>
                <a:lnTo>
                  <a:pt x="6713" y="289"/>
                </a:lnTo>
                <a:lnTo>
                  <a:pt x="6707" y="296"/>
                </a:lnTo>
                <a:lnTo>
                  <a:pt x="6703" y="303"/>
                </a:lnTo>
                <a:lnTo>
                  <a:pt x="6698" y="311"/>
                </a:lnTo>
                <a:lnTo>
                  <a:pt x="6694" y="319"/>
                </a:lnTo>
                <a:lnTo>
                  <a:pt x="6691" y="329"/>
                </a:lnTo>
                <a:lnTo>
                  <a:pt x="6689" y="337"/>
                </a:lnTo>
                <a:lnTo>
                  <a:pt x="6687" y="346"/>
                </a:lnTo>
                <a:lnTo>
                  <a:pt x="6686" y="356"/>
                </a:lnTo>
                <a:lnTo>
                  <a:pt x="6686" y="367"/>
                </a:lnTo>
                <a:lnTo>
                  <a:pt x="6686" y="637"/>
                </a:lnTo>
                <a:lnTo>
                  <a:pt x="6604" y="637"/>
                </a:lnTo>
                <a:close/>
                <a:moveTo>
                  <a:pt x="7137" y="105"/>
                </a:moveTo>
                <a:lnTo>
                  <a:pt x="7217" y="80"/>
                </a:lnTo>
                <a:lnTo>
                  <a:pt x="7217" y="188"/>
                </a:lnTo>
                <a:lnTo>
                  <a:pt x="7333" y="188"/>
                </a:lnTo>
                <a:lnTo>
                  <a:pt x="7333" y="249"/>
                </a:lnTo>
                <a:lnTo>
                  <a:pt x="7217" y="249"/>
                </a:lnTo>
                <a:lnTo>
                  <a:pt x="7217" y="492"/>
                </a:lnTo>
                <a:lnTo>
                  <a:pt x="7217" y="503"/>
                </a:lnTo>
                <a:lnTo>
                  <a:pt x="7218" y="513"/>
                </a:lnTo>
                <a:lnTo>
                  <a:pt x="7219" y="522"/>
                </a:lnTo>
                <a:lnTo>
                  <a:pt x="7220" y="530"/>
                </a:lnTo>
                <a:lnTo>
                  <a:pt x="7223" y="539"/>
                </a:lnTo>
                <a:lnTo>
                  <a:pt x="7226" y="546"/>
                </a:lnTo>
                <a:lnTo>
                  <a:pt x="7229" y="552"/>
                </a:lnTo>
                <a:lnTo>
                  <a:pt x="7233" y="557"/>
                </a:lnTo>
                <a:lnTo>
                  <a:pt x="7237" y="562"/>
                </a:lnTo>
                <a:lnTo>
                  <a:pt x="7241" y="567"/>
                </a:lnTo>
                <a:lnTo>
                  <a:pt x="7246" y="570"/>
                </a:lnTo>
                <a:lnTo>
                  <a:pt x="7251" y="573"/>
                </a:lnTo>
                <a:lnTo>
                  <a:pt x="7257" y="577"/>
                </a:lnTo>
                <a:lnTo>
                  <a:pt x="7264" y="578"/>
                </a:lnTo>
                <a:lnTo>
                  <a:pt x="7271" y="579"/>
                </a:lnTo>
                <a:lnTo>
                  <a:pt x="7278" y="580"/>
                </a:lnTo>
                <a:lnTo>
                  <a:pt x="7291" y="579"/>
                </a:lnTo>
                <a:lnTo>
                  <a:pt x="7304" y="578"/>
                </a:lnTo>
                <a:lnTo>
                  <a:pt x="7315" y="577"/>
                </a:lnTo>
                <a:lnTo>
                  <a:pt x="7325" y="573"/>
                </a:lnTo>
                <a:lnTo>
                  <a:pt x="7329" y="635"/>
                </a:lnTo>
                <a:lnTo>
                  <a:pt x="7314" y="640"/>
                </a:lnTo>
                <a:lnTo>
                  <a:pt x="7296" y="644"/>
                </a:lnTo>
                <a:lnTo>
                  <a:pt x="7278" y="647"/>
                </a:lnTo>
                <a:lnTo>
                  <a:pt x="7257" y="648"/>
                </a:lnTo>
                <a:lnTo>
                  <a:pt x="7243" y="647"/>
                </a:lnTo>
                <a:lnTo>
                  <a:pt x="7230" y="644"/>
                </a:lnTo>
                <a:lnTo>
                  <a:pt x="7217" y="642"/>
                </a:lnTo>
                <a:lnTo>
                  <a:pt x="7206" y="638"/>
                </a:lnTo>
                <a:lnTo>
                  <a:pt x="7196" y="633"/>
                </a:lnTo>
                <a:lnTo>
                  <a:pt x="7185" y="627"/>
                </a:lnTo>
                <a:lnTo>
                  <a:pt x="7176" y="620"/>
                </a:lnTo>
                <a:lnTo>
                  <a:pt x="7168" y="612"/>
                </a:lnTo>
                <a:lnTo>
                  <a:pt x="7161" y="602"/>
                </a:lnTo>
                <a:lnTo>
                  <a:pt x="7155" y="591"/>
                </a:lnTo>
                <a:lnTo>
                  <a:pt x="7149" y="579"/>
                </a:lnTo>
                <a:lnTo>
                  <a:pt x="7145" y="565"/>
                </a:lnTo>
                <a:lnTo>
                  <a:pt x="7141" y="550"/>
                </a:lnTo>
                <a:lnTo>
                  <a:pt x="7139" y="532"/>
                </a:lnTo>
                <a:lnTo>
                  <a:pt x="7138" y="515"/>
                </a:lnTo>
                <a:lnTo>
                  <a:pt x="7137" y="495"/>
                </a:lnTo>
                <a:lnTo>
                  <a:pt x="7137" y="249"/>
                </a:lnTo>
                <a:lnTo>
                  <a:pt x="7068" y="249"/>
                </a:lnTo>
                <a:lnTo>
                  <a:pt x="7068" y="188"/>
                </a:lnTo>
                <a:lnTo>
                  <a:pt x="7137" y="188"/>
                </a:lnTo>
                <a:lnTo>
                  <a:pt x="7137" y="105"/>
                </a:lnTo>
                <a:close/>
                <a:moveTo>
                  <a:pt x="7366" y="188"/>
                </a:moveTo>
                <a:lnTo>
                  <a:pt x="7455" y="188"/>
                </a:lnTo>
                <a:lnTo>
                  <a:pt x="7553" y="453"/>
                </a:lnTo>
                <a:lnTo>
                  <a:pt x="7560" y="474"/>
                </a:lnTo>
                <a:lnTo>
                  <a:pt x="7568" y="495"/>
                </a:lnTo>
                <a:lnTo>
                  <a:pt x="7575" y="519"/>
                </a:lnTo>
                <a:lnTo>
                  <a:pt x="7582" y="545"/>
                </a:lnTo>
                <a:lnTo>
                  <a:pt x="7584" y="545"/>
                </a:lnTo>
                <a:lnTo>
                  <a:pt x="7589" y="527"/>
                </a:lnTo>
                <a:lnTo>
                  <a:pt x="7595" y="507"/>
                </a:lnTo>
                <a:lnTo>
                  <a:pt x="7604" y="481"/>
                </a:lnTo>
                <a:lnTo>
                  <a:pt x="7613" y="451"/>
                </a:lnTo>
                <a:lnTo>
                  <a:pt x="7701" y="188"/>
                </a:lnTo>
                <a:lnTo>
                  <a:pt x="7788" y="188"/>
                </a:lnTo>
                <a:lnTo>
                  <a:pt x="7665" y="508"/>
                </a:lnTo>
                <a:lnTo>
                  <a:pt x="7654" y="537"/>
                </a:lnTo>
                <a:lnTo>
                  <a:pt x="7644" y="564"/>
                </a:lnTo>
                <a:lnTo>
                  <a:pt x="7632" y="590"/>
                </a:lnTo>
                <a:lnTo>
                  <a:pt x="7623" y="614"/>
                </a:lnTo>
                <a:lnTo>
                  <a:pt x="7613" y="635"/>
                </a:lnTo>
                <a:lnTo>
                  <a:pt x="7604" y="655"/>
                </a:lnTo>
                <a:lnTo>
                  <a:pt x="7595" y="672"/>
                </a:lnTo>
                <a:lnTo>
                  <a:pt x="7587" y="688"/>
                </a:lnTo>
                <a:lnTo>
                  <a:pt x="7578" y="704"/>
                </a:lnTo>
                <a:lnTo>
                  <a:pt x="7569" y="719"/>
                </a:lnTo>
                <a:lnTo>
                  <a:pt x="7559" y="733"/>
                </a:lnTo>
                <a:lnTo>
                  <a:pt x="7550" y="746"/>
                </a:lnTo>
                <a:lnTo>
                  <a:pt x="7541" y="759"/>
                </a:lnTo>
                <a:lnTo>
                  <a:pt x="7532" y="770"/>
                </a:lnTo>
                <a:lnTo>
                  <a:pt x="7521" y="780"/>
                </a:lnTo>
                <a:lnTo>
                  <a:pt x="7512" y="790"/>
                </a:lnTo>
                <a:lnTo>
                  <a:pt x="7500" y="800"/>
                </a:lnTo>
                <a:lnTo>
                  <a:pt x="7487" y="809"/>
                </a:lnTo>
                <a:lnTo>
                  <a:pt x="7474" y="817"/>
                </a:lnTo>
                <a:lnTo>
                  <a:pt x="7462" y="825"/>
                </a:lnTo>
                <a:lnTo>
                  <a:pt x="7450" y="831"/>
                </a:lnTo>
                <a:lnTo>
                  <a:pt x="7437" y="835"/>
                </a:lnTo>
                <a:lnTo>
                  <a:pt x="7424" y="839"/>
                </a:lnTo>
                <a:lnTo>
                  <a:pt x="7412" y="842"/>
                </a:lnTo>
                <a:lnTo>
                  <a:pt x="7391" y="773"/>
                </a:lnTo>
                <a:lnTo>
                  <a:pt x="7409" y="766"/>
                </a:lnTo>
                <a:lnTo>
                  <a:pt x="7428" y="758"/>
                </a:lnTo>
                <a:lnTo>
                  <a:pt x="7445" y="746"/>
                </a:lnTo>
                <a:lnTo>
                  <a:pt x="7463" y="733"/>
                </a:lnTo>
                <a:lnTo>
                  <a:pt x="7473" y="725"/>
                </a:lnTo>
                <a:lnTo>
                  <a:pt x="7482" y="714"/>
                </a:lnTo>
                <a:lnTo>
                  <a:pt x="7493" y="704"/>
                </a:lnTo>
                <a:lnTo>
                  <a:pt x="7501" y="693"/>
                </a:lnTo>
                <a:lnTo>
                  <a:pt x="7509" y="682"/>
                </a:lnTo>
                <a:lnTo>
                  <a:pt x="7517" y="669"/>
                </a:lnTo>
                <a:lnTo>
                  <a:pt x="7525" y="656"/>
                </a:lnTo>
                <a:lnTo>
                  <a:pt x="7531" y="642"/>
                </a:lnTo>
                <a:lnTo>
                  <a:pt x="7536" y="631"/>
                </a:lnTo>
                <a:lnTo>
                  <a:pt x="7538" y="623"/>
                </a:lnTo>
                <a:lnTo>
                  <a:pt x="7536" y="615"/>
                </a:lnTo>
                <a:lnTo>
                  <a:pt x="7532" y="601"/>
                </a:lnTo>
                <a:lnTo>
                  <a:pt x="7366" y="188"/>
                </a:lnTo>
                <a:close/>
                <a:moveTo>
                  <a:pt x="7898" y="648"/>
                </a:moveTo>
                <a:lnTo>
                  <a:pt x="7896" y="648"/>
                </a:lnTo>
                <a:lnTo>
                  <a:pt x="7890" y="647"/>
                </a:lnTo>
                <a:lnTo>
                  <a:pt x="7885" y="647"/>
                </a:lnTo>
                <a:lnTo>
                  <a:pt x="7880" y="644"/>
                </a:lnTo>
                <a:lnTo>
                  <a:pt x="7875" y="642"/>
                </a:lnTo>
                <a:lnTo>
                  <a:pt x="7871" y="640"/>
                </a:lnTo>
                <a:lnTo>
                  <a:pt x="7866" y="637"/>
                </a:lnTo>
                <a:lnTo>
                  <a:pt x="7862" y="634"/>
                </a:lnTo>
                <a:lnTo>
                  <a:pt x="7857" y="630"/>
                </a:lnTo>
                <a:lnTo>
                  <a:pt x="7854" y="626"/>
                </a:lnTo>
                <a:lnTo>
                  <a:pt x="7851" y="622"/>
                </a:lnTo>
                <a:lnTo>
                  <a:pt x="7848" y="617"/>
                </a:lnTo>
                <a:lnTo>
                  <a:pt x="7846" y="612"/>
                </a:lnTo>
                <a:lnTo>
                  <a:pt x="7844" y="600"/>
                </a:lnTo>
                <a:lnTo>
                  <a:pt x="7843" y="589"/>
                </a:lnTo>
                <a:lnTo>
                  <a:pt x="7843" y="583"/>
                </a:lnTo>
                <a:lnTo>
                  <a:pt x="7844" y="577"/>
                </a:lnTo>
                <a:lnTo>
                  <a:pt x="7845" y="571"/>
                </a:lnTo>
                <a:lnTo>
                  <a:pt x="7846" y="565"/>
                </a:lnTo>
                <a:lnTo>
                  <a:pt x="7849" y="560"/>
                </a:lnTo>
                <a:lnTo>
                  <a:pt x="7851" y="556"/>
                </a:lnTo>
                <a:lnTo>
                  <a:pt x="7854" y="551"/>
                </a:lnTo>
                <a:lnTo>
                  <a:pt x="7858" y="547"/>
                </a:lnTo>
                <a:lnTo>
                  <a:pt x="7863" y="543"/>
                </a:lnTo>
                <a:lnTo>
                  <a:pt x="7867" y="540"/>
                </a:lnTo>
                <a:lnTo>
                  <a:pt x="7872" y="536"/>
                </a:lnTo>
                <a:lnTo>
                  <a:pt x="7876" y="534"/>
                </a:lnTo>
                <a:lnTo>
                  <a:pt x="7881" y="532"/>
                </a:lnTo>
                <a:lnTo>
                  <a:pt x="7887" y="531"/>
                </a:lnTo>
                <a:lnTo>
                  <a:pt x="7892" y="530"/>
                </a:lnTo>
                <a:lnTo>
                  <a:pt x="7899" y="530"/>
                </a:lnTo>
                <a:lnTo>
                  <a:pt x="7905" y="530"/>
                </a:lnTo>
                <a:lnTo>
                  <a:pt x="7910" y="531"/>
                </a:lnTo>
                <a:lnTo>
                  <a:pt x="7915" y="532"/>
                </a:lnTo>
                <a:lnTo>
                  <a:pt x="7920" y="534"/>
                </a:lnTo>
                <a:lnTo>
                  <a:pt x="7925" y="536"/>
                </a:lnTo>
                <a:lnTo>
                  <a:pt x="7929" y="540"/>
                </a:lnTo>
                <a:lnTo>
                  <a:pt x="7933" y="543"/>
                </a:lnTo>
                <a:lnTo>
                  <a:pt x="7938" y="547"/>
                </a:lnTo>
                <a:lnTo>
                  <a:pt x="7942" y="551"/>
                </a:lnTo>
                <a:lnTo>
                  <a:pt x="7945" y="555"/>
                </a:lnTo>
                <a:lnTo>
                  <a:pt x="7947" y="560"/>
                </a:lnTo>
                <a:lnTo>
                  <a:pt x="7949" y="565"/>
                </a:lnTo>
                <a:lnTo>
                  <a:pt x="7951" y="570"/>
                </a:lnTo>
                <a:lnTo>
                  <a:pt x="7952" y="577"/>
                </a:lnTo>
                <a:lnTo>
                  <a:pt x="7953" y="583"/>
                </a:lnTo>
                <a:lnTo>
                  <a:pt x="7953" y="589"/>
                </a:lnTo>
                <a:lnTo>
                  <a:pt x="7952" y="600"/>
                </a:lnTo>
                <a:lnTo>
                  <a:pt x="7949" y="612"/>
                </a:lnTo>
                <a:lnTo>
                  <a:pt x="7947" y="617"/>
                </a:lnTo>
                <a:lnTo>
                  <a:pt x="7945" y="622"/>
                </a:lnTo>
                <a:lnTo>
                  <a:pt x="7942" y="626"/>
                </a:lnTo>
                <a:lnTo>
                  <a:pt x="7938" y="630"/>
                </a:lnTo>
                <a:lnTo>
                  <a:pt x="7933" y="634"/>
                </a:lnTo>
                <a:lnTo>
                  <a:pt x="7929" y="637"/>
                </a:lnTo>
                <a:lnTo>
                  <a:pt x="7925" y="640"/>
                </a:lnTo>
                <a:lnTo>
                  <a:pt x="7920" y="642"/>
                </a:lnTo>
                <a:lnTo>
                  <a:pt x="7915" y="644"/>
                </a:lnTo>
                <a:lnTo>
                  <a:pt x="7909" y="647"/>
                </a:lnTo>
                <a:lnTo>
                  <a:pt x="7904" y="647"/>
                </a:lnTo>
                <a:lnTo>
                  <a:pt x="7898" y="648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4" y="2080611"/>
            <a:ext cx="8229600" cy="530352"/>
          </a:xfrm>
        </p:spPr>
        <p:txBody>
          <a:bodyPr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4" y="2675800"/>
            <a:ext cx="8229600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628"/>
            <a:ext cx="3272669" cy="11251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644467" y="6497852"/>
            <a:ext cx="324273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prstClr val="white"/>
                </a:solidFill>
              </a:rPr>
              <a:t>Copyright © </a:t>
            </a:r>
            <a:r>
              <a:rPr lang="en-US" sz="750" dirty="0" smtClean="0">
                <a:solidFill>
                  <a:prstClr val="white"/>
                </a:solidFill>
              </a:rPr>
              <a:t>2017 </a:t>
            </a:r>
            <a:r>
              <a:rPr lang="en-US" sz="750" dirty="0">
                <a:solidFill>
                  <a:prstClr val="white"/>
                </a:solidFill>
              </a:rPr>
              <a:t>Tata Consultancy Services Limited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879701"/>
            <a:ext cx="2475555" cy="402346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2789763279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4754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455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693709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21763" y="0"/>
            <a:ext cx="7927499" cy="76352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0" u="none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7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109728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656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780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309C-6A09-4D1D-9C25-88CF2A450C2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1A94-B3D2-4091-8684-225ECF38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335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011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109728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968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5668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009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10972800" cy="6397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144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6604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0546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221763" y="0"/>
            <a:ext cx="7927499" cy="76352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200" b="0" u="none" cap="none" spc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42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309C-6A09-4D1D-9C25-88CF2A450C2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1A94-B3D2-4091-8684-225ECF38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4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309C-6A09-4D1D-9C25-88CF2A450C2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1A94-B3D2-4091-8684-225ECF38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8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309C-6A09-4D1D-9C25-88CF2A450C2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1A94-B3D2-4091-8684-225ECF38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309C-6A09-4D1D-9C25-88CF2A450C2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71A94-B3D2-4091-8684-225ECF38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93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0309C-6A09-4D1D-9C25-88CF2A450C25}" type="datetimeFigureOut">
              <a:rPr lang="en-US" smtClean="0"/>
              <a:t>9/27/2017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71A94-B3D2-4091-8684-225ECF389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5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1"/>
            <a:ext cx="12192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/>
            <a:endParaRPr lang="en-US" sz="1867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067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914377">
                <a:defRPr/>
              </a:pPr>
              <a:t>‹#›</a:t>
            </a:fld>
            <a:r>
              <a:rPr lang="en-US" sz="1067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sz="1067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1234650" y="6593330"/>
            <a:ext cx="652551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10154128" y="6593330"/>
            <a:ext cx="1040973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9659771" y="6594735"/>
            <a:ext cx="439271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24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70" r:id="rId4"/>
    <p:sldLayoutId id="2147483699" r:id="rId5"/>
    <p:sldLayoutId id="2147483736" r:id="rId6"/>
    <p:sldLayoutId id="2147483683" r:id="rId7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1"/>
            <a:ext cx="12192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/>
            <a:endParaRPr lang="en-US" sz="1867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067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914377">
                <a:defRPr/>
              </a:pPr>
              <a:t>‹#›</a:t>
            </a:fld>
            <a:r>
              <a:rPr lang="en-US" sz="1067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sz="1067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1234650" y="6593330"/>
            <a:ext cx="652551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10154128" y="6593330"/>
            <a:ext cx="1040973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9659771" y="6594735"/>
            <a:ext cx="439271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5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</p:sldLayoutIdLst>
  <p:timing>
    <p:tnLst>
      <p:par>
        <p:cTn id="1" dur="indefinite" restart="never" nodeType="tmRoot"/>
      </p:par>
    </p:tnLst>
  </p:timing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33498"/>
            <a:ext cx="12192000" cy="849424"/>
          </a:xfrm>
          <a:prstGeom prst="rect">
            <a:avLst/>
          </a:prstGeom>
          <a:gradFill flip="none" rotWithShape="1">
            <a:gsLst>
              <a:gs pos="41000">
                <a:srgbClr val="0067AC"/>
              </a:gs>
              <a:gs pos="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r"/>
            <a:endParaRPr lang="en-US" sz="3200" b="1" kern="0" dirty="0">
              <a:solidFill>
                <a:sysClr val="window" lastClr="FFFFFF"/>
              </a:solidFill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11123875" y="6593330"/>
            <a:ext cx="870068" cy="112270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9683181" y="6593330"/>
            <a:ext cx="1387964" cy="112270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9024038" y="6594735"/>
            <a:ext cx="585695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 flipH="1">
            <a:off x="0" y="6317014"/>
            <a:ext cx="2929467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0"/>
            <a:ext cx="11348852" cy="642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0" y="6473952"/>
            <a:ext cx="88476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>
              <a:defRPr/>
            </a:pPr>
            <a:fld id="{13B55AB4-0D57-4FBE-946B-A81E4A9D2A4C}" type="slidenum">
              <a:rPr lang="en-US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>
                <a:defRPr/>
              </a:pPr>
              <a:t>‹#›</a:t>
            </a:fld>
            <a:r>
              <a:rPr lang="en-US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465214" y="6529768"/>
            <a:ext cx="1558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7159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Myriad Pro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Myriad Pro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33498"/>
            <a:ext cx="12192000" cy="849424"/>
          </a:xfrm>
          <a:prstGeom prst="rect">
            <a:avLst/>
          </a:prstGeom>
          <a:gradFill flip="none" rotWithShape="1">
            <a:gsLst>
              <a:gs pos="41000">
                <a:srgbClr val="0067AC"/>
              </a:gs>
              <a:gs pos="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r"/>
            <a:endParaRPr lang="en-US" sz="3200" b="1" kern="0" dirty="0">
              <a:solidFill>
                <a:sysClr val="window" lastClr="FFFFFF"/>
              </a:solidFill>
            </a:endParaRPr>
          </a:p>
        </p:txBody>
      </p:sp>
      <p:sp>
        <p:nvSpPr>
          <p:cNvPr id="18" name="Freeform 17"/>
          <p:cNvSpPr>
            <a:spLocks noEditPoints="1"/>
          </p:cNvSpPr>
          <p:nvPr/>
        </p:nvSpPr>
        <p:spPr bwMode="auto">
          <a:xfrm>
            <a:off x="11123875" y="6593330"/>
            <a:ext cx="870068" cy="112270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Freeform 18"/>
          <p:cNvSpPr>
            <a:spLocks noEditPoints="1"/>
          </p:cNvSpPr>
          <p:nvPr/>
        </p:nvSpPr>
        <p:spPr bwMode="auto">
          <a:xfrm>
            <a:off x="9683181" y="6593330"/>
            <a:ext cx="1387964" cy="112270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9024038" y="6594735"/>
            <a:ext cx="585695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 flipH="1">
            <a:off x="0" y="6317014"/>
            <a:ext cx="2929467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0"/>
            <a:ext cx="11348852" cy="642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0" y="6473952"/>
            <a:ext cx="88476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>
              <a:defRPr/>
            </a:pPr>
            <a:fld id="{13B55AB4-0D57-4FBE-946B-A81E4A9D2A4C}" type="slidenum">
              <a:rPr lang="en-US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>
                <a:defRPr/>
              </a:pPr>
              <a:t>‹#›</a:t>
            </a:fld>
            <a:r>
              <a:rPr lang="en-US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465214" y="6529768"/>
            <a:ext cx="1558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9569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Myriad Pro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Myriad Pro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66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65" y="0"/>
            <a:ext cx="10724535" cy="6856041"/>
          </a:xfrm>
          <a:prstGeom prst="rect">
            <a:avLst/>
          </a:prstGeom>
        </p:spPr>
      </p:pic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644651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8699B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05" y="109829"/>
            <a:ext cx="752892" cy="65217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57200" y="6477000"/>
            <a:ext cx="2937931" cy="279400"/>
            <a:chOff x="6739469" y="6477000"/>
            <a:chExt cx="2937931" cy="279400"/>
          </a:xfrm>
        </p:grpSpPr>
        <p:sp>
          <p:nvSpPr>
            <p:cNvPr id="16" name="AutoShape 7"/>
            <p:cNvSpPr>
              <a:spLocks noChangeAspect="1" noChangeArrowheads="1" noTextEdit="1"/>
            </p:cNvSpPr>
            <p:nvPr/>
          </p:nvSpPr>
          <p:spPr bwMode="auto">
            <a:xfrm>
              <a:off x="6739469" y="6477000"/>
              <a:ext cx="2937931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000000"/>
                </a:solidFill>
                <a:latin typeface="Myriad Pro"/>
                <a:cs typeface="Arial" pitchFamily="34" charset="0"/>
              </a:endParaRPr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333529" y="6477000"/>
              <a:ext cx="660498" cy="94312"/>
            </a:xfrm>
            <a:custGeom>
              <a:avLst/>
              <a:gdLst>
                <a:gd name="T0" fmla="*/ 3511 w 3691"/>
                <a:gd name="T1" fmla="*/ 637 h 641"/>
                <a:gd name="T2" fmla="*/ 3625 w 3691"/>
                <a:gd name="T3" fmla="*/ 591 h 641"/>
                <a:gd name="T4" fmla="*/ 3691 w 3691"/>
                <a:gd name="T5" fmla="*/ 454 h 641"/>
                <a:gd name="T6" fmla="*/ 3616 w 3691"/>
                <a:gd name="T7" fmla="*/ 313 h 641"/>
                <a:gd name="T8" fmla="*/ 3441 w 3691"/>
                <a:gd name="T9" fmla="*/ 224 h 641"/>
                <a:gd name="T10" fmla="*/ 3415 w 3691"/>
                <a:gd name="T11" fmla="*/ 147 h 641"/>
                <a:gd name="T12" fmla="*/ 3489 w 3691"/>
                <a:gd name="T13" fmla="*/ 95 h 641"/>
                <a:gd name="T14" fmla="*/ 3666 w 3691"/>
                <a:gd name="T15" fmla="*/ 31 h 641"/>
                <a:gd name="T16" fmla="*/ 3447 w 3691"/>
                <a:gd name="T17" fmla="*/ 8 h 641"/>
                <a:gd name="T18" fmla="*/ 3301 w 3691"/>
                <a:gd name="T19" fmla="*/ 142 h 641"/>
                <a:gd name="T20" fmla="*/ 3355 w 3691"/>
                <a:gd name="T21" fmla="*/ 299 h 641"/>
                <a:gd name="T22" fmla="*/ 3534 w 3691"/>
                <a:gd name="T23" fmla="*/ 392 h 641"/>
                <a:gd name="T24" fmla="*/ 3575 w 3691"/>
                <a:gd name="T25" fmla="*/ 471 h 641"/>
                <a:gd name="T26" fmla="*/ 3511 w 3691"/>
                <a:gd name="T27" fmla="*/ 540 h 641"/>
                <a:gd name="T28" fmla="*/ 3327 w 3691"/>
                <a:gd name="T29" fmla="*/ 514 h 641"/>
                <a:gd name="T30" fmla="*/ 3216 w 3691"/>
                <a:gd name="T31" fmla="*/ 537 h 641"/>
                <a:gd name="T32" fmla="*/ 2637 w 3691"/>
                <a:gd name="T33" fmla="*/ 544 h 641"/>
                <a:gd name="T34" fmla="*/ 2502 w 3691"/>
                <a:gd name="T35" fmla="*/ 526 h 641"/>
                <a:gd name="T36" fmla="*/ 2420 w 3691"/>
                <a:gd name="T37" fmla="*/ 453 h 641"/>
                <a:gd name="T38" fmla="*/ 2390 w 3691"/>
                <a:gd name="T39" fmla="*/ 282 h 641"/>
                <a:gd name="T40" fmla="*/ 2435 w 3691"/>
                <a:gd name="T41" fmla="*/ 168 h 641"/>
                <a:gd name="T42" fmla="*/ 2538 w 3691"/>
                <a:gd name="T43" fmla="*/ 102 h 641"/>
                <a:gd name="T44" fmla="*/ 2726 w 3691"/>
                <a:gd name="T45" fmla="*/ 118 h 641"/>
                <a:gd name="T46" fmla="*/ 2566 w 3691"/>
                <a:gd name="T47" fmla="*/ 2 h 641"/>
                <a:gd name="T48" fmla="*/ 2399 w 3691"/>
                <a:gd name="T49" fmla="*/ 59 h 641"/>
                <a:gd name="T50" fmla="*/ 2293 w 3691"/>
                <a:gd name="T51" fmla="*/ 190 h 641"/>
                <a:gd name="T52" fmla="*/ 2272 w 3691"/>
                <a:gd name="T53" fmla="*/ 380 h 641"/>
                <a:gd name="T54" fmla="*/ 2333 w 3691"/>
                <a:gd name="T55" fmla="*/ 534 h 641"/>
                <a:gd name="T56" fmla="*/ 2467 w 3691"/>
                <a:gd name="T57" fmla="*/ 623 h 641"/>
                <a:gd name="T58" fmla="*/ 2684 w 3691"/>
                <a:gd name="T59" fmla="*/ 632 h 641"/>
                <a:gd name="T60" fmla="*/ 1776 w 3691"/>
                <a:gd name="T61" fmla="*/ 631 h 641"/>
                <a:gd name="T62" fmla="*/ 1717 w 3691"/>
                <a:gd name="T63" fmla="*/ 518 h 641"/>
                <a:gd name="T64" fmla="*/ 1447 w 3691"/>
                <a:gd name="T65" fmla="*/ 10 h 641"/>
                <a:gd name="T66" fmla="*/ 1210 w 3691"/>
                <a:gd name="T67" fmla="*/ 97 h 641"/>
                <a:gd name="T68" fmla="*/ 1281 w 3691"/>
                <a:gd name="T69" fmla="*/ 178 h 641"/>
                <a:gd name="T70" fmla="*/ 1231 w 3691"/>
                <a:gd name="T71" fmla="*/ 277 h 641"/>
                <a:gd name="T72" fmla="*/ 1090 w 3691"/>
                <a:gd name="T73" fmla="*/ 375 h 641"/>
                <a:gd name="T74" fmla="*/ 1233 w 3691"/>
                <a:gd name="T75" fmla="*/ 415 h 641"/>
                <a:gd name="T76" fmla="*/ 1297 w 3691"/>
                <a:gd name="T77" fmla="*/ 622 h 641"/>
                <a:gd name="T78" fmla="*/ 1362 w 3691"/>
                <a:gd name="T79" fmla="*/ 436 h 641"/>
                <a:gd name="T80" fmla="*/ 1282 w 3691"/>
                <a:gd name="T81" fmla="*/ 337 h 641"/>
                <a:gd name="T82" fmla="*/ 1374 w 3691"/>
                <a:gd name="T83" fmla="*/ 258 h 641"/>
                <a:gd name="T84" fmla="*/ 1373 w 3691"/>
                <a:gd name="T85" fmla="*/ 94 h 641"/>
                <a:gd name="T86" fmla="*/ 1263 w 3691"/>
                <a:gd name="T87" fmla="*/ 17 h 641"/>
                <a:gd name="T88" fmla="*/ 995 w 3691"/>
                <a:gd name="T89" fmla="*/ 15 h 641"/>
                <a:gd name="T90" fmla="*/ 879 w 3691"/>
                <a:gd name="T91" fmla="*/ 537 h 641"/>
                <a:gd name="T92" fmla="*/ 118 w 3691"/>
                <a:gd name="T93" fmla="*/ 637 h 641"/>
                <a:gd name="T94" fmla="*/ 303 w 3691"/>
                <a:gd name="T95" fmla="*/ 613 h 641"/>
                <a:gd name="T96" fmla="*/ 388 w 3691"/>
                <a:gd name="T97" fmla="*/ 526 h 641"/>
                <a:gd name="T98" fmla="*/ 373 w 3691"/>
                <a:gd name="T99" fmla="*/ 355 h 641"/>
                <a:gd name="T100" fmla="*/ 190 w 3691"/>
                <a:gd name="T101" fmla="*/ 247 h 641"/>
                <a:gd name="T102" fmla="*/ 125 w 3691"/>
                <a:gd name="T103" fmla="*/ 177 h 641"/>
                <a:gd name="T104" fmla="*/ 163 w 3691"/>
                <a:gd name="T105" fmla="*/ 107 h 641"/>
                <a:gd name="T106" fmla="*/ 317 w 3691"/>
                <a:gd name="T107" fmla="*/ 108 h 641"/>
                <a:gd name="T108" fmla="*/ 254 w 3691"/>
                <a:gd name="T109" fmla="*/ 1 h 641"/>
                <a:gd name="T110" fmla="*/ 44 w 3691"/>
                <a:gd name="T111" fmla="*/ 77 h 641"/>
                <a:gd name="T112" fmla="*/ 29 w 3691"/>
                <a:gd name="T113" fmla="*/ 253 h 641"/>
                <a:gd name="T114" fmla="*/ 178 w 3691"/>
                <a:gd name="T115" fmla="*/ 359 h 641"/>
                <a:gd name="T116" fmla="*/ 284 w 3691"/>
                <a:gd name="T117" fmla="*/ 437 h 641"/>
                <a:gd name="T118" fmla="*/ 259 w 3691"/>
                <a:gd name="T119" fmla="*/ 524 h 641"/>
                <a:gd name="T120" fmla="*/ 112 w 3691"/>
                <a:gd name="T121" fmla="*/ 540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000000"/>
                </a:solidFill>
                <a:latin typeface="Myriad Pro"/>
                <a:cs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7239847" y="6477000"/>
              <a:ext cx="1053652" cy="94312"/>
            </a:xfrm>
            <a:custGeom>
              <a:avLst/>
              <a:gdLst>
                <a:gd name="T0" fmla="*/ 5506 w 5893"/>
                <a:gd name="T1" fmla="*/ 10 h 641"/>
                <a:gd name="T2" fmla="*/ 5169 w 5893"/>
                <a:gd name="T3" fmla="*/ 544 h 641"/>
                <a:gd name="T4" fmla="*/ 5029 w 5893"/>
                <a:gd name="T5" fmla="*/ 477 h 641"/>
                <a:gd name="T6" fmla="*/ 4982 w 5893"/>
                <a:gd name="T7" fmla="*/ 270 h 641"/>
                <a:gd name="T8" fmla="*/ 5063 w 5893"/>
                <a:gd name="T9" fmla="*/ 133 h 641"/>
                <a:gd name="T10" fmla="*/ 5293 w 5893"/>
                <a:gd name="T11" fmla="*/ 109 h 641"/>
                <a:gd name="T12" fmla="*/ 5122 w 5893"/>
                <a:gd name="T13" fmla="*/ 6 h 641"/>
                <a:gd name="T14" fmla="*/ 4924 w 5893"/>
                <a:gd name="T15" fmla="*/ 122 h 641"/>
                <a:gd name="T16" fmla="*/ 4861 w 5893"/>
                <a:gd name="T17" fmla="*/ 362 h 641"/>
                <a:gd name="T18" fmla="*/ 4955 w 5893"/>
                <a:gd name="T19" fmla="*/ 565 h 641"/>
                <a:gd name="T20" fmla="*/ 5175 w 5893"/>
                <a:gd name="T21" fmla="*/ 641 h 641"/>
                <a:gd name="T22" fmla="*/ 4373 w 5893"/>
                <a:gd name="T23" fmla="*/ 269 h 641"/>
                <a:gd name="T24" fmla="*/ 4761 w 5893"/>
                <a:gd name="T25" fmla="*/ 631 h 641"/>
                <a:gd name="T26" fmla="*/ 4630 w 5893"/>
                <a:gd name="T27" fmla="*/ 407 h 641"/>
                <a:gd name="T28" fmla="*/ 3905 w 5893"/>
                <a:gd name="T29" fmla="*/ 100 h 641"/>
                <a:gd name="T30" fmla="*/ 3809 w 5893"/>
                <a:gd name="T31" fmla="*/ 456 h 641"/>
                <a:gd name="T32" fmla="*/ 3020 w 5893"/>
                <a:gd name="T33" fmla="*/ 10 h 641"/>
                <a:gd name="T34" fmla="*/ 2324 w 5893"/>
                <a:gd name="T35" fmla="*/ 528 h 641"/>
                <a:gd name="T36" fmla="*/ 2455 w 5893"/>
                <a:gd name="T37" fmla="*/ 633 h 641"/>
                <a:gd name="T38" fmla="*/ 2663 w 5893"/>
                <a:gd name="T39" fmla="*/ 610 h 641"/>
                <a:gd name="T40" fmla="*/ 2767 w 5893"/>
                <a:gd name="T41" fmla="*/ 461 h 641"/>
                <a:gd name="T42" fmla="*/ 2644 w 5893"/>
                <a:gd name="T43" fmla="*/ 481 h 641"/>
                <a:gd name="T44" fmla="*/ 2470 w 5893"/>
                <a:gd name="T45" fmla="*/ 533 h 641"/>
                <a:gd name="T46" fmla="*/ 1803 w 5893"/>
                <a:gd name="T47" fmla="*/ 609 h 641"/>
                <a:gd name="T48" fmla="*/ 2082 w 5893"/>
                <a:gd name="T49" fmla="*/ 617 h 641"/>
                <a:gd name="T50" fmla="*/ 2191 w 5893"/>
                <a:gd name="T51" fmla="*/ 472 h 641"/>
                <a:gd name="T52" fmla="*/ 2070 w 5893"/>
                <a:gd name="T53" fmla="*/ 286 h 641"/>
                <a:gd name="T54" fmla="*/ 1914 w 5893"/>
                <a:gd name="T55" fmla="*/ 177 h 641"/>
                <a:gd name="T56" fmla="*/ 1991 w 5893"/>
                <a:gd name="T57" fmla="*/ 95 h 641"/>
                <a:gd name="T58" fmla="*/ 2106 w 5893"/>
                <a:gd name="T59" fmla="*/ 9 h 641"/>
                <a:gd name="T60" fmla="*/ 1823 w 5893"/>
                <a:gd name="T61" fmla="*/ 93 h 641"/>
                <a:gd name="T62" fmla="*/ 1869 w 5893"/>
                <a:gd name="T63" fmla="*/ 310 h 641"/>
                <a:gd name="T64" fmla="*/ 2067 w 5893"/>
                <a:gd name="T65" fmla="*/ 423 h 641"/>
                <a:gd name="T66" fmla="*/ 2031 w 5893"/>
                <a:gd name="T67" fmla="*/ 533 h 641"/>
                <a:gd name="T68" fmla="*/ 1789 w 5893"/>
                <a:gd name="T69" fmla="*/ 601 h 641"/>
                <a:gd name="T70" fmla="*/ 1348 w 5893"/>
                <a:gd name="T71" fmla="*/ 251 h 641"/>
                <a:gd name="T72" fmla="*/ 1587 w 5893"/>
                <a:gd name="T73" fmla="*/ 422 h 641"/>
                <a:gd name="T74" fmla="*/ 1300 w 5893"/>
                <a:gd name="T75" fmla="*/ 631 h 641"/>
                <a:gd name="T76" fmla="*/ 679 w 5893"/>
                <a:gd name="T77" fmla="*/ 482 h 641"/>
                <a:gd name="T78" fmla="*/ 668 w 5893"/>
                <a:gd name="T79" fmla="*/ 177 h 641"/>
                <a:gd name="T80" fmla="*/ 807 w 5893"/>
                <a:gd name="T81" fmla="*/ 91 h 641"/>
                <a:gd name="T82" fmla="*/ 944 w 5893"/>
                <a:gd name="T83" fmla="*/ 177 h 641"/>
                <a:gd name="T84" fmla="*/ 933 w 5893"/>
                <a:gd name="T85" fmla="*/ 482 h 641"/>
                <a:gd name="T86" fmla="*/ 804 w 5893"/>
                <a:gd name="T87" fmla="*/ 550 h 641"/>
                <a:gd name="T88" fmla="*/ 993 w 5893"/>
                <a:gd name="T89" fmla="*/ 575 h 641"/>
                <a:gd name="T90" fmla="*/ 1094 w 5893"/>
                <a:gd name="T91" fmla="*/ 370 h 641"/>
                <a:gd name="T92" fmla="*/ 1054 w 5893"/>
                <a:gd name="T93" fmla="*/ 137 h 641"/>
                <a:gd name="T94" fmla="*/ 890 w 5893"/>
                <a:gd name="T95" fmla="*/ 9 h 641"/>
                <a:gd name="T96" fmla="*/ 665 w 5893"/>
                <a:gd name="T97" fmla="*/ 37 h 641"/>
                <a:gd name="T98" fmla="*/ 531 w 5893"/>
                <a:gd name="T99" fmla="*/ 209 h 641"/>
                <a:gd name="T100" fmla="*/ 535 w 5893"/>
                <a:gd name="T101" fmla="*/ 452 h 641"/>
                <a:gd name="T102" fmla="*/ 670 w 5893"/>
                <a:gd name="T103" fmla="*/ 611 h 641"/>
                <a:gd name="T104" fmla="*/ 403 w 5893"/>
                <a:gd name="T105" fmla="*/ 539 h 641"/>
                <a:gd name="T106" fmla="*/ 216 w 5893"/>
                <a:gd name="T107" fmla="*/ 516 h 641"/>
                <a:gd name="T108" fmla="*/ 123 w 5893"/>
                <a:gd name="T109" fmla="*/ 371 h 641"/>
                <a:gd name="T110" fmla="*/ 160 w 5893"/>
                <a:gd name="T111" fmla="*/ 176 h 641"/>
                <a:gd name="T112" fmla="*/ 337 w 5893"/>
                <a:gd name="T113" fmla="*/ 94 h 641"/>
                <a:gd name="T114" fmla="*/ 383 w 5893"/>
                <a:gd name="T115" fmla="*/ 3 h 641"/>
                <a:gd name="T116" fmla="*/ 130 w 5893"/>
                <a:gd name="T117" fmla="*/ 59 h 641"/>
                <a:gd name="T118" fmla="*/ 6 w 5893"/>
                <a:gd name="T119" fmla="*/ 255 h 641"/>
                <a:gd name="T120" fmla="*/ 41 w 5893"/>
                <a:gd name="T121" fmla="*/ 497 h 641"/>
                <a:gd name="T122" fmla="*/ 215 w 5893"/>
                <a:gd name="T123" fmla="*/ 628 h 641"/>
                <a:gd name="T124" fmla="*/ 458 w 5893"/>
                <a:gd name="T125" fmla="*/ 523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000000"/>
                </a:solidFill>
                <a:latin typeface="Myriad Pro"/>
                <a:cs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739469" y="6478179"/>
              <a:ext cx="444621" cy="91954"/>
            </a:xfrm>
            <a:custGeom>
              <a:avLst/>
              <a:gdLst>
                <a:gd name="T0" fmla="*/ 598 w 2491"/>
                <a:gd name="T1" fmla="*/ 179 h 621"/>
                <a:gd name="T2" fmla="*/ 598 w 2491"/>
                <a:gd name="T3" fmla="*/ 0 h 621"/>
                <a:gd name="T4" fmla="*/ 524 w 2491"/>
                <a:gd name="T5" fmla="*/ 0 h 621"/>
                <a:gd name="T6" fmla="*/ 449 w 2491"/>
                <a:gd name="T7" fmla="*/ 0 h 621"/>
                <a:gd name="T8" fmla="*/ 374 w 2491"/>
                <a:gd name="T9" fmla="*/ 0 h 621"/>
                <a:gd name="T10" fmla="*/ 299 w 2491"/>
                <a:gd name="T11" fmla="*/ 0 h 621"/>
                <a:gd name="T12" fmla="*/ 224 w 2491"/>
                <a:gd name="T13" fmla="*/ 0 h 621"/>
                <a:gd name="T14" fmla="*/ 150 w 2491"/>
                <a:gd name="T15" fmla="*/ 0 h 621"/>
                <a:gd name="T16" fmla="*/ 75 w 2491"/>
                <a:gd name="T17" fmla="*/ 0 h 621"/>
                <a:gd name="T18" fmla="*/ 0 w 2491"/>
                <a:gd name="T19" fmla="*/ 0 h 621"/>
                <a:gd name="T20" fmla="*/ 0 w 2491"/>
                <a:gd name="T21" fmla="*/ 179 h 621"/>
                <a:gd name="T22" fmla="*/ 176 w 2491"/>
                <a:gd name="T23" fmla="*/ 179 h 621"/>
                <a:gd name="T24" fmla="*/ 176 w 2491"/>
                <a:gd name="T25" fmla="*/ 621 h 621"/>
                <a:gd name="T26" fmla="*/ 423 w 2491"/>
                <a:gd name="T27" fmla="*/ 621 h 621"/>
                <a:gd name="T28" fmla="*/ 423 w 2491"/>
                <a:gd name="T29" fmla="*/ 179 h 621"/>
                <a:gd name="T30" fmla="*/ 598 w 2491"/>
                <a:gd name="T31" fmla="*/ 179 h 621"/>
                <a:gd name="T32" fmla="*/ 907 w 2491"/>
                <a:gd name="T33" fmla="*/ 250 h 621"/>
                <a:gd name="T34" fmla="*/ 781 w 2491"/>
                <a:gd name="T35" fmla="*/ 621 h 621"/>
                <a:gd name="T36" fmla="*/ 539 w 2491"/>
                <a:gd name="T37" fmla="*/ 621 h 621"/>
                <a:gd name="T38" fmla="*/ 776 w 2491"/>
                <a:gd name="T39" fmla="*/ 0 h 621"/>
                <a:gd name="T40" fmla="*/ 809 w 2491"/>
                <a:gd name="T41" fmla="*/ 0 h 621"/>
                <a:gd name="T42" fmla="*/ 842 w 2491"/>
                <a:gd name="T43" fmla="*/ 0 h 621"/>
                <a:gd name="T44" fmla="*/ 874 w 2491"/>
                <a:gd name="T45" fmla="*/ 0 h 621"/>
                <a:gd name="T46" fmla="*/ 907 w 2491"/>
                <a:gd name="T47" fmla="*/ 0 h 621"/>
                <a:gd name="T48" fmla="*/ 939 w 2491"/>
                <a:gd name="T49" fmla="*/ 0 h 621"/>
                <a:gd name="T50" fmla="*/ 972 w 2491"/>
                <a:gd name="T51" fmla="*/ 0 h 621"/>
                <a:gd name="T52" fmla="*/ 1005 w 2491"/>
                <a:gd name="T53" fmla="*/ 0 h 621"/>
                <a:gd name="T54" fmla="*/ 1038 w 2491"/>
                <a:gd name="T55" fmla="*/ 0 h 621"/>
                <a:gd name="T56" fmla="*/ 1275 w 2491"/>
                <a:gd name="T57" fmla="*/ 621 h 621"/>
                <a:gd name="T58" fmla="*/ 1033 w 2491"/>
                <a:gd name="T59" fmla="*/ 621 h 621"/>
                <a:gd name="T60" fmla="*/ 907 w 2491"/>
                <a:gd name="T61" fmla="*/ 250 h 621"/>
                <a:gd name="T62" fmla="*/ 1814 w 2491"/>
                <a:gd name="T63" fmla="*/ 179 h 621"/>
                <a:gd name="T64" fmla="*/ 1814 w 2491"/>
                <a:gd name="T65" fmla="*/ 0 h 621"/>
                <a:gd name="T66" fmla="*/ 1740 w 2491"/>
                <a:gd name="T67" fmla="*/ 0 h 621"/>
                <a:gd name="T68" fmla="*/ 1665 w 2491"/>
                <a:gd name="T69" fmla="*/ 0 h 621"/>
                <a:gd name="T70" fmla="*/ 1590 w 2491"/>
                <a:gd name="T71" fmla="*/ 0 h 621"/>
                <a:gd name="T72" fmla="*/ 1515 w 2491"/>
                <a:gd name="T73" fmla="*/ 0 h 621"/>
                <a:gd name="T74" fmla="*/ 1440 w 2491"/>
                <a:gd name="T75" fmla="*/ 0 h 621"/>
                <a:gd name="T76" fmla="*/ 1366 w 2491"/>
                <a:gd name="T77" fmla="*/ 0 h 621"/>
                <a:gd name="T78" fmla="*/ 1291 w 2491"/>
                <a:gd name="T79" fmla="*/ 0 h 621"/>
                <a:gd name="T80" fmla="*/ 1216 w 2491"/>
                <a:gd name="T81" fmla="*/ 0 h 621"/>
                <a:gd name="T82" fmla="*/ 1216 w 2491"/>
                <a:gd name="T83" fmla="*/ 179 h 621"/>
                <a:gd name="T84" fmla="*/ 1391 w 2491"/>
                <a:gd name="T85" fmla="*/ 179 h 621"/>
                <a:gd name="T86" fmla="*/ 1391 w 2491"/>
                <a:gd name="T87" fmla="*/ 621 h 621"/>
                <a:gd name="T88" fmla="*/ 1639 w 2491"/>
                <a:gd name="T89" fmla="*/ 621 h 621"/>
                <a:gd name="T90" fmla="*/ 1639 w 2491"/>
                <a:gd name="T91" fmla="*/ 179 h 621"/>
                <a:gd name="T92" fmla="*/ 1814 w 2491"/>
                <a:gd name="T93" fmla="*/ 179 h 621"/>
                <a:gd name="T94" fmla="*/ 2123 w 2491"/>
                <a:gd name="T95" fmla="*/ 250 h 621"/>
                <a:gd name="T96" fmla="*/ 1996 w 2491"/>
                <a:gd name="T97" fmla="*/ 621 h 621"/>
                <a:gd name="T98" fmla="*/ 1754 w 2491"/>
                <a:gd name="T99" fmla="*/ 621 h 621"/>
                <a:gd name="T100" fmla="*/ 1991 w 2491"/>
                <a:gd name="T101" fmla="*/ 0 h 621"/>
                <a:gd name="T102" fmla="*/ 2024 w 2491"/>
                <a:gd name="T103" fmla="*/ 0 h 621"/>
                <a:gd name="T104" fmla="*/ 2057 w 2491"/>
                <a:gd name="T105" fmla="*/ 0 h 621"/>
                <a:gd name="T106" fmla="*/ 2090 w 2491"/>
                <a:gd name="T107" fmla="*/ 0 h 621"/>
                <a:gd name="T108" fmla="*/ 2123 w 2491"/>
                <a:gd name="T109" fmla="*/ 0 h 621"/>
                <a:gd name="T110" fmla="*/ 2155 w 2491"/>
                <a:gd name="T111" fmla="*/ 0 h 621"/>
                <a:gd name="T112" fmla="*/ 2188 w 2491"/>
                <a:gd name="T113" fmla="*/ 0 h 621"/>
                <a:gd name="T114" fmla="*/ 2220 w 2491"/>
                <a:gd name="T115" fmla="*/ 0 h 621"/>
                <a:gd name="T116" fmla="*/ 2253 w 2491"/>
                <a:gd name="T117" fmla="*/ 0 h 621"/>
                <a:gd name="T118" fmla="*/ 2491 w 2491"/>
                <a:gd name="T119" fmla="*/ 621 h 621"/>
                <a:gd name="T120" fmla="*/ 2248 w 2491"/>
                <a:gd name="T121" fmla="*/ 621 h 621"/>
                <a:gd name="T122" fmla="*/ 2123 w 2491"/>
                <a:gd name="T123" fmla="*/ 250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000000"/>
                </a:solidFill>
                <a:latin typeface="Myriad Pro"/>
                <a:cs typeface="Arial" pitchFamily="34" charset="0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8256328" y="6632615"/>
              <a:ext cx="1421072" cy="123785"/>
            </a:xfrm>
            <a:custGeom>
              <a:avLst/>
              <a:gdLst>
                <a:gd name="T0" fmla="*/ 805 w 7953"/>
                <a:gd name="T1" fmla="*/ 637 h 842"/>
                <a:gd name="T2" fmla="*/ 996 w 7953"/>
                <a:gd name="T3" fmla="*/ 219 h 842"/>
                <a:gd name="T4" fmla="*/ 1304 w 7953"/>
                <a:gd name="T5" fmla="*/ 357 h 842"/>
                <a:gd name="T6" fmla="*/ 1069 w 7953"/>
                <a:gd name="T7" fmla="*/ 644 h 842"/>
                <a:gd name="T8" fmla="*/ 1040 w 7953"/>
                <a:gd name="T9" fmla="*/ 573 h 842"/>
                <a:gd name="T10" fmla="*/ 1182 w 7953"/>
                <a:gd name="T11" fmla="*/ 280 h 842"/>
                <a:gd name="T12" fmla="*/ 1457 w 7953"/>
                <a:gd name="T13" fmla="*/ 426 h 842"/>
                <a:gd name="T14" fmla="*/ 1680 w 7953"/>
                <a:gd name="T15" fmla="*/ 639 h 842"/>
                <a:gd name="T16" fmla="*/ 1384 w 7953"/>
                <a:gd name="T17" fmla="*/ 480 h 842"/>
                <a:gd name="T18" fmla="*/ 1565 w 7953"/>
                <a:gd name="T19" fmla="*/ 178 h 842"/>
                <a:gd name="T20" fmla="*/ 1772 w 7953"/>
                <a:gd name="T21" fmla="*/ 419 h 842"/>
                <a:gd name="T22" fmla="*/ 1479 w 7953"/>
                <a:gd name="T23" fmla="*/ 300 h 842"/>
                <a:gd name="T24" fmla="*/ 2054 w 7953"/>
                <a:gd name="T25" fmla="*/ 179 h 842"/>
                <a:gd name="T26" fmla="*/ 2260 w 7953"/>
                <a:gd name="T27" fmla="*/ 188 h 842"/>
                <a:gd name="T28" fmla="*/ 2257 w 7953"/>
                <a:gd name="T29" fmla="*/ 15 h 842"/>
                <a:gd name="T30" fmla="*/ 2523 w 7953"/>
                <a:gd name="T31" fmla="*/ 568 h 842"/>
                <a:gd name="T32" fmla="*/ 2483 w 7953"/>
                <a:gd name="T33" fmla="*/ 627 h 842"/>
                <a:gd name="T34" fmla="*/ 2395 w 7953"/>
                <a:gd name="T35" fmla="*/ 282 h 842"/>
                <a:gd name="T36" fmla="*/ 2669 w 7953"/>
                <a:gd name="T37" fmla="*/ 201 h 842"/>
                <a:gd name="T38" fmla="*/ 2657 w 7953"/>
                <a:gd name="T39" fmla="*/ 282 h 842"/>
                <a:gd name="T40" fmla="*/ 2858 w 7953"/>
                <a:gd name="T41" fmla="*/ 220 h 842"/>
                <a:gd name="T42" fmla="*/ 3192 w 7953"/>
                <a:gd name="T43" fmla="*/ 222 h 842"/>
                <a:gd name="T44" fmla="*/ 3092 w 7953"/>
                <a:gd name="T45" fmla="*/ 249 h 842"/>
                <a:gd name="T46" fmla="*/ 3666 w 7953"/>
                <a:gd name="T47" fmla="*/ 632 h 842"/>
                <a:gd name="T48" fmla="*/ 3354 w 7953"/>
                <a:gd name="T49" fmla="*/ 500 h 842"/>
                <a:gd name="T50" fmla="*/ 3484 w 7953"/>
                <a:gd name="T51" fmla="*/ 195 h 842"/>
                <a:gd name="T52" fmla="*/ 3516 w 7953"/>
                <a:gd name="T53" fmla="*/ 256 h 842"/>
                <a:gd name="T54" fmla="*/ 3592 w 7953"/>
                <a:gd name="T55" fmla="*/ 581 h 842"/>
                <a:gd name="T56" fmla="*/ 4055 w 7953"/>
                <a:gd name="T57" fmla="*/ 577 h 842"/>
                <a:gd name="T58" fmla="*/ 3803 w 7953"/>
                <a:gd name="T59" fmla="*/ 567 h 842"/>
                <a:gd name="T60" fmla="*/ 3854 w 7953"/>
                <a:gd name="T61" fmla="*/ 210 h 842"/>
                <a:gd name="T62" fmla="*/ 4132 w 7953"/>
                <a:gd name="T63" fmla="*/ 281 h 842"/>
                <a:gd name="T64" fmla="*/ 3947 w 7953"/>
                <a:gd name="T65" fmla="*/ 237 h 842"/>
                <a:gd name="T66" fmla="*/ 4571 w 7953"/>
                <a:gd name="T67" fmla="*/ 638 h 842"/>
                <a:gd name="T68" fmla="*/ 4425 w 7953"/>
                <a:gd name="T69" fmla="*/ 355 h 842"/>
                <a:gd name="T70" fmla="*/ 4692 w 7953"/>
                <a:gd name="T71" fmla="*/ 179 h 842"/>
                <a:gd name="T72" fmla="*/ 4503 w 7953"/>
                <a:gd name="T73" fmla="*/ 378 h 842"/>
                <a:gd name="T74" fmla="*/ 4914 w 7953"/>
                <a:gd name="T75" fmla="*/ 445 h 842"/>
                <a:gd name="T76" fmla="*/ 5116 w 7953"/>
                <a:gd name="T77" fmla="*/ 642 h 842"/>
                <a:gd name="T78" fmla="*/ 4837 w 7953"/>
                <a:gd name="T79" fmla="*/ 469 h 842"/>
                <a:gd name="T80" fmla="*/ 5032 w 7953"/>
                <a:gd name="T81" fmla="*/ 177 h 842"/>
                <a:gd name="T82" fmla="*/ 5225 w 7953"/>
                <a:gd name="T83" fmla="*/ 427 h 842"/>
                <a:gd name="T84" fmla="*/ 4929 w 7953"/>
                <a:gd name="T85" fmla="*/ 310 h 842"/>
                <a:gd name="T86" fmla="*/ 5520 w 7953"/>
                <a:gd name="T87" fmla="*/ 177 h 842"/>
                <a:gd name="T88" fmla="*/ 5849 w 7953"/>
                <a:gd name="T89" fmla="*/ 249 h 842"/>
                <a:gd name="T90" fmla="*/ 5745 w 7953"/>
                <a:gd name="T91" fmla="*/ 644 h 842"/>
                <a:gd name="T92" fmla="*/ 6173 w 7953"/>
                <a:gd name="T93" fmla="*/ 588 h 842"/>
                <a:gd name="T94" fmla="*/ 5907 w 7953"/>
                <a:gd name="T95" fmla="*/ 543 h 842"/>
                <a:gd name="T96" fmla="*/ 6173 w 7953"/>
                <a:gd name="T97" fmla="*/ 317 h 842"/>
                <a:gd name="T98" fmla="*/ 6044 w 7953"/>
                <a:gd name="T99" fmla="*/ 179 h 842"/>
                <a:gd name="T100" fmla="*/ 6022 w 7953"/>
                <a:gd name="T101" fmla="*/ 438 h 842"/>
                <a:gd name="T102" fmla="*/ 6118 w 7953"/>
                <a:gd name="T103" fmla="*/ 573 h 842"/>
                <a:gd name="T104" fmla="*/ 6379 w 7953"/>
                <a:gd name="T105" fmla="*/ 72 h 842"/>
                <a:gd name="T106" fmla="*/ 6454 w 7953"/>
                <a:gd name="T107" fmla="*/ 99 h 842"/>
                <a:gd name="T108" fmla="*/ 6815 w 7953"/>
                <a:gd name="T109" fmla="*/ 177 h 842"/>
                <a:gd name="T110" fmla="*/ 6901 w 7953"/>
                <a:gd name="T111" fmla="*/ 333 h 842"/>
                <a:gd name="T112" fmla="*/ 6691 w 7953"/>
                <a:gd name="T113" fmla="*/ 329 h 842"/>
                <a:gd name="T114" fmla="*/ 7278 w 7953"/>
                <a:gd name="T115" fmla="*/ 580 h 842"/>
                <a:gd name="T116" fmla="*/ 7137 w 7953"/>
                <a:gd name="T117" fmla="*/ 188 h 842"/>
                <a:gd name="T118" fmla="*/ 7541 w 7953"/>
                <a:gd name="T119" fmla="*/ 759 h 842"/>
                <a:gd name="T120" fmla="*/ 7366 w 7953"/>
                <a:gd name="T121" fmla="*/ 188 h 842"/>
                <a:gd name="T122" fmla="*/ 7881 w 7953"/>
                <a:gd name="T123" fmla="*/ 532 h 842"/>
                <a:gd name="T124" fmla="*/ 7920 w 7953"/>
                <a:gd name="T125" fmla="*/ 642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chemeClr val="bg1"/>
                </a:solidFill>
                <a:latin typeface="Myriad Pro"/>
                <a:cs typeface="Arial" pitchFamily="34" charset="0"/>
              </a:endParaRPr>
            </a:p>
          </p:txBody>
        </p:sp>
      </p:grp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5462427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-33498"/>
            <a:ext cx="12192000" cy="849424"/>
          </a:xfrm>
          <a:prstGeom prst="rect">
            <a:avLst/>
          </a:prstGeom>
          <a:gradFill flip="none" rotWithShape="1">
            <a:gsLst>
              <a:gs pos="41000">
                <a:srgbClr val="0067AC"/>
              </a:gs>
              <a:gs pos="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r"/>
            <a:endParaRPr lang="en-US" sz="3200" b="1" kern="0" dirty="0">
              <a:solidFill>
                <a:sysClr val="window" lastClr="FFFFF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465214" y="6529768"/>
            <a:ext cx="1558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3491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66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65" y="0"/>
            <a:ext cx="10724535" cy="6856041"/>
          </a:xfrm>
          <a:prstGeom prst="rect">
            <a:avLst/>
          </a:prstGeom>
        </p:spPr>
      </p:pic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644651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8699B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05" y="109829"/>
            <a:ext cx="752892" cy="65217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57200" y="6477000"/>
            <a:ext cx="2937931" cy="279400"/>
            <a:chOff x="6739469" y="6477000"/>
            <a:chExt cx="2937931" cy="279400"/>
          </a:xfrm>
        </p:grpSpPr>
        <p:sp>
          <p:nvSpPr>
            <p:cNvPr id="16" name="AutoShape 7"/>
            <p:cNvSpPr>
              <a:spLocks noChangeAspect="1" noChangeArrowheads="1" noTextEdit="1"/>
            </p:cNvSpPr>
            <p:nvPr/>
          </p:nvSpPr>
          <p:spPr bwMode="auto">
            <a:xfrm>
              <a:off x="6739469" y="6477000"/>
              <a:ext cx="2937931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000000"/>
                </a:solidFill>
                <a:latin typeface="Myriad Pro"/>
                <a:cs typeface="Arial" pitchFamily="34" charset="0"/>
              </a:endParaRPr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333529" y="6477000"/>
              <a:ext cx="660498" cy="94312"/>
            </a:xfrm>
            <a:custGeom>
              <a:avLst/>
              <a:gdLst>
                <a:gd name="T0" fmla="*/ 3511 w 3691"/>
                <a:gd name="T1" fmla="*/ 637 h 641"/>
                <a:gd name="T2" fmla="*/ 3625 w 3691"/>
                <a:gd name="T3" fmla="*/ 591 h 641"/>
                <a:gd name="T4" fmla="*/ 3691 w 3691"/>
                <a:gd name="T5" fmla="*/ 454 h 641"/>
                <a:gd name="T6" fmla="*/ 3616 w 3691"/>
                <a:gd name="T7" fmla="*/ 313 h 641"/>
                <a:gd name="T8" fmla="*/ 3441 w 3691"/>
                <a:gd name="T9" fmla="*/ 224 h 641"/>
                <a:gd name="T10" fmla="*/ 3415 w 3691"/>
                <a:gd name="T11" fmla="*/ 147 h 641"/>
                <a:gd name="T12" fmla="*/ 3489 w 3691"/>
                <a:gd name="T13" fmla="*/ 95 h 641"/>
                <a:gd name="T14" fmla="*/ 3666 w 3691"/>
                <a:gd name="T15" fmla="*/ 31 h 641"/>
                <a:gd name="T16" fmla="*/ 3447 w 3691"/>
                <a:gd name="T17" fmla="*/ 8 h 641"/>
                <a:gd name="T18" fmla="*/ 3301 w 3691"/>
                <a:gd name="T19" fmla="*/ 142 h 641"/>
                <a:gd name="T20" fmla="*/ 3355 w 3691"/>
                <a:gd name="T21" fmla="*/ 299 h 641"/>
                <a:gd name="T22" fmla="*/ 3534 w 3691"/>
                <a:gd name="T23" fmla="*/ 392 h 641"/>
                <a:gd name="T24" fmla="*/ 3575 w 3691"/>
                <a:gd name="T25" fmla="*/ 471 h 641"/>
                <a:gd name="T26" fmla="*/ 3511 w 3691"/>
                <a:gd name="T27" fmla="*/ 540 h 641"/>
                <a:gd name="T28" fmla="*/ 3327 w 3691"/>
                <a:gd name="T29" fmla="*/ 514 h 641"/>
                <a:gd name="T30" fmla="*/ 3216 w 3691"/>
                <a:gd name="T31" fmla="*/ 537 h 641"/>
                <a:gd name="T32" fmla="*/ 2637 w 3691"/>
                <a:gd name="T33" fmla="*/ 544 h 641"/>
                <a:gd name="T34" fmla="*/ 2502 w 3691"/>
                <a:gd name="T35" fmla="*/ 526 h 641"/>
                <a:gd name="T36" fmla="*/ 2420 w 3691"/>
                <a:gd name="T37" fmla="*/ 453 h 641"/>
                <a:gd name="T38" fmla="*/ 2390 w 3691"/>
                <a:gd name="T39" fmla="*/ 282 h 641"/>
                <a:gd name="T40" fmla="*/ 2435 w 3691"/>
                <a:gd name="T41" fmla="*/ 168 h 641"/>
                <a:gd name="T42" fmla="*/ 2538 w 3691"/>
                <a:gd name="T43" fmla="*/ 102 h 641"/>
                <a:gd name="T44" fmla="*/ 2726 w 3691"/>
                <a:gd name="T45" fmla="*/ 118 h 641"/>
                <a:gd name="T46" fmla="*/ 2566 w 3691"/>
                <a:gd name="T47" fmla="*/ 2 h 641"/>
                <a:gd name="T48" fmla="*/ 2399 w 3691"/>
                <a:gd name="T49" fmla="*/ 59 h 641"/>
                <a:gd name="T50" fmla="*/ 2293 w 3691"/>
                <a:gd name="T51" fmla="*/ 190 h 641"/>
                <a:gd name="T52" fmla="*/ 2272 w 3691"/>
                <a:gd name="T53" fmla="*/ 380 h 641"/>
                <a:gd name="T54" fmla="*/ 2333 w 3691"/>
                <a:gd name="T55" fmla="*/ 534 h 641"/>
                <a:gd name="T56" fmla="*/ 2467 w 3691"/>
                <a:gd name="T57" fmla="*/ 623 h 641"/>
                <a:gd name="T58" fmla="*/ 2684 w 3691"/>
                <a:gd name="T59" fmla="*/ 632 h 641"/>
                <a:gd name="T60" fmla="*/ 1776 w 3691"/>
                <a:gd name="T61" fmla="*/ 631 h 641"/>
                <a:gd name="T62" fmla="*/ 1717 w 3691"/>
                <a:gd name="T63" fmla="*/ 518 h 641"/>
                <a:gd name="T64" fmla="*/ 1447 w 3691"/>
                <a:gd name="T65" fmla="*/ 10 h 641"/>
                <a:gd name="T66" fmla="*/ 1210 w 3691"/>
                <a:gd name="T67" fmla="*/ 97 h 641"/>
                <a:gd name="T68" fmla="*/ 1281 w 3691"/>
                <a:gd name="T69" fmla="*/ 178 h 641"/>
                <a:gd name="T70" fmla="*/ 1231 w 3691"/>
                <a:gd name="T71" fmla="*/ 277 h 641"/>
                <a:gd name="T72" fmla="*/ 1090 w 3691"/>
                <a:gd name="T73" fmla="*/ 375 h 641"/>
                <a:gd name="T74" fmla="*/ 1233 w 3691"/>
                <a:gd name="T75" fmla="*/ 415 h 641"/>
                <a:gd name="T76" fmla="*/ 1297 w 3691"/>
                <a:gd name="T77" fmla="*/ 622 h 641"/>
                <a:gd name="T78" fmla="*/ 1362 w 3691"/>
                <a:gd name="T79" fmla="*/ 436 h 641"/>
                <a:gd name="T80" fmla="*/ 1282 w 3691"/>
                <a:gd name="T81" fmla="*/ 337 h 641"/>
                <a:gd name="T82" fmla="*/ 1374 w 3691"/>
                <a:gd name="T83" fmla="*/ 258 h 641"/>
                <a:gd name="T84" fmla="*/ 1373 w 3691"/>
                <a:gd name="T85" fmla="*/ 94 h 641"/>
                <a:gd name="T86" fmla="*/ 1263 w 3691"/>
                <a:gd name="T87" fmla="*/ 17 h 641"/>
                <a:gd name="T88" fmla="*/ 995 w 3691"/>
                <a:gd name="T89" fmla="*/ 15 h 641"/>
                <a:gd name="T90" fmla="*/ 879 w 3691"/>
                <a:gd name="T91" fmla="*/ 537 h 641"/>
                <a:gd name="T92" fmla="*/ 118 w 3691"/>
                <a:gd name="T93" fmla="*/ 637 h 641"/>
                <a:gd name="T94" fmla="*/ 303 w 3691"/>
                <a:gd name="T95" fmla="*/ 613 h 641"/>
                <a:gd name="T96" fmla="*/ 388 w 3691"/>
                <a:gd name="T97" fmla="*/ 526 h 641"/>
                <a:gd name="T98" fmla="*/ 373 w 3691"/>
                <a:gd name="T99" fmla="*/ 355 h 641"/>
                <a:gd name="T100" fmla="*/ 190 w 3691"/>
                <a:gd name="T101" fmla="*/ 247 h 641"/>
                <a:gd name="T102" fmla="*/ 125 w 3691"/>
                <a:gd name="T103" fmla="*/ 177 h 641"/>
                <a:gd name="T104" fmla="*/ 163 w 3691"/>
                <a:gd name="T105" fmla="*/ 107 h 641"/>
                <a:gd name="T106" fmla="*/ 317 w 3691"/>
                <a:gd name="T107" fmla="*/ 108 h 641"/>
                <a:gd name="T108" fmla="*/ 254 w 3691"/>
                <a:gd name="T109" fmla="*/ 1 h 641"/>
                <a:gd name="T110" fmla="*/ 44 w 3691"/>
                <a:gd name="T111" fmla="*/ 77 h 641"/>
                <a:gd name="T112" fmla="*/ 29 w 3691"/>
                <a:gd name="T113" fmla="*/ 253 h 641"/>
                <a:gd name="T114" fmla="*/ 178 w 3691"/>
                <a:gd name="T115" fmla="*/ 359 h 641"/>
                <a:gd name="T116" fmla="*/ 284 w 3691"/>
                <a:gd name="T117" fmla="*/ 437 h 641"/>
                <a:gd name="T118" fmla="*/ 259 w 3691"/>
                <a:gd name="T119" fmla="*/ 524 h 641"/>
                <a:gd name="T120" fmla="*/ 112 w 3691"/>
                <a:gd name="T121" fmla="*/ 540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000000"/>
                </a:solidFill>
                <a:latin typeface="Myriad Pro"/>
                <a:cs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7239847" y="6477000"/>
              <a:ext cx="1053652" cy="94312"/>
            </a:xfrm>
            <a:custGeom>
              <a:avLst/>
              <a:gdLst>
                <a:gd name="T0" fmla="*/ 5506 w 5893"/>
                <a:gd name="T1" fmla="*/ 10 h 641"/>
                <a:gd name="T2" fmla="*/ 5169 w 5893"/>
                <a:gd name="T3" fmla="*/ 544 h 641"/>
                <a:gd name="T4" fmla="*/ 5029 w 5893"/>
                <a:gd name="T5" fmla="*/ 477 h 641"/>
                <a:gd name="T6" fmla="*/ 4982 w 5893"/>
                <a:gd name="T7" fmla="*/ 270 h 641"/>
                <a:gd name="T8" fmla="*/ 5063 w 5893"/>
                <a:gd name="T9" fmla="*/ 133 h 641"/>
                <a:gd name="T10" fmla="*/ 5293 w 5893"/>
                <a:gd name="T11" fmla="*/ 109 h 641"/>
                <a:gd name="T12" fmla="*/ 5122 w 5893"/>
                <a:gd name="T13" fmla="*/ 6 h 641"/>
                <a:gd name="T14" fmla="*/ 4924 w 5893"/>
                <a:gd name="T15" fmla="*/ 122 h 641"/>
                <a:gd name="T16" fmla="*/ 4861 w 5893"/>
                <a:gd name="T17" fmla="*/ 362 h 641"/>
                <a:gd name="T18" fmla="*/ 4955 w 5893"/>
                <a:gd name="T19" fmla="*/ 565 h 641"/>
                <a:gd name="T20" fmla="*/ 5175 w 5893"/>
                <a:gd name="T21" fmla="*/ 641 h 641"/>
                <a:gd name="T22" fmla="*/ 4373 w 5893"/>
                <a:gd name="T23" fmla="*/ 269 h 641"/>
                <a:gd name="T24" fmla="*/ 4761 w 5893"/>
                <a:gd name="T25" fmla="*/ 631 h 641"/>
                <a:gd name="T26" fmla="*/ 4630 w 5893"/>
                <a:gd name="T27" fmla="*/ 407 h 641"/>
                <a:gd name="T28" fmla="*/ 3905 w 5893"/>
                <a:gd name="T29" fmla="*/ 100 h 641"/>
                <a:gd name="T30" fmla="*/ 3809 w 5893"/>
                <a:gd name="T31" fmla="*/ 456 h 641"/>
                <a:gd name="T32" fmla="*/ 3020 w 5893"/>
                <a:gd name="T33" fmla="*/ 10 h 641"/>
                <a:gd name="T34" fmla="*/ 2324 w 5893"/>
                <a:gd name="T35" fmla="*/ 528 h 641"/>
                <a:gd name="T36" fmla="*/ 2455 w 5893"/>
                <a:gd name="T37" fmla="*/ 633 h 641"/>
                <a:gd name="T38" fmla="*/ 2663 w 5893"/>
                <a:gd name="T39" fmla="*/ 610 h 641"/>
                <a:gd name="T40" fmla="*/ 2767 w 5893"/>
                <a:gd name="T41" fmla="*/ 461 h 641"/>
                <a:gd name="T42" fmla="*/ 2644 w 5893"/>
                <a:gd name="T43" fmla="*/ 481 h 641"/>
                <a:gd name="T44" fmla="*/ 2470 w 5893"/>
                <a:gd name="T45" fmla="*/ 533 h 641"/>
                <a:gd name="T46" fmla="*/ 1803 w 5893"/>
                <a:gd name="T47" fmla="*/ 609 h 641"/>
                <a:gd name="T48" fmla="*/ 2082 w 5893"/>
                <a:gd name="T49" fmla="*/ 617 h 641"/>
                <a:gd name="T50" fmla="*/ 2191 w 5893"/>
                <a:gd name="T51" fmla="*/ 472 h 641"/>
                <a:gd name="T52" fmla="*/ 2070 w 5893"/>
                <a:gd name="T53" fmla="*/ 286 h 641"/>
                <a:gd name="T54" fmla="*/ 1914 w 5893"/>
                <a:gd name="T55" fmla="*/ 177 h 641"/>
                <a:gd name="T56" fmla="*/ 1991 w 5893"/>
                <a:gd name="T57" fmla="*/ 95 h 641"/>
                <a:gd name="T58" fmla="*/ 2106 w 5893"/>
                <a:gd name="T59" fmla="*/ 9 h 641"/>
                <a:gd name="T60" fmla="*/ 1823 w 5893"/>
                <a:gd name="T61" fmla="*/ 93 h 641"/>
                <a:gd name="T62" fmla="*/ 1869 w 5893"/>
                <a:gd name="T63" fmla="*/ 310 h 641"/>
                <a:gd name="T64" fmla="*/ 2067 w 5893"/>
                <a:gd name="T65" fmla="*/ 423 h 641"/>
                <a:gd name="T66" fmla="*/ 2031 w 5893"/>
                <a:gd name="T67" fmla="*/ 533 h 641"/>
                <a:gd name="T68" fmla="*/ 1789 w 5893"/>
                <a:gd name="T69" fmla="*/ 601 h 641"/>
                <a:gd name="T70" fmla="*/ 1348 w 5893"/>
                <a:gd name="T71" fmla="*/ 251 h 641"/>
                <a:gd name="T72" fmla="*/ 1587 w 5893"/>
                <a:gd name="T73" fmla="*/ 422 h 641"/>
                <a:gd name="T74" fmla="*/ 1300 w 5893"/>
                <a:gd name="T75" fmla="*/ 631 h 641"/>
                <a:gd name="T76" fmla="*/ 679 w 5893"/>
                <a:gd name="T77" fmla="*/ 482 h 641"/>
                <a:gd name="T78" fmla="*/ 668 w 5893"/>
                <a:gd name="T79" fmla="*/ 177 h 641"/>
                <a:gd name="T80" fmla="*/ 807 w 5893"/>
                <a:gd name="T81" fmla="*/ 91 h 641"/>
                <a:gd name="T82" fmla="*/ 944 w 5893"/>
                <a:gd name="T83" fmla="*/ 177 h 641"/>
                <a:gd name="T84" fmla="*/ 933 w 5893"/>
                <a:gd name="T85" fmla="*/ 482 h 641"/>
                <a:gd name="T86" fmla="*/ 804 w 5893"/>
                <a:gd name="T87" fmla="*/ 550 h 641"/>
                <a:gd name="T88" fmla="*/ 993 w 5893"/>
                <a:gd name="T89" fmla="*/ 575 h 641"/>
                <a:gd name="T90" fmla="*/ 1094 w 5893"/>
                <a:gd name="T91" fmla="*/ 370 h 641"/>
                <a:gd name="T92" fmla="*/ 1054 w 5893"/>
                <a:gd name="T93" fmla="*/ 137 h 641"/>
                <a:gd name="T94" fmla="*/ 890 w 5893"/>
                <a:gd name="T95" fmla="*/ 9 h 641"/>
                <a:gd name="T96" fmla="*/ 665 w 5893"/>
                <a:gd name="T97" fmla="*/ 37 h 641"/>
                <a:gd name="T98" fmla="*/ 531 w 5893"/>
                <a:gd name="T99" fmla="*/ 209 h 641"/>
                <a:gd name="T100" fmla="*/ 535 w 5893"/>
                <a:gd name="T101" fmla="*/ 452 h 641"/>
                <a:gd name="T102" fmla="*/ 670 w 5893"/>
                <a:gd name="T103" fmla="*/ 611 h 641"/>
                <a:gd name="T104" fmla="*/ 403 w 5893"/>
                <a:gd name="T105" fmla="*/ 539 h 641"/>
                <a:gd name="T106" fmla="*/ 216 w 5893"/>
                <a:gd name="T107" fmla="*/ 516 h 641"/>
                <a:gd name="T108" fmla="*/ 123 w 5893"/>
                <a:gd name="T109" fmla="*/ 371 h 641"/>
                <a:gd name="T110" fmla="*/ 160 w 5893"/>
                <a:gd name="T111" fmla="*/ 176 h 641"/>
                <a:gd name="T112" fmla="*/ 337 w 5893"/>
                <a:gd name="T113" fmla="*/ 94 h 641"/>
                <a:gd name="T114" fmla="*/ 383 w 5893"/>
                <a:gd name="T115" fmla="*/ 3 h 641"/>
                <a:gd name="T116" fmla="*/ 130 w 5893"/>
                <a:gd name="T117" fmla="*/ 59 h 641"/>
                <a:gd name="T118" fmla="*/ 6 w 5893"/>
                <a:gd name="T119" fmla="*/ 255 h 641"/>
                <a:gd name="T120" fmla="*/ 41 w 5893"/>
                <a:gd name="T121" fmla="*/ 497 h 641"/>
                <a:gd name="T122" fmla="*/ 215 w 5893"/>
                <a:gd name="T123" fmla="*/ 628 h 641"/>
                <a:gd name="T124" fmla="*/ 458 w 5893"/>
                <a:gd name="T125" fmla="*/ 523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000000"/>
                </a:solidFill>
                <a:latin typeface="Myriad Pro"/>
                <a:cs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739469" y="6478179"/>
              <a:ext cx="444621" cy="91954"/>
            </a:xfrm>
            <a:custGeom>
              <a:avLst/>
              <a:gdLst>
                <a:gd name="T0" fmla="*/ 598 w 2491"/>
                <a:gd name="T1" fmla="*/ 179 h 621"/>
                <a:gd name="T2" fmla="*/ 598 w 2491"/>
                <a:gd name="T3" fmla="*/ 0 h 621"/>
                <a:gd name="T4" fmla="*/ 524 w 2491"/>
                <a:gd name="T5" fmla="*/ 0 h 621"/>
                <a:gd name="T6" fmla="*/ 449 w 2491"/>
                <a:gd name="T7" fmla="*/ 0 h 621"/>
                <a:gd name="T8" fmla="*/ 374 w 2491"/>
                <a:gd name="T9" fmla="*/ 0 h 621"/>
                <a:gd name="T10" fmla="*/ 299 w 2491"/>
                <a:gd name="T11" fmla="*/ 0 h 621"/>
                <a:gd name="T12" fmla="*/ 224 w 2491"/>
                <a:gd name="T13" fmla="*/ 0 h 621"/>
                <a:gd name="T14" fmla="*/ 150 w 2491"/>
                <a:gd name="T15" fmla="*/ 0 h 621"/>
                <a:gd name="T16" fmla="*/ 75 w 2491"/>
                <a:gd name="T17" fmla="*/ 0 h 621"/>
                <a:gd name="T18" fmla="*/ 0 w 2491"/>
                <a:gd name="T19" fmla="*/ 0 h 621"/>
                <a:gd name="T20" fmla="*/ 0 w 2491"/>
                <a:gd name="T21" fmla="*/ 179 h 621"/>
                <a:gd name="T22" fmla="*/ 176 w 2491"/>
                <a:gd name="T23" fmla="*/ 179 h 621"/>
                <a:gd name="T24" fmla="*/ 176 w 2491"/>
                <a:gd name="T25" fmla="*/ 621 h 621"/>
                <a:gd name="T26" fmla="*/ 423 w 2491"/>
                <a:gd name="T27" fmla="*/ 621 h 621"/>
                <a:gd name="T28" fmla="*/ 423 w 2491"/>
                <a:gd name="T29" fmla="*/ 179 h 621"/>
                <a:gd name="T30" fmla="*/ 598 w 2491"/>
                <a:gd name="T31" fmla="*/ 179 h 621"/>
                <a:gd name="T32" fmla="*/ 907 w 2491"/>
                <a:gd name="T33" fmla="*/ 250 h 621"/>
                <a:gd name="T34" fmla="*/ 781 w 2491"/>
                <a:gd name="T35" fmla="*/ 621 h 621"/>
                <a:gd name="T36" fmla="*/ 539 w 2491"/>
                <a:gd name="T37" fmla="*/ 621 h 621"/>
                <a:gd name="T38" fmla="*/ 776 w 2491"/>
                <a:gd name="T39" fmla="*/ 0 h 621"/>
                <a:gd name="T40" fmla="*/ 809 w 2491"/>
                <a:gd name="T41" fmla="*/ 0 h 621"/>
                <a:gd name="T42" fmla="*/ 842 w 2491"/>
                <a:gd name="T43" fmla="*/ 0 h 621"/>
                <a:gd name="T44" fmla="*/ 874 w 2491"/>
                <a:gd name="T45" fmla="*/ 0 h 621"/>
                <a:gd name="T46" fmla="*/ 907 w 2491"/>
                <a:gd name="T47" fmla="*/ 0 h 621"/>
                <a:gd name="T48" fmla="*/ 939 w 2491"/>
                <a:gd name="T49" fmla="*/ 0 h 621"/>
                <a:gd name="T50" fmla="*/ 972 w 2491"/>
                <a:gd name="T51" fmla="*/ 0 h 621"/>
                <a:gd name="T52" fmla="*/ 1005 w 2491"/>
                <a:gd name="T53" fmla="*/ 0 h 621"/>
                <a:gd name="T54" fmla="*/ 1038 w 2491"/>
                <a:gd name="T55" fmla="*/ 0 h 621"/>
                <a:gd name="T56" fmla="*/ 1275 w 2491"/>
                <a:gd name="T57" fmla="*/ 621 h 621"/>
                <a:gd name="T58" fmla="*/ 1033 w 2491"/>
                <a:gd name="T59" fmla="*/ 621 h 621"/>
                <a:gd name="T60" fmla="*/ 907 w 2491"/>
                <a:gd name="T61" fmla="*/ 250 h 621"/>
                <a:gd name="T62" fmla="*/ 1814 w 2491"/>
                <a:gd name="T63" fmla="*/ 179 h 621"/>
                <a:gd name="T64" fmla="*/ 1814 w 2491"/>
                <a:gd name="T65" fmla="*/ 0 h 621"/>
                <a:gd name="T66" fmla="*/ 1740 w 2491"/>
                <a:gd name="T67" fmla="*/ 0 h 621"/>
                <a:gd name="T68" fmla="*/ 1665 w 2491"/>
                <a:gd name="T69" fmla="*/ 0 h 621"/>
                <a:gd name="T70" fmla="*/ 1590 w 2491"/>
                <a:gd name="T71" fmla="*/ 0 h 621"/>
                <a:gd name="T72" fmla="*/ 1515 w 2491"/>
                <a:gd name="T73" fmla="*/ 0 h 621"/>
                <a:gd name="T74" fmla="*/ 1440 w 2491"/>
                <a:gd name="T75" fmla="*/ 0 h 621"/>
                <a:gd name="T76" fmla="*/ 1366 w 2491"/>
                <a:gd name="T77" fmla="*/ 0 h 621"/>
                <a:gd name="T78" fmla="*/ 1291 w 2491"/>
                <a:gd name="T79" fmla="*/ 0 h 621"/>
                <a:gd name="T80" fmla="*/ 1216 w 2491"/>
                <a:gd name="T81" fmla="*/ 0 h 621"/>
                <a:gd name="T82" fmla="*/ 1216 w 2491"/>
                <a:gd name="T83" fmla="*/ 179 h 621"/>
                <a:gd name="T84" fmla="*/ 1391 w 2491"/>
                <a:gd name="T85" fmla="*/ 179 h 621"/>
                <a:gd name="T86" fmla="*/ 1391 w 2491"/>
                <a:gd name="T87" fmla="*/ 621 h 621"/>
                <a:gd name="T88" fmla="*/ 1639 w 2491"/>
                <a:gd name="T89" fmla="*/ 621 h 621"/>
                <a:gd name="T90" fmla="*/ 1639 w 2491"/>
                <a:gd name="T91" fmla="*/ 179 h 621"/>
                <a:gd name="T92" fmla="*/ 1814 w 2491"/>
                <a:gd name="T93" fmla="*/ 179 h 621"/>
                <a:gd name="T94" fmla="*/ 2123 w 2491"/>
                <a:gd name="T95" fmla="*/ 250 h 621"/>
                <a:gd name="T96" fmla="*/ 1996 w 2491"/>
                <a:gd name="T97" fmla="*/ 621 h 621"/>
                <a:gd name="T98" fmla="*/ 1754 w 2491"/>
                <a:gd name="T99" fmla="*/ 621 h 621"/>
                <a:gd name="T100" fmla="*/ 1991 w 2491"/>
                <a:gd name="T101" fmla="*/ 0 h 621"/>
                <a:gd name="T102" fmla="*/ 2024 w 2491"/>
                <a:gd name="T103" fmla="*/ 0 h 621"/>
                <a:gd name="T104" fmla="*/ 2057 w 2491"/>
                <a:gd name="T105" fmla="*/ 0 h 621"/>
                <a:gd name="T106" fmla="*/ 2090 w 2491"/>
                <a:gd name="T107" fmla="*/ 0 h 621"/>
                <a:gd name="T108" fmla="*/ 2123 w 2491"/>
                <a:gd name="T109" fmla="*/ 0 h 621"/>
                <a:gd name="T110" fmla="*/ 2155 w 2491"/>
                <a:gd name="T111" fmla="*/ 0 h 621"/>
                <a:gd name="T112" fmla="*/ 2188 w 2491"/>
                <a:gd name="T113" fmla="*/ 0 h 621"/>
                <a:gd name="T114" fmla="*/ 2220 w 2491"/>
                <a:gd name="T115" fmla="*/ 0 h 621"/>
                <a:gd name="T116" fmla="*/ 2253 w 2491"/>
                <a:gd name="T117" fmla="*/ 0 h 621"/>
                <a:gd name="T118" fmla="*/ 2491 w 2491"/>
                <a:gd name="T119" fmla="*/ 621 h 621"/>
                <a:gd name="T120" fmla="*/ 2248 w 2491"/>
                <a:gd name="T121" fmla="*/ 621 h 621"/>
                <a:gd name="T122" fmla="*/ 2123 w 2491"/>
                <a:gd name="T123" fmla="*/ 250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000000"/>
                </a:solidFill>
                <a:latin typeface="Myriad Pro"/>
                <a:cs typeface="Arial" pitchFamily="34" charset="0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8256328" y="6632615"/>
              <a:ext cx="1421072" cy="123785"/>
            </a:xfrm>
            <a:custGeom>
              <a:avLst/>
              <a:gdLst>
                <a:gd name="T0" fmla="*/ 805 w 7953"/>
                <a:gd name="T1" fmla="*/ 637 h 842"/>
                <a:gd name="T2" fmla="*/ 996 w 7953"/>
                <a:gd name="T3" fmla="*/ 219 h 842"/>
                <a:gd name="T4" fmla="*/ 1304 w 7953"/>
                <a:gd name="T5" fmla="*/ 357 h 842"/>
                <a:gd name="T6" fmla="*/ 1069 w 7953"/>
                <a:gd name="T7" fmla="*/ 644 h 842"/>
                <a:gd name="T8" fmla="*/ 1040 w 7953"/>
                <a:gd name="T9" fmla="*/ 573 h 842"/>
                <a:gd name="T10" fmla="*/ 1182 w 7953"/>
                <a:gd name="T11" fmla="*/ 280 h 842"/>
                <a:gd name="T12" fmla="*/ 1457 w 7953"/>
                <a:gd name="T13" fmla="*/ 426 h 842"/>
                <a:gd name="T14" fmla="*/ 1680 w 7953"/>
                <a:gd name="T15" fmla="*/ 639 h 842"/>
                <a:gd name="T16" fmla="*/ 1384 w 7953"/>
                <a:gd name="T17" fmla="*/ 480 h 842"/>
                <a:gd name="T18" fmla="*/ 1565 w 7953"/>
                <a:gd name="T19" fmla="*/ 178 h 842"/>
                <a:gd name="T20" fmla="*/ 1772 w 7953"/>
                <a:gd name="T21" fmla="*/ 419 h 842"/>
                <a:gd name="T22" fmla="*/ 1479 w 7953"/>
                <a:gd name="T23" fmla="*/ 300 h 842"/>
                <a:gd name="T24" fmla="*/ 2054 w 7953"/>
                <a:gd name="T25" fmla="*/ 179 h 842"/>
                <a:gd name="T26" fmla="*/ 2260 w 7953"/>
                <a:gd name="T27" fmla="*/ 188 h 842"/>
                <a:gd name="T28" fmla="*/ 2257 w 7953"/>
                <a:gd name="T29" fmla="*/ 15 h 842"/>
                <a:gd name="T30" fmla="*/ 2523 w 7953"/>
                <a:gd name="T31" fmla="*/ 568 h 842"/>
                <a:gd name="T32" fmla="*/ 2483 w 7953"/>
                <a:gd name="T33" fmla="*/ 627 h 842"/>
                <a:gd name="T34" fmla="*/ 2395 w 7953"/>
                <a:gd name="T35" fmla="*/ 282 h 842"/>
                <a:gd name="T36" fmla="*/ 2669 w 7953"/>
                <a:gd name="T37" fmla="*/ 201 h 842"/>
                <a:gd name="T38" fmla="*/ 2657 w 7953"/>
                <a:gd name="T39" fmla="*/ 282 h 842"/>
                <a:gd name="T40" fmla="*/ 2858 w 7953"/>
                <a:gd name="T41" fmla="*/ 220 h 842"/>
                <a:gd name="T42" fmla="*/ 3192 w 7953"/>
                <a:gd name="T43" fmla="*/ 222 h 842"/>
                <a:gd name="T44" fmla="*/ 3092 w 7953"/>
                <a:gd name="T45" fmla="*/ 249 h 842"/>
                <a:gd name="T46" fmla="*/ 3666 w 7953"/>
                <a:gd name="T47" fmla="*/ 632 h 842"/>
                <a:gd name="T48" fmla="*/ 3354 w 7953"/>
                <a:gd name="T49" fmla="*/ 500 h 842"/>
                <a:gd name="T50" fmla="*/ 3484 w 7953"/>
                <a:gd name="T51" fmla="*/ 195 h 842"/>
                <a:gd name="T52" fmla="*/ 3516 w 7953"/>
                <a:gd name="T53" fmla="*/ 256 h 842"/>
                <a:gd name="T54" fmla="*/ 3592 w 7953"/>
                <a:gd name="T55" fmla="*/ 581 h 842"/>
                <a:gd name="T56" fmla="*/ 4055 w 7953"/>
                <a:gd name="T57" fmla="*/ 577 h 842"/>
                <a:gd name="T58" fmla="*/ 3803 w 7953"/>
                <a:gd name="T59" fmla="*/ 567 h 842"/>
                <a:gd name="T60" fmla="*/ 3854 w 7953"/>
                <a:gd name="T61" fmla="*/ 210 h 842"/>
                <a:gd name="T62" fmla="*/ 4132 w 7953"/>
                <a:gd name="T63" fmla="*/ 281 h 842"/>
                <a:gd name="T64" fmla="*/ 3947 w 7953"/>
                <a:gd name="T65" fmla="*/ 237 h 842"/>
                <a:gd name="T66" fmla="*/ 4571 w 7953"/>
                <a:gd name="T67" fmla="*/ 638 h 842"/>
                <a:gd name="T68" fmla="*/ 4425 w 7953"/>
                <a:gd name="T69" fmla="*/ 355 h 842"/>
                <a:gd name="T70" fmla="*/ 4692 w 7953"/>
                <a:gd name="T71" fmla="*/ 179 h 842"/>
                <a:gd name="T72" fmla="*/ 4503 w 7953"/>
                <a:gd name="T73" fmla="*/ 378 h 842"/>
                <a:gd name="T74" fmla="*/ 4914 w 7953"/>
                <a:gd name="T75" fmla="*/ 445 h 842"/>
                <a:gd name="T76" fmla="*/ 5116 w 7953"/>
                <a:gd name="T77" fmla="*/ 642 h 842"/>
                <a:gd name="T78" fmla="*/ 4837 w 7953"/>
                <a:gd name="T79" fmla="*/ 469 h 842"/>
                <a:gd name="T80" fmla="*/ 5032 w 7953"/>
                <a:gd name="T81" fmla="*/ 177 h 842"/>
                <a:gd name="T82" fmla="*/ 5225 w 7953"/>
                <a:gd name="T83" fmla="*/ 427 h 842"/>
                <a:gd name="T84" fmla="*/ 4929 w 7953"/>
                <a:gd name="T85" fmla="*/ 310 h 842"/>
                <a:gd name="T86" fmla="*/ 5520 w 7953"/>
                <a:gd name="T87" fmla="*/ 177 h 842"/>
                <a:gd name="T88" fmla="*/ 5849 w 7953"/>
                <a:gd name="T89" fmla="*/ 249 h 842"/>
                <a:gd name="T90" fmla="*/ 5745 w 7953"/>
                <a:gd name="T91" fmla="*/ 644 h 842"/>
                <a:gd name="T92" fmla="*/ 6173 w 7953"/>
                <a:gd name="T93" fmla="*/ 588 h 842"/>
                <a:gd name="T94" fmla="*/ 5907 w 7953"/>
                <a:gd name="T95" fmla="*/ 543 h 842"/>
                <a:gd name="T96" fmla="*/ 6173 w 7953"/>
                <a:gd name="T97" fmla="*/ 317 h 842"/>
                <a:gd name="T98" fmla="*/ 6044 w 7953"/>
                <a:gd name="T99" fmla="*/ 179 h 842"/>
                <a:gd name="T100" fmla="*/ 6022 w 7953"/>
                <a:gd name="T101" fmla="*/ 438 h 842"/>
                <a:gd name="T102" fmla="*/ 6118 w 7953"/>
                <a:gd name="T103" fmla="*/ 573 h 842"/>
                <a:gd name="T104" fmla="*/ 6379 w 7953"/>
                <a:gd name="T105" fmla="*/ 72 h 842"/>
                <a:gd name="T106" fmla="*/ 6454 w 7953"/>
                <a:gd name="T107" fmla="*/ 99 h 842"/>
                <a:gd name="T108" fmla="*/ 6815 w 7953"/>
                <a:gd name="T109" fmla="*/ 177 h 842"/>
                <a:gd name="T110" fmla="*/ 6901 w 7953"/>
                <a:gd name="T111" fmla="*/ 333 h 842"/>
                <a:gd name="T112" fmla="*/ 6691 w 7953"/>
                <a:gd name="T113" fmla="*/ 329 h 842"/>
                <a:gd name="T114" fmla="*/ 7278 w 7953"/>
                <a:gd name="T115" fmla="*/ 580 h 842"/>
                <a:gd name="T116" fmla="*/ 7137 w 7953"/>
                <a:gd name="T117" fmla="*/ 188 h 842"/>
                <a:gd name="T118" fmla="*/ 7541 w 7953"/>
                <a:gd name="T119" fmla="*/ 759 h 842"/>
                <a:gd name="T120" fmla="*/ 7366 w 7953"/>
                <a:gd name="T121" fmla="*/ 188 h 842"/>
                <a:gd name="T122" fmla="*/ 7881 w 7953"/>
                <a:gd name="T123" fmla="*/ 532 h 842"/>
                <a:gd name="T124" fmla="*/ 7920 w 7953"/>
                <a:gd name="T125" fmla="*/ 642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chemeClr val="bg1"/>
                </a:solidFill>
                <a:latin typeface="Myriad Pro"/>
                <a:cs typeface="Arial" pitchFamily="34" charset="0"/>
              </a:endParaRPr>
            </a:p>
          </p:txBody>
        </p:sp>
      </p:grp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5462427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800100"/>
            <a:ext cx="11887200" cy="0"/>
          </a:xfrm>
          <a:prstGeom prst="line">
            <a:avLst/>
          </a:prstGeom>
          <a:ln>
            <a:solidFill>
              <a:srgbClr val="1637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71"/>
          <p:cNvSpPr txBox="1">
            <a:spLocks noChangeArrowheads="1"/>
          </p:cNvSpPr>
          <p:nvPr userDrawn="1"/>
        </p:nvSpPr>
        <p:spPr bwMode="auto">
          <a:xfrm>
            <a:off x="5791272" y="647407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725" tIns="42863" rIns="85725" bIns="42863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857228">
              <a:defRPr/>
            </a:pPr>
            <a:fld id="{13B55AB4-0D57-4FBE-946B-A81E4A9D2A4C}" type="slidenum">
              <a:rPr lang="en-US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857228">
                <a:defRPr/>
              </a:pPr>
              <a:t>‹#›</a:t>
            </a:fld>
            <a:r>
              <a:rPr lang="en-US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sp>
        <p:nvSpPr>
          <p:cNvPr id="21" name="Freeform 13"/>
          <p:cNvSpPr>
            <a:spLocks noEditPoints="1"/>
          </p:cNvSpPr>
          <p:nvPr userDrawn="1"/>
        </p:nvSpPr>
        <p:spPr bwMode="auto">
          <a:xfrm flipH="1">
            <a:off x="7" y="6335710"/>
            <a:ext cx="2197100" cy="527405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endParaRPr lang="en-US" sz="2250" dirty="0">
              <a:solidFill>
                <a:srgbClr val="000000"/>
              </a:solidFill>
            </a:endParaRPr>
          </a:p>
        </p:txBody>
      </p:sp>
      <p:sp>
        <p:nvSpPr>
          <p:cNvPr id="22" name="Freeform 21"/>
          <p:cNvSpPr>
            <a:spLocks noEditPoints="1"/>
          </p:cNvSpPr>
          <p:nvPr userDrawn="1"/>
        </p:nvSpPr>
        <p:spPr bwMode="auto">
          <a:xfrm>
            <a:off x="11234730" y="6593451"/>
            <a:ext cx="652551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endParaRPr lang="en-US" sz="2250" dirty="0">
              <a:solidFill>
                <a:prstClr val="white"/>
              </a:solidFill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auto">
          <a:xfrm>
            <a:off x="10154136" y="6593451"/>
            <a:ext cx="1040972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endParaRPr lang="en-US" sz="2250" dirty="0">
              <a:solidFill>
                <a:prstClr val="white"/>
              </a:solidFill>
            </a:endParaRPr>
          </a:p>
        </p:txBody>
      </p:sp>
      <p:sp>
        <p:nvSpPr>
          <p:cNvPr id="24" name="Freeform 23"/>
          <p:cNvSpPr>
            <a:spLocks noEditPoints="1"/>
          </p:cNvSpPr>
          <p:nvPr userDrawn="1"/>
        </p:nvSpPr>
        <p:spPr bwMode="auto">
          <a:xfrm>
            <a:off x="9659850" y="6594856"/>
            <a:ext cx="439271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endParaRPr lang="en-US" sz="22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66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65" y="0"/>
            <a:ext cx="10724535" cy="6856041"/>
          </a:xfrm>
          <a:prstGeom prst="rect">
            <a:avLst/>
          </a:prstGeom>
        </p:spPr>
      </p:pic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644651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8699B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05" y="109829"/>
            <a:ext cx="752892" cy="65217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57200" y="6477000"/>
            <a:ext cx="2937931" cy="279400"/>
            <a:chOff x="6739469" y="6477000"/>
            <a:chExt cx="2937931" cy="279400"/>
          </a:xfrm>
        </p:grpSpPr>
        <p:sp>
          <p:nvSpPr>
            <p:cNvPr id="16" name="AutoShape 7"/>
            <p:cNvSpPr>
              <a:spLocks noChangeAspect="1" noChangeArrowheads="1" noTextEdit="1"/>
            </p:cNvSpPr>
            <p:nvPr/>
          </p:nvSpPr>
          <p:spPr bwMode="auto">
            <a:xfrm>
              <a:off x="6739469" y="6477000"/>
              <a:ext cx="2937931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000000"/>
                </a:solidFill>
                <a:latin typeface="Myriad Pro"/>
                <a:cs typeface="Arial" pitchFamily="34" charset="0"/>
              </a:endParaRPr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333529" y="6477000"/>
              <a:ext cx="660498" cy="94312"/>
            </a:xfrm>
            <a:custGeom>
              <a:avLst/>
              <a:gdLst>
                <a:gd name="T0" fmla="*/ 3511 w 3691"/>
                <a:gd name="T1" fmla="*/ 637 h 641"/>
                <a:gd name="T2" fmla="*/ 3625 w 3691"/>
                <a:gd name="T3" fmla="*/ 591 h 641"/>
                <a:gd name="T4" fmla="*/ 3691 w 3691"/>
                <a:gd name="T5" fmla="*/ 454 h 641"/>
                <a:gd name="T6" fmla="*/ 3616 w 3691"/>
                <a:gd name="T7" fmla="*/ 313 h 641"/>
                <a:gd name="T8" fmla="*/ 3441 w 3691"/>
                <a:gd name="T9" fmla="*/ 224 h 641"/>
                <a:gd name="T10" fmla="*/ 3415 w 3691"/>
                <a:gd name="T11" fmla="*/ 147 h 641"/>
                <a:gd name="T12" fmla="*/ 3489 w 3691"/>
                <a:gd name="T13" fmla="*/ 95 h 641"/>
                <a:gd name="T14" fmla="*/ 3666 w 3691"/>
                <a:gd name="T15" fmla="*/ 31 h 641"/>
                <a:gd name="T16" fmla="*/ 3447 w 3691"/>
                <a:gd name="T17" fmla="*/ 8 h 641"/>
                <a:gd name="T18" fmla="*/ 3301 w 3691"/>
                <a:gd name="T19" fmla="*/ 142 h 641"/>
                <a:gd name="T20" fmla="*/ 3355 w 3691"/>
                <a:gd name="T21" fmla="*/ 299 h 641"/>
                <a:gd name="T22" fmla="*/ 3534 w 3691"/>
                <a:gd name="T23" fmla="*/ 392 h 641"/>
                <a:gd name="T24" fmla="*/ 3575 w 3691"/>
                <a:gd name="T25" fmla="*/ 471 h 641"/>
                <a:gd name="T26" fmla="*/ 3511 w 3691"/>
                <a:gd name="T27" fmla="*/ 540 h 641"/>
                <a:gd name="T28" fmla="*/ 3327 w 3691"/>
                <a:gd name="T29" fmla="*/ 514 h 641"/>
                <a:gd name="T30" fmla="*/ 3216 w 3691"/>
                <a:gd name="T31" fmla="*/ 537 h 641"/>
                <a:gd name="T32" fmla="*/ 2637 w 3691"/>
                <a:gd name="T33" fmla="*/ 544 h 641"/>
                <a:gd name="T34" fmla="*/ 2502 w 3691"/>
                <a:gd name="T35" fmla="*/ 526 h 641"/>
                <a:gd name="T36" fmla="*/ 2420 w 3691"/>
                <a:gd name="T37" fmla="*/ 453 h 641"/>
                <a:gd name="T38" fmla="*/ 2390 w 3691"/>
                <a:gd name="T39" fmla="*/ 282 h 641"/>
                <a:gd name="T40" fmla="*/ 2435 w 3691"/>
                <a:gd name="T41" fmla="*/ 168 h 641"/>
                <a:gd name="T42" fmla="*/ 2538 w 3691"/>
                <a:gd name="T43" fmla="*/ 102 h 641"/>
                <a:gd name="T44" fmla="*/ 2726 w 3691"/>
                <a:gd name="T45" fmla="*/ 118 h 641"/>
                <a:gd name="T46" fmla="*/ 2566 w 3691"/>
                <a:gd name="T47" fmla="*/ 2 h 641"/>
                <a:gd name="T48" fmla="*/ 2399 w 3691"/>
                <a:gd name="T49" fmla="*/ 59 h 641"/>
                <a:gd name="T50" fmla="*/ 2293 w 3691"/>
                <a:gd name="T51" fmla="*/ 190 h 641"/>
                <a:gd name="T52" fmla="*/ 2272 w 3691"/>
                <a:gd name="T53" fmla="*/ 380 h 641"/>
                <a:gd name="T54" fmla="*/ 2333 w 3691"/>
                <a:gd name="T55" fmla="*/ 534 h 641"/>
                <a:gd name="T56" fmla="*/ 2467 w 3691"/>
                <a:gd name="T57" fmla="*/ 623 h 641"/>
                <a:gd name="T58" fmla="*/ 2684 w 3691"/>
                <a:gd name="T59" fmla="*/ 632 h 641"/>
                <a:gd name="T60" fmla="*/ 1776 w 3691"/>
                <a:gd name="T61" fmla="*/ 631 h 641"/>
                <a:gd name="T62" fmla="*/ 1717 w 3691"/>
                <a:gd name="T63" fmla="*/ 518 h 641"/>
                <a:gd name="T64" fmla="*/ 1447 w 3691"/>
                <a:gd name="T65" fmla="*/ 10 h 641"/>
                <a:gd name="T66" fmla="*/ 1210 w 3691"/>
                <a:gd name="T67" fmla="*/ 97 h 641"/>
                <a:gd name="T68" fmla="*/ 1281 w 3691"/>
                <a:gd name="T69" fmla="*/ 178 h 641"/>
                <a:gd name="T70" fmla="*/ 1231 w 3691"/>
                <a:gd name="T71" fmla="*/ 277 h 641"/>
                <a:gd name="T72" fmla="*/ 1090 w 3691"/>
                <a:gd name="T73" fmla="*/ 375 h 641"/>
                <a:gd name="T74" fmla="*/ 1233 w 3691"/>
                <a:gd name="T75" fmla="*/ 415 h 641"/>
                <a:gd name="T76" fmla="*/ 1297 w 3691"/>
                <a:gd name="T77" fmla="*/ 622 h 641"/>
                <a:gd name="T78" fmla="*/ 1362 w 3691"/>
                <a:gd name="T79" fmla="*/ 436 h 641"/>
                <a:gd name="T80" fmla="*/ 1282 w 3691"/>
                <a:gd name="T81" fmla="*/ 337 h 641"/>
                <a:gd name="T82" fmla="*/ 1374 w 3691"/>
                <a:gd name="T83" fmla="*/ 258 h 641"/>
                <a:gd name="T84" fmla="*/ 1373 w 3691"/>
                <a:gd name="T85" fmla="*/ 94 h 641"/>
                <a:gd name="T86" fmla="*/ 1263 w 3691"/>
                <a:gd name="T87" fmla="*/ 17 h 641"/>
                <a:gd name="T88" fmla="*/ 995 w 3691"/>
                <a:gd name="T89" fmla="*/ 15 h 641"/>
                <a:gd name="T90" fmla="*/ 879 w 3691"/>
                <a:gd name="T91" fmla="*/ 537 h 641"/>
                <a:gd name="T92" fmla="*/ 118 w 3691"/>
                <a:gd name="T93" fmla="*/ 637 h 641"/>
                <a:gd name="T94" fmla="*/ 303 w 3691"/>
                <a:gd name="T95" fmla="*/ 613 h 641"/>
                <a:gd name="T96" fmla="*/ 388 w 3691"/>
                <a:gd name="T97" fmla="*/ 526 h 641"/>
                <a:gd name="T98" fmla="*/ 373 w 3691"/>
                <a:gd name="T99" fmla="*/ 355 h 641"/>
                <a:gd name="T100" fmla="*/ 190 w 3691"/>
                <a:gd name="T101" fmla="*/ 247 h 641"/>
                <a:gd name="T102" fmla="*/ 125 w 3691"/>
                <a:gd name="T103" fmla="*/ 177 h 641"/>
                <a:gd name="T104" fmla="*/ 163 w 3691"/>
                <a:gd name="T105" fmla="*/ 107 h 641"/>
                <a:gd name="T106" fmla="*/ 317 w 3691"/>
                <a:gd name="T107" fmla="*/ 108 h 641"/>
                <a:gd name="T108" fmla="*/ 254 w 3691"/>
                <a:gd name="T109" fmla="*/ 1 h 641"/>
                <a:gd name="T110" fmla="*/ 44 w 3691"/>
                <a:gd name="T111" fmla="*/ 77 h 641"/>
                <a:gd name="T112" fmla="*/ 29 w 3691"/>
                <a:gd name="T113" fmla="*/ 253 h 641"/>
                <a:gd name="T114" fmla="*/ 178 w 3691"/>
                <a:gd name="T115" fmla="*/ 359 h 641"/>
                <a:gd name="T116" fmla="*/ 284 w 3691"/>
                <a:gd name="T117" fmla="*/ 437 h 641"/>
                <a:gd name="T118" fmla="*/ 259 w 3691"/>
                <a:gd name="T119" fmla="*/ 524 h 641"/>
                <a:gd name="T120" fmla="*/ 112 w 3691"/>
                <a:gd name="T121" fmla="*/ 540 h 6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000000"/>
                </a:solidFill>
                <a:latin typeface="Myriad Pro"/>
                <a:cs typeface="Arial" pitchFamily="34" charset="0"/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/>
          </p:nvSpPr>
          <p:spPr bwMode="auto">
            <a:xfrm>
              <a:off x="7239847" y="6477000"/>
              <a:ext cx="1053652" cy="94312"/>
            </a:xfrm>
            <a:custGeom>
              <a:avLst/>
              <a:gdLst>
                <a:gd name="T0" fmla="*/ 5506 w 5893"/>
                <a:gd name="T1" fmla="*/ 10 h 641"/>
                <a:gd name="T2" fmla="*/ 5169 w 5893"/>
                <a:gd name="T3" fmla="*/ 544 h 641"/>
                <a:gd name="T4" fmla="*/ 5029 w 5893"/>
                <a:gd name="T5" fmla="*/ 477 h 641"/>
                <a:gd name="T6" fmla="*/ 4982 w 5893"/>
                <a:gd name="T7" fmla="*/ 270 h 641"/>
                <a:gd name="T8" fmla="*/ 5063 w 5893"/>
                <a:gd name="T9" fmla="*/ 133 h 641"/>
                <a:gd name="T10" fmla="*/ 5293 w 5893"/>
                <a:gd name="T11" fmla="*/ 109 h 641"/>
                <a:gd name="T12" fmla="*/ 5122 w 5893"/>
                <a:gd name="T13" fmla="*/ 6 h 641"/>
                <a:gd name="T14" fmla="*/ 4924 w 5893"/>
                <a:gd name="T15" fmla="*/ 122 h 641"/>
                <a:gd name="T16" fmla="*/ 4861 w 5893"/>
                <a:gd name="T17" fmla="*/ 362 h 641"/>
                <a:gd name="T18" fmla="*/ 4955 w 5893"/>
                <a:gd name="T19" fmla="*/ 565 h 641"/>
                <a:gd name="T20" fmla="*/ 5175 w 5893"/>
                <a:gd name="T21" fmla="*/ 641 h 641"/>
                <a:gd name="T22" fmla="*/ 4373 w 5893"/>
                <a:gd name="T23" fmla="*/ 269 h 641"/>
                <a:gd name="T24" fmla="*/ 4761 w 5893"/>
                <a:gd name="T25" fmla="*/ 631 h 641"/>
                <a:gd name="T26" fmla="*/ 4630 w 5893"/>
                <a:gd name="T27" fmla="*/ 407 h 641"/>
                <a:gd name="T28" fmla="*/ 3905 w 5893"/>
                <a:gd name="T29" fmla="*/ 100 h 641"/>
                <a:gd name="T30" fmla="*/ 3809 w 5893"/>
                <a:gd name="T31" fmla="*/ 456 h 641"/>
                <a:gd name="T32" fmla="*/ 3020 w 5893"/>
                <a:gd name="T33" fmla="*/ 10 h 641"/>
                <a:gd name="T34" fmla="*/ 2324 w 5893"/>
                <a:gd name="T35" fmla="*/ 528 h 641"/>
                <a:gd name="T36" fmla="*/ 2455 w 5893"/>
                <a:gd name="T37" fmla="*/ 633 h 641"/>
                <a:gd name="T38" fmla="*/ 2663 w 5893"/>
                <a:gd name="T39" fmla="*/ 610 h 641"/>
                <a:gd name="T40" fmla="*/ 2767 w 5893"/>
                <a:gd name="T41" fmla="*/ 461 h 641"/>
                <a:gd name="T42" fmla="*/ 2644 w 5893"/>
                <a:gd name="T43" fmla="*/ 481 h 641"/>
                <a:gd name="T44" fmla="*/ 2470 w 5893"/>
                <a:gd name="T45" fmla="*/ 533 h 641"/>
                <a:gd name="T46" fmla="*/ 1803 w 5893"/>
                <a:gd name="T47" fmla="*/ 609 h 641"/>
                <a:gd name="T48" fmla="*/ 2082 w 5893"/>
                <a:gd name="T49" fmla="*/ 617 h 641"/>
                <a:gd name="T50" fmla="*/ 2191 w 5893"/>
                <a:gd name="T51" fmla="*/ 472 h 641"/>
                <a:gd name="T52" fmla="*/ 2070 w 5893"/>
                <a:gd name="T53" fmla="*/ 286 h 641"/>
                <a:gd name="T54" fmla="*/ 1914 w 5893"/>
                <a:gd name="T55" fmla="*/ 177 h 641"/>
                <a:gd name="T56" fmla="*/ 1991 w 5893"/>
                <a:gd name="T57" fmla="*/ 95 h 641"/>
                <a:gd name="T58" fmla="*/ 2106 w 5893"/>
                <a:gd name="T59" fmla="*/ 9 h 641"/>
                <a:gd name="T60" fmla="*/ 1823 w 5893"/>
                <a:gd name="T61" fmla="*/ 93 h 641"/>
                <a:gd name="T62" fmla="*/ 1869 w 5893"/>
                <a:gd name="T63" fmla="*/ 310 h 641"/>
                <a:gd name="T64" fmla="*/ 2067 w 5893"/>
                <a:gd name="T65" fmla="*/ 423 h 641"/>
                <a:gd name="T66" fmla="*/ 2031 w 5893"/>
                <a:gd name="T67" fmla="*/ 533 h 641"/>
                <a:gd name="T68" fmla="*/ 1789 w 5893"/>
                <a:gd name="T69" fmla="*/ 601 h 641"/>
                <a:gd name="T70" fmla="*/ 1348 w 5893"/>
                <a:gd name="T71" fmla="*/ 251 h 641"/>
                <a:gd name="T72" fmla="*/ 1587 w 5893"/>
                <a:gd name="T73" fmla="*/ 422 h 641"/>
                <a:gd name="T74" fmla="*/ 1300 w 5893"/>
                <a:gd name="T75" fmla="*/ 631 h 641"/>
                <a:gd name="T76" fmla="*/ 679 w 5893"/>
                <a:gd name="T77" fmla="*/ 482 h 641"/>
                <a:gd name="T78" fmla="*/ 668 w 5893"/>
                <a:gd name="T79" fmla="*/ 177 h 641"/>
                <a:gd name="T80" fmla="*/ 807 w 5893"/>
                <a:gd name="T81" fmla="*/ 91 h 641"/>
                <a:gd name="T82" fmla="*/ 944 w 5893"/>
                <a:gd name="T83" fmla="*/ 177 h 641"/>
                <a:gd name="T84" fmla="*/ 933 w 5893"/>
                <a:gd name="T85" fmla="*/ 482 h 641"/>
                <a:gd name="T86" fmla="*/ 804 w 5893"/>
                <a:gd name="T87" fmla="*/ 550 h 641"/>
                <a:gd name="T88" fmla="*/ 993 w 5893"/>
                <a:gd name="T89" fmla="*/ 575 h 641"/>
                <a:gd name="T90" fmla="*/ 1094 w 5893"/>
                <a:gd name="T91" fmla="*/ 370 h 641"/>
                <a:gd name="T92" fmla="*/ 1054 w 5893"/>
                <a:gd name="T93" fmla="*/ 137 h 641"/>
                <a:gd name="T94" fmla="*/ 890 w 5893"/>
                <a:gd name="T95" fmla="*/ 9 h 641"/>
                <a:gd name="T96" fmla="*/ 665 w 5893"/>
                <a:gd name="T97" fmla="*/ 37 h 641"/>
                <a:gd name="T98" fmla="*/ 531 w 5893"/>
                <a:gd name="T99" fmla="*/ 209 h 641"/>
                <a:gd name="T100" fmla="*/ 535 w 5893"/>
                <a:gd name="T101" fmla="*/ 452 h 641"/>
                <a:gd name="T102" fmla="*/ 670 w 5893"/>
                <a:gd name="T103" fmla="*/ 611 h 641"/>
                <a:gd name="T104" fmla="*/ 403 w 5893"/>
                <a:gd name="T105" fmla="*/ 539 h 641"/>
                <a:gd name="T106" fmla="*/ 216 w 5893"/>
                <a:gd name="T107" fmla="*/ 516 h 641"/>
                <a:gd name="T108" fmla="*/ 123 w 5893"/>
                <a:gd name="T109" fmla="*/ 371 h 641"/>
                <a:gd name="T110" fmla="*/ 160 w 5893"/>
                <a:gd name="T111" fmla="*/ 176 h 641"/>
                <a:gd name="T112" fmla="*/ 337 w 5893"/>
                <a:gd name="T113" fmla="*/ 94 h 641"/>
                <a:gd name="T114" fmla="*/ 383 w 5893"/>
                <a:gd name="T115" fmla="*/ 3 h 641"/>
                <a:gd name="T116" fmla="*/ 130 w 5893"/>
                <a:gd name="T117" fmla="*/ 59 h 641"/>
                <a:gd name="T118" fmla="*/ 6 w 5893"/>
                <a:gd name="T119" fmla="*/ 255 h 641"/>
                <a:gd name="T120" fmla="*/ 41 w 5893"/>
                <a:gd name="T121" fmla="*/ 497 h 641"/>
                <a:gd name="T122" fmla="*/ 215 w 5893"/>
                <a:gd name="T123" fmla="*/ 628 h 641"/>
                <a:gd name="T124" fmla="*/ 458 w 5893"/>
                <a:gd name="T125" fmla="*/ 523 h 64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000000"/>
                </a:solidFill>
                <a:latin typeface="Myriad Pro"/>
                <a:cs typeface="Arial" pitchFamily="34" charset="0"/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6739469" y="6478179"/>
              <a:ext cx="444621" cy="91954"/>
            </a:xfrm>
            <a:custGeom>
              <a:avLst/>
              <a:gdLst>
                <a:gd name="T0" fmla="*/ 598 w 2491"/>
                <a:gd name="T1" fmla="*/ 179 h 621"/>
                <a:gd name="T2" fmla="*/ 598 w 2491"/>
                <a:gd name="T3" fmla="*/ 0 h 621"/>
                <a:gd name="T4" fmla="*/ 524 w 2491"/>
                <a:gd name="T5" fmla="*/ 0 h 621"/>
                <a:gd name="T6" fmla="*/ 449 w 2491"/>
                <a:gd name="T7" fmla="*/ 0 h 621"/>
                <a:gd name="T8" fmla="*/ 374 w 2491"/>
                <a:gd name="T9" fmla="*/ 0 h 621"/>
                <a:gd name="T10" fmla="*/ 299 w 2491"/>
                <a:gd name="T11" fmla="*/ 0 h 621"/>
                <a:gd name="T12" fmla="*/ 224 w 2491"/>
                <a:gd name="T13" fmla="*/ 0 h 621"/>
                <a:gd name="T14" fmla="*/ 150 w 2491"/>
                <a:gd name="T15" fmla="*/ 0 h 621"/>
                <a:gd name="T16" fmla="*/ 75 w 2491"/>
                <a:gd name="T17" fmla="*/ 0 h 621"/>
                <a:gd name="T18" fmla="*/ 0 w 2491"/>
                <a:gd name="T19" fmla="*/ 0 h 621"/>
                <a:gd name="T20" fmla="*/ 0 w 2491"/>
                <a:gd name="T21" fmla="*/ 179 h 621"/>
                <a:gd name="T22" fmla="*/ 176 w 2491"/>
                <a:gd name="T23" fmla="*/ 179 h 621"/>
                <a:gd name="T24" fmla="*/ 176 w 2491"/>
                <a:gd name="T25" fmla="*/ 621 h 621"/>
                <a:gd name="T26" fmla="*/ 423 w 2491"/>
                <a:gd name="T27" fmla="*/ 621 h 621"/>
                <a:gd name="T28" fmla="*/ 423 w 2491"/>
                <a:gd name="T29" fmla="*/ 179 h 621"/>
                <a:gd name="T30" fmla="*/ 598 w 2491"/>
                <a:gd name="T31" fmla="*/ 179 h 621"/>
                <a:gd name="T32" fmla="*/ 907 w 2491"/>
                <a:gd name="T33" fmla="*/ 250 h 621"/>
                <a:gd name="T34" fmla="*/ 781 w 2491"/>
                <a:gd name="T35" fmla="*/ 621 h 621"/>
                <a:gd name="T36" fmla="*/ 539 w 2491"/>
                <a:gd name="T37" fmla="*/ 621 h 621"/>
                <a:gd name="T38" fmla="*/ 776 w 2491"/>
                <a:gd name="T39" fmla="*/ 0 h 621"/>
                <a:gd name="T40" fmla="*/ 809 w 2491"/>
                <a:gd name="T41" fmla="*/ 0 h 621"/>
                <a:gd name="T42" fmla="*/ 842 w 2491"/>
                <a:gd name="T43" fmla="*/ 0 h 621"/>
                <a:gd name="T44" fmla="*/ 874 w 2491"/>
                <a:gd name="T45" fmla="*/ 0 h 621"/>
                <a:gd name="T46" fmla="*/ 907 w 2491"/>
                <a:gd name="T47" fmla="*/ 0 h 621"/>
                <a:gd name="T48" fmla="*/ 939 w 2491"/>
                <a:gd name="T49" fmla="*/ 0 h 621"/>
                <a:gd name="T50" fmla="*/ 972 w 2491"/>
                <a:gd name="T51" fmla="*/ 0 h 621"/>
                <a:gd name="T52" fmla="*/ 1005 w 2491"/>
                <a:gd name="T53" fmla="*/ 0 h 621"/>
                <a:gd name="T54" fmla="*/ 1038 w 2491"/>
                <a:gd name="T55" fmla="*/ 0 h 621"/>
                <a:gd name="T56" fmla="*/ 1275 w 2491"/>
                <a:gd name="T57" fmla="*/ 621 h 621"/>
                <a:gd name="T58" fmla="*/ 1033 w 2491"/>
                <a:gd name="T59" fmla="*/ 621 h 621"/>
                <a:gd name="T60" fmla="*/ 907 w 2491"/>
                <a:gd name="T61" fmla="*/ 250 h 621"/>
                <a:gd name="T62" fmla="*/ 1814 w 2491"/>
                <a:gd name="T63" fmla="*/ 179 h 621"/>
                <a:gd name="T64" fmla="*/ 1814 w 2491"/>
                <a:gd name="T65" fmla="*/ 0 h 621"/>
                <a:gd name="T66" fmla="*/ 1740 w 2491"/>
                <a:gd name="T67" fmla="*/ 0 h 621"/>
                <a:gd name="T68" fmla="*/ 1665 w 2491"/>
                <a:gd name="T69" fmla="*/ 0 h 621"/>
                <a:gd name="T70" fmla="*/ 1590 w 2491"/>
                <a:gd name="T71" fmla="*/ 0 h 621"/>
                <a:gd name="T72" fmla="*/ 1515 w 2491"/>
                <a:gd name="T73" fmla="*/ 0 h 621"/>
                <a:gd name="T74" fmla="*/ 1440 w 2491"/>
                <a:gd name="T75" fmla="*/ 0 h 621"/>
                <a:gd name="T76" fmla="*/ 1366 w 2491"/>
                <a:gd name="T77" fmla="*/ 0 h 621"/>
                <a:gd name="T78" fmla="*/ 1291 w 2491"/>
                <a:gd name="T79" fmla="*/ 0 h 621"/>
                <a:gd name="T80" fmla="*/ 1216 w 2491"/>
                <a:gd name="T81" fmla="*/ 0 h 621"/>
                <a:gd name="T82" fmla="*/ 1216 w 2491"/>
                <a:gd name="T83" fmla="*/ 179 h 621"/>
                <a:gd name="T84" fmla="*/ 1391 w 2491"/>
                <a:gd name="T85" fmla="*/ 179 h 621"/>
                <a:gd name="T86" fmla="*/ 1391 w 2491"/>
                <a:gd name="T87" fmla="*/ 621 h 621"/>
                <a:gd name="T88" fmla="*/ 1639 w 2491"/>
                <a:gd name="T89" fmla="*/ 621 h 621"/>
                <a:gd name="T90" fmla="*/ 1639 w 2491"/>
                <a:gd name="T91" fmla="*/ 179 h 621"/>
                <a:gd name="T92" fmla="*/ 1814 w 2491"/>
                <a:gd name="T93" fmla="*/ 179 h 621"/>
                <a:gd name="T94" fmla="*/ 2123 w 2491"/>
                <a:gd name="T95" fmla="*/ 250 h 621"/>
                <a:gd name="T96" fmla="*/ 1996 w 2491"/>
                <a:gd name="T97" fmla="*/ 621 h 621"/>
                <a:gd name="T98" fmla="*/ 1754 w 2491"/>
                <a:gd name="T99" fmla="*/ 621 h 621"/>
                <a:gd name="T100" fmla="*/ 1991 w 2491"/>
                <a:gd name="T101" fmla="*/ 0 h 621"/>
                <a:gd name="T102" fmla="*/ 2024 w 2491"/>
                <a:gd name="T103" fmla="*/ 0 h 621"/>
                <a:gd name="T104" fmla="*/ 2057 w 2491"/>
                <a:gd name="T105" fmla="*/ 0 h 621"/>
                <a:gd name="T106" fmla="*/ 2090 w 2491"/>
                <a:gd name="T107" fmla="*/ 0 h 621"/>
                <a:gd name="T108" fmla="*/ 2123 w 2491"/>
                <a:gd name="T109" fmla="*/ 0 h 621"/>
                <a:gd name="T110" fmla="*/ 2155 w 2491"/>
                <a:gd name="T111" fmla="*/ 0 h 621"/>
                <a:gd name="T112" fmla="*/ 2188 w 2491"/>
                <a:gd name="T113" fmla="*/ 0 h 621"/>
                <a:gd name="T114" fmla="*/ 2220 w 2491"/>
                <a:gd name="T115" fmla="*/ 0 h 621"/>
                <a:gd name="T116" fmla="*/ 2253 w 2491"/>
                <a:gd name="T117" fmla="*/ 0 h 621"/>
                <a:gd name="T118" fmla="*/ 2491 w 2491"/>
                <a:gd name="T119" fmla="*/ 621 h 621"/>
                <a:gd name="T120" fmla="*/ 2248 w 2491"/>
                <a:gd name="T121" fmla="*/ 621 h 621"/>
                <a:gd name="T122" fmla="*/ 2123 w 2491"/>
                <a:gd name="T123" fmla="*/ 250 h 62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rgbClr val="000000"/>
                </a:solidFill>
                <a:latin typeface="Myriad Pro"/>
                <a:cs typeface="Arial" pitchFamily="34" charset="0"/>
              </a:endParaRPr>
            </a:p>
          </p:txBody>
        </p:sp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8256328" y="6632615"/>
              <a:ext cx="1421072" cy="123785"/>
            </a:xfrm>
            <a:custGeom>
              <a:avLst/>
              <a:gdLst>
                <a:gd name="T0" fmla="*/ 805 w 7953"/>
                <a:gd name="T1" fmla="*/ 637 h 842"/>
                <a:gd name="T2" fmla="*/ 996 w 7953"/>
                <a:gd name="T3" fmla="*/ 219 h 842"/>
                <a:gd name="T4" fmla="*/ 1304 w 7953"/>
                <a:gd name="T5" fmla="*/ 357 h 842"/>
                <a:gd name="T6" fmla="*/ 1069 w 7953"/>
                <a:gd name="T7" fmla="*/ 644 h 842"/>
                <a:gd name="T8" fmla="*/ 1040 w 7953"/>
                <a:gd name="T9" fmla="*/ 573 h 842"/>
                <a:gd name="T10" fmla="*/ 1182 w 7953"/>
                <a:gd name="T11" fmla="*/ 280 h 842"/>
                <a:gd name="T12" fmla="*/ 1457 w 7953"/>
                <a:gd name="T13" fmla="*/ 426 h 842"/>
                <a:gd name="T14" fmla="*/ 1680 w 7953"/>
                <a:gd name="T15" fmla="*/ 639 h 842"/>
                <a:gd name="T16" fmla="*/ 1384 w 7953"/>
                <a:gd name="T17" fmla="*/ 480 h 842"/>
                <a:gd name="T18" fmla="*/ 1565 w 7953"/>
                <a:gd name="T19" fmla="*/ 178 h 842"/>
                <a:gd name="T20" fmla="*/ 1772 w 7953"/>
                <a:gd name="T21" fmla="*/ 419 h 842"/>
                <a:gd name="T22" fmla="*/ 1479 w 7953"/>
                <a:gd name="T23" fmla="*/ 300 h 842"/>
                <a:gd name="T24" fmla="*/ 2054 w 7953"/>
                <a:gd name="T25" fmla="*/ 179 h 842"/>
                <a:gd name="T26" fmla="*/ 2260 w 7953"/>
                <a:gd name="T27" fmla="*/ 188 h 842"/>
                <a:gd name="T28" fmla="*/ 2257 w 7953"/>
                <a:gd name="T29" fmla="*/ 15 h 842"/>
                <a:gd name="T30" fmla="*/ 2523 w 7953"/>
                <a:gd name="T31" fmla="*/ 568 h 842"/>
                <a:gd name="T32" fmla="*/ 2483 w 7953"/>
                <a:gd name="T33" fmla="*/ 627 h 842"/>
                <a:gd name="T34" fmla="*/ 2395 w 7953"/>
                <a:gd name="T35" fmla="*/ 282 h 842"/>
                <a:gd name="T36" fmla="*/ 2669 w 7953"/>
                <a:gd name="T37" fmla="*/ 201 h 842"/>
                <a:gd name="T38" fmla="*/ 2657 w 7953"/>
                <a:gd name="T39" fmla="*/ 282 h 842"/>
                <a:gd name="T40" fmla="*/ 2858 w 7953"/>
                <a:gd name="T41" fmla="*/ 220 h 842"/>
                <a:gd name="T42" fmla="*/ 3192 w 7953"/>
                <a:gd name="T43" fmla="*/ 222 h 842"/>
                <a:gd name="T44" fmla="*/ 3092 w 7953"/>
                <a:gd name="T45" fmla="*/ 249 h 842"/>
                <a:gd name="T46" fmla="*/ 3666 w 7953"/>
                <a:gd name="T47" fmla="*/ 632 h 842"/>
                <a:gd name="T48" fmla="*/ 3354 w 7953"/>
                <a:gd name="T49" fmla="*/ 500 h 842"/>
                <a:gd name="T50" fmla="*/ 3484 w 7953"/>
                <a:gd name="T51" fmla="*/ 195 h 842"/>
                <a:gd name="T52" fmla="*/ 3516 w 7953"/>
                <a:gd name="T53" fmla="*/ 256 h 842"/>
                <a:gd name="T54" fmla="*/ 3592 w 7953"/>
                <a:gd name="T55" fmla="*/ 581 h 842"/>
                <a:gd name="T56" fmla="*/ 4055 w 7953"/>
                <a:gd name="T57" fmla="*/ 577 h 842"/>
                <a:gd name="T58" fmla="*/ 3803 w 7953"/>
                <a:gd name="T59" fmla="*/ 567 h 842"/>
                <a:gd name="T60" fmla="*/ 3854 w 7953"/>
                <a:gd name="T61" fmla="*/ 210 h 842"/>
                <a:gd name="T62" fmla="*/ 4132 w 7953"/>
                <a:gd name="T63" fmla="*/ 281 h 842"/>
                <a:gd name="T64" fmla="*/ 3947 w 7953"/>
                <a:gd name="T65" fmla="*/ 237 h 842"/>
                <a:gd name="T66" fmla="*/ 4571 w 7953"/>
                <a:gd name="T67" fmla="*/ 638 h 842"/>
                <a:gd name="T68" fmla="*/ 4425 w 7953"/>
                <a:gd name="T69" fmla="*/ 355 h 842"/>
                <a:gd name="T70" fmla="*/ 4692 w 7953"/>
                <a:gd name="T71" fmla="*/ 179 h 842"/>
                <a:gd name="T72" fmla="*/ 4503 w 7953"/>
                <a:gd name="T73" fmla="*/ 378 h 842"/>
                <a:gd name="T74" fmla="*/ 4914 w 7953"/>
                <a:gd name="T75" fmla="*/ 445 h 842"/>
                <a:gd name="T76" fmla="*/ 5116 w 7953"/>
                <a:gd name="T77" fmla="*/ 642 h 842"/>
                <a:gd name="T78" fmla="*/ 4837 w 7953"/>
                <a:gd name="T79" fmla="*/ 469 h 842"/>
                <a:gd name="T80" fmla="*/ 5032 w 7953"/>
                <a:gd name="T81" fmla="*/ 177 h 842"/>
                <a:gd name="T82" fmla="*/ 5225 w 7953"/>
                <a:gd name="T83" fmla="*/ 427 h 842"/>
                <a:gd name="T84" fmla="*/ 4929 w 7953"/>
                <a:gd name="T85" fmla="*/ 310 h 842"/>
                <a:gd name="T86" fmla="*/ 5520 w 7953"/>
                <a:gd name="T87" fmla="*/ 177 h 842"/>
                <a:gd name="T88" fmla="*/ 5849 w 7953"/>
                <a:gd name="T89" fmla="*/ 249 h 842"/>
                <a:gd name="T90" fmla="*/ 5745 w 7953"/>
                <a:gd name="T91" fmla="*/ 644 h 842"/>
                <a:gd name="T92" fmla="*/ 6173 w 7953"/>
                <a:gd name="T93" fmla="*/ 588 h 842"/>
                <a:gd name="T94" fmla="*/ 5907 w 7953"/>
                <a:gd name="T95" fmla="*/ 543 h 842"/>
                <a:gd name="T96" fmla="*/ 6173 w 7953"/>
                <a:gd name="T97" fmla="*/ 317 h 842"/>
                <a:gd name="T98" fmla="*/ 6044 w 7953"/>
                <a:gd name="T99" fmla="*/ 179 h 842"/>
                <a:gd name="T100" fmla="*/ 6022 w 7953"/>
                <a:gd name="T101" fmla="*/ 438 h 842"/>
                <a:gd name="T102" fmla="*/ 6118 w 7953"/>
                <a:gd name="T103" fmla="*/ 573 h 842"/>
                <a:gd name="T104" fmla="*/ 6379 w 7953"/>
                <a:gd name="T105" fmla="*/ 72 h 842"/>
                <a:gd name="T106" fmla="*/ 6454 w 7953"/>
                <a:gd name="T107" fmla="*/ 99 h 842"/>
                <a:gd name="T108" fmla="*/ 6815 w 7953"/>
                <a:gd name="T109" fmla="*/ 177 h 842"/>
                <a:gd name="T110" fmla="*/ 6901 w 7953"/>
                <a:gd name="T111" fmla="*/ 333 h 842"/>
                <a:gd name="T112" fmla="*/ 6691 w 7953"/>
                <a:gd name="T113" fmla="*/ 329 h 842"/>
                <a:gd name="T114" fmla="*/ 7278 w 7953"/>
                <a:gd name="T115" fmla="*/ 580 h 842"/>
                <a:gd name="T116" fmla="*/ 7137 w 7953"/>
                <a:gd name="T117" fmla="*/ 188 h 842"/>
                <a:gd name="T118" fmla="*/ 7541 w 7953"/>
                <a:gd name="T119" fmla="*/ 759 h 842"/>
                <a:gd name="T120" fmla="*/ 7366 w 7953"/>
                <a:gd name="T121" fmla="*/ 188 h 842"/>
                <a:gd name="T122" fmla="*/ 7881 w 7953"/>
                <a:gd name="T123" fmla="*/ 532 h 842"/>
                <a:gd name="T124" fmla="*/ 7920 w 7953"/>
                <a:gd name="T125" fmla="*/ 642 h 8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350">
                <a:solidFill>
                  <a:schemeClr val="bg1"/>
                </a:solidFill>
                <a:latin typeface="Myriad Pro"/>
                <a:cs typeface="Arial" pitchFamily="34" charset="0"/>
              </a:endParaRPr>
            </a:p>
          </p:txBody>
        </p:sp>
      </p:grp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09600" y="2743200"/>
            <a:ext cx="5462427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800100"/>
            <a:ext cx="11887200" cy="0"/>
          </a:xfrm>
          <a:prstGeom prst="line">
            <a:avLst/>
          </a:prstGeom>
          <a:ln>
            <a:solidFill>
              <a:srgbClr val="1637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71"/>
          <p:cNvSpPr txBox="1">
            <a:spLocks noChangeArrowheads="1"/>
          </p:cNvSpPr>
          <p:nvPr userDrawn="1"/>
        </p:nvSpPr>
        <p:spPr bwMode="auto">
          <a:xfrm>
            <a:off x="5791272" y="647407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5725" tIns="42863" rIns="85725" bIns="42863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857228">
              <a:defRPr/>
            </a:pPr>
            <a:fld id="{13B55AB4-0D57-4FBE-946B-A81E4A9D2A4C}" type="slidenum">
              <a:rPr lang="en-US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857228">
                <a:defRPr/>
              </a:pPr>
              <a:t>‹#›</a:t>
            </a:fld>
            <a:r>
              <a:rPr lang="en-US" b="1" dirty="0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  <a:endParaRPr lang="en-US" b="1" dirty="0">
              <a:solidFill>
                <a:prstClr val="white">
                  <a:lumMod val="50000"/>
                </a:prstClr>
              </a:solidFill>
              <a:cs typeface="Arial" pitchFamily="34" charset="0"/>
            </a:endParaRPr>
          </a:p>
        </p:txBody>
      </p:sp>
      <p:sp>
        <p:nvSpPr>
          <p:cNvPr id="21" name="Freeform 13"/>
          <p:cNvSpPr>
            <a:spLocks noEditPoints="1"/>
          </p:cNvSpPr>
          <p:nvPr userDrawn="1"/>
        </p:nvSpPr>
        <p:spPr bwMode="auto">
          <a:xfrm flipH="1">
            <a:off x="7" y="6335710"/>
            <a:ext cx="2197100" cy="527405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endParaRPr lang="en-US" sz="2250" dirty="0">
              <a:solidFill>
                <a:srgbClr val="000000"/>
              </a:solidFill>
            </a:endParaRPr>
          </a:p>
        </p:txBody>
      </p:sp>
      <p:sp>
        <p:nvSpPr>
          <p:cNvPr id="22" name="Freeform 21"/>
          <p:cNvSpPr>
            <a:spLocks noEditPoints="1"/>
          </p:cNvSpPr>
          <p:nvPr userDrawn="1"/>
        </p:nvSpPr>
        <p:spPr bwMode="auto">
          <a:xfrm>
            <a:off x="11234730" y="6593451"/>
            <a:ext cx="652551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endParaRPr lang="en-US" sz="2250" dirty="0">
              <a:solidFill>
                <a:prstClr val="white"/>
              </a:solidFill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auto">
          <a:xfrm>
            <a:off x="10154136" y="6593451"/>
            <a:ext cx="1040972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endParaRPr lang="en-US" sz="2250" dirty="0">
              <a:solidFill>
                <a:prstClr val="white"/>
              </a:solidFill>
            </a:endParaRPr>
          </a:p>
        </p:txBody>
      </p:sp>
      <p:sp>
        <p:nvSpPr>
          <p:cNvPr id="24" name="Freeform 23"/>
          <p:cNvSpPr>
            <a:spLocks noEditPoints="1"/>
          </p:cNvSpPr>
          <p:nvPr userDrawn="1"/>
        </p:nvSpPr>
        <p:spPr bwMode="auto">
          <a:xfrm>
            <a:off x="9659850" y="6594856"/>
            <a:ext cx="439271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85725" tIns="42863" rIns="85725" bIns="42863" numCol="1" anchor="t" anchorCtr="0" compatLnSpc="1">
            <a:prstTxWarp prst="textNoShape">
              <a:avLst/>
            </a:prstTxWarp>
          </a:bodyPr>
          <a:lstStyle/>
          <a:p>
            <a:endParaRPr lang="en-US" sz="22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0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3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Calibr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88B2C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6019800"/>
            <a:ext cx="12192000" cy="838200"/>
          </a:xfrm>
          <a:prstGeom prst="rect">
            <a:avLst/>
          </a:prstGeom>
          <a:solidFill>
            <a:srgbClr val="096AA0">
              <a:alpha val="44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6019800"/>
            <a:ext cx="12192000" cy="0"/>
          </a:xfrm>
          <a:prstGeom prst="line">
            <a:avLst/>
          </a:prstGeom>
          <a:ln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6000">
                <a:srgbClr val="FDFDFD"/>
              </a:gs>
              <a:gs pos="0">
                <a:srgbClr val="ECEAEB"/>
              </a:gs>
              <a:gs pos="100000">
                <a:srgbClr val="EBE9EA"/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633591" y="446926"/>
            <a:ext cx="9236468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35000">
                  <a:srgbClr val="FFFFFF">
                    <a:alpha val="65000"/>
                  </a:srgbClr>
                </a:gs>
                <a:gs pos="68000">
                  <a:srgbClr val="FFFFFF">
                    <a:alpha val="6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477766" y="6022166"/>
            <a:ext cx="9236468" cy="0"/>
          </a:xfrm>
          <a:prstGeom prst="line">
            <a:avLst/>
          </a:prstGeom>
          <a:ln>
            <a:gradFill>
              <a:gsLst>
                <a:gs pos="0">
                  <a:schemeClr val="bg1">
                    <a:alpha val="0"/>
                  </a:schemeClr>
                </a:gs>
                <a:gs pos="35000">
                  <a:srgbClr val="FFFFFF">
                    <a:alpha val="65000"/>
                  </a:srgbClr>
                </a:gs>
                <a:gs pos="68000">
                  <a:srgbClr val="FFFFFF">
                    <a:alpha val="65000"/>
                  </a:srgb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-9215"/>
            <a:ext cx="12192000" cy="809747"/>
          </a:xfrm>
          <a:prstGeom prst="rect">
            <a:avLst/>
          </a:prstGeom>
          <a:solidFill>
            <a:srgbClr val="88B2CA">
              <a:alpha val="6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-1" y="0"/>
            <a:ext cx="9203267" cy="799726"/>
          </a:xfrm>
          <a:prstGeom prst="rect">
            <a:avLst/>
          </a:prstGeom>
          <a:gradFill>
            <a:gsLst>
              <a:gs pos="0">
                <a:srgbClr val="8FB8E0"/>
              </a:gs>
              <a:gs pos="100000">
                <a:srgbClr val="375A78">
                  <a:alpha val="0"/>
                </a:srgbClr>
              </a:gs>
            </a:gsLst>
            <a:lin ang="0" scaled="0"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0" y="0"/>
            <a:ext cx="1397644" cy="795786"/>
          </a:xfrm>
          <a:prstGeom prst="rect">
            <a:avLst/>
          </a:prstGeom>
          <a:solidFill>
            <a:srgbClr val="5CA2D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1" y="518312"/>
            <a:ext cx="466100" cy="276061"/>
          </a:xfrm>
          <a:prstGeom prst="rect">
            <a:avLst/>
          </a:prstGeom>
          <a:solidFill>
            <a:srgbClr val="72AEE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7370" y="521139"/>
            <a:ext cx="730135" cy="276061"/>
          </a:xfrm>
          <a:prstGeom prst="rect">
            <a:avLst/>
          </a:prstGeom>
          <a:solidFill>
            <a:srgbClr val="72AEE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397505" y="523482"/>
            <a:ext cx="638231" cy="276061"/>
          </a:xfrm>
          <a:prstGeom prst="rect">
            <a:avLst/>
          </a:prstGeom>
          <a:solidFill>
            <a:srgbClr val="AECF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-1" y="521454"/>
            <a:ext cx="3355943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-3717" y="800820"/>
            <a:ext cx="400477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-935" y="139035"/>
            <a:ext cx="466100" cy="276061"/>
          </a:xfrm>
          <a:prstGeom prst="rect">
            <a:avLst/>
          </a:prstGeom>
          <a:solidFill>
            <a:srgbClr val="72AEE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64748" y="141862"/>
            <a:ext cx="731823" cy="276061"/>
          </a:xfrm>
          <a:prstGeom prst="rect">
            <a:avLst/>
          </a:prstGeom>
          <a:solidFill>
            <a:srgbClr val="72AEE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96571" y="144205"/>
            <a:ext cx="638231" cy="276061"/>
          </a:xfrm>
          <a:prstGeom prst="rect">
            <a:avLst/>
          </a:prstGeom>
          <a:solidFill>
            <a:srgbClr val="AECF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-935" y="142177"/>
            <a:ext cx="3355943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-4651" y="419022"/>
            <a:ext cx="4004775" cy="0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63878" y="-56556"/>
            <a:ext cx="0" cy="853288"/>
          </a:xfrm>
          <a:prstGeom prst="line">
            <a:avLst/>
          </a:prstGeom>
          <a:ln>
            <a:gradFill>
              <a:gsLst>
                <a:gs pos="17700">
                  <a:srgbClr val="FDFDFD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664748" y="-52468"/>
            <a:ext cx="0" cy="853288"/>
          </a:xfrm>
          <a:prstGeom prst="line">
            <a:avLst/>
          </a:prstGeom>
          <a:ln>
            <a:gradFill>
              <a:gsLst>
                <a:gs pos="56000">
                  <a:srgbClr val="FEFEFE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2034802" y="-55734"/>
            <a:ext cx="0" cy="853288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333" y="147414"/>
            <a:ext cx="580965" cy="503244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0" y="80082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51" y="6441996"/>
            <a:ext cx="12192000" cy="421657"/>
          </a:xfrm>
          <a:prstGeom prst="rect">
            <a:avLst/>
          </a:prstGeom>
          <a:solidFill>
            <a:srgbClr val="88B2C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597245" y="6445769"/>
            <a:ext cx="2832754" cy="4122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prstClr val="white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WWW.TCS.COM | TCS CONFIDENTIAL</a:t>
            </a:r>
            <a:endParaRPr lang="en-US" sz="1000" dirty="0">
              <a:solidFill>
                <a:prstClr val="white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11430000" y="6499522"/>
            <a:ext cx="0" cy="320512"/>
          </a:xfrm>
          <a:prstGeom prst="line">
            <a:avLst/>
          </a:prstGeom>
          <a:ln>
            <a:solidFill>
              <a:srgbClr val="AFD0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-4651" y="6428329"/>
            <a:ext cx="121966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8"/>
          <p:cNvGrpSpPr>
            <a:grpSpLocks noChangeAspect="1"/>
          </p:cNvGrpSpPr>
          <p:nvPr/>
        </p:nvGrpSpPr>
        <p:grpSpPr bwMode="auto">
          <a:xfrm>
            <a:off x="204488" y="6505398"/>
            <a:ext cx="2339089" cy="297819"/>
            <a:chOff x="240" y="3744"/>
            <a:chExt cx="2055" cy="261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68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68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69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900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  <p:sp>
        <p:nvSpPr>
          <p:cNvPr id="81" name="Rectangle 71"/>
          <p:cNvSpPr txBox="1">
            <a:spLocks noChangeArrowheads="1"/>
          </p:cNvSpPr>
          <p:nvPr/>
        </p:nvSpPr>
        <p:spPr bwMode="auto">
          <a:xfrm>
            <a:off x="11430000" y="6453602"/>
            <a:ext cx="762000" cy="40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1725" tIns="60862" rIns="121725" bIns="60862"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DE3E4B63-9333-46B5-90B6-370BF882D02C}" type="slidenum">
              <a:rPr lang="en-US" sz="1400" smtClean="0">
                <a:solidFill>
                  <a:prstClr val="white"/>
                </a:solidFill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1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ransition spd="slow">
    <p:pull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Calibri" pitchFamily="34" charset="0"/>
          <a:ea typeface="Calibri" pitchFamily="34" charset="0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Calibr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165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15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1500" kern="1200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Calibri" pitchFamily="34" charset="0"/>
          <a:cs typeface="Calibri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package" Target="../embeddings/Microsoft_Excel_Worksheet1.xlsx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370796" y="5467982"/>
            <a:ext cx="9564774" cy="4572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 </a:t>
            </a:r>
            <a:r>
              <a:rPr lang="en-US" sz="3200" dirty="0" smtClean="0"/>
              <a:t>MRT Platform </a:t>
            </a:r>
            <a:r>
              <a:rPr lang="en-US" sz="3200" dirty="0" smtClean="0"/>
              <a:t>Overview - ADaM </a:t>
            </a:r>
            <a:r>
              <a:rPr lang="en-US" sz="3200" dirty="0" smtClean="0"/>
              <a:t>– </a:t>
            </a:r>
            <a:r>
              <a:rPr lang="en-US" sz="3200" dirty="0" smtClean="0"/>
              <a:t>27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Sep 2017</a:t>
            </a:r>
            <a:endParaRPr lang="en-US" sz="3200" dirty="0"/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0" y="761779"/>
            <a:ext cx="8502555" cy="466520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 fontScale="97500" lnSpcReduction="10000"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b="1" dirty="0" smtClean="0"/>
              <a:t> TCS </a:t>
            </a:r>
            <a:r>
              <a:rPr lang="en-US" dirty="0" smtClean="0"/>
              <a:t>Metadata Repository &amp; Transformation (MRT)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69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6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3181086"/>
            <a:ext cx="11582400" cy="705114"/>
          </a:xfrm>
        </p:spPr>
        <p:txBody>
          <a:bodyPr>
            <a:normAutofit fontScale="90000"/>
          </a:bodyPr>
          <a:lstStyle/>
          <a:p>
            <a:pPr fontAlgn="base">
              <a:spcAft>
                <a:spcPct val="0"/>
              </a:spcAft>
            </a:pPr>
            <a:r>
              <a:rPr lang="en-US" sz="3100" dirty="0" smtClean="0">
                <a:latin typeface="Calibri" panose="020F0502020204030204" pitchFamily="34" charset="0"/>
              </a:rPr>
              <a:t>MRT </a:t>
            </a:r>
            <a:r>
              <a:rPr lang="en-US" sz="3100" dirty="0">
                <a:latin typeface="Calibri" panose="020F0502020204030204" pitchFamily="34" charset="0"/>
              </a:rPr>
              <a:t>Roadmap – ADaM Approach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000" dirty="0">
                <a:latin typeface="Calibri" panose="020F0502020204030204" pitchFamily="34" charset="0"/>
              </a:rPr>
              <a:t>ADaM Governance &amp; Life Cycle Management</a:t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</a:rPr>
              <a:t>ADaM Transformation</a:t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</a:rPr>
              <a:t>Synergy - Combined SDTM &amp; ADaM MDR</a:t>
            </a:r>
          </a:p>
        </p:txBody>
      </p:sp>
    </p:spTree>
    <p:extLst>
      <p:ext uri="{BB962C8B-B14F-4D97-AF65-F5344CB8AC3E}">
        <p14:creationId xmlns:p14="http://schemas.microsoft.com/office/powerpoint/2010/main" val="1726311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410" y="94129"/>
            <a:ext cx="11928590" cy="7635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ADaM Strategy – Metadata and Transformation Management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333745" y="943429"/>
            <a:ext cx="3859795" cy="1567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yriad Pro"/>
              </a:rPr>
              <a:t>ADaM Metadata</a:t>
            </a:r>
            <a:endParaRPr lang="en-US" b="1" dirty="0">
              <a:solidFill>
                <a:schemeClr val="tx1"/>
              </a:solidFill>
              <a:latin typeface="Myriad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72906" y="950689"/>
            <a:ext cx="4113818" cy="15675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Managed at Global and TA</a:t>
            </a:r>
            <a:endParaRPr lang="en-US" sz="1750" dirty="0">
              <a:solidFill>
                <a:schemeClr val="tx1"/>
              </a:solidFill>
              <a:latin typeface="Myriad Pr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IG as well as client specific standards</a:t>
            </a:r>
            <a:endParaRPr lang="en-US" sz="1750" dirty="0">
              <a:solidFill>
                <a:schemeClr val="tx1"/>
              </a:solidFill>
              <a:latin typeface="Myriad Pr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Inherits all MDR features</a:t>
            </a:r>
            <a:endParaRPr lang="en-US" sz="1750" dirty="0">
              <a:solidFill>
                <a:schemeClr val="tx1"/>
              </a:solidFill>
              <a:latin typeface="Myriad Pro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208055" y="1378857"/>
            <a:ext cx="964851" cy="595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493" y="2793967"/>
            <a:ext cx="3859795" cy="1567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yriad Pro"/>
              </a:rPr>
              <a:t>ADaM Transformation</a:t>
            </a:r>
            <a:endParaRPr lang="en-US" b="1" dirty="0">
              <a:solidFill>
                <a:schemeClr val="tx1"/>
              </a:solidFill>
              <a:latin typeface="Myriad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65654" y="2801227"/>
            <a:ext cx="4113818" cy="15675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Mapping of SDTM to ADaM </a:t>
            </a:r>
            <a:endParaRPr lang="en-US" sz="1750" dirty="0">
              <a:solidFill>
                <a:schemeClr val="tx1"/>
              </a:solidFill>
              <a:latin typeface="Myriad Pr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Machine readable transformation specification</a:t>
            </a:r>
            <a:endParaRPr lang="en-US" sz="1750" dirty="0">
              <a:solidFill>
                <a:schemeClr val="tx1"/>
              </a:solidFill>
              <a:latin typeface="Myriad Pr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Facilitates semi-automation of global and standard derivations</a:t>
            </a:r>
            <a:endParaRPr lang="en-US" sz="1750" dirty="0">
              <a:solidFill>
                <a:schemeClr val="tx1"/>
              </a:solidFill>
              <a:latin typeface="Myriad Pro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200803" y="3229395"/>
            <a:ext cx="964851" cy="595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261" y="4688047"/>
            <a:ext cx="3859795" cy="1567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yriad Pro"/>
              </a:rPr>
              <a:t>Compliance, Define.xml, Results Metadata etc.</a:t>
            </a:r>
            <a:endParaRPr lang="en-US" b="1" dirty="0">
              <a:solidFill>
                <a:schemeClr val="tx1"/>
              </a:solidFill>
              <a:latin typeface="Myriad Pr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7422" y="4695307"/>
            <a:ext cx="4113818" cy="15675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>
                <a:solidFill>
                  <a:schemeClr val="tx1"/>
                </a:solidFill>
                <a:latin typeface="Myriad Pro"/>
              </a:rPr>
              <a:t> </a:t>
            </a: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Compliance checks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 Auto-generation of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Define.xml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Results metadata</a:t>
            </a:r>
            <a:endParaRPr lang="en-US" sz="1750" dirty="0">
              <a:solidFill>
                <a:schemeClr val="tx1"/>
              </a:solidFill>
              <a:latin typeface="Myriad Pr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Downstream linking to standard TLF metadata</a:t>
            </a:r>
            <a:endParaRPr lang="en-US" sz="1750" dirty="0">
              <a:solidFill>
                <a:schemeClr val="tx1"/>
              </a:solidFill>
              <a:latin typeface="Myriad Pro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4222571" y="5123475"/>
            <a:ext cx="964851" cy="595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9301240" y="964337"/>
            <a:ext cx="350760" cy="156754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Brace 13"/>
          <p:cNvSpPr/>
          <p:nvPr/>
        </p:nvSpPr>
        <p:spPr>
          <a:xfrm>
            <a:off x="9307634" y="2814875"/>
            <a:ext cx="350760" cy="156754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9315760" y="4695307"/>
            <a:ext cx="350760" cy="156754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9662608" y="1029968"/>
            <a:ext cx="2265536" cy="1433672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Current MDR fully compliant to support this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678528" y="2803687"/>
            <a:ext cx="2265536" cy="3431866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Evaluating current CDT based solution. May need enhancement to few existing features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2676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410" y="94129"/>
            <a:ext cx="7927499" cy="7635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ADaM Metadata Strategy</a:t>
            </a:r>
            <a:endParaRPr lang="en-IN" sz="3200" dirty="0"/>
          </a:p>
        </p:txBody>
      </p:sp>
      <p:sp>
        <p:nvSpPr>
          <p:cNvPr id="19" name="Down Arrow 18"/>
          <p:cNvSpPr/>
          <p:nvPr/>
        </p:nvSpPr>
        <p:spPr>
          <a:xfrm>
            <a:off x="5805711" y="2366695"/>
            <a:ext cx="580550" cy="420928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54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265756" y="828194"/>
            <a:ext cx="5820190" cy="1538501"/>
            <a:chOff x="3265756" y="841842"/>
            <a:chExt cx="5820190" cy="1538501"/>
          </a:xfrm>
        </p:grpSpPr>
        <p:sp>
          <p:nvSpPr>
            <p:cNvPr id="25" name="Rectangle 24"/>
            <p:cNvSpPr/>
            <p:nvPr/>
          </p:nvSpPr>
          <p:spPr>
            <a:xfrm>
              <a:off x="3265756" y="841842"/>
              <a:ext cx="5820190" cy="15385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33369" y="841842"/>
              <a:ext cx="4267168" cy="15385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25661" y="1243371"/>
              <a:ext cx="22932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ADaM Global / TA Level Metadata</a:t>
              </a:r>
              <a:endParaRPr lang="en-US" sz="2000" b="1" dirty="0"/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15437" y="1009623"/>
            <a:ext cx="3250320" cy="1538508"/>
          </a:xfrm>
          <a:prstGeom prst="rightArrow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Global/TA One Time Set-up &amp; Subsequent Updates  - Robust Governance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255038" y="2765816"/>
            <a:ext cx="5820190" cy="1944915"/>
            <a:chOff x="3255038" y="2861352"/>
            <a:chExt cx="5820190" cy="1944915"/>
          </a:xfrm>
        </p:grpSpPr>
        <p:grpSp>
          <p:nvGrpSpPr>
            <p:cNvPr id="28" name="Group 27"/>
            <p:cNvGrpSpPr/>
            <p:nvPr/>
          </p:nvGrpSpPr>
          <p:grpSpPr>
            <a:xfrm>
              <a:off x="3255038" y="2861352"/>
              <a:ext cx="5820190" cy="1944915"/>
              <a:chOff x="3200446" y="2779464"/>
              <a:chExt cx="5820190" cy="1944915"/>
            </a:xfrm>
          </p:grpSpPr>
          <p:sp>
            <p:nvSpPr>
              <p:cNvPr id="33" name="Down Arrow 32"/>
              <p:cNvSpPr/>
              <p:nvPr/>
            </p:nvSpPr>
            <p:spPr>
              <a:xfrm>
                <a:off x="5783943" y="4303451"/>
                <a:ext cx="580550" cy="420928"/>
              </a:xfrm>
              <a:prstGeom prst="downArrow">
                <a:avLst/>
              </a:prstGeom>
              <a:solidFill>
                <a:schemeClr val="bg1">
                  <a:lumMod val="95000"/>
                </a:schemeClr>
              </a:solidFill>
              <a:ln w="254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200446" y="2779464"/>
                <a:ext cx="5820190" cy="15385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831737" y="2779464"/>
                <a:ext cx="4513980" cy="1538501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5027933" y="3224603"/>
              <a:ext cx="22932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ADaM Project Level Metadata</a:t>
              </a:r>
              <a:endParaRPr lang="en-US" sz="2000" b="1" dirty="0"/>
            </a:p>
          </p:txBody>
        </p:sp>
      </p:grpSp>
      <p:sp>
        <p:nvSpPr>
          <p:cNvPr id="42" name="Right Arrow 41"/>
          <p:cNvSpPr/>
          <p:nvPr/>
        </p:nvSpPr>
        <p:spPr>
          <a:xfrm>
            <a:off x="4061" y="2990787"/>
            <a:ext cx="3250320" cy="1074612"/>
          </a:xfrm>
          <a:prstGeom prst="rightArrow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Drag &amp; Drop – User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Friendly </a:t>
            </a:r>
            <a:r>
              <a:rPr lang="en-US" b="1" dirty="0">
                <a:solidFill>
                  <a:schemeClr val="bg1"/>
                </a:solidFill>
              </a:rPr>
              <a:t>UI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-20963" y="4972019"/>
            <a:ext cx="3250320" cy="1074612"/>
          </a:xfrm>
          <a:prstGeom prst="rightArrow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Drag &amp; Drop – User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Friendly </a:t>
            </a:r>
            <a:r>
              <a:rPr lang="en-US" b="1" dirty="0">
                <a:solidFill>
                  <a:schemeClr val="bg1"/>
                </a:solidFill>
              </a:rPr>
              <a:t>UI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243662" y="4678808"/>
            <a:ext cx="5820190" cy="1538501"/>
            <a:chOff x="3243662" y="4774344"/>
            <a:chExt cx="5820190" cy="1538501"/>
          </a:xfrm>
        </p:grpSpPr>
        <p:grpSp>
          <p:nvGrpSpPr>
            <p:cNvPr id="37" name="Group 36"/>
            <p:cNvGrpSpPr/>
            <p:nvPr/>
          </p:nvGrpSpPr>
          <p:grpSpPr>
            <a:xfrm>
              <a:off x="3243662" y="4774344"/>
              <a:ext cx="5820190" cy="1538501"/>
              <a:chOff x="3200446" y="2779464"/>
              <a:chExt cx="5820190" cy="1538501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200446" y="2779464"/>
                <a:ext cx="5820190" cy="15385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831737" y="2779464"/>
                <a:ext cx="4513980" cy="153850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25400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5030205" y="5137595"/>
              <a:ext cx="22932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ADaM Study Level Metadata</a:t>
              </a:r>
              <a:endParaRPr lang="en-US" sz="2000" b="1" dirty="0"/>
            </a:p>
          </p:txBody>
        </p:sp>
      </p:grp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971435"/>
              </p:ext>
            </p:extLst>
          </p:nvPr>
        </p:nvGraphicFramePr>
        <p:xfrm>
          <a:off x="9785630" y="4781975"/>
          <a:ext cx="1628252" cy="137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0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85630" y="4781975"/>
                        <a:ext cx="1628252" cy="1373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ight Brace 44"/>
          <p:cNvSpPr/>
          <p:nvPr/>
        </p:nvSpPr>
        <p:spPr>
          <a:xfrm>
            <a:off x="9069223" y="800561"/>
            <a:ext cx="798107" cy="156613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ight Brace 45"/>
          <p:cNvSpPr/>
          <p:nvPr/>
        </p:nvSpPr>
        <p:spPr>
          <a:xfrm>
            <a:off x="9057847" y="2740849"/>
            <a:ext cx="798107" cy="156613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ight Brace 46"/>
          <p:cNvSpPr/>
          <p:nvPr/>
        </p:nvSpPr>
        <p:spPr>
          <a:xfrm>
            <a:off x="9060119" y="4667489"/>
            <a:ext cx="798107" cy="156613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28368"/>
              </p:ext>
            </p:extLst>
          </p:nvPr>
        </p:nvGraphicFramePr>
        <p:xfrm>
          <a:off x="9709441" y="850628"/>
          <a:ext cx="1780644" cy="150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1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09441" y="850628"/>
                        <a:ext cx="1780644" cy="1502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108727"/>
              </p:ext>
            </p:extLst>
          </p:nvPr>
        </p:nvGraphicFramePr>
        <p:xfrm>
          <a:off x="9817290" y="2856455"/>
          <a:ext cx="1646830" cy="1389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2" name="Worksheet" showAsIcon="1" r:id="rId7" imgW="914400" imgH="771480" progId="Excel.Sheet.12">
                  <p:embed/>
                </p:oleObj>
              </mc:Choice>
              <mc:Fallback>
                <p:oleObj name="Worksheet" showAsIcon="1" r:id="rId7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17290" y="2856455"/>
                        <a:ext cx="1646830" cy="1389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ounded Rectangle 30"/>
          <p:cNvSpPr/>
          <p:nvPr/>
        </p:nvSpPr>
        <p:spPr>
          <a:xfrm>
            <a:off x="1901590" y="6295912"/>
            <a:ext cx="8388822" cy="36362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Calibri" panose="020F0502020204030204" pitchFamily="34" charset="0"/>
              </a:rPr>
              <a:t>Governed and managed by existing MDR functionalities</a:t>
            </a:r>
            <a:endParaRPr lang="en-IN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75751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410" y="94129"/>
            <a:ext cx="11928590" cy="7635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ADaM Transformation – Categorization of Data and Scenarios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333745" y="943429"/>
            <a:ext cx="3859795" cy="1567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yriad Pro"/>
              </a:rPr>
              <a:t>ADaM datasets with mostly standard derivations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Myriad Pro"/>
              </a:rPr>
              <a:t>(Category 1)</a:t>
            </a:r>
            <a:endParaRPr lang="en-US" b="1" dirty="0">
              <a:solidFill>
                <a:schemeClr val="accent1"/>
              </a:solidFill>
              <a:latin typeface="Myriad Pr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72906" y="950689"/>
            <a:ext cx="6509578" cy="15675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ADSL variables extracted from SDTM domain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Standard derivations of flags (subject level flags)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Date conversions and imputations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Example ADSL, ADAE, ADCM etc…</a:t>
            </a:r>
          </a:p>
        </p:txBody>
      </p:sp>
      <p:sp>
        <p:nvSpPr>
          <p:cNvPr id="6" name="Chevron 5"/>
          <p:cNvSpPr/>
          <p:nvPr/>
        </p:nvSpPr>
        <p:spPr>
          <a:xfrm>
            <a:off x="4208055" y="1378857"/>
            <a:ext cx="964851" cy="595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493" y="2793967"/>
            <a:ext cx="3859795" cy="1567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yriad Pro"/>
              </a:rPr>
              <a:t>ADaM datasets with complex derivations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Myriad Pro"/>
              </a:rPr>
              <a:t>(Category 2)</a:t>
            </a:r>
            <a:endParaRPr lang="en-US" b="1" dirty="0">
              <a:solidFill>
                <a:schemeClr val="accent1"/>
              </a:solidFill>
              <a:latin typeface="Myriad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65654" y="2801227"/>
            <a:ext cx="6516830" cy="15675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Standard questionnaire datasets with well defined derivations</a:t>
            </a:r>
            <a:endParaRPr lang="en-US" sz="1750" dirty="0">
              <a:solidFill>
                <a:schemeClr val="tx1"/>
              </a:solidFill>
              <a:latin typeface="Myriad Pr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Includes complex derivation for AVIST, DTYPE, FLAGS etc.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Complex derivations due to complexity of study design</a:t>
            </a:r>
            <a:endParaRPr lang="en-US" sz="1750" dirty="0">
              <a:solidFill>
                <a:schemeClr val="tx1"/>
              </a:solidFill>
              <a:latin typeface="Myriad Pro"/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200803" y="3229395"/>
            <a:ext cx="964851" cy="595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261" y="4688047"/>
            <a:ext cx="3859795" cy="15675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Myriad Pro"/>
              </a:rPr>
              <a:t>Complex study designs leading to complex ADaM datasets and derivations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  <a:latin typeface="Myriad Pro"/>
              </a:rPr>
              <a:t>(Category 3)</a:t>
            </a:r>
            <a:endParaRPr lang="en-US" b="1" dirty="0">
              <a:solidFill>
                <a:schemeClr val="accent1"/>
              </a:solidFill>
              <a:latin typeface="Myriad Pro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7422" y="4695307"/>
            <a:ext cx="6495062" cy="15675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Studies with multiple phases, multiple treatments etc.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Managing multiple baseline scenarios (BASETYPE)</a:t>
            </a:r>
            <a:endParaRPr lang="en-US" sz="1750" dirty="0">
              <a:solidFill>
                <a:schemeClr val="tx1"/>
              </a:solidFill>
              <a:latin typeface="Myriad Pro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Record level flags, complex visit windowing (analysis window) etc..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50" dirty="0" smtClean="0">
                <a:solidFill>
                  <a:schemeClr val="tx1"/>
                </a:solidFill>
                <a:latin typeface="Myriad Pro"/>
              </a:rPr>
              <a:t>Study specific scenarios and data challenges</a:t>
            </a:r>
            <a:endParaRPr lang="en-US" sz="1750" dirty="0">
              <a:solidFill>
                <a:schemeClr val="tx1"/>
              </a:solidFill>
              <a:latin typeface="Myriad Pro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4222571" y="5123475"/>
            <a:ext cx="964851" cy="595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9889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410" y="94129"/>
            <a:ext cx="11928590" cy="7635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ADaM Transformation Strategy – Decision Tree</a:t>
            </a:r>
            <a:endParaRPr lang="en-IN" sz="3200" dirty="0"/>
          </a:p>
        </p:txBody>
      </p:sp>
      <p:sp>
        <p:nvSpPr>
          <p:cNvPr id="30" name="Rectangle 29"/>
          <p:cNvSpPr/>
          <p:nvPr/>
        </p:nvSpPr>
        <p:spPr>
          <a:xfrm>
            <a:off x="4164806" y="850508"/>
            <a:ext cx="3471863" cy="5643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ADaM Transformation Strategy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Using CDT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0777" y="2063559"/>
            <a:ext cx="2786062" cy="34290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prstClr val="white"/>
                </a:solidFill>
              </a:rPr>
              <a:t>Column Map</a:t>
            </a:r>
            <a:endParaRPr lang="en-US" sz="2200" b="1" dirty="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13747" y="2063559"/>
            <a:ext cx="2786062" cy="34290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prstClr val="white"/>
                </a:solidFill>
              </a:rPr>
              <a:t>Table Map</a:t>
            </a:r>
            <a:endParaRPr lang="en-US" sz="2200" b="1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522493" y="2063559"/>
            <a:ext cx="2786062" cy="34290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prstClr val="white"/>
                </a:solidFill>
              </a:rPr>
              <a:t>Macro Map</a:t>
            </a:r>
            <a:endParaRPr lang="en-US" sz="2200" b="1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0777" y="2793064"/>
            <a:ext cx="2743200" cy="141044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Used for </a:t>
            </a:r>
            <a:r>
              <a:rPr lang="en-US" sz="1600" b="1" dirty="0">
                <a:solidFill>
                  <a:prstClr val="white"/>
                </a:solidFill>
              </a:rPr>
              <a:t>One to One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SDTM to ADaM Variable level Mapping</a:t>
            </a:r>
          </a:p>
        </p:txBody>
      </p:sp>
      <p:cxnSp>
        <p:nvCxnSpPr>
          <p:cNvPr id="6" name="Elbow Connector 5"/>
          <p:cNvCxnSpPr>
            <a:stCxn id="30" idx="2"/>
            <a:endCxn id="50" idx="0"/>
          </p:cNvCxnSpPr>
          <p:nvPr/>
        </p:nvCxnSpPr>
        <p:spPr>
          <a:xfrm rot="5400000">
            <a:off x="3552936" y="-284243"/>
            <a:ext cx="648674" cy="40469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0" idx="2"/>
            <a:endCxn id="52" idx="0"/>
          </p:cNvCxnSpPr>
          <p:nvPr/>
        </p:nvCxnSpPr>
        <p:spPr>
          <a:xfrm rot="16200000" flipH="1">
            <a:off x="7583794" y="-268171"/>
            <a:ext cx="648674" cy="40147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0" idx="2"/>
            <a:endCxn id="51" idx="0"/>
          </p:cNvCxnSpPr>
          <p:nvPr/>
        </p:nvCxnSpPr>
        <p:spPr>
          <a:xfrm rot="16200000" flipH="1">
            <a:off x="5579421" y="1736202"/>
            <a:ext cx="648674" cy="60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1690032" y="2433763"/>
            <a:ext cx="329834" cy="377676"/>
          </a:xfrm>
          <a:prstGeom prst="down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516505" y="2781689"/>
            <a:ext cx="2743200" cy="142182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Used for </a:t>
            </a:r>
            <a:r>
              <a:rPr lang="en-US" sz="1600" b="1" dirty="0">
                <a:solidFill>
                  <a:prstClr val="white"/>
                </a:solidFill>
              </a:rPr>
              <a:t>One to many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To fetch and populate data from multiple SDTM domains</a:t>
            </a:r>
          </a:p>
        </p:txBody>
      </p:sp>
      <p:sp>
        <p:nvSpPr>
          <p:cNvPr id="60" name="Down Arrow 59"/>
          <p:cNvSpPr/>
          <p:nvPr/>
        </p:nvSpPr>
        <p:spPr>
          <a:xfrm>
            <a:off x="5745760" y="2422387"/>
            <a:ext cx="329834" cy="377676"/>
          </a:xfrm>
          <a:prstGeom prst="down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544937" y="2756665"/>
            <a:ext cx="2743200" cy="144684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</a:rPr>
              <a:t>Use for </a:t>
            </a:r>
            <a:r>
              <a:rPr lang="en-US" sz="1600" b="1" dirty="0">
                <a:solidFill>
                  <a:prstClr val="white"/>
                </a:solidFill>
              </a:rPr>
              <a:t>variable / set of variable derivations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prstClr val="white"/>
                </a:solidFill>
              </a:rPr>
              <a:t>Can refer to template codes / macros</a:t>
            </a:r>
          </a:p>
        </p:txBody>
      </p:sp>
      <p:sp>
        <p:nvSpPr>
          <p:cNvPr id="64" name="Down Arrow 63"/>
          <p:cNvSpPr/>
          <p:nvPr/>
        </p:nvSpPr>
        <p:spPr>
          <a:xfrm>
            <a:off x="9774192" y="2397363"/>
            <a:ext cx="329834" cy="377676"/>
          </a:xfrm>
          <a:prstGeom prst="down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215952" y="1883391"/>
            <a:ext cx="3357349" cy="2593075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10800000">
            <a:off x="8454253" y="4517407"/>
            <a:ext cx="3050808" cy="409433"/>
          </a:xfrm>
          <a:prstGeom prst="triangle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134064" y="4981431"/>
            <a:ext cx="3712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Supports integration of current global macros (visit windowing, analysis flags etc.)</a:t>
            </a:r>
          </a:p>
          <a:p>
            <a:pPr marL="342900" indent="-342900">
              <a:buAutoNum type="arabicParenR"/>
            </a:pPr>
            <a:r>
              <a:rPr lang="en-US" dirty="0" smtClean="0"/>
              <a:t>Facility to include template programs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2991" y="5063322"/>
            <a:ext cx="7882436" cy="105514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Calibri" panose="020F0502020204030204" pitchFamily="34" charset="0"/>
              </a:rPr>
              <a:t>Given complexity of ADaM datasets and derivations, CDT is undergoing evaluation and enhancement to facilitate all ADaM scenarios</a:t>
            </a:r>
            <a:endParaRPr lang="en-IN" sz="2000" b="1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0792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410" y="94129"/>
            <a:ext cx="11928590" cy="7635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ADaM Transformation Strategy – Decision Tree</a:t>
            </a:r>
            <a:endParaRPr lang="en-IN" sz="3200" dirty="0"/>
          </a:p>
        </p:txBody>
      </p:sp>
      <p:sp>
        <p:nvSpPr>
          <p:cNvPr id="30" name="Rectangle 29"/>
          <p:cNvSpPr/>
          <p:nvPr/>
        </p:nvSpPr>
        <p:spPr>
          <a:xfrm>
            <a:off x="4164806" y="850508"/>
            <a:ext cx="3471863" cy="5643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ADaM Transformation Strategy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Decision Tree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60777" y="2063559"/>
            <a:ext cx="2786062" cy="34290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prstClr val="white"/>
                </a:solidFill>
              </a:rPr>
              <a:t>Category 1</a:t>
            </a:r>
            <a:endParaRPr lang="en-US" sz="2200" b="1" dirty="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13747" y="2063559"/>
            <a:ext cx="2786062" cy="34290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prstClr val="white"/>
                </a:solidFill>
              </a:rPr>
              <a:t>Category 2</a:t>
            </a:r>
            <a:endParaRPr lang="en-US" sz="2200" b="1" dirty="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522493" y="2063559"/>
            <a:ext cx="2786062" cy="34290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prstClr val="white"/>
                </a:solidFill>
              </a:rPr>
              <a:t>Category 3</a:t>
            </a:r>
            <a:endParaRPr lang="en-US" sz="2200" b="1" dirty="0">
              <a:solidFill>
                <a:prstClr val="white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60777" y="2793065"/>
            <a:ext cx="2743200" cy="62150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Metadata Driven Approach</a:t>
            </a:r>
            <a:endParaRPr lang="en-US" sz="1600" b="1" dirty="0">
              <a:solidFill>
                <a:prstClr val="white"/>
              </a:solidFill>
            </a:endParaRPr>
          </a:p>
        </p:txBody>
      </p:sp>
      <p:cxnSp>
        <p:nvCxnSpPr>
          <p:cNvPr id="6" name="Elbow Connector 5"/>
          <p:cNvCxnSpPr>
            <a:stCxn id="30" idx="2"/>
            <a:endCxn id="50" idx="0"/>
          </p:cNvCxnSpPr>
          <p:nvPr/>
        </p:nvCxnSpPr>
        <p:spPr>
          <a:xfrm rot="5400000">
            <a:off x="3552936" y="-284243"/>
            <a:ext cx="648674" cy="404693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30" idx="2"/>
            <a:endCxn id="52" idx="0"/>
          </p:cNvCxnSpPr>
          <p:nvPr/>
        </p:nvCxnSpPr>
        <p:spPr>
          <a:xfrm rot="16200000" flipH="1">
            <a:off x="7583794" y="-268171"/>
            <a:ext cx="648674" cy="401478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0" idx="2"/>
            <a:endCxn id="51" idx="0"/>
          </p:cNvCxnSpPr>
          <p:nvPr/>
        </p:nvCxnSpPr>
        <p:spPr>
          <a:xfrm rot="16200000" flipH="1">
            <a:off x="5579421" y="1736202"/>
            <a:ext cx="648674" cy="60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1690032" y="2433763"/>
            <a:ext cx="329834" cy="377676"/>
          </a:xfrm>
          <a:prstGeom prst="down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Up Arrow 11"/>
          <p:cNvSpPr/>
          <p:nvPr/>
        </p:nvSpPr>
        <p:spPr>
          <a:xfrm rot="13201240">
            <a:off x="5523946" y="3383353"/>
            <a:ext cx="857758" cy="809157"/>
          </a:xfrm>
          <a:prstGeom prst="leftUp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516505" y="2781689"/>
            <a:ext cx="2743200" cy="62150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Hybrid Approach 1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0" name="Down Arrow 59"/>
          <p:cNvSpPr/>
          <p:nvPr/>
        </p:nvSpPr>
        <p:spPr>
          <a:xfrm>
            <a:off x="5745760" y="2422387"/>
            <a:ext cx="329834" cy="377676"/>
          </a:xfrm>
          <a:prstGeom prst="down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28419" y="3944205"/>
            <a:ext cx="1537550" cy="12146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Metadata Driven for standard derivation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391795" y="3919181"/>
            <a:ext cx="1537550" cy="12146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SAS Macros and Template Program Based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Left-Up Arrow 61"/>
          <p:cNvSpPr/>
          <p:nvPr/>
        </p:nvSpPr>
        <p:spPr>
          <a:xfrm rot="13201240">
            <a:off x="9552378" y="3358329"/>
            <a:ext cx="857758" cy="809157"/>
          </a:xfrm>
          <a:prstGeom prst="leftUp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544937" y="2756665"/>
            <a:ext cx="2743200" cy="62150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prstClr val="white"/>
                </a:solidFill>
              </a:rPr>
              <a:t>Hybrid Approach 2</a:t>
            </a:r>
            <a:endParaRPr lang="en-US" sz="1600" b="1" dirty="0">
              <a:solidFill>
                <a:prstClr val="white"/>
              </a:solidFill>
            </a:endParaRPr>
          </a:p>
        </p:txBody>
      </p:sp>
      <p:sp>
        <p:nvSpPr>
          <p:cNvPr id="64" name="Down Arrow 63"/>
          <p:cNvSpPr/>
          <p:nvPr/>
        </p:nvSpPr>
        <p:spPr>
          <a:xfrm>
            <a:off x="9774192" y="2397363"/>
            <a:ext cx="329834" cy="377676"/>
          </a:xfrm>
          <a:prstGeom prst="down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056851" y="3919181"/>
            <a:ext cx="1537550" cy="12146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Only Attribute Metadata Captured in CDT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420227" y="3894157"/>
            <a:ext cx="1537550" cy="12146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Template codes / SAS macro and  programming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Down Arrow 66"/>
          <p:cNvSpPr/>
          <p:nvPr/>
        </p:nvSpPr>
        <p:spPr>
          <a:xfrm>
            <a:off x="1692304" y="3432339"/>
            <a:ext cx="327562" cy="511866"/>
          </a:xfrm>
          <a:prstGeom prst="down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082723" y="3946477"/>
            <a:ext cx="1537550" cy="121465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Study specific customization done in CDT metadata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32098" y="5504328"/>
            <a:ext cx="11527806" cy="94423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latin typeface="Calibri" panose="020F0502020204030204" pitchFamily="34" charset="0"/>
              </a:rPr>
              <a:t>Robust governance, semi automation for standards, maintains data lineage / traceability, </a:t>
            </a:r>
            <a:r>
              <a:rPr lang="en-IN" sz="2000" b="1" i="1" dirty="0" smtClean="0">
                <a:latin typeface="Calibri" panose="020F0502020204030204" pitchFamily="34" charset="0"/>
              </a:rPr>
              <a:t>facilitate study specific SAS programming outside of MDR</a:t>
            </a:r>
            <a:endParaRPr lang="en-IN" sz="2000" b="1" i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5995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410" y="94129"/>
            <a:ext cx="7927499" cy="7635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ADaM – Synergy and Benefits</a:t>
            </a:r>
            <a:endParaRPr lang="en-IN" sz="32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48077" y="914401"/>
            <a:ext cx="11234456" cy="5358916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Char char="o"/>
              <a:defRPr sz="1867" kern="120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Complete traceability and data lineage of each element (CRF/CDASH – SDTM – ADaM)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Facilitates automation around standard data elements and derivations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Components of SDTM directly mapped to ADaM (DM – ADSL, AE – ADAE 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Managing standard questionnaires derivations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Managing multiple versions of standards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Robust governance and workflow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Impact analysis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Version control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 Cascading etc…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38079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797" y="2837856"/>
            <a:ext cx="8878884" cy="53035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7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rp PPT Template 2016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="" xmlns:thm15="http://schemas.microsoft.com/office/thememl/2012/main" name="Corp PPT Template 2014_16x9" id="{578D6915-CFB3-4FF3-9465-826AF60188D0}" vid="{B405F5B9-4CF2-4952-9031-4020D4C2ED2F}"/>
    </a:ext>
  </a:extLst>
</a:theme>
</file>

<file path=ppt/theme/theme3.xml><?xml version="1.0" encoding="utf-8"?>
<a:theme xmlns:a="http://schemas.openxmlformats.org/drawingml/2006/main" name="1_Corp PPT Template 2016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="" xmlns:thm15="http://schemas.microsoft.com/office/thememl/2012/main" name="Corp PPT Template 2014_16x9" id="{578D6915-CFB3-4FF3-9465-826AF60188D0}" vid="{B405F5B9-4CF2-4952-9031-4020D4C2ED2F}"/>
    </a:ext>
  </a:extLst>
</a:theme>
</file>

<file path=ppt/theme/theme4.xml><?xml version="1.0" encoding="utf-8"?>
<a:theme xmlns:a="http://schemas.openxmlformats.org/drawingml/2006/main" name="Corp Template 2014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TCS Font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="" xmlns:thm15="http://schemas.microsoft.com/office/thememl/2012/main" name="Corp Template 2014" id="{3C56ABA0-CDD6-4714-974F-9FD8DCDB5ECF}" vid="{375C4A85-3F95-4A6F-AB8F-CDA4614EA130}"/>
    </a:ext>
  </a:extLst>
</a:theme>
</file>

<file path=ppt/theme/theme5.xml><?xml version="1.0" encoding="utf-8"?>
<a:theme xmlns:a="http://schemas.openxmlformats.org/drawingml/2006/main" name="1_Corp Template 2014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TCS Font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="" xmlns:thm15="http://schemas.microsoft.com/office/thememl/2012/main" name="Corp Template 2014" id="{3C56ABA0-CDD6-4714-974F-9FD8DCDB5ECF}" vid="{375C4A85-3F95-4A6F-AB8F-CDA4614EA130}"/>
    </a:ext>
  </a:extLst>
</a:theme>
</file>

<file path=ppt/theme/theme6.xml><?xml version="1.0" encoding="utf-8"?>
<a:theme xmlns:a="http://schemas.openxmlformats.org/drawingml/2006/main" name="16_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17_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8.xml><?xml version="1.0" encoding="utf-8"?>
<a:theme xmlns:a="http://schemas.openxmlformats.org/drawingml/2006/main" name="18_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9.xml><?xml version="1.0" encoding="utf-8"?>
<a:theme xmlns:a="http://schemas.openxmlformats.org/drawingml/2006/main" name="10_TCS Presentation_Templat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Override1.xml><?xml version="1.0" encoding="utf-8"?>
<a:themeOverride xmlns:a="http://schemas.openxmlformats.org/drawingml/2006/main">
  <a:clrScheme name="Custom 2">
    <a:dk1>
      <a:srgbClr val="000000"/>
    </a:dk1>
    <a:lt1>
      <a:sysClr val="window" lastClr="FFFFFF"/>
    </a:lt1>
    <a:dk2>
      <a:srgbClr val="4E84C4"/>
    </a:dk2>
    <a:lt2>
      <a:srgbClr val="000000"/>
    </a:lt2>
    <a:accent1>
      <a:srgbClr val="0063BE"/>
    </a:accent1>
    <a:accent2>
      <a:srgbClr val="83389B"/>
    </a:accent2>
    <a:accent3>
      <a:srgbClr val="55A51C"/>
    </a:accent3>
    <a:accent4>
      <a:srgbClr val="D6492A"/>
    </a:accent4>
    <a:accent5>
      <a:srgbClr val="B9AFA4"/>
    </a:accent5>
    <a:accent6>
      <a:srgbClr val="974B07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6794</TotalTime>
  <Words>535</Words>
  <Application>Microsoft Office PowerPoint</Application>
  <PresentationFormat>Custom</PresentationFormat>
  <Paragraphs>89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Office Theme</vt:lpstr>
      <vt:lpstr>Corp PPT Template 2016_16x9</vt:lpstr>
      <vt:lpstr>1_Corp PPT Template 2016_16x9</vt:lpstr>
      <vt:lpstr>Corp Template 2014</vt:lpstr>
      <vt:lpstr>1_Corp Template 2014</vt:lpstr>
      <vt:lpstr>16_Divider 2</vt:lpstr>
      <vt:lpstr>17_Divider 2</vt:lpstr>
      <vt:lpstr>18_Divider 2</vt:lpstr>
      <vt:lpstr>10_TCS Presentation_Template</vt:lpstr>
      <vt:lpstr>Worksheet</vt:lpstr>
      <vt:lpstr> MRT Platform Overview - ADaM – 27th Sep 2017</vt:lpstr>
      <vt:lpstr>MRT Roadmap – ADaM Approach  ADaM Governance &amp; Life Cycle Management ADaM Transformation Synergy - Combined SDTM &amp; ADaM MDR</vt:lpstr>
      <vt:lpstr>ADaM Strategy – Metadata and Transformation Management</vt:lpstr>
      <vt:lpstr>ADaM Metadata Strategy</vt:lpstr>
      <vt:lpstr>ADaM Transformation – Categorization of Data and Scenarios</vt:lpstr>
      <vt:lpstr>ADaM Transformation Strategy – Decision Tree</vt:lpstr>
      <vt:lpstr>ADaM Transformation Strategy – Decision Tree</vt:lpstr>
      <vt:lpstr>ADaM – Synergy and Benefits</vt:lpstr>
      <vt:lpstr>Thank you</vt:lpstr>
    </vt:vector>
  </TitlesOfParts>
  <Company>tcs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MRT Solution</dc:title>
  <dc:creator>Mayank  Bhatia</dc:creator>
  <cp:lastModifiedBy>Tushar  Sakpal</cp:lastModifiedBy>
  <cp:revision>318</cp:revision>
  <dcterms:created xsi:type="dcterms:W3CDTF">2017-02-10T09:28:50Z</dcterms:created>
  <dcterms:modified xsi:type="dcterms:W3CDTF">2017-09-27T04:50:45Z</dcterms:modified>
</cp:coreProperties>
</file>