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 id="2147483676" r:id="rId5"/>
    <p:sldMasterId id="2147483656" r:id="rId6"/>
  </p:sldMasterIdLst>
  <p:notesMasterIdLst>
    <p:notesMasterId r:id="rId19"/>
  </p:notesMasterIdLst>
  <p:handoutMasterIdLst>
    <p:handoutMasterId r:id="rId20"/>
  </p:handoutMasterIdLst>
  <p:sldIdLst>
    <p:sldId id="257" r:id="rId7"/>
    <p:sldId id="306" r:id="rId8"/>
    <p:sldId id="309" r:id="rId9"/>
    <p:sldId id="317" r:id="rId10"/>
    <p:sldId id="310" r:id="rId11"/>
    <p:sldId id="311" r:id="rId12"/>
    <p:sldId id="321" r:id="rId13"/>
    <p:sldId id="319" r:id="rId14"/>
    <p:sldId id="320" r:id="rId15"/>
    <p:sldId id="314" r:id="rId16"/>
    <p:sldId id="315" r:id="rId17"/>
    <p:sldId id="303" r:id="rId18"/>
  </p:sldIdLst>
  <p:sldSz cx="12161838" cy="6858000"/>
  <p:notesSz cx="7010400" cy="9296400"/>
  <p:defaultTextStyle>
    <a:defPPr>
      <a:defRPr lang="en-US"/>
    </a:defPPr>
    <a:lvl1pPr algn="l" defTabSz="509588" rtl="0" fontAlgn="base">
      <a:spcBef>
        <a:spcPct val="0"/>
      </a:spcBef>
      <a:spcAft>
        <a:spcPct val="0"/>
      </a:spcAft>
      <a:defRPr sz="2000" kern="1200">
        <a:solidFill>
          <a:schemeClr val="tx1"/>
        </a:solidFill>
        <a:latin typeface="Arial" pitchFamily="-108" charset="0"/>
        <a:ea typeface="ＭＳ Ｐゴシック" pitchFamily="-108" charset="-128"/>
        <a:cs typeface="ＭＳ Ｐゴシック" pitchFamily="-108" charset="-128"/>
      </a:defRPr>
    </a:lvl1pPr>
    <a:lvl2pPr marL="509588" indent="-188913" algn="l" defTabSz="509588" rtl="0" fontAlgn="base">
      <a:spcBef>
        <a:spcPct val="0"/>
      </a:spcBef>
      <a:spcAft>
        <a:spcPct val="0"/>
      </a:spcAft>
      <a:defRPr sz="2000" kern="1200">
        <a:solidFill>
          <a:schemeClr val="tx1"/>
        </a:solidFill>
        <a:latin typeface="Arial" pitchFamily="-108" charset="0"/>
        <a:ea typeface="ＭＳ Ｐゴシック" pitchFamily="-108" charset="-128"/>
        <a:cs typeface="ＭＳ Ｐゴシック" pitchFamily="-108" charset="-128"/>
      </a:defRPr>
    </a:lvl2pPr>
    <a:lvl3pPr marL="1020763" indent="-381000" algn="l" defTabSz="509588" rtl="0" fontAlgn="base">
      <a:spcBef>
        <a:spcPct val="0"/>
      </a:spcBef>
      <a:spcAft>
        <a:spcPct val="0"/>
      </a:spcAft>
      <a:defRPr sz="2000" kern="1200">
        <a:solidFill>
          <a:schemeClr val="tx1"/>
        </a:solidFill>
        <a:latin typeface="Arial" pitchFamily="-108" charset="0"/>
        <a:ea typeface="ＭＳ Ｐゴシック" pitchFamily="-108" charset="-128"/>
        <a:cs typeface="ＭＳ Ｐゴシック" pitchFamily="-108" charset="-128"/>
      </a:defRPr>
    </a:lvl3pPr>
    <a:lvl4pPr marL="1533525" indent="-573088" algn="l" defTabSz="509588" rtl="0" fontAlgn="base">
      <a:spcBef>
        <a:spcPct val="0"/>
      </a:spcBef>
      <a:spcAft>
        <a:spcPct val="0"/>
      </a:spcAft>
      <a:defRPr sz="2000" kern="1200">
        <a:solidFill>
          <a:schemeClr val="tx1"/>
        </a:solidFill>
        <a:latin typeface="Arial" pitchFamily="-108" charset="0"/>
        <a:ea typeface="ＭＳ Ｐゴシック" pitchFamily="-108" charset="-128"/>
        <a:cs typeface="ＭＳ Ｐゴシック" pitchFamily="-108" charset="-128"/>
      </a:defRPr>
    </a:lvl4pPr>
    <a:lvl5pPr marL="2046288" indent="-765175" algn="l" defTabSz="509588" rtl="0" fontAlgn="base">
      <a:spcBef>
        <a:spcPct val="0"/>
      </a:spcBef>
      <a:spcAft>
        <a:spcPct val="0"/>
      </a:spcAft>
      <a:defRPr sz="20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0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0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0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000" kern="1200">
        <a:solidFill>
          <a:schemeClr val="tx1"/>
        </a:solidFill>
        <a:latin typeface="Arial" pitchFamily="-108" charset="0"/>
        <a:ea typeface="ＭＳ Ｐゴシック" pitchFamily="-108" charset="-128"/>
        <a:cs typeface="ＭＳ Ｐゴシック" pitchFamily="-108" charset="-128"/>
      </a:defRPr>
    </a:lvl9pPr>
  </p:defaultTextStyle>
  <p:extLst>
    <p:ext uri="{521415D9-36F7-43E2-AB2F-B90AF26B5E84}">
      <p14:sectionLst xmlns:p14="http://schemas.microsoft.com/office/powerpoint/2010/main">
        <p14:section name="Default Section" id="{5CCA2A81-5310-41E3-882F-410C5A3D23A5}">
          <p14:sldIdLst>
            <p14:sldId id="257"/>
            <p14:sldId id="306"/>
            <p14:sldId id="309"/>
            <p14:sldId id="317"/>
            <p14:sldId id="310"/>
            <p14:sldId id="311"/>
            <p14:sldId id="321"/>
            <p14:sldId id="319"/>
            <p14:sldId id="320"/>
            <p14:sldId id="314"/>
            <p14:sldId id="315"/>
            <p14:sldId id="30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2E3D"/>
    <a:srgbClr val="0000FF"/>
    <a:srgbClr val="4BACC6"/>
    <a:srgbClr val="C5D5E9"/>
    <a:srgbClr val="EAF4F9"/>
    <a:srgbClr val="555555"/>
    <a:srgbClr val="909090"/>
    <a:srgbClr val="F30617"/>
    <a:srgbClr val="FFFF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97869" autoAdjust="0"/>
  </p:normalViewPr>
  <p:slideViewPr>
    <p:cSldViewPr snapToObjects="1" showGuides="1">
      <p:cViewPr>
        <p:scale>
          <a:sx n="80" d="100"/>
          <a:sy n="80" d="100"/>
        </p:scale>
        <p:origin x="-1014" y="-336"/>
      </p:cViewPr>
      <p:guideLst>
        <p:guide orient="horz" pos="4032"/>
        <p:guide orient="horz" pos="4320"/>
        <p:guide orient="horz" pos="2160"/>
        <p:guide orient="horz" pos="288"/>
        <p:guide orient="horz" pos="3888"/>
        <p:guide orient="horz" pos="1008"/>
        <p:guide orient="horz" pos="1296"/>
        <p:guide orient="horz" pos="3456"/>
        <p:guide pos="9384"/>
        <p:guide pos="3831"/>
        <p:guide pos="-1723"/>
        <p:guide pos="7278"/>
        <p:guide pos="38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1AB3B-DE7D-4DEA-BA65-7FC0D656B0F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F489A2-E912-493E-9BCD-F01A8D7011E3}">
      <dgm:prSet phldrT="[Text]"/>
      <dgm:spPr/>
      <dgm:t>
        <a:bodyPr/>
        <a:lstStyle/>
        <a:p>
          <a:pPr algn="ctr"/>
          <a:r>
            <a:rPr lang="en-US" dirty="0" smtClean="0"/>
            <a:t>FDA</a:t>
          </a:r>
          <a:endParaRPr lang="en-US" dirty="0"/>
        </a:p>
      </dgm:t>
    </dgm:pt>
    <dgm:pt modelId="{3648861D-50A7-4FBF-8D75-2F8297CA1FA3}" type="parTrans" cxnId="{C31DF5C5-1993-4163-8808-0C9EF47F440B}">
      <dgm:prSet/>
      <dgm:spPr/>
      <dgm:t>
        <a:bodyPr/>
        <a:lstStyle/>
        <a:p>
          <a:pPr algn="ctr"/>
          <a:endParaRPr lang="en-US"/>
        </a:p>
      </dgm:t>
    </dgm:pt>
    <dgm:pt modelId="{4428BB5F-FDF8-40A7-BEEA-64291CF59C7B}" type="sibTrans" cxnId="{C31DF5C5-1993-4163-8808-0C9EF47F440B}">
      <dgm:prSet/>
      <dgm:spPr/>
      <dgm:t>
        <a:bodyPr/>
        <a:lstStyle/>
        <a:p>
          <a:pPr algn="ctr"/>
          <a:endParaRPr lang="en-US"/>
        </a:p>
      </dgm:t>
    </dgm:pt>
    <dgm:pt modelId="{D32B8F14-5B95-4517-99BF-EEE81C085122}">
      <dgm:prSet phldrT="[Text]"/>
      <dgm:spPr>
        <a:blipFill rotWithShape="0">
          <a:blip xmlns:r="http://schemas.openxmlformats.org/officeDocument/2006/relationships" r:embed="rId1"/>
          <a:stretch>
            <a:fillRect/>
          </a:stretch>
        </a:blipFill>
      </dgm:spPr>
      <dgm:t>
        <a:bodyPr/>
        <a:lstStyle/>
        <a:p>
          <a:pPr algn="ctr"/>
          <a:endParaRPr lang="en-US" dirty="0"/>
        </a:p>
      </dgm:t>
    </dgm:pt>
    <dgm:pt modelId="{A0250106-4D2A-4572-9B1B-D9DB0B954B5E}" type="parTrans" cxnId="{6E46D3C3-9CDB-493E-B90F-86266954C0F3}">
      <dgm:prSet/>
      <dgm:spPr/>
      <dgm:t>
        <a:bodyPr/>
        <a:lstStyle/>
        <a:p>
          <a:pPr algn="ctr"/>
          <a:endParaRPr lang="en-US"/>
        </a:p>
      </dgm:t>
    </dgm:pt>
    <dgm:pt modelId="{5AD5C926-6CED-427C-B044-BD312B62A348}" type="sibTrans" cxnId="{6E46D3C3-9CDB-493E-B90F-86266954C0F3}">
      <dgm:prSet/>
      <dgm:spPr/>
      <dgm:t>
        <a:bodyPr/>
        <a:lstStyle/>
        <a:p>
          <a:pPr algn="ctr"/>
          <a:endParaRPr lang="en-US"/>
        </a:p>
      </dgm:t>
    </dgm:pt>
    <dgm:pt modelId="{72BC78CA-23E8-40E8-BF23-4CC2CC43834B}">
      <dgm:prSet phldrT="[Text]"/>
      <dgm:spPr/>
      <dgm:t>
        <a:bodyPr/>
        <a:lstStyle/>
        <a:p>
          <a:pPr algn="ctr"/>
          <a:r>
            <a:rPr lang="en-US" dirty="0" smtClean="0"/>
            <a:t>Abstract</a:t>
          </a:r>
          <a:endParaRPr lang="en-US" dirty="0"/>
        </a:p>
      </dgm:t>
    </dgm:pt>
    <dgm:pt modelId="{69E97E3D-F6C7-427F-8177-E90D7C112CBC}" type="parTrans" cxnId="{72BCB860-DD1F-4999-8AC8-FDE093264F09}">
      <dgm:prSet/>
      <dgm:spPr/>
      <dgm:t>
        <a:bodyPr/>
        <a:lstStyle/>
        <a:p>
          <a:pPr algn="ctr"/>
          <a:endParaRPr lang="en-US"/>
        </a:p>
      </dgm:t>
    </dgm:pt>
    <dgm:pt modelId="{672A75B6-9CD4-4F87-8A19-6F90A69C348A}" type="sibTrans" cxnId="{72BCB860-DD1F-4999-8AC8-FDE093264F09}">
      <dgm:prSet/>
      <dgm:spPr/>
      <dgm:t>
        <a:bodyPr/>
        <a:lstStyle/>
        <a:p>
          <a:pPr algn="ctr"/>
          <a:endParaRPr lang="en-US"/>
        </a:p>
      </dgm:t>
    </dgm:pt>
    <dgm:pt modelId="{B5D0583E-C279-436C-B5A1-44DC5DB9273F}">
      <dgm:prSet phldrT="[Text]"/>
      <dgm:spPr/>
      <dgm:t>
        <a:bodyPr/>
        <a:lstStyle/>
        <a:p>
          <a:pPr algn="ctr"/>
          <a:r>
            <a:rPr lang="en-US" dirty="0" smtClean="0"/>
            <a:t>Journal</a:t>
          </a:r>
          <a:endParaRPr lang="en-US" dirty="0"/>
        </a:p>
      </dgm:t>
    </dgm:pt>
    <dgm:pt modelId="{C75F948F-A8D8-44F0-A63B-234924F6933A}" type="sibTrans" cxnId="{FFF3CAAE-D256-410E-B001-CB00B5D89F8B}">
      <dgm:prSet/>
      <dgm:spPr/>
      <dgm:t>
        <a:bodyPr/>
        <a:lstStyle/>
        <a:p>
          <a:pPr algn="ctr"/>
          <a:endParaRPr lang="en-US"/>
        </a:p>
      </dgm:t>
    </dgm:pt>
    <dgm:pt modelId="{49DDA9FF-7836-460F-9237-A629035815B6}" type="parTrans" cxnId="{FFF3CAAE-D256-410E-B001-CB00B5D89F8B}">
      <dgm:prSet/>
      <dgm:spPr/>
      <dgm:t>
        <a:bodyPr/>
        <a:lstStyle/>
        <a:p>
          <a:pPr algn="ctr"/>
          <a:endParaRPr lang="en-US"/>
        </a:p>
      </dgm:t>
    </dgm:pt>
    <dgm:pt modelId="{1F30DD4C-7AD5-4581-966E-613BC3F34ECA}">
      <dgm:prSet phldrT="[Text]"/>
      <dgm:spPr>
        <a:blipFill rotWithShape="0">
          <a:blip xmlns:r="http://schemas.openxmlformats.org/officeDocument/2006/relationships" r:embed="rId2"/>
          <a:stretch>
            <a:fillRect/>
          </a:stretch>
        </a:blipFill>
      </dgm:spPr>
      <dgm:t>
        <a:bodyPr/>
        <a:lstStyle/>
        <a:p>
          <a:pPr algn="ctr"/>
          <a:endParaRPr lang="en-US" dirty="0"/>
        </a:p>
      </dgm:t>
    </dgm:pt>
    <dgm:pt modelId="{06AB62E4-D579-4A48-BF8E-E34725C0D57A}" type="parTrans" cxnId="{CA197960-51DD-417B-BBA1-F80689320510}">
      <dgm:prSet/>
      <dgm:spPr/>
      <dgm:t>
        <a:bodyPr/>
        <a:lstStyle/>
        <a:p>
          <a:pPr algn="ctr"/>
          <a:endParaRPr lang="en-US"/>
        </a:p>
      </dgm:t>
    </dgm:pt>
    <dgm:pt modelId="{E941C446-29A1-4620-B39A-BBE0D3221236}" type="sibTrans" cxnId="{CA197960-51DD-417B-BBA1-F80689320510}">
      <dgm:prSet/>
      <dgm:spPr/>
      <dgm:t>
        <a:bodyPr/>
        <a:lstStyle/>
        <a:p>
          <a:pPr algn="ctr"/>
          <a:endParaRPr lang="en-US"/>
        </a:p>
      </dgm:t>
    </dgm:pt>
    <dgm:pt modelId="{9F1C2508-7F4D-4C4A-ABD5-02A3DC522A17}">
      <dgm:prSet phldrT="[Text]"/>
      <dgm:spPr>
        <a:blipFill rotWithShape="0">
          <a:blip xmlns:r="http://schemas.openxmlformats.org/officeDocument/2006/relationships" r:embed="rId3"/>
          <a:stretch>
            <a:fillRect/>
          </a:stretch>
        </a:blipFill>
      </dgm:spPr>
      <dgm:t>
        <a:bodyPr/>
        <a:lstStyle/>
        <a:p>
          <a:pPr algn="ctr"/>
          <a:endParaRPr lang="en-US" dirty="0"/>
        </a:p>
      </dgm:t>
    </dgm:pt>
    <dgm:pt modelId="{E284D7F3-5D00-4121-BFBF-C0C5F2E372E7}" type="parTrans" cxnId="{F89D606C-7217-40E4-BBF4-064B616820A1}">
      <dgm:prSet/>
      <dgm:spPr/>
      <dgm:t>
        <a:bodyPr/>
        <a:lstStyle/>
        <a:p>
          <a:pPr algn="ctr"/>
          <a:endParaRPr lang="en-US"/>
        </a:p>
      </dgm:t>
    </dgm:pt>
    <dgm:pt modelId="{F2D21B7F-9978-4AED-BB5E-88B02039A89F}" type="sibTrans" cxnId="{F89D606C-7217-40E4-BBF4-064B616820A1}">
      <dgm:prSet/>
      <dgm:spPr/>
      <dgm:t>
        <a:bodyPr/>
        <a:lstStyle/>
        <a:p>
          <a:pPr algn="ctr"/>
          <a:endParaRPr lang="en-US"/>
        </a:p>
      </dgm:t>
    </dgm:pt>
    <dgm:pt modelId="{E21DA360-C6EB-4002-890B-2044C140DB3E}">
      <dgm:prSet phldrT="[Text]"/>
      <dgm:spPr/>
      <dgm:t>
        <a:bodyPr/>
        <a:lstStyle/>
        <a:p>
          <a:pPr algn="ctr"/>
          <a:r>
            <a:rPr lang="en-US" dirty="0" smtClean="0"/>
            <a:t>Poster</a:t>
          </a:r>
          <a:endParaRPr lang="en-US" dirty="0"/>
        </a:p>
      </dgm:t>
    </dgm:pt>
    <dgm:pt modelId="{A6EFEB78-FAFF-4365-A3A9-414D63DA7CD0}" type="parTrans" cxnId="{D19E7D2A-E08A-41AE-B4B7-FD678B6C2896}">
      <dgm:prSet/>
      <dgm:spPr/>
      <dgm:t>
        <a:bodyPr/>
        <a:lstStyle/>
        <a:p>
          <a:pPr algn="ctr"/>
          <a:endParaRPr lang="en-US"/>
        </a:p>
      </dgm:t>
    </dgm:pt>
    <dgm:pt modelId="{EF2223EE-D97B-42A4-BED3-EDC5521CCF91}" type="sibTrans" cxnId="{D19E7D2A-E08A-41AE-B4B7-FD678B6C2896}">
      <dgm:prSet/>
      <dgm:spPr/>
      <dgm:t>
        <a:bodyPr/>
        <a:lstStyle/>
        <a:p>
          <a:pPr algn="ctr"/>
          <a:endParaRPr lang="en-US"/>
        </a:p>
      </dgm:t>
    </dgm:pt>
    <dgm:pt modelId="{2D4E5CCE-968D-420B-B381-272DE8EB04CF}">
      <dgm:prSet phldrT="[Text]"/>
      <dgm:spPr/>
      <dgm:t>
        <a:bodyPr/>
        <a:lstStyle/>
        <a:p>
          <a:pPr algn="ctr"/>
          <a:r>
            <a:rPr lang="en-US" dirty="0" smtClean="0"/>
            <a:t>Clinical trials</a:t>
          </a:r>
          <a:endParaRPr lang="en-US" dirty="0"/>
        </a:p>
      </dgm:t>
    </dgm:pt>
    <dgm:pt modelId="{4B4A0119-C7DF-40AC-9215-E753DD72B5E3}" type="parTrans" cxnId="{175C7E4C-7097-4D29-86B7-B4BC36E97787}">
      <dgm:prSet/>
      <dgm:spPr/>
      <dgm:t>
        <a:bodyPr/>
        <a:lstStyle/>
        <a:p>
          <a:pPr algn="ctr"/>
          <a:endParaRPr lang="en-US"/>
        </a:p>
      </dgm:t>
    </dgm:pt>
    <dgm:pt modelId="{A23D3AB2-37AA-46E6-85D1-F26EBF537C2E}" type="sibTrans" cxnId="{175C7E4C-7097-4D29-86B7-B4BC36E97787}">
      <dgm:prSet/>
      <dgm:spPr/>
      <dgm:t>
        <a:bodyPr/>
        <a:lstStyle/>
        <a:p>
          <a:pPr algn="ctr"/>
          <a:endParaRPr lang="en-US"/>
        </a:p>
      </dgm:t>
    </dgm:pt>
    <dgm:pt modelId="{55724143-FBE8-4FFF-9434-9DFDB8D28341}">
      <dgm:prSet phldrT="[Text]"/>
      <dgm:spPr>
        <a:blipFill rotWithShape="0">
          <a:blip xmlns:r="http://schemas.openxmlformats.org/officeDocument/2006/relationships" r:embed="rId4"/>
          <a:stretch>
            <a:fillRect/>
          </a:stretch>
        </a:blipFill>
      </dgm:spPr>
      <dgm:t>
        <a:bodyPr/>
        <a:lstStyle/>
        <a:p>
          <a:pPr algn="ctr"/>
          <a:endParaRPr lang="en-US" dirty="0"/>
        </a:p>
      </dgm:t>
    </dgm:pt>
    <dgm:pt modelId="{06CF20E8-0C6A-456B-B31C-5C65913DE8A6}" type="parTrans" cxnId="{B25B32F4-23B4-440F-91E7-FE2799854BEC}">
      <dgm:prSet/>
      <dgm:spPr/>
      <dgm:t>
        <a:bodyPr/>
        <a:lstStyle/>
        <a:p>
          <a:pPr algn="ctr"/>
          <a:endParaRPr lang="en-US"/>
        </a:p>
      </dgm:t>
    </dgm:pt>
    <dgm:pt modelId="{E2D800C8-4616-424D-B8CC-C9C6116708CE}" type="sibTrans" cxnId="{B25B32F4-23B4-440F-91E7-FE2799854BEC}">
      <dgm:prSet/>
      <dgm:spPr/>
      <dgm:t>
        <a:bodyPr/>
        <a:lstStyle/>
        <a:p>
          <a:pPr algn="ctr"/>
          <a:endParaRPr lang="en-US"/>
        </a:p>
      </dgm:t>
    </dgm:pt>
    <dgm:pt modelId="{7C301FE5-81A1-4046-BA16-8392EADF0E30}">
      <dgm:prSet phldrT="[Text]"/>
      <dgm:spPr/>
      <dgm:t>
        <a:bodyPr/>
        <a:lstStyle/>
        <a:p>
          <a:pPr algn="ctr"/>
          <a:r>
            <a:rPr lang="en-US" dirty="0" smtClean="0"/>
            <a:t>Registry</a:t>
          </a:r>
          <a:endParaRPr lang="en-US" dirty="0"/>
        </a:p>
      </dgm:t>
    </dgm:pt>
    <dgm:pt modelId="{E33ADA4B-F731-4B37-8FE3-FC9FDE6AC7B4}" type="parTrans" cxnId="{06E9EBB5-9967-4B4A-8AEA-795EF78F2AA8}">
      <dgm:prSet/>
      <dgm:spPr/>
      <dgm:t>
        <a:bodyPr/>
        <a:lstStyle/>
        <a:p>
          <a:pPr algn="ctr"/>
          <a:endParaRPr lang="en-US"/>
        </a:p>
      </dgm:t>
    </dgm:pt>
    <dgm:pt modelId="{9CDEA952-A8E9-4388-8FF0-8686F0ED622C}" type="sibTrans" cxnId="{06E9EBB5-9967-4B4A-8AEA-795EF78F2AA8}">
      <dgm:prSet/>
      <dgm:spPr/>
      <dgm:t>
        <a:bodyPr/>
        <a:lstStyle/>
        <a:p>
          <a:pPr algn="ctr"/>
          <a:endParaRPr lang="en-US"/>
        </a:p>
      </dgm:t>
    </dgm:pt>
    <dgm:pt modelId="{01162D46-5496-462C-B2C5-47C6B360F9EA}">
      <dgm:prSet phldrT="[Text]"/>
      <dgm:spPr>
        <a:blipFill rotWithShape="0">
          <a:blip xmlns:r="http://schemas.openxmlformats.org/officeDocument/2006/relationships" r:embed="rId5"/>
          <a:stretch>
            <a:fillRect/>
          </a:stretch>
        </a:blipFill>
      </dgm:spPr>
      <dgm:t>
        <a:bodyPr/>
        <a:lstStyle/>
        <a:p>
          <a:pPr algn="ctr"/>
          <a:endParaRPr lang="en-US" dirty="0"/>
        </a:p>
      </dgm:t>
    </dgm:pt>
    <dgm:pt modelId="{4AC27DAC-8B4B-40EF-B3AC-038BA3AC715F}" type="parTrans" cxnId="{AA920DDB-21D2-4307-BC2F-2E79BA702D85}">
      <dgm:prSet/>
      <dgm:spPr/>
      <dgm:t>
        <a:bodyPr/>
        <a:lstStyle/>
        <a:p>
          <a:pPr algn="ctr"/>
          <a:endParaRPr lang="en-US"/>
        </a:p>
      </dgm:t>
    </dgm:pt>
    <dgm:pt modelId="{B2243C11-5156-46BB-99C1-9CD89D1037FE}" type="sibTrans" cxnId="{AA920DDB-21D2-4307-BC2F-2E79BA702D85}">
      <dgm:prSet/>
      <dgm:spPr/>
      <dgm:t>
        <a:bodyPr/>
        <a:lstStyle/>
        <a:p>
          <a:pPr algn="ctr"/>
          <a:endParaRPr lang="en-US"/>
        </a:p>
      </dgm:t>
    </dgm:pt>
    <dgm:pt modelId="{C9FA10A5-9EB8-4C2A-869F-AB920B6454A1}">
      <dgm:prSet phldrT="[Text]"/>
      <dgm:spPr>
        <a:blipFill rotWithShape="0">
          <a:blip xmlns:r="http://schemas.openxmlformats.org/officeDocument/2006/relationships" r:embed="rId6"/>
          <a:stretch>
            <a:fillRect/>
          </a:stretch>
        </a:blipFill>
      </dgm:spPr>
      <dgm:t>
        <a:bodyPr/>
        <a:lstStyle/>
        <a:p>
          <a:pPr algn="ctr"/>
          <a:endParaRPr lang="en-US" dirty="0"/>
        </a:p>
      </dgm:t>
    </dgm:pt>
    <dgm:pt modelId="{AAE7D1A7-7D35-4C17-BFE8-496F9212DBE2}" type="parTrans" cxnId="{CFBBE0A3-3812-4C70-9A3C-CCA6A637B876}">
      <dgm:prSet/>
      <dgm:spPr/>
      <dgm:t>
        <a:bodyPr/>
        <a:lstStyle/>
        <a:p>
          <a:pPr algn="ctr"/>
          <a:endParaRPr lang="en-US"/>
        </a:p>
      </dgm:t>
    </dgm:pt>
    <dgm:pt modelId="{8CEDC600-5B3D-43C4-85DF-BA04CB7E9561}" type="sibTrans" cxnId="{CFBBE0A3-3812-4C70-9A3C-CCA6A637B876}">
      <dgm:prSet/>
      <dgm:spPr/>
      <dgm:t>
        <a:bodyPr/>
        <a:lstStyle/>
        <a:p>
          <a:pPr algn="ctr"/>
          <a:endParaRPr lang="en-US"/>
        </a:p>
      </dgm:t>
    </dgm:pt>
    <dgm:pt modelId="{B0E55F8D-A362-4AE7-91AF-57A5211F682A}" type="pres">
      <dgm:prSet presAssocID="{12A1AB3B-DE7D-4DEA-BA65-7FC0D656B0FE}" presName="Name0" presStyleCnt="0">
        <dgm:presLayoutVars>
          <dgm:dir/>
          <dgm:animLvl val="lvl"/>
          <dgm:resizeHandles val="exact"/>
        </dgm:presLayoutVars>
      </dgm:prSet>
      <dgm:spPr/>
      <dgm:t>
        <a:bodyPr/>
        <a:lstStyle/>
        <a:p>
          <a:endParaRPr lang="en-US"/>
        </a:p>
      </dgm:t>
    </dgm:pt>
    <dgm:pt modelId="{59C4F0B9-D482-4111-A9A5-46698B212218}" type="pres">
      <dgm:prSet presAssocID="{B5D0583E-C279-436C-B5A1-44DC5DB9273F}" presName="composite" presStyleCnt="0"/>
      <dgm:spPr/>
    </dgm:pt>
    <dgm:pt modelId="{088A7476-2F02-4FB3-B7CE-37A99EFD7247}" type="pres">
      <dgm:prSet presAssocID="{B5D0583E-C279-436C-B5A1-44DC5DB9273F}" presName="parTx" presStyleLbl="alignNode1" presStyleIdx="0" presStyleCnt="6" custScaleY="80773">
        <dgm:presLayoutVars>
          <dgm:chMax val="0"/>
          <dgm:chPref val="0"/>
          <dgm:bulletEnabled val="1"/>
        </dgm:presLayoutVars>
      </dgm:prSet>
      <dgm:spPr/>
      <dgm:t>
        <a:bodyPr/>
        <a:lstStyle/>
        <a:p>
          <a:endParaRPr lang="en-US"/>
        </a:p>
      </dgm:t>
    </dgm:pt>
    <dgm:pt modelId="{B83DE1BD-B637-4003-B520-346EEDD93917}" type="pres">
      <dgm:prSet presAssocID="{B5D0583E-C279-436C-B5A1-44DC5DB9273F}" presName="desTx" presStyleLbl="alignAccFollowNode1" presStyleIdx="0" presStyleCnt="6" custScaleY="103636">
        <dgm:presLayoutVars>
          <dgm:bulletEnabled val="1"/>
        </dgm:presLayoutVars>
      </dgm:prSet>
      <dgm:spPr/>
      <dgm:t>
        <a:bodyPr/>
        <a:lstStyle/>
        <a:p>
          <a:endParaRPr lang="en-US"/>
        </a:p>
      </dgm:t>
    </dgm:pt>
    <dgm:pt modelId="{0BEFB991-D480-4D39-8476-05A3487850E6}" type="pres">
      <dgm:prSet presAssocID="{C75F948F-A8D8-44F0-A63B-234924F6933A}" presName="space" presStyleCnt="0"/>
      <dgm:spPr/>
    </dgm:pt>
    <dgm:pt modelId="{17D91B7F-DFD9-4CD1-AD6E-EA4D79C927B3}" type="pres">
      <dgm:prSet presAssocID="{35F489A2-E912-493E-9BCD-F01A8D7011E3}" presName="composite" presStyleCnt="0"/>
      <dgm:spPr/>
    </dgm:pt>
    <dgm:pt modelId="{B37D2332-45F5-4FB5-98A8-23841AD42B49}" type="pres">
      <dgm:prSet presAssocID="{35F489A2-E912-493E-9BCD-F01A8D7011E3}" presName="parTx" presStyleLbl="alignNode1" presStyleIdx="1" presStyleCnt="6" custScaleY="80773">
        <dgm:presLayoutVars>
          <dgm:chMax val="0"/>
          <dgm:chPref val="0"/>
          <dgm:bulletEnabled val="1"/>
        </dgm:presLayoutVars>
      </dgm:prSet>
      <dgm:spPr/>
      <dgm:t>
        <a:bodyPr/>
        <a:lstStyle/>
        <a:p>
          <a:endParaRPr lang="en-US"/>
        </a:p>
      </dgm:t>
    </dgm:pt>
    <dgm:pt modelId="{5B1A4AB7-7C75-45E4-ACB6-EC8D102EC93E}" type="pres">
      <dgm:prSet presAssocID="{35F489A2-E912-493E-9BCD-F01A8D7011E3}" presName="desTx" presStyleLbl="alignAccFollowNode1" presStyleIdx="1" presStyleCnt="6">
        <dgm:presLayoutVars>
          <dgm:bulletEnabled val="1"/>
        </dgm:presLayoutVars>
      </dgm:prSet>
      <dgm:spPr/>
      <dgm:t>
        <a:bodyPr/>
        <a:lstStyle/>
        <a:p>
          <a:endParaRPr lang="en-US"/>
        </a:p>
      </dgm:t>
    </dgm:pt>
    <dgm:pt modelId="{9CA60BCF-5359-47A8-8D82-7A41151BE9AE}" type="pres">
      <dgm:prSet presAssocID="{4428BB5F-FDF8-40A7-BEEA-64291CF59C7B}" presName="space" presStyleCnt="0"/>
      <dgm:spPr/>
    </dgm:pt>
    <dgm:pt modelId="{0FA4C4CB-0A3C-4187-8A18-50278667C70B}" type="pres">
      <dgm:prSet presAssocID="{72BC78CA-23E8-40E8-BF23-4CC2CC43834B}" presName="composite" presStyleCnt="0"/>
      <dgm:spPr/>
    </dgm:pt>
    <dgm:pt modelId="{988E008E-48C6-4D7D-A1F9-933E9BA4AAEF}" type="pres">
      <dgm:prSet presAssocID="{72BC78CA-23E8-40E8-BF23-4CC2CC43834B}" presName="parTx" presStyleLbl="alignNode1" presStyleIdx="2" presStyleCnt="6" custScaleY="80773">
        <dgm:presLayoutVars>
          <dgm:chMax val="0"/>
          <dgm:chPref val="0"/>
          <dgm:bulletEnabled val="1"/>
        </dgm:presLayoutVars>
      </dgm:prSet>
      <dgm:spPr/>
      <dgm:t>
        <a:bodyPr/>
        <a:lstStyle/>
        <a:p>
          <a:endParaRPr lang="en-US"/>
        </a:p>
      </dgm:t>
    </dgm:pt>
    <dgm:pt modelId="{60145720-4FA7-46D9-B1FD-8C211A8C0900}" type="pres">
      <dgm:prSet presAssocID="{72BC78CA-23E8-40E8-BF23-4CC2CC43834B}" presName="desTx" presStyleLbl="alignAccFollowNode1" presStyleIdx="2" presStyleCnt="6">
        <dgm:presLayoutVars>
          <dgm:bulletEnabled val="1"/>
        </dgm:presLayoutVars>
      </dgm:prSet>
      <dgm:spPr/>
      <dgm:t>
        <a:bodyPr/>
        <a:lstStyle/>
        <a:p>
          <a:endParaRPr lang="en-US"/>
        </a:p>
      </dgm:t>
    </dgm:pt>
    <dgm:pt modelId="{914F50E7-1E16-4D2C-A02C-B91F6DCA65A6}" type="pres">
      <dgm:prSet presAssocID="{672A75B6-9CD4-4F87-8A19-6F90A69C348A}" presName="space" presStyleCnt="0"/>
      <dgm:spPr/>
    </dgm:pt>
    <dgm:pt modelId="{415D9941-6ACD-447C-B0CB-F340CF852A73}" type="pres">
      <dgm:prSet presAssocID="{E21DA360-C6EB-4002-890B-2044C140DB3E}" presName="composite" presStyleCnt="0"/>
      <dgm:spPr/>
    </dgm:pt>
    <dgm:pt modelId="{933CA864-F1AC-44AD-9D9A-71E35079A0C6}" type="pres">
      <dgm:prSet presAssocID="{E21DA360-C6EB-4002-890B-2044C140DB3E}" presName="parTx" presStyleLbl="alignNode1" presStyleIdx="3" presStyleCnt="6" custScaleY="80773" custLinFactX="-142188" custLinFactY="100000" custLinFactNeighborX="-200000" custLinFactNeighborY="185042">
        <dgm:presLayoutVars>
          <dgm:chMax val="0"/>
          <dgm:chPref val="0"/>
          <dgm:bulletEnabled val="1"/>
        </dgm:presLayoutVars>
      </dgm:prSet>
      <dgm:spPr/>
      <dgm:t>
        <a:bodyPr/>
        <a:lstStyle/>
        <a:p>
          <a:endParaRPr lang="en-US"/>
        </a:p>
      </dgm:t>
    </dgm:pt>
    <dgm:pt modelId="{906B534D-0F7B-4E33-BD40-40D9FD5B6BFE}" type="pres">
      <dgm:prSet presAssocID="{E21DA360-C6EB-4002-890B-2044C140DB3E}" presName="desTx" presStyleLbl="alignAccFollowNode1" presStyleIdx="3" presStyleCnt="6" custLinFactX="-142188" custLinFactY="86915" custLinFactNeighborX="-200000" custLinFactNeighborY="100000">
        <dgm:presLayoutVars>
          <dgm:bulletEnabled val="1"/>
        </dgm:presLayoutVars>
      </dgm:prSet>
      <dgm:spPr/>
      <dgm:t>
        <a:bodyPr/>
        <a:lstStyle/>
        <a:p>
          <a:endParaRPr lang="en-US"/>
        </a:p>
      </dgm:t>
    </dgm:pt>
    <dgm:pt modelId="{CE6D33E7-DC80-4513-8C75-7D016ADAB48E}" type="pres">
      <dgm:prSet presAssocID="{EF2223EE-D97B-42A4-BED3-EDC5521CCF91}" presName="space" presStyleCnt="0"/>
      <dgm:spPr/>
    </dgm:pt>
    <dgm:pt modelId="{8DD58885-75C4-437F-AD61-9F66627A4257}" type="pres">
      <dgm:prSet presAssocID="{2D4E5CCE-968D-420B-B381-272DE8EB04CF}" presName="composite" presStyleCnt="0"/>
      <dgm:spPr/>
    </dgm:pt>
    <dgm:pt modelId="{F29A4A47-D93D-49A1-A704-E8B97B68CE23}" type="pres">
      <dgm:prSet presAssocID="{2D4E5CCE-968D-420B-B381-272DE8EB04CF}" presName="parTx" presStyleLbl="alignNode1" presStyleIdx="4" presStyleCnt="6" custScaleY="80773" custLinFactX="-142188" custLinFactY="100000" custLinFactNeighborX="-200000" custLinFactNeighborY="185042">
        <dgm:presLayoutVars>
          <dgm:chMax val="0"/>
          <dgm:chPref val="0"/>
          <dgm:bulletEnabled val="1"/>
        </dgm:presLayoutVars>
      </dgm:prSet>
      <dgm:spPr/>
      <dgm:t>
        <a:bodyPr/>
        <a:lstStyle/>
        <a:p>
          <a:endParaRPr lang="en-US"/>
        </a:p>
      </dgm:t>
    </dgm:pt>
    <dgm:pt modelId="{150F8533-2444-4EFA-8E7C-1641202437E0}" type="pres">
      <dgm:prSet presAssocID="{2D4E5CCE-968D-420B-B381-272DE8EB04CF}" presName="desTx" presStyleLbl="alignAccFollowNode1" presStyleIdx="4" presStyleCnt="6" custLinFactX="-142188" custLinFactY="86915" custLinFactNeighborX="-200000" custLinFactNeighborY="100000">
        <dgm:presLayoutVars>
          <dgm:bulletEnabled val="1"/>
        </dgm:presLayoutVars>
      </dgm:prSet>
      <dgm:spPr/>
      <dgm:t>
        <a:bodyPr/>
        <a:lstStyle/>
        <a:p>
          <a:endParaRPr lang="en-US"/>
        </a:p>
      </dgm:t>
    </dgm:pt>
    <dgm:pt modelId="{D1329809-4E89-464D-A9AE-49790C657A63}" type="pres">
      <dgm:prSet presAssocID="{A23D3AB2-37AA-46E6-85D1-F26EBF537C2E}" presName="space" presStyleCnt="0"/>
      <dgm:spPr/>
    </dgm:pt>
    <dgm:pt modelId="{5B9FCE5A-E196-4407-9304-E8D7499352AB}" type="pres">
      <dgm:prSet presAssocID="{7C301FE5-81A1-4046-BA16-8392EADF0E30}" presName="composite" presStyleCnt="0"/>
      <dgm:spPr/>
    </dgm:pt>
    <dgm:pt modelId="{0E31607C-613E-46CF-9583-2CDF8F7E492B}" type="pres">
      <dgm:prSet presAssocID="{7C301FE5-81A1-4046-BA16-8392EADF0E30}" presName="parTx" presStyleLbl="alignNode1" presStyleIdx="5" presStyleCnt="6" custScaleY="83553" custLinFactX="-140730" custLinFactY="100000" custLinFactNeighborX="-200000" custLinFactNeighborY="182955">
        <dgm:presLayoutVars>
          <dgm:chMax val="0"/>
          <dgm:chPref val="0"/>
          <dgm:bulletEnabled val="1"/>
        </dgm:presLayoutVars>
      </dgm:prSet>
      <dgm:spPr/>
      <dgm:t>
        <a:bodyPr/>
        <a:lstStyle/>
        <a:p>
          <a:endParaRPr lang="en-US"/>
        </a:p>
      </dgm:t>
    </dgm:pt>
    <dgm:pt modelId="{960F7FB5-88CA-41D1-807B-DA2536709468}" type="pres">
      <dgm:prSet presAssocID="{7C301FE5-81A1-4046-BA16-8392EADF0E30}" presName="desTx" presStyleLbl="alignAccFollowNode1" presStyleIdx="5" presStyleCnt="6" custLinFactX="-140730" custLinFactY="85548" custLinFactNeighborX="-200000" custLinFactNeighborY="100000">
        <dgm:presLayoutVars>
          <dgm:bulletEnabled val="1"/>
        </dgm:presLayoutVars>
      </dgm:prSet>
      <dgm:spPr/>
      <dgm:t>
        <a:bodyPr/>
        <a:lstStyle/>
        <a:p>
          <a:endParaRPr lang="en-US"/>
        </a:p>
      </dgm:t>
    </dgm:pt>
  </dgm:ptLst>
  <dgm:cxnLst>
    <dgm:cxn modelId="{AA920DDB-21D2-4307-BC2F-2E79BA702D85}" srcId="{2D4E5CCE-968D-420B-B381-272DE8EB04CF}" destId="{01162D46-5496-462C-B2C5-47C6B360F9EA}" srcOrd="0" destOrd="0" parTransId="{4AC27DAC-8B4B-40EF-B3AC-038BA3AC715F}" sibTransId="{B2243C11-5156-46BB-99C1-9CD89D1037FE}"/>
    <dgm:cxn modelId="{175C7E4C-7097-4D29-86B7-B4BC36E97787}" srcId="{12A1AB3B-DE7D-4DEA-BA65-7FC0D656B0FE}" destId="{2D4E5CCE-968D-420B-B381-272DE8EB04CF}" srcOrd="4" destOrd="0" parTransId="{4B4A0119-C7DF-40AC-9215-E753DD72B5E3}" sibTransId="{A23D3AB2-37AA-46E6-85D1-F26EBF537C2E}"/>
    <dgm:cxn modelId="{B353846D-13F6-4210-8E0B-97445320CABA}" type="presOf" srcId="{55724143-FBE8-4FFF-9434-9DFDB8D28341}" destId="{906B534D-0F7B-4E33-BD40-40D9FD5B6BFE}" srcOrd="0" destOrd="0" presId="urn:microsoft.com/office/officeart/2005/8/layout/hList1"/>
    <dgm:cxn modelId="{6E46D3C3-9CDB-493E-B90F-86266954C0F3}" srcId="{35F489A2-E912-493E-9BCD-F01A8D7011E3}" destId="{D32B8F14-5B95-4517-99BF-EEE81C085122}" srcOrd="0" destOrd="0" parTransId="{A0250106-4D2A-4572-9B1B-D9DB0B954B5E}" sibTransId="{5AD5C926-6CED-427C-B044-BD312B62A348}"/>
    <dgm:cxn modelId="{FFF3CAAE-D256-410E-B001-CB00B5D89F8B}" srcId="{12A1AB3B-DE7D-4DEA-BA65-7FC0D656B0FE}" destId="{B5D0583E-C279-436C-B5A1-44DC5DB9273F}" srcOrd="0" destOrd="0" parTransId="{49DDA9FF-7836-460F-9237-A629035815B6}" sibTransId="{C75F948F-A8D8-44F0-A63B-234924F6933A}"/>
    <dgm:cxn modelId="{FE2DC650-7BBF-4B28-94AC-88C3C381D467}" type="presOf" srcId="{12A1AB3B-DE7D-4DEA-BA65-7FC0D656B0FE}" destId="{B0E55F8D-A362-4AE7-91AF-57A5211F682A}" srcOrd="0" destOrd="0" presId="urn:microsoft.com/office/officeart/2005/8/layout/hList1"/>
    <dgm:cxn modelId="{362226D9-6E22-4947-BFD8-E4116FA43A42}" type="presOf" srcId="{2D4E5CCE-968D-420B-B381-272DE8EB04CF}" destId="{F29A4A47-D93D-49A1-A704-E8B97B68CE23}" srcOrd="0" destOrd="0" presId="urn:microsoft.com/office/officeart/2005/8/layout/hList1"/>
    <dgm:cxn modelId="{06E9EBB5-9967-4B4A-8AEA-795EF78F2AA8}" srcId="{12A1AB3B-DE7D-4DEA-BA65-7FC0D656B0FE}" destId="{7C301FE5-81A1-4046-BA16-8392EADF0E30}" srcOrd="5" destOrd="0" parTransId="{E33ADA4B-F731-4B37-8FE3-FC9FDE6AC7B4}" sibTransId="{9CDEA952-A8E9-4388-8FF0-8686F0ED622C}"/>
    <dgm:cxn modelId="{C31DF5C5-1993-4163-8808-0C9EF47F440B}" srcId="{12A1AB3B-DE7D-4DEA-BA65-7FC0D656B0FE}" destId="{35F489A2-E912-493E-9BCD-F01A8D7011E3}" srcOrd="1" destOrd="0" parTransId="{3648861D-50A7-4FBF-8D75-2F8297CA1FA3}" sibTransId="{4428BB5F-FDF8-40A7-BEEA-64291CF59C7B}"/>
    <dgm:cxn modelId="{CA197960-51DD-417B-BBA1-F80689320510}" srcId="{B5D0583E-C279-436C-B5A1-44DC5DB9273F}" destId="{1F30DD4C-7AD5-4581-966E-613BC3F34ECA}" srcOrd="0" destOrd="0" parTransId="{06AB62E4-D579-4A48-BF8E-E34725C0D57A}" sibTransId="{E941C446-29A1-4620-B39A-BBE0D3221236}"/>
    <dgm:cxn modelId="{D19E7D2A-E08A-41AE-B4B7-FD678B6C2896}" srcId="{12A1AB3B-DE7D-4DEA-BA65-7FC0D656B0FE}" destId="{E21DA360-C6EB-4002-890B-2044C140DB3E}" srcOrd="3" destOrd="0" parTransId="{A6EFEB78-FAFF-4365-A3A9-414D63DA7CD0}" sibTransId="{EF2223EE-D97B-42A4-BED3-EDC5521CCF91}"/>
    <dgm:cxn modelId="{FBC3C0DF-75DA-42AA-91DF-6E4FA13C1064}" type="presOf" srcId="{C9FA10A5-9EB8-4C2A-869F-AB920B6454A1}" destId="{960F7FB5-88CA-41D1-807B-DA2536709468}" srcOrd="0" destOrd="0" presId="urn:microsoft.com/office/officeart/2005/8/layout/hList1"/>
    <dgm:cxn modelId="{EC6A54BF-9873-40AB-BA6D-9940502537CC}" type="presOf" srcId="{E21DA360-C6EB-4002-890B-2044C140DB3E}" destId="{933CA864-F1AC-44AD-9D9A-71E35079A0C6}" srcOrd="0" destOrd="0" presId="urn:microsoft.com/office/officeart/2005/8/layout/hList1"/>
    <dgm:cxn modelId="{54B50AB2-72A1-4EC6-B567-564DACE8DEAC}" type="presOf" srcId="{B5D0583E-C279-436C-B5A1-44DC5DB9273F}" destId="{088A7476-2F02-4FB3-B7CE-37A99EFD7247}" srcOrd="0" destOrd="0" presId="urn:microsoft.com/office/officeart/2005/8/layout/hList1"/>
    <dgm:cxn modelId="{C5D6A236-76F6-4B5B-971B-9323E70C4EAD}" type="presOf" srcId="{72BC78CA-23E8-40E8-BF23-4CC2CC43834B}" destId="{988E008E-48C6-4D7D-A1F9-933E9BA4AAEF}" srcOrd="0" destOrd="0" presId="urn:microsoft.com/office/officeart/2005/8/layout/hList1"/>
    <dgm:cxn modelId="{72BCB860-DD1F-4999-8AC8-FDE093264F09}" srcId="{12A1AB3B-DE7D-4DEA-BA65-7FC0D656B0FE}" destId="{72BC78CA-23E8-40E8-BF23-4CC2CC43834B}" srcOrd="2" destOrd="0" parTransId="{69E97E3D-F6C7-427F-8177-E90D7C112CBC}" sibTransId="{672A75B6-9CD4-4F87-8A19-6F90A69C348A}"/>
    <dgm:cxn modelId="{2824B3E7-5E29-4681-B9F1-F14608B4E115}" type="presOf" srcId="{9F1C2508-7F4D-4C4A-ABD5-02A3DC522A17}" destId="{60145720-4FA7-46D9-B1FD-8C211A8C0900}" srcOrd="0" destOrd="0" presId="urn:microsoft.com/office/officeart/2005/8/layout/hList1"/>
    <dgm:cxn modelId="{3B672D4D-0677-4EEE-AE45-3CA6B610827B}" type="presOf" srcId="{D32B8F14-5B95-4517-99BF-EEE81C085122}" destId="{5B1A4AB7-7C75-45E4-ACB6-EC8D102EC93E}" srcOrd="0" destOrd="0" presId="urn:microsoft.com/office/officeart/2005/8/layout/hList1"/>
    <dgm:cxn modelId="{F89D606C-7217-40E4-BBF4-064B616820A1}" srcId="{72BC78CA-23E8-40E8-BF23-4CC2CC43834B}" destId="{9F1C2508-7F4D-4C4A-ABD5-02A3DC522A17}" srcOrd="0" destOrd="0" parTransId="{E284D7F3-5D00-4121-BFBF-C0C5F2E372E7}" sibTransId="{F2D21B7F-9978-4AED-BB5E-88B02039A89F}"/>
    <dgm:cxn modelId="{DDB29BD3-D776-44F6-A867-BD5415C4087B}" type="presOf" srcId="{7C301FE5-81A1-4046-BA16-8392EADF0E30}" destId="{0E31607C-613E-46CF-9583-2CDF8F7E492B}" srcOrd="0" destOrd="0" presId="urn:microsoft.com/office/officeart/2005/8/layout/hList1"/>
    <dgm:cxn modelId="{0DD2449F-B233-4FA8-8975-C79DE4DF6307}" type="presOf" srcId="{35F489A2-E912-493E-9BCD-F01A8D7011E3}" destId="{B37D2332-45F5-4FB5-98A8-23841AD42B49}" srcOrd="0" destOrd="0" presId="urn:microsoft.com/office/officeart/2005/8/layout/hList1"/>
    <dgm:cxn modelId="{E7FAAEA2-3022-4A2E-A7D2-2EA4E412F3CA}" type="presOf" srcId="{01162D46-5496-462C-B2C5-47C6B360F9EA}" destId="{150F8533-2444-4EFA-8E7C-1641202437E0}" srcOrd="0" destOrd="0" presId="urn:microsoft.com/office/officeart/2005/8/layout/hList1"/>
    <dgm:cxn modelId="{CFBBE0A3-3812-4C70-9A3C-CCA6A637B876}" srcId="{7C301FE5-81A1-4046-BA16-8392EADF0E30}" destId="{C9FA10A5-9EB8-4C2A-869F-AB920B6454A1}" srcOrd="0" destOrd="0" parTransId="{AAE7D1A7-7D35-4C17-BFE8-496F9212DBE2}" sibTransId="{8CEDC600-5B3D-43C4-85DF-BA04CB7E9561}"/>
    <dgm:cxn modelId="{B25B32F4-23B4-440F-91E7-FE2799854BEC}" srcId="{E21DA360-C6EB-4002-890B-2044C140DB3E}" destId="{55724143-FBE8-4FFF-9434-9DFDB8D28341}" srcOrd="0" destOrd="0" parTransId="{06CF20E8-0C6A-456B-B31C-5C65913DE8A6}" sibTransId="{E2D800C8-4616-424D-B8CC-C9C6116708CE}"/>
    <dgm:cxn modelId="{43DA6F39-3FFF-4538-99DE-6FFF67233AC8}" type="presOf" srcId="{1F30DD4C-7AD5-4581-966E-613BC3F34ECA}" destId="{B83DE1BD-B637-4003-B520-346EEDD93917}" srcOrd="0" destOrd="0" presId="urn:microsoft.com/office/officeart/2005/8/layout/hList1"/>
    <dgm:cxn modelId="{E594963E-9C76-4365-A344-80028D398B93}" type="presParOf" srcId="{B0E55F8D-A362-4AE7-91AF-57A5211F682A}" destId="{59C4F0B9-D482-4111-A9A5-46698B212218}" srcOrd="0" destOrd="0" presId="urn:microsoft.com/office/officeart/2005/8/layout/hList1"/>
    <dgm:cxn modelId="{DF5EF4F9-A5E1-4F72-9099-0E1192265626}" type="presParOf" srcId="{59C4F0B9-D482-4111-A9A5-46698B212218}" destId="{088A7476-2F02-4FB3-B7CE-37A99EFD7247}" srcOrd="0" destOrd="0" presId="urn:microsoft.com/office/officeart/2005/8/layout/hList1"/>
    <dgm:cxn modelId="{A72C7C7A-8DE1-4FF2-AB4E-85866EE88257}" type="presParOf" srcId="{59C4F0B9-D482-4111-A9A5-46698B212218}" destId="{B83DE1BD-B637-4003-B520-346EEDD93917}" srcOrd="1" destOrd="0" presId="urn:microsoft.com/office/officeart/2005/8/layout/hList1"/>
    <dgm:cxn modelId="{36B5010C-1F3C-4AE8-AC69-5356F01F07CD}" type="presParOf" srcId="{B0E55F8D-A362-4AE7-91AF-57A5211F682A}" destId="{0BEFB991-D480-4D39-8476-05A3487850E6}" srcOrd="1" destOrd="0" presId="urn:microsoft.com/office/officeart/2005/8/layout/hList1"/>
    <dgm:cxn modelId="{1764413F-3E50-4817-B9F9-397AF8A7D708}" type="presParOf" srcId="{B0E55F8D-A362-4AE7-91AF-57A5211F682A}" destId="{17D91B7F-DFD9-4CD1-AD6E-EA4D79C927B3}" srcOrd="2" destOrd="0" presId="urn:microsoft.com/office/officeart/2005/8/layout/hList1"/>
    <dgm:cxn modelId="{DF1123AA-5351-478E-9620-5F3444B79C3E}" type="presParOf" srcId="{17D91B7F-DFD9-4CD1-AD6E-EA4D79C927B3}" destId="{B37D2332-45F5-4FB5-98A8-23841AD42B49}" srcOrd="0" destOrd="0" presId="urn:microsoft.com/office/officeart/2005/8/layout/hList1"/>
    <dgm:cxn modelId="{D60D0C05-6381-4DF2-BB8B-2FB28944F8B7}" type="presParOf" srcId="{17D91B7F-DFD9-4CD1-AD6E-EA4D79C927B3}" destId="{5B1A4AB7-7C75-45E4-ACB6-EC8D102EC93E}" srcOrd="1" destOrd="0" presId="urn:microsoft.com/office/officeart/2005/8/layout/hList1"/>
    <dgm:cxn modelId="{79CCCD78-452E-4CDF-8EE3-164A76BF8299}" type="presParOf" srcId="{B0E55F8D-A362-4AE7-91AF-57A5211F682A}" destId="{9CA60BCF-5359-47A8-8D82-7A41151BE9AE}" srcOrd="3" destOrd="0" presId="urn:microsoft.com/office/officeart/2005/8/layout/hList1"/>
    <dgm:cxn modelId="{E4386EA8-007D-4B2C-A866-4AC171ACD885}" type="presParOf" srcId="{B0E55F8D-A362-4AE7-91AF-57A5211F682A}" destId="{0FA4C4CB-0A3C-4187-8A18-50278667C70B}" srcOrd="4" destOrd="0" presId="urn:microsoft.com/office/officeart/2005/8/layout/hList1"/>
    <dgm:cxn modelId="{523EDEC5-D5B6-4768-990A-CCC08A4E2EE2}" type="presParOf" srcId="{0FA4C4CB-0A3C-4187-8A18-50278667C70B}" destId="{988E008E-48C6-4D7D-A1F9-933E9BA4AAEF}" srcOrd="0" destOrd="0" presId="urn:microsoft.com/office/officeart/2005/8/layout/hList1"/>
    <dgm:cxn modelId="{D473377A-A9E6-4BF8-A1B2-C4E7BD067232}" type="presParOf" srcId="{0FA4C4CB-0A3C-4187-8A18-50278667C70B}" destId="{60145720-4FA7-46D9-B1FD-8C211A8C0900}" srcOrd="1" destOrd="0" presId="urn:microsoft.com/office/officeart/2005/8/layout/hList1"/>
    <dgm:cxn modelId="{8A891BCF-FE4D-4832-B8F8-819512D6B93D}" type="presParOf" srcId="{B0E55F8D-A362-4AE7-91AF-57A5211F682A}" destId="{914F50E7-1E16-4D2C-A02C-B91F6DCA65A6}" srcOrd="5" destOrd="0" presId="urn:microsoft.com/office/officeart/2005/8/layout/hList1"/>
    <dgm:cxn modelId="{0B556AE6-AD5E-4549-9820-7A88CD203008}" type="presParOf" srcId="{B0E55F8D-A362-4AE7-91AF-57A5211F682A}" destId="{415D9941-6ACD-447C-B0CB-F340CF852A73}" srcOrd="6" destOrd="0" presId="urn:microsoft.com/office/officeart/2005/8/layout/hList1"/>
    <dgm:cxn modelId="{45A3C279-3FFF-49DA-A4BA-6C9789EF67C6}" type="presParOf" srcId="{415D9941-6ACD-447C-B0CB-F340CF852A73}" destId="{933CA864-F1AC-44AD-9D9A-71E35079A0C6}" srcOrd="0" destOrd="0" presId="urn:microsoft.com/office/officeart/2005/8/layout/hList1"/>
    <dgm:cxn modelId="{61C61711-B3CE-4565-8929-9D812CD309D2}" type="presParOf" srcId="{415D9941-6ACD-447C-B0CB-F340CF852A73}" destId="{906B534D-0F7B-4E33-BD40-40D9FD5B6BFE}" srcOrd="1" destOrd="0" presId="urn:microsoft.com/office/officeart/2005/8/layout/hList1"/>
    <dgm:cxn modelId="{6CE1AE86-0D70-457C-8BDC-432FEEE29DF4}" type="presParOf" srcId="{B0E55F8D-A362-4AE7-91AF-57A5211F682A}" destId="{CE6D33E7-DC80-4513-8C75-7D016ADAB48E}" srcOrd="7" destOrd="0" presId="urn:microsoft.com/office/officeart/2005/8/layout/hList1"/>
    <dgm:cxn modelId="{A5D83480-342E-44F0-95CB-A9FD776BE4C4}" type="presParOf" srcId="{B0E55F8D-A362-4AE7-91AF-57A5211F682A}" destId="{8DD58885-75C4-437F-AD61-9F66627A4257}" srcOrd="8" destOrd="0" presId="urn:microsoft.com/office/officeart/2005/8/layout/hList1"/>
    <dgm:cxn modelId="{E07453FF-8C32-4959-AACA-6C5C42E3104A}" type="presParOf" srcId="{8DD58885-75C4-437F-AD61-9F66627A4257}" destId="{F29A4A47-D93D-49A1-A704-E8B97B68CE23}" srcOrd="0" destOrd="0" presId="urn:microsoft.com/office/officeart/2005/8/layout/hList1"/>
    <dgm:cxn modelId="{44D791FC-B960-4889-B2D7-BD9A4DBF5B99}" type="presParOf" srcId="{8DD58885-75C4-437F-AD61-9F66627A4257}" destId="{150F8533-2444-4EFA-8E7C-1641202437E0}" srcOrd="1" destOrd="0" presId="urn:microsoft.com/office/officeart/2005/8/layout/hList1"/>
    <dgm:cxn modelId="{33FB005F-A1C3-4F1C-893A-8E318A7F4661}" type="presParOf" srcId="{B0E55F8D-A362-4AE7-91AF-57A5211F682A}" destId="{D1329809-4E89-464D-A9AE-49790C657A63}" srcOrd="9" destOrd="0" presId="urn:microsoft.com/office/officeart/2005/8/layout/hList1"/>
    <dgm:cxn modelId="{438AE4D5-F3D7-44E6-B183-28209AE852C2}" type="presParOf" srcId="{B0E55F8D-A362-4AE7-91AF-57A5211F682A}" destId="{5B9FCE5A-E196-4407-9304-E8D7499352AB}" srcOrd="10" destOrd="0" presId="urn:microsoft.com/office/officeart/2005/8/layout/hList1"/>
    <dgm:cxn modelId="{0357885F-8B37-4C6E-A888-9F9274136AA7}" type="presParOf" srcId="{5B9FCE5A-E196-4407-9304-E8D7499352AB}" destId="{0E31607C-613E-46CF-9583-2CDF8F7E492B}" srcOrd="0" destOrd="0" presId="urn:microsoft.com/office/officeart/2005/8/layout/hList1"/>
    <dgm:cxn modelId="{5025ED70-EB7B-4FFA-834A-EE5F5AA97A6E}" type="presParOf" srcId="{5B9FCE5A-E196-4407-9304-E8D7499352AB}" destId="{960F7FB5-88CA-41D1-807B-DA25367094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A17930-82BC-4D2D-8814-0551747E77E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40EB2AD-070E-4E57-B7AB-0FB6AD9A2B2D}">
      <dgm:prSet phldrT="[Text]" custT="1"/>
      <dgm:spPr/>
      <dgm:t>
        <a:bodyPr/>
        <a:lstStyle/>
        <a:p>
          <a:r>
            <a:rPr lang="en-US" sz="2900" dirty="0" smtClean="0"/>
            <a:t>Model training       </a:t>
          </a:r>
          <a:r>
            <a:rPr lang="en-US" sz="1400" dirty="0" smtClean="0"/>
            <a:t>(entity and name identification)</a:t>
          </a:r>
          <a:endParaRPr lang="en-US" sz="2900" dirty="0"/>
        </a:p>
      </dgm:t>
    </dgm:pt>
    <dgm:pt modelId="{FE117945-4D18-4F47-B911-8322654C212C}" type="parTrans" cxnId="{D8D43991-54B5-42E3-9A62-EC73F0CBBCCA}">
      <dgm:prSet/>
      <dgm:spPr/>
      <dgm:t>
        <a:bodyPr/>
        <a:lstStyle/>
        <a:p>
          <a:endParaRPr lang="en-US"/>
        </a:p>
      </dgm:t>
    </dgm:pt>
    <dgm:pt modelId="{3DCA2866-C724-4F94-9A05-587902FC34D7}" type="sibTrans" cxnId="{D8D43991-54B5-42E3-9A62-EC73F0CBBCCA}">
      <dgm:prSet/>
      <dgm:spPr/>
      <dgm:t>
        <a:bodyPr/>
        <a:lstStyle/>
        <a:p>
          <a:endParaRPr lang="en-US"/>
        </a:p>
      </dgm:t>
    </dgm:pt>
    <dgm:pt modelId="{CF9B09B6-64EC-4CD3-A08D-2C288FB83A71}">
      <dgm:prSet phldrT="[Text]" custT="1"/>
      <dgm:spPr/>
      <dgm:t>
        <a:bodyPr/>
        <a:lstStyle/>
        <a:p>
          <a:r>
            <a:rPr lang="en-US" sz="2900" dirty="0" smtClean="0"/>
            <a:t>Human intervention  </a:t>
          </a:r>
          <a:r>
            <a:rPr lang="en-US" sz="1400" dirty="0" smtClean="0"/>
            <a:t>(connecting names with entities)</a:t>
          </a:r>
          <a:endParaRPr lang="en-US" sz="1400" dirty="0"/>
        </a:p>
      </dgm:t>
    </dgm:pt>
    <dgm:pt modelId="{48B5ECA4-9FEE-4006-BD89-49C2F5842C6D}" type="parTrans" cxnId="{E3C81B3C-2713-4A4D-8FF9-9516C6560653}">
      <dgm:prSet/>
      <dgm:spPr/>
      <dgm:t>
        <a:bodyPr/>
        <a:lstStyle/>
        <a:p>
          <a:endParaRPr lang="en-US"/>
        </a:p>
      </dgm:t>
    </dgm:pt>
    <dgm:pt modelId="{0D968F26-A942-403B-A4FA-FB4D53B9AC2B}" type="sibTrans" cxnId="{E3C81B3C-2713-4A4D-8FF9-9516C6560653}">
      <dgm:prSet/>
      <dgm:spPr/>
      <dgm:t>
        <a:bodyPr/>
        <a:lstStyle/>
        <a:p>
          <a:endParaRPr lang="en-US"/>
        </a:p>
      </dgm:t>
    </dgm:pt>
    <dgm:pt modelId="{6BD52338-2942-4B6A-8332-A2C9E2912935}" type="pres">
      <dgm:prSet presAssocID="{2BA17930-82BC-4D2D-8814-0551747E77E6}" presName="cycle" presStyleCnt="0">
        <dgm:presLayoutVars>
          <dgm:dir/>
          <dgm:resizeHandles val="exact"/>
        </dgm:presLayoutVars>
      </dgm:prSet>
      <dgm:spPr/>
      <dgm:t>
        <a:bodyPr/>
        <a:lstStyle/>
        <a:p>
          <a:endParaRPr lang="en-US"/>
        </a:p>
      </dgm:t>
    </dgm:pt>
    <dgm:pt modelId="{EEE64A3A-0751-4E53-B46B-1A2E932BC0BF}" type="pres">
      <dgm:prSet presAssocID="{D40EB2AD-070E-4E57-B7AB-0FB6AD9A2B2D}" presName="node" presStyleLbl="node1" presStyleIdx="0" presStyleCnt="2">
        <dgm:presLayoutVars>
          <dgm:bulletEnabled val="1"/>
        </dgm:presLayoutVars>
      </dgm:prSet>
      <dgm:spPr/>
      <dgm:t>
        <a:bodyPr/>
        <a:lstStyle/>
        <a:p>
          <a:endParaRPr lang="en-US"/>
        </a:p>
      </dgm:t>
    </dgm:pt>
    <dgm:pt modelId="{9336A616-7553-46A3-8C7B-5D66EBDF0DA6}" type="pres">
      <dgm:prSet presAssocID="{3DCA2866-C724-4F94-9A05-587902FC34D7}" presName="sibTrans" presStyleLbl="sibTrans2D1" presStyleIdx="0" presStyleCnt="2"/>
      <dgm:spPr/>
      <dgm:t>
        <a:bodyPr/>
        <a:lstStyle/>
        <a:p>
          <a:endParaRPr lang="en-US"/>
        </a:p>
      </dgm:t>
    </dgm:pt>
    <dgm:pt modelId="{B72475D6-8AAB-4B73-A0FB-79A9FE18381B}" type="pres">
      <dgm:prSet presAssocID="{3DCA2866-C724-4F94-9A05-587902FC34D7}" presName="connectorText" presStyleLbl="sibTrans2D1" presStyleIdx="0" presStyleCnt="2"/>
      <dgm:spPr/>
      <dgm:t>
        <a:bodyPr/>
        <a:lstStyle/>
        <a:p>
          <a:endParaRPr lang="en-US"/>
        </a:p>
      </dgm:t>
    </dgm:pt>
    <dgm:pt modelId="{B20ED2BD-22FA-436A-8374-41728BD55BD4}" type="pres">
      <dgm:prSet presAssocID="{CF9B09B6-64EC-4CD3-A08D-2C288FB83A71}" presName="node" presStyleLbl="node1" presStyleIdx="1" presStyleCnt="2">
        <dgm:presLayoutVars>
          <dgm:bulletEnabled val="1"/>
        </dgm:presLayoutVars>
      </dgm:prSet>
      <dgm:spPr/>
      <dgm:t>
        <a:bodyPr/>
        <a:lstStyle/>
        <a:p>
          <a:endParaRPr lang="en-US"/>
        </a:p>
      </dgm:t>
    </dgm:pt>
    <dgm:pt modelId="{C333E1CE-27FA-465A-83BB-ED7AD8BCBC8A}" type="pres">
      <dgm:prSet presAssocID="{0D968F26-A942-403B-A4FA-FB4D53B9AC2B}" presName="sibTrans" presStyleLbl="sibTrans2D1" presStyleIdx="1" presStyleCnt="2" custScaleY="86001"/>
      <dgm:spPr/>
      <dgm:t>
        <a:bodyPr/>
        <a:lstStyle/>
        <a:p>
          <a:endParaRPr lang="en-US"/>
        </a:p>
      </dgm:t>
    </dgm:pt>
    <dgm:pt modelId="{41A77EBF-ADD7-431A-8D1A-C73809D9355E}" type="pres">
      <dgm:prSet presAssocID="{0D968F26-A942-403B-A4FA-FB4D53B9AC2B}" presName="connectorText" presStyleLbl="sibTrans2D1" presStyleIdx="1" presStyleCnt="2"/>
      <dgm:spPr/>
      <dgm:t>
        <a:bodyPr/>
        <a:lstStyle/>
        <a:p>
          <a:endParaRPr lang="en-US"/>
        </a:p>
      </dgm:t>
    </dgm:pt>
  </dgm:ptLst>
  <dgm:cxnLst>
    <dgm:cxn modelId="{9B90AF04-7C5D-4F17-8958-4F315C6356FA}" type="presOf" srcId="{0D968F26-A942-403B-A4FA-FB4D53B9AC2B}" destId="{41A77EBF-ADD7-431A-8D1A-C73809D9355E}" srcOrd="1" destOrd="0" presId="urn:microsoft.com/office/officeart/2005/8/layout/cycle2"/>
    <dgm:cxn modelId="{DFC942BB-003C-43CE-AC4C-6F5E93FC066D}" type="presOf" srcId="{D40EB2AD-070E-4E57-B7AB-0FB6AD9A2B2D}" destId="{EEE64A3A-0751-4E53-B46B-1A2E932BC0BF}" srcOrd="0" destOrd="0" presId="urn:microsoft.com/office/officeart/2005/8/layout/cycle2"/>
    <dgm:cxn modelId="{48E94B6E-E4CD-48E6-A4F4-7B8A4C5EBFF6}" type="presOf" srcId="{3DCA2866-C724-4F94-9A05-587902FC34D7}" destId="{9336A616-7553-46A3-8C7B-5D66EBDF0DA6}" srcOrd="0" destOrd="0" presId="urn:microsoft.com/office/officeart/2005/8/layout/cycle2"/>
    <dgm:cxn modelId="{E3C81B3C-2713-4A4D-8FF9-9516C6560653}" srcId="{2BA17930-82BC-4D2D-8814-0551747E77E6}" destId="{CF9B09B6-64EC-4CD3-A08D-2C288FB83A71}" srcOrd="1" destOrd="0" parTransId="{48B5ECA4-9FEE-4006-BD89-49C2F5842C6D}" sibTransId="{0D968F26-A942-403B-A4FA-FB4D53B9AC2B}"/>
    <dgm:cxn modelId="{BF724BF2-C7DE-4B82-905C-906B7103811C}" type="presOf" srcId="{CF9B09B6-64EC-4CD3-A08D-2C288FB83A71}" destId="{B20ED2BD-22FA-436A-8374-41728BD55BD4}" srcOrd="0" destOrd="0" presId="urn:microsoft.com/office/officeart/2005/8/layout/cycle2"/>
    <dgm:cxn modelId="{3C00F8D2-2657-4FEB-9984-A79FCFC8B5D3}" type="presOf" srcId="{3DCA2866-C724-4F94-9A05-587902FC34D7}" destId="{B72475D6-8AAB-4B73-A0FB-79A9FE18381B}" srcOrd="1" destOrd="0" presId="urn:microsoft.com/office/officeart/2005/8/layout/cycle2"/>
    <dgm:cxn modelId="{582A4EF4-57AD-4C40-B466-6EDFBDF5BB41}" type="presOf" srcId="{0D968F26-A942-403B-A4FA-FB4D53B9AC2B}" destId="{C333E1CE-27FA-465A-83BB-ED7AD8BCBC8A}" srcOrd="0" destOrd="0" presId="urn:microsoft.com/office/officeart/2005/8/layout/cycle2"/>
    <dgm:cxn modelId="{D8D43991-54B5-42E3-9A62-EC73F0CBBCCA}" srcId="{2BA17930-82BC-4D2D-8814-0551747E77E6}" destId="{D40EB2AD-070E-4E57-B7AB-0FB6AD9A2B2D}" srcOrd="0" destOrd="0" parTransId="{FE117945-4D18-4F47-B911-8322654C212C}" sibTransId="{3DCA2866-C724-4F94-9A05-587902FC34D7}"/>
    <dgm:cxn modelId="{1CA15069-A5DF-4B67-B0BD-CE74823568AC}" type="presOf" srcId="{2BA17930-82BC-4D2D-8814-0551747E77E6}" destId="{6BD52338-2942-4B6A-8332-A2C9E2912935}" srcOrd="0" destOrd="0" presId="urn:microsoft.com/office/officeart/2005/8/layout/cycle2"/>
    <dgm:cxn modelId="{D24BA926-49F0-4594-B510-F5158B76E96C}" type="presParOf" srcId="{6BD52338-2942-4B6A-8332-A2C9E2912935}" destId="{EEE64A3A-0751-4E53-B46B-1A2E932BC0BF}" srcOrd="0" destOrd="0" presId="urn:microsoft.com/office/officeart/2005/8/layout/cycle2"/>
    <dgm:cxn modelId="{E128B1E6-AC33-4E92-8925-7D7E5B0B0D09}" type="presParOf" srcId="{6BD52338-2942-4B6A-8332-A2C9E2912935}" destId="{9336A616-7553-46A3-8C7B-5D66EBDF0DA6}" srcOrd="1" destOrd="0" presId="urn:microsoft.com/office/officeart/2005/8/layout/cycle2"/>
    <dgm:cxn modelId="{5D959FDC-F23A-4F61-A473-6AD7DD2A748A}" type="presParOf" srcId="{9336A616-7553-46A3-8C7B-5D66EBDF0DA6}" destId="{B72475D6-8AAB-4B73-A0FB-79A9FE18381B}" srcOrd="0" destOrd="0" presId="urn:microsoft.com/office/officeart/2005/8/layout/cycle2"/>
    <dgm:cxn modelId="{7D6D1ED4-336F-411C-A1D0-01890364AC69}" type="presParOf" srcId="{6BD52338-2942-4B6A-8332-A2C9E2912935}" destId="{B20ED2BD-22FA-436A-8374-41728BD55BD4}" srcOrd="2" destOrd="0" presId="urn:microsoft.com/office/officeart/2005/8/layout/cycle2"/>
    <dgm:cxn modelId="{E03AD929-2700-423D-8A43-AFCBEEAC94D9}" type="presParOf" srcId="{6BD52338-2942-4B6A-8332-A2C9E2912935}" destId="{C333E1CE-27FA-465A-83BB-ED7AD8BCBC8A}" srcOrd="3" destOrd="0" presId="urn:microsoft.com/office/officeart/2005/8/layout/cycle2"/>
    <dgm:cxn modelId="{734A95E7-B4C0-4607-935C-7437397840A2}" type="presParOf" srcId="{C333E1CE-27FA-465A-83BB-ED7AD8BCBC8A}" destId="{41A77EBF-ADD7-431A-8D1A-C73809D9355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A7476-2F02-4FB3-B7CE-37A99EFD7247}">
      <dsp:nvSpPr>
        <dsp:cNvPr id="0" name=""/>
        <dsp:cNvSpPr/>
      </dsp:nvSpPr>
      <dsp:spPr>
        <a:xfrm>
          <a:off x="3187" y="1780782"/>
          <a:ext cx="1693645" cy="44198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Journal</a:t>
          </a:r>
          <a:endParaRPr lang="en-US" sz="1900" kern="1200" dirty="0"/>
        </a:p>
      </dsp:txBody>
      <dsp:txXfrm>
        <a:off x="3187" y="1780782"/>
        <a:ext cx="1693645" cy="441989"/>
      </dsp:txXfrm>
    </dsp:sp>
    <dsp:sp modelId="{B83DE1BD-B637-4003-B520-346EEDD93917}">
      <dsp:nvSpPr>
        <dsp:cNvPr id="0" name=""/>
        <dsp:cNvSpPr/>
      </dsp:nvSpPr>
      <dsp:spPr>
        <a:xfrm>
          <a:off x="3187" y="2154996"/>
          <a:ext cx="1693645" cy="864821"/>
        </a:xfrm>
        <a:prstGeom prst="rect">
          <a:avLst/>
        </a:prstGeom>
        <a:blipFill rotWithShape="0">
          <a:blip xmlns:r="http://schemas.openxmlformats.org/officeDocument/2006/relationships" r:embed="rId1"/>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ctr" defTabSz="844550">
            <a:lnSpc>
              <a:spcPct val="90000"/>
            </a:lnSpc>
            <a:spcBef>
              <a:spcPct val="0"/>
            </a:spcBef>
            <a:spcAft>
              <a:spcPct val="15000"/>
            </a:spcAft>
            <a:buChar char="••"/>
          </a:pPr>
          <a:endParaRPr lang="en-US" sz="1900" kern="1200" dirty="0"/>
        </a:p>
      </dsp:txBody>
      <dsp:txXfrm>
        <a:off x="3187" y="2154996"/>
        <a:ext cx="1693645" cy="864821"/>
      </dsp:txXfrm>
    </dsp:sp>
    <dsp:sp modelId="{B37D2332-45F5-4FB5-98A8-23841AD42B49}">
      <dsp:nvSpPr>
        <dsp:cNvPr id="0" name=""/>
        <dsp:cNvSpPr/>
      </dsp:nvSpPr>
      <dsp:spPr>
        <a:xfrm>
          <a:off x="1933943" y="1788367"/>
          <a:ext cx="1693645" cy="44198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FDA</a:t>
          </a:r>
          <a:endParaRPr lang="en-US" sz="1900" kern="1200" dirty="0"/>
        </a:p>
      </dsp:txBody>
      <dsp:txXfrm>
        <a:off x="1933943" y="1788367"/>
        <a:ext cx="1693645" cy="441989"/>
      </dsp:txXfrm>
    </dsp:sp>
    <dsp:sp modelId="{5B1A4AB7-7C75-45E4-ACB6-EC8D102EC93E}">
      <dsp:nvSpPr>
        <dsp:cNvPr id="0" name=""/>
        <dsp:cNvSpPr/>
      </dsp:nvSpPr>
      <dsp:spPr>
        <a:xfrm>
          <a:off x="1933943" y="2177752"/>
          <a:ext cx="1693645" cy="834480"/>
        </a:xfrm>
        <a:prstGeom prst="rect">
          <a:avLst/>
        </a:prstGeom>
        <a:blipFill rotWithShape="0">
          <a:blip xmlns:r="http://schemas.openxmlformats.org/officeDocument/2006/relationships" r:embed="rId2"/>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ctr" defTabSz="844550">
            <a:lnSpc>
              <a:spcPct val="90000"/>
            </a:lnSpc>
            <a:spcBef>
              <a:spcPct val="0"/>
            </a:spcBef>
            <a:spcAft>
              <a:spcPct val="15000"/>
            </a:spcAft>
            <a:buChar char="••"/>
          </a:pPr>
          <a:endParaRPr lang="en-US" sz="1900" kern="1200" dirty="0"/>
        </a:p>
      </dsp:txBody>
      <dsp:txXfrm>
        <a:off x="1933943" y="2177752"/>
        <a:ext cx="1693645" cy="834480"/>
      </dsp:txXfrm>
    </dsp:sp>
    <dsp:sp modelId="{988E008E-48C6-4D7D-A1F9-933E9BA4AAEF}">
      <dsp:nvSpPr>
        <dsp:cNvPr id="0" name=""/>
        <dsp:cNvSpPr/>
      </dsp:nvSpPr>
      <dsp:spPr>
        <a:xfrm>
          <a:off x="3864699" y="1788367"/>
          <a:ext cx="1693645" cy="44198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Abstract</a:t>
          </a:r>
          <a:endParaRPr lang="en-US" sz="1900" kern="1200" dirty="0"/>
        </a:p>
      </dsp:txBody>
      <dsp:txXfrm>
        <a:off x="3864699" y="1788367"/>
        <a:ext cx="1693645" cy="441989"/>
      </dsp:txXfrm>
    </dsp:sp>
    <dsp:sp modelId="{60145720-4FA7-46D9-B1FD-8C211A8C0900}">
      <dsp:nvSpPr>
        <dsp:cNvPr id="0" name=""/>
        <dsp:cNvSpPr/>
      </dsp:nvSpPr>
      <dsp:spPr>
        <a:xfrm>
          <a:off x="3864699" y="2177752"/>
          <a:ext cx="1693645" cy="834480"/>
        </a:xfrm>
        <a:prstGeom prst="rect">
          <a:avLst/>
        </a:prstGeom>
        <a:blipFill rotWithShape="0">
          <a:blip xmlns:r="http://schemas.openxmlformats.org/officeDocument/2006/relationships" r:embed="rId3"/>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ctr" defTabSz="844550">
            <a:lnSpc>
              <a:spcPct val="90000"/>
            </a:lnSpc>
            <a:spcBef>
              <a:spcPct val="0"/>
            </a:spcBef>
            <a:spcAft>
              <a:spcPct val="15000"/>
            </a:spcAft>
            <a:buChar char="••"/>
          </a:pPr>
          <a:endParaRPr lang="en-US" sz="1900" kern="1200" dirty="0"/>
        </a:p>
      </dsp:txBody>
      <dsp:txXfrm>
        <a:off x="3864699" y="2177752"/>
        <a:ext cx="1693645" cy="834480"/>
      </dsp:txXfrm>
    </dsp:sp>
    <dsp:sp modelId="{933CA864-F1AC-44AD-9D9A-71E35079A0C6}">
      <dsp:nvSpPr>
        <dsp:cNvPr id="0" name=""/>
        <dsp:cNvSpPr/>
      </dsp:nvSpPr>
      <dsp:spPr>
        <a:xfrm>
          <a:off x="3" y="3348117"/>
          <a:ext cx="1693645" cy="44198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Poster</a:t>
          </a:r>
          <a:endParaRPr lang="en-US" sz="1900" kern="1200" dirty="0"/>
        </a:p>
      </dsp:txBody>
      <dsp:txXfrm>
        <a:off x="3" y="3348117"/>
        <a:ext cx="1693645" cy="441989"/>
      </dsp:txXfrm>
    </dsp:sp>
    <dsp:sp modelId="{906B534D-0F7B-4E33-BD40-40D9FD5B6BFE}">
      <dsp:nvSpPr>
        <dsp:cNvPr id="0" name=""/>
        <dsp:cNvSpPr/>
      </dsp:nvSpPr>
      <dsp:spPr>
        <a:xfrm>
          <a:off x="3" y="3737520"/>
          <a:ext cx="1693645" cy="834480"/>
        </a:xfrm>
        <a:prstGeom prst="rect">
          <a:avLst/>
        </a:prstGeom>
        <a:blipFill rotWithShape="0">
          <a:blip xmlns:r="http://schemas.openxmlformats.org/officeDocument/2006/relationships" r:embed="rId4"/>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ctr" defTabSz="844550">
            <a:lnSpc>
              <a:spcPct val="90000"/>
            </a:lnSpc>
            <a:spcBef>
              <a:spcPct val="0"/>
            </a:spcBef>
            <a:spcAft>
              <a:spcPct val="15000"/>
            </a:spcAft>
            <a:buChar char="••"/>
          </a:pPr>
          <a:endParaRPr lang="en-US" sz="1900" kern="1200" dirty="0"/>
        </a:p>
      </dsp:txBody>
      <dsp:txXfrm>
        <a:off x="3" y="3737520"/>
        <a:ext cx="1693645" cy="834480"/>
      </dsp:txXfrm>
    </dsp:sp>
    <dsp:sp modelId="{F29A4A47-D93D-49A1-A704-E8B97B68CE23}">
      <dsp:nvSpPr>
        <dsp:cNvPr id="0" name=""/>
        <dsp:cNvSpPr/>
      </dsp:nvSpPr>
      <dsp:spPr>
        <a:xfrm>
          <a:off x="1930759" y="3348117"/>
          <a:ext cx="1693645" cy="44198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Clinical trials</a:t>
          </a:r>
          <a:endParaRPr lang="en-US" sz="1900" kern="1200" dirty="0"/>
        </a:p>
      </dsp:txBody>
      <dsp:txXfrm>
        <a:off x="1930759" y="3348117"/>
        <a:ext cx="1693645" cy="441989"/>
      </dsp:txXfrm>
    </dsp:sp>
    <dsp:sp modelId="{150F8533-2444-4EFA-8E7C-1641202437E0}">
      <dsp:nvSpPr>
        <dsp:cNvPr id="0" name=""/>
        <dsp:cNvSpPr/>
      </dsp:nvSpPr>
      <dsp:spPr>
        <a:xfrm>
          <a:off x="1930759" y="3737520"/>
          <a:ext cx="1693645" cy="834480"/>
        </a:xfrm>
        <a:prstGeom prst="rect">
          <a:avLst/>
        </a:prstGeom>
        <a:blipFill rotWithShape="0">
          <a:blip xmlns:r="http://schemas.openxmlformats.org/officeDocument/2006/relationships" r:embed="rId5"/>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ctr" defTabSz="844550">
            <a:lnSpc>
              <a:spcPct val="90000"/>
            </a:lnSpc>
            <a:spcBef>
              <a:spcPct val="0"/>
            </a:spcBef>
            <a:spcAft>
              <a:spcPct val="15000"/>
            </a:spcAft>
            <a:buChar char="••"/>
          </a:pPr>
          <a:endParaRPr lang="en-US" sz="1900" kern="1200" dirty="0"/>
        </a:p>
      </dsp:txBody>
      <dsp:txXfrm>
        <a:off x="1930759" y="3737520"/>
        <a:ext cx="1693645" cy="834480"/>
      </dsp:txXfrm>
    </dsp:sp>
    <dsp:sp modelId="{0E31607C-613E-46CF-9583-2CDF8F7E492B}">
      <dsp:nvSpPr>
        <dsp:cNvPr id="0" name=""/>
        <dsp:cNvSpPr/>
      </dsp:nvSpPr>
      <dsp:spPr>
        <a:xfrm>
          <a:off x="3886208" y="3325288"/>
          <a:ext cx="1693645" cy="45720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Registry</a:t>
          </a:r>
          <a:endParaRPr lang="en-US" sz="1900" kern="1200" dirty="0"/>
        </a:p>
      </dsp:txBody>
      <dsp:txXfrm>
        <a:off x="3886208" y="3325288"/>
        <a:ext cx="1693645" cy="457202"/>
      </dsp:txXfrm>
    </dsp:sp>
    <dsp:sp modelId="{960F7FB5-88CA-41D1-807B-DA2536709468}">
      <dsp:nvSpPr>
        <dsp:cNvPr id="0" name=""/>
        <dsp:cNvSpPr/>
      </dsp:nvSpPr>
      <dsp:spPr>
        <a:xfrm>
          <a:off x="3886208" y="3737522"/>
          <a:ext cx="1693645" cy="834480"/>
        </a:xfrm>
        <a:prstGeom prst="rect">
          <a:avLst/>
        </a:prstGeom>
        <a:blipFill rotWithShape="0">
          <a:blip xmlns:r="http://schemas.openxmlformats.org/officeDocument/2006/relationships" r:embed="rId6"/>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ctr" defTabSz="844550">
            <a:lnSpc>
              <a:spcPct val="90000"/>
            </a:lnSpc>
            <a:spcBef>
              <a:spcPct val="0"/>
            </a:spcBef>
            <a:spcAft>
              <a:spcPct val="15000"/>
            </a:spcAft>
            <a:buChar char="••"/>
          </a:pPr>
          <a:endParaRPr lang="en-US" sz="1900" kern="1200" dirty="0"/>
        </a:p>
      </dsp:txBody>
      <dsp:txXfrm>
        <a:off x="3886208" y="3737522"/>
        <a:ext cx="1693645" cy="834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64A3A-0751-4E53-B46B-1A2E932BC0BF}">
      <dsp:nvSpPr>
        <dsp:cNvPr id="0" name=""/>
        <dsp:cNvSpPr/>
      </dsp:nvSpPr>
      <dsp:spPr>
        <a:xfrm>
          <a:off x="1361" y="1083427"/>
          <a:ext cx="3238406" cy="323840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Model training       </a:t>
          </a:r>
          <a:r>
            <a:rPr lang="en-US" sz="1400" kern="1200" dirty="0" smtClean="0"/>
            <a:t>(entity and name identification)</a:t>
          </a:r>
          <a:endParaRPr lang="en-US" sz="2900" kern="1200" dirty="0"/>
        </a:p>
      </dsp:txBody>
      <dsp:txXfrm>
        <a:off x="475615" y="1557681"/>
        <a:ext cx="2289898" cy="2289898"/>
      </dsp:txXfrm>
    </dsp:sp>
    <dsp:sp modelId="{9336A616-7553-46A3-8C7B-5D66EBDF0DA6}">
      <dsp:nvSpPr>
        <dsp:cNvPr id="0" name=""/>
        <dsp:cNvSpPr/>
      </dsp:nvSpPr>
      <dsp:spPr>
        <a:xfrm>
          <a:off x="2987400" y="625740"/>
          <a:ext cx="2018818" cy="10929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en-US" sz="4900" kern="1200"/>
        </a:p>
      </dsp:txBody>
      <dsp:txXfrm>
        <a:off x="2987400" y="844332"/>
        <a:ext cx="1690929" cy="655778"/>
      </dsp:txXfrm>
    </dsp:sp>
    <dsp:sp modelId="{B20ED2BD-22FA-436A-8374-41728BD55BD4}">
      <dsp:nvSpPr>
        <dsp:cNvPr id="0" name=""/>
        <dsp:cNvSpPr/>
      </dsp:nvSpPr>
      <dsp:spPr>
        <a:xfrm>
          <a:off x="4868124" y="1083427"/>
          <a:ext cx="3238406" cy="323840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Human intervention  </a:t>
          </a:r>
          <a:r>
            <a:rPr lang="en-US" sz="1400" kern="1200" dirty="0" smtClean="0"/>
            <a:t>(connecting names with entities)</a:t>
          </a:r>
          <a:endParaRPr lang="en-US" sz="1400" kern="1200" dirty="0"/>
        </a:p>
      </dsp:txBody>
      <dsp:txXfrm>
        <a:off x="5342378" y="1557681"/>
        <a:ext cx="2289898" cy="2289898"/>
      </dsp:txXfrm>
    </dsp:sp>
    <dsp:sp modelId="{C333E1CE-27FA-465A-83BB-ED7AD8BCBC8A}">
      <dsp:nvSpPr>
        <dsp:cNvPr id="0" name=""/>
        <dsp:cNvSpPr/>
      </dsp:nvSpPr>
      <dsp:spPr>
        <a:xfrm rot="10800000">
          <a:off x="3101673" y="3763060"/>
          <a:ext cx="2018818" cy="9399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66900">
            <a:lnSpc>
              <a:spcPct val="90000"/>
            </a:lnSpc>
            <a:spcBef>
              <a:spcPct val="0"/>
            </a:spcBef>
            <a:spcAft>
              <a:spcPct val="35000"/>
            </a:spcAft>
          </a:pPr>
          <a:endParaRPr lang="en-US" sz="4200" kern="1200"/>
        </a:p>
      </dsp:txBody>
      <dsp:txXfrm rot="10800000">
        <a:off x="3383660" y="3951052"/>
        <a:ext cx="1736831" cy="5639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defTabSz="744125">
              <a:defRPr sz="1200">
                <a:latin typeface="Calibri" pitchFamily="-108" charset="0"/>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defTabSz="744125">
              <a:defRPr sz="1200">
                <a:latin typeface="Calibri" pitchFamily="-108" charset="0"/>
              </a:defRPr>
            </a:lvl1pPr>
          </a:lstStyle>
          <a:p>
            <a:pPr>
              <a:defRPr/>
            </a:pPr>
            <a:fld id="{E3C6395A-9656-5942-B55C-05C346DA2D55}" type="datetime1">
              <a:rPr lang="en-US"/>
              <a:pPr>
                <a:defRPr/>
              </a:pPr>
              <a:t>11/18/2015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defTabSz="744125">
              <a:defRPr sz="1200">
                <a:latin typeface="Calibri" pitchFamily="-108" charset="0"/>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defTabSz="744125">
              <a:defRPr sz="1200">
                <a:latin typeface="Calibri" pitchFamily="-108" charset="0"/>
              </a:defRPr>
            </a:lvl1pPr>
          </a:lstStyle>
          <a:p>
            <a:pPr>
              <a:defRPr/>
            </a:pPr>
            <a:fld id="{627EE3E5-6646-5D41-A410-1FF969DA38DC}" type="slidenum">
              <a:rPr lang="en-US"/>
              <a:pPr>
                <a:defRPr/>
              </a:pPr>
              <a:t>‹#›</a:t>
            </a:fld>
            <a:endParaRPr lang="en-US" dirty="0"/>
          </a:p>
        </p:txBody>
      </p:sp>
    </p:spTree>
    <p:extLst>
      <p:ext uri="{BB962C8B-B14F-4D97-AF65-F5344CB8AC3E}">
        <p14:creationId xmlns:p14="http://schemas.microsoft.com/office/powerpoint/2010/main" val="3915813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defTabSz="744125">
              <a:defRPr sz="1200">
                <a:latin typeface="Calibri" pitchFamily="-108" charset="0"/>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defTabSz="744125">
              <a:defRPr sz="1200">
                <a:latin typeface="Calibri" pitchFamily="-108" charset="0"/>
              </a:defRPr>
            </a:lvl1pPr>
          </a:lstStyle>
          <a:p>
            <a:pPr>
              <a:defRPr/>
            </a:pPr>
            <a:fld id="{FC13A4DF-604E-3E4B-A965-01A8CB70C707}" type="datetime1">
              <a:rPr lang="en-US"/>
              <a:pPr>
                <a:defRPr/>
              </a:pPr>
              <a:t>11/18/2015</a:t>
            </a:fld>
            <a:endParaRPr lang="en-US" dirty="0"/>
          </a:p>
        </p:txBody>
      </p:sp>
      <p:sp>
        <p:nvSpPr>
          <p:cNvPr id="4" name="Slide Image Placeholder 3"/>
          <p:cNvSpPr>
            <a:spLocks noGrp="1" noRot="1" noChangeAspect="1"/>
          </p:cNvSpPr>
          <p:nvPr>
            <p:ph type="sldImg" idx="2"/>
          </p:nvPr>
        </p:nvSpPr>
        <p:spPr>
          <a:xfrm>
            <a:off x="414338" y="696913"/>
            <a:ext cx="6181725"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defTabSz="744125">
              <a:defRPr sz="1200">
                <a:latin typeface="Calibri" pitchFamily="-108" charset="0"/>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defTabSz="744125">
              <a:defRPr sz="1200">
                <a:latin typeface="Calibri" pitchFamily="-108" charset="0"/>
              </a:defRPr>
            </a:lvl1pPr>
          </a:lstStyle>
          <a:p>
            <a:pPr>
              <a:defRPr/>
            </a:pPr>
            <a:fld id="{15A8F22D-F774-E840-9283-5D946DBF6B75}" type="slidenum">
              <a:rPr lang="en-US"/>
              <a:pPr>
                <a:defRPr/>
              </a:pPr>
              <a:t>‹#›</a:t>
            </a:fld>
            <a:endParaRPr lang="en-US" dirty="0"/>
          </a:p>
        </p:txBody>
      </p:sp>
    </p:spTree>
    <p:extLst>
      <p:ext uri="{BB962C8B-B14F-4D97-AF65-F5344CB8AC3E}">
        <p14:creationId xmlns:p14="http://schemas.microsoft.com/office/powerpoint/2010/main" val="154249927"/>
      </p:ext>
    </p:extLst>
  </p:cSld>
  <p:clrMap bg1="lt1" tx1="dk1" bg2="lt2" tx2="dk2" accent1="accent1" accent2="accent2" accent3="accent3" accent4="accent4" accent5="accent5" accent6="accent6" hlink="hlink" folHlink="folHlink"/>
  <p:hf hdr="0" ftr="0" dt="0"/>
  <p:notesStyle>
    <a:lvl1pPr algn="l" defTabSz="317500" rtl="0" eaLnBrk="0" fontAlgn="base" hangingPunct="0">
      <a:spcBef>
        <a:spcPct val="30000"/>
      </a:spcBef>
      <a:spcAft>
        <a:spcPct val="0"/>
      </a:spcAft>
      <a:defRPr sz="800" kern="1200">
        <a:solidFill>
          <a:schemeClr val="tx1"/>
        </a:solidFill>
        <a:latin typeface="+mn-lt"/>
        <a:ea typeface="ＭＳ Ｐゴシック" pitchFamily="-65" charset="-128"/>
        <a:cs typeface="ＭＳ Ｐゴシック" pitchFamily="-65" charset="-128"/>
      </a:defRPr>
    </a:lvl1pPr>
    <a:lvl2pPr marL="317500" algn="l" defTabSz="317500" rtl="0" eaLnBrk="0" fontAlgn="base" hangingPunct="0">
      <a:spcBef>
        <a:spcPct val="30000"/>
      </a:spcBef>
      <a:spcAft>
        <a:spcPct val="0"/>
      </a:spcAft>
      <a:defRPr sz="800" kern="1200">
        <a:solidFill>
          <a:schemeClr val="tx1"/>
        </a:solidFill>
        <a:latin typeface="+mn-lt"/>
        <a:ea typeface="ＭＳ Ｐゴシック" pitchFamily="-65" charset="-128"/>
        <a:cs typeface="+mn-cs"/>
      </a:defRPr>
    </a:lvl2pPr>
    <a:lvl3pPr marL="638175" algn="l" defTabSz="317500" rtl="0" eaLnBrk="0" fontAlgn="base" hangingPunct="0">
      <a:spcBef>
        <a:spcPct val="30000"/>
      </a:spcBef>
      <a:spcAft>
        <a:spcPct val="0"/>
      </a:spcAft>
      <a:defRPr sz="800" kern="1200">
        <a:solidFill>
          <a:schemeClr val="tx1"/>
        </a:solidFill>
        <a:latin typeface="+mn-lt"/>
        <a:ea typeface="ＭＳ Ｐゴシック" pitchFamily="-65" charset="-128"/>
        <a:cs typeface="+mn-cs"/>
      </a:defRPr>
    </a:lvl3pPr>
    <a:lvl4pPr marL="957263" algn="l" defTabSz="317500" rtl="0" eaLnBrk="0" fontAlgn="base" hangingPunct="0">
      <a:spcBef>
        <a:spcPct val="30000"/>
      </a:spcBef>
      <a:spcAft>
        <a:spcPct val="0"/>
      </a:spcAft>
      <a:defRPr sz="800" kern="1200">
        <a:solidFill>
          <a:schemeClr val="tx1"/>
        </a:solidFill>
        <a:latin typeface="+mn-lt"/>
        <a:ea typeface="ＭＳ Ｐゴシック" pitchFamily="-65" charset="-128"/>
        <a:cs typeface="+mn-cs"/>
      </a:defRPr>
    </a:lvl4pPr>
    <a:lvl5pPr marL="1277938" algn="l" defTabSz="317500" rtl="0" eaLnBrk="0" fontAlgn="base" hangingPunct="0">
      <a:spcBef>
        <a:spcPct val="30000"/>
      </a:spcBef>
      <a:spcAft>
        <a:spcPct val="0"/>
      </a:spcAft>
      <a:defRPr sz="800" kern="1200">
        <a:solidFill>
          <a:schemeClr val="tx1"/>
        </a:solidFill>
        <a:latin typeface="+mn-lt"/>
        <a:ea typeface="ＭＳ Ｐゴシック" pitchFamily="-65" charset="-128"/>
        <a:cs typeface="+mn-cs"/>
      </a:defRPr>
    </a:lvl5pPr>
    <a:lvl6pPr marL="1600120" algn="l" defTabSz="320024" rtl="0" eaLnBrk="1" latinLnBrk="0" hangingPunct="1">
      <a:defRPr sz="800" kern="1200">
        <a:solidFill>
          <a:schemeClr val="tx1"/>
        </a:solidFill>
        <a:latin typeface="+mn-lt"/>
        <a:ea typeface="+mn-ea"/>
        <a:cs typeface="+mn-cs"/>
      </a:defRPr>
    </a:lvl6pPr>
    <a:lvl7pPr marL="1920144" algn="l" defTabSz="320024" rtl="0" eaLnBrk="1" latinLnBrk="0" hangingPunct="1">
      <a:defRPr sz="800" kern="1200">
        <a:solidFill>
          <a:schemeClr val="tx1"/>
        </a:solidFill>
        <a:latin typeface="+mn-lt"/>
        <a:ea typeface="+mn-ea"/>
        <a:cs typeface="+mn-cs"/>
      </a:defRPr>
    </a:lvl7pPr>
    <a:lvl8pPr marL="2240168" algn="l" defTabSz="320024" rtl="0" eaLnBrk="1" latinLnBrk="0" hangingPunct="1">
      <a:defRPr sz="800" kern="1200">
        <a:solidFill>
          <a:schemeClr val="tx1"/>
        </a:solidFill>
        <a:latin typeface="+mn-lt"/>
        <a:ea typeface="+mn-ea"/>
        <a:cs typeface="+mn-cs"/>
      </a:defRPr>
    </a:lvl8pPr>
    <a:lvl9pPr marL="2560192" algn="l" defTabSz="320024"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83870514-DDFF-44A5-8F17-EDDD25BC6438}" type="slidenum">
              <a:rPr lang="en-US" smtClean="0">
                <a:latin typeface="Times New Roman" pitchFamily="18" charset="0"/>
              </a:rPr>
              <a:pPr eaLnBrk="1" hangingPunct="1"/>
              <a:t>3</a:t>
            </a:fld>
            <a:endParaRPr lang="en-US" dirty="0" smtClean="0">
              <a:latin typeface="Times New Roman" pitchFamily="18" charset="0"/>
            </a:endParaRPr>
          </a:p>
        </p:txBody>
      </p:sp>
      <p:sp>
        <p:nvSpPr>
          <p:cNvPr id="36867" name="Rectangle 1026"/>
          <p:cNvSpPr>
            <a:spLocks noGrp="1" noRot="1" noChangeAspect="1" noChangeArrowheads="1" noTextEdit="1"/>
          </p:cNvSpPr>
          <p:nvPr>
            <p:ph type="sldImg"/>
          </p:nvPr>
        </p:nvSpPr>
        <p:spPr>
          <a:xfrm>
            <a:off x="412750" y="698500"/>
            <a:ext cx="6181725" cy="3486150"/>
          </a:xfrm>
          <a:ln/>
        </p:spPr>
      </p:sp>
      <p:sp>
        <p:nvSpPr>
          <p:cNvPr id="368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3EE65E4F-8718-4B98-A5C3-DAC4269B7508}" type="slidenum">
              <a:rPr lang="en-US" smtClean="0">
                <a:solidFill>
                  <a:srgbClr val="000000"/>
                </a:solidFill>
              </a:rPr>
              <a:pPr eaLnBrk="1" hangingPunct="1"/>
              <a:t>4</a:t>
            </a:fld>
            <a:endParaRPr lang="en-US" dirty="0" smtClean="0">
              <a:solidFill>
                <a:srgbClr val="000000"/>
              </a:solidFill>
            </a:endParaRPr>
          </a:p>
        </p:txBody>
      </p:sp>
      <p:sp>
        <p:nvSpPr>
          <p:cNvPr id="40963" name="Rectangle 2"/>
          <p:cNvSpPr>
            <a:spLocks noGrp="1" noRot="1" noChangeAspect="1" noChangeArrowheads="1" noTextEdit="1"/>
          </p:cNvSpPr>
          <p:nvPr>
            <p:ph type="sldImg"/>
          </p:nvPr>
        </p:nvSpPr>
        <p:spPr>
          <a:xfrm>
            <a:off x="412750" y="698500"/>
            <a:ext cx="6181725" cy="348615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3EE65E4F-8718-4B98-A5C3-DAC4269B7508}" type="slidenum">
              <a:rPr lang="en-US" smtClean="0">
                <a:solidFill>
                  <a:srgbClr val="000000"/>
                </a:solidFill>
              </a:rPr>
              <a:pPr eaLnBrk="1" hangingPunct="1"/>
              <a:t>5</a:t>
            </a:fld>
            <a:endParaRPr lang="en-US" dirty="0" smtClean="0">
              <a:solidFill>
                <a:srgbClr val="000000"/>
              </a:solidFill>
            </a:endParaRPr>
          </a:p>
        </p:txBody>
      </p:sp>
      <p:sp>
        <p:nvSpPr>
          <p:cNvPr id="40963" name="Rectangle 2"/>
          <p:cNvSpPr>
            <a:spLocks noGrp="1" noRot="1" noChangeAspect="1" noChangeArrowheads="1" noTextEdit="1"/>
          </p:cNvSpPr>
          <p:nvPr>
            <p:ph type="sldImg"/>
          </p:nvPr>
        </p:nvSpPr>
        <p:spPr>
          <a:xfrm>
            <a:off x="412750" y="698500"/>
            <a:ext cx="6181725" cy="348615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73FBDBB5-C966-4A9E-BE9F-5612A36CBF8E}" type="slidenum">
              <a:rPr lang="en-US" smtClean="0">
                <a:solidFill>
                  <a:srgbClr val="000000"/>
                </a:solidFill>
              </a:rPr>
              <a:pPr eaLnBrk="1" hangingPunct="1"/>
              <a:t>6</a:t>
            </a:fld>
            <a:endParaRPr lang="en-US" dirty="0" smtClean="0">
              <a:solidFill>
                <a:srgbClr val="000000"/>
              </a:solidFill>
            </a:endParaRPr>
          </a:p>
        </p:txBody>
      </p:sp>
      <p:sp>
        <p:nvSpPr>
          <p:cNvPr id="44035" name="Rectangle 2"/>
          <p:cNvSpPr>
            <a:spLocks noGrp="1" noRot="1" noChangeAspect="1" noChangeArrowheads="1" noTextEdit="1"/>
          </p:cNvSpPr>
          <p:nvPr>
            <p:ph type="sldImg"/>
          </p:nvPr>
        </p:nvSpPr>
        <p:spPr>
          <a:xfrm>
            <a:off x="412750" y="698500"/>
            <a:ext cx="6181725" cy="348615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73FBDBB5-C966-4A9E-BE9F-5612A36CBF8E}" type="slidenum">
              <a:rPr lang="en-US" smtClean="0">
                <a:solidFill>
                  <a:srgbClr val="000000"/>
                </a:solidFill>
              </a:rPr>
              <a:pPr eaLnBrk="1" hangingPunct="1"/>
              <a:t>7</a:t>
            </a:fld>
            <a:endParaRPr lang="en-US" dirty="0" smtClean="0">
              <a:solidFill>
                <a:srgbClr val="000000"/>
              </a:solidFill>
            </a:endParaRPr>
          </a:p>
        </p:txBody>
      </p:sp>
      <p:sp>
        <p:nvSpPr>
          <p:cNvPr id="44035" name="Rectangle 2"/>
          <p:cNvSpPr>
            <a:spLocks noGrp="1" noRot="1" noChangeAspect="1" noChangeArrowheads="1" noTextEdit="1"/>
          </p:cNvSpPr>
          <p:nvPr>
            <p:ph type="sldImg"/>
          </p:nvPr>
        </p:nvSpPr>
        <p:spPr>
          <a:xfrm>
            <a:off x="412750" y="698500"/>
            <a:ext cx="6181725" cy="348615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73FBDBB5-C966-4A9E-BE9F-5612A36CBF8E}" type="slidenum">
              <a:rPr lang="en-US" smtClean="0">
                <a:solidFill>
                  <a:srgbClr val="000000"/>
                </a:solidFill>
              </a:rPr>
              <a:pPr eaLnBrk="1" hangingPunct="1"/>
              <a:t>8</a:t>
            </a:fld>
            <a:endParaRPr lang="en-US" dirty="0" smtClean="0">
              <a:solidFill>
                <a:srgbClr val="000000"/>
              </a:solidFill>
            </a:endParaRPr>
          </a:p>
        </p:txBody>
      </p:sp>
      <p:sp>
        <p:nvSpPr>
          <p:cNvPr id="44035" name="Rectangle 2"/>
          <p:cNvSpPr>
            <a:spLocks noGrp="1" noRot="1" noChangeAspect="1" noChangeArrowheads="1" noTextEdit="1"/>
          </p:cNvSpPr>
          <p:nvPr>
            <p:ph type="sldImg"/>
          </p:nvPr>
        </p:nvSpPr>
        <p:spPr>
          <a:xfrm>
            <a:off x="412750" y="698500"/>
            <a:ext cx="6181725" cy="348615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73FBDBB5-C966-4A9E-BE9F-5612A36CBF8E}" type="slidenum">
              <a:rPr lang="en-US" smtClean="0">
                <a:solidFill>
                  <a:srgbClr val="000000"/>
                </a:solidFill>
              </a:rPr>
              <a:pPr eaLnBrk="1" hangingPunct="1"/>
              <a:t>9</a:t>
            </a:fld>
            <a:endParaRPr lang="en-US" dirty="0" smtClean="0">
              <a:solidFill>
                <a:srgbClr val="000000"/>
              </a:solidFill>
            </a:endParaRPr>
          </a:p>
        </p:txBody>
      </p:sp>
      <p:sp>
        <p:nvSpPr>
          <p:cNvPr id="44035" name="Rectangle 2"/>
          <p:cNvSpPr>
            <a:spLocks noGrp="1" noRot="1" noChangeAspect="1" noChangeArrowheads="1" noTextEdit="1"/>
          </p:cNvSpPr>
          <p:nvPr>
            <p:ph type="sldImg"/>
          </p:nvPr>
        </p:nvSpPr>
        <p:spPr>
          <a:xfrm>
            <a:off x="412750" y="698500"/>
            <a:ext cx="6181725" cy="348615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73FBDBB5-C966-4A9E-BE9F-5612A36CBF8E}" type="slidenum">
              <a:rPr lang="en-US" smtClean="0">
                <a:solidFill>
                  <a:srgbClr val="000000"/>
                </a:solidFill>
              </a:rPr>
              <a:pPr eaLnBrk="1" hangingPunct="1"/>
              <a:t>10</a:t>
            </a:fld>
            <a:endParaRPr lang="en-US" dirty="0" smtClean="0">
              <a:solidFill>
                <a:srgbClr val="000000"/>
              </a:solidFill>
            </a:endParaRPr>
          </a:p>
        </p:txBody>
      </p:sp>
      <p:sp>
        <p:nvSpPr>
          <p:cNvPr id="44035" name="Rectangle 2"/>
          <p:cNvSpPr>
            <a:spLocks noGrp="1" noRot="1" noChangeAspect="1" noChangeArrowheads="1" noTextEdit="1"/>
          </p:cNvSpPr>
          <p:nvPr>
            <p:ph type="sldImg"/>
          </p:nvPr>
        </p:nvSpPr>
        <p:spPr>
          <a:xfrm>
            <a:off x="412750" y="698500"/>
            <a:ext cx="6181725" cy="348615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charset="0"/>
                <a:ea typeface="MS PGothic" pitchFamily="34" charset="-128"/>
              </a:defRPr>
            </a:lvl1pPr>
            <a:lvl2pPr marL="742950" indent="-285750" defTabSz="928688" eaLnBrk="0" hangingPunct="0">
              <a:defRPr>
                <a:solidFill>
                  <a:schemeClr val="tx1"/>
                </a:solidFill>
                <a:latin typeface="Arial" charset="0"/>
                <a:ea typeface="MS PGothic" pitchFamily="34" charset="-128"/>
              </a:defRPr>
            </a:lvl2pPr>
            <a:lvl3pPr marL="1143000" indent="-228600" defTabSz="928688" eaLnBrk="0" hangingPunct="0">
              <a:defRPr>
                <a:solidFill>
                  <a:schemeClr val="tx1"/>
                </a:solidFill>
                <a:latin typeface="Arial" charset="0"/>
                <a:ea typeface="MS PGothic" pitchFamily="34" charset="-128"/>
              </a:defRPr>
            </a:lvl3pPr>
            <a:lvl4pPr marL="1600200" indent="-228600" defTabSz="928688" eaLnBrk="0" hangingPunct="0">
              <a:defRPr>
                <a:solidFill>
                  <a:schemeClr val="tx1"/>
                </a:solidFill>
                <a:latin typeface="Arial" charset="0"/>
                <a:ea typeface="MS PGothic" pitchFamily="34" charset="-128"/>
              </a:defRPr>
            </a:lvl4pPr>
            <a:lvl5pPr marL="2057400" indent="-228600" defTabSz="928688" eaLnBrk="0" hangingPunct="0">
              <a:defRPr>
                <a:solidFill>
                  <a:schemeClr val="tx1"/>
                </a:solidFill>
                <a:latin typeface="Arial" charset="0"/>
                <a:ea typeface="MS PGothic" pitchFamily="34" charset="-128"/>
              </a:defRPr>
            </a:lvl5pPr>
            <a:lvl6pPr marL="2514600" indent="-228600" defTabSz="928688"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928688"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928688"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928688"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fld id="{73FBDBB5-C966-4A9E-BE9F-5612A36CBF8E}" type="slidenum">
              <a:rPr lang="en-US" smtClean="0">
                <a:solidFill>
                  <a:srgbClr val="000000"/>
                </a:solidFill>
              </a:rPr>
              <a:pPr eaLnBrk="1" hangingPunct="1"/>
              <a:t>11</a:t>
            </a:fld>
            <a:endParaRPr lang="en-US" dirty="0" smtClean="0">
              <a:solidFill>
                <a:srgbClr val="000000"/>
              </a:solidFill>
            </a:endParaRPr>
          </a:p>
        </p:txBody>
      </p:sp>
      <p:sp>
        <p:nvSpPr>
          <p:cNvPr id="44035" name="Rectangle 2"/>
          <p:cNvSpPr>
            <a:spLocks noGrp="1" noRot="1" noChangeAspect="1" noChangeArrowheads="1" noTextEdit="1"/>
          </p:cNvSpPr>
          <p:nvPr>
            <p:ph type="sldImg"/>
          </p:nvPr>
        </p:nvSpPr>
        <p:spPr>
          <a:xfrm>
            <a:off x="412750" y="698500"/>
            <a:ext cx="6181725" cy="348615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nd final slides">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image with no copy">
    <p:spTree>
      <p:nvGrpSpPr>
        <p:cNvPr id="1" name=""/>
        <p:cNvGrpSpPr/>
        <p:nvPr/>
      </p:nvGrpSpPr>
      <p:grpSpPr>
        <a:xfrm>
          <a:off x="0" y="0"/>
          <a:ext cx="0" cy="0"/>
          <a:chOff x="0" y="0"/>
          <a:chExt cx="0" cy="0"/>
        </a:xfrm>
      </p:grpSpPr>
      <p:sp>
        <p:nvSpPr>
          <p:cNvPr id="10" name="Title 1"/>
          <p:cNvSpPr>
            <a:spLocks noGrp="1"/>
          </p:cNvSpPr>
          <p:nvPr userDrawn="1">
            <p:ph type="title"/>
          </p:nvPr>
        </p:nvSpPr>
        <p:spPr>
          <a:xfrm>
            <a:off x="603869" y="457200"/>
            <a:ext cx="10945654" cy="457200"/>
          </a:xfrm>
        </p:spPr>
        <p:txBody>
          <a:bodyPr/>
          <a:lstStyle/>
          <a:p>
            <a:endParaRPr lang="en-US" dirty="0"/>
          </a:p>
        </p:txBody>
      </p:sp>
      <p:sp>
        <p:nvSpPr>
          <p:cNvPr id="7" name="Text Placeholder 9"/>
          <p:cNvSpPr>
            <a:spLocks noGrp="1"/>
          </p:cNvSpPr>
          <p:nvPr>
            <p:ph type="body" sz="quarter" idx="11"/>
          </p:nvPr>
        </p:nvSpPr>
        <p:spPr>
          <a:xfrm>
            <a:off x="603869" y="5694566"/>
            <a:ext cx="10954100" cy="398263"/>
          </a:xfrm>
        </p:spPr>
        <p:txBody>
          <a:bodyPr/>
          <a:lstStyle>
            <a:lvl1pPr marL="457200" indent="-457200" algn="r">
              <a:buNone/>
              <a:defRPr sz="2000"/>
            </a:lvl1pPr>
          </a:lstStyle>
          <a:p>
            <a:r>
              <a:rPr lang="en-US" dirty="0" err="1" smtClean="0"/>
              <a:t>Firstname</a:t>
            </a:r>
            <a:r>
              <a:rPr lang="en-US" dirty="0" smtClean="0"/>
              <a:t> </a:t>
            </a:r>
            <a:r>
              <a:rPr lang="en-US" dirty="0" err="1" smtClean="0"/>
              <a:t>Lastname</a:t>
            </a:r>
            <a:endParaRPr lang="en-US" dirty="0"/>
          </a:p>
        </p:txBody>
      </p:sp>
      <p:sp>
        <p:nvSpPr>
          <p:cNvPr id="11" name="Text Placeholder 10"/>
          <p:cNvSpPr>
            <a:spLocks noGrp="1"/>
          </p:cNvSpPr>
          <p:nvPr>
            <p:ph type="body" sz="quarter" idx="14"/>
          </p:nvPr>
        </p:nvSpPr>
        <p:spPr>
          <a:xfrm>
            <a:off x="603842" y="6055668"/>
            <a:ext cx="10954127" cy="230832"/>
          </a:xfrm>
        </p:spPr>
        <p:txBody>
          <a:bodyPr/>
          <a:lstStyle>
            <a:lvl1pPr algn="r">
              <a:buNone/>
              <a:defRPr sz="1500"/>
            </a:lvl1pPr>
          </a:lstStyle>
          <a:p>
            <a:r>
              <a:rPr lang="en-US" dirty="0" smtClean="0"/>
              <a:t>Short description</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with subheader">
    <p:spTree>
      <p:nvGrpSpPr>
        <p:cNvPr id="1" name=""/>
        <p:cNvGrpSpPr/>
        <p:nvPr/>
      </p:nvGrpSpPr>
      <p:grpSpPr>
        <a:xfrm>
          <a:off x="0" y="0"/>
          <a:ext cx="0" cy="0"/>
          <a:chOff x="0" y="0"/>
          <a:chExt cx="0" cy="0"/>
        </a:xfrm>
      </p:grpSpPr>
      <p:sp>
        <p:nvSpPr>
          <p:cNvPr id="2" name="Title 1"/>
          <p:cNvSpPr>
            <a:spLocks noGrp="1"/>
          </p:cNvSpPr>
          <p:nvPr>
            <p:ph type="title"/>
          </p:nvPr>
        </p:nvSpPr>
        <p:spPr>
          <a:xfrm>
            <a:off x="603869" y="457200"/>
            <a:ext cx="10945654" cy="457200"/>
          </a:xfrm>
        </p:spPr>
        <p:txBody>
          <a:body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603869" y="914401"/>
            <a:ext cx="10945654"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rgbClr val="595959"/>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smtClean="0"/>
              <a:t>Click to edit Master text styles</a:t>
            </a:r>
            <a:endParaRPr lang="en-US" dirty="0"/>
          </a:p>
        </p:txBody>
      </p:sp>
      <p:sp>
        <p:nvSpPr>
          <p:cNvPr id="5" name="Content Placeholder 2"/>
          <p:cNvSpPr>
            <a:spLocks noGrp="1"/>
          </p:cNvSpPr>
          <p:nvPr>
            <p:ph idx="1"/>
          </p:nvPr>
        </p:nvSpPr>
        <p:spPr>
          <a:xfrm>
            <a:off x="603869" y="1713180"/>
            <a:ext cx="10945654"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000" dirty="0" smtClean="0">
                <a:solidFill>
                  <a:schemeClr val="bg2"/>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dirty="0" smtClean="0"/>
              <a:t>Click to edit Master text styles</a:t>
            </a:r>
            <a:endParaRPr lang="en-US" dirty="0"/>
          </a:p>
        </p:txBody>
      </p:sp>
      <p:sp>
        <p:nvSpPr>
          <p:cNvPr id="6" name="Content Placeholder 2"/>
          <p:cNvSpPr>
            <a:spLocks noGrp="1"/>
          </p:cNvSpPr>
          <p:nvPr>
            <p:ph idx="11"/>
          </p:nvPr>
        </p:nvSpPr>
        <p:spPr>
          <a:xfrm>
            <a:off x="608092" y="2286000"/>
            <a:ext cx="10945654" cy="3886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or table">
    <p:spTree>
      <p:nvGrpSpPr>
        <p:cNvPr id="1" name=""/>
        <p:cNvGrpSpPr/>
        <p:nvPr/>
      </p:nvGrpSpPr>
      <p:grpSpPr>
        <a:xfrm>
          <a:off x="0" y="0"/>
          <a:ext cx="0" cy="0"/>
          <a:chOff x="0" y="0"/>
          <a:chExt cx="0" cy="0"/>
        </a:xfrm>
      </p:grpSpPr>
      <p:sp>
        <p:nvSpPr>
          <p:cNvPr id="2" name="Title 1"/>
          <p:cNvSpPr>
            <a:spLocks noGrp="1"/>
          </p:cNvSpPr>
          <p:nvPr>
            <p:ph type="title"/>
          </p:nvPr>
        </p:nvSpPr>
        <p:spPr>
          <a:xfrm>
            <a:off x="603869" y="457200"/>
            <a:ext cx="10945654" cy="457200"/>
          </a:xfrm>
        </p:spPr>
        <p:txBody>
          <a:bodyPr/>
          <a:lstStyle>
            <a:lvl1pPr>
              <a:defRPr/>
            </a:lvl1pPr>
          </a:lstStyle>
          <a:p>
            <a:endParaRPr lang="en-US" dirty="0"/>
          </a:p>
        </p:txBody>
      </p:sp>
      <p:sp>
        <p:nvSpPr>
          <p:cNvPr id="3" name="Text Placeholder 4"/>
          <p:cNvSpPr>
            <a:spLocks noGrp="1"/>
          </p:cNvSpPr>
          <p:nvPr>
            <p:ph type="body" sz="quarter" idx="10"/>
          </p:nvPr>
        </p:nvSpPr>
        <p:spPr>
          <a:xfrm>
            <a:off x="603869" y="914401"/>
            <a:ext cx="10945654"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rgbClr val="595959"/>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endParaRPr lang="en-US" dirty="0"/>
          </a:p>
        </p:txBody>
      </p:sp>
      <p:sp>
        <p:nvSpPr>
          <p:cNvPr id="4" name="Content Placeholder 2"/>
          <p:cNvSpPr>
            <a:spLocks noGrp="1"/>
          </p:cNvSpPr>
          <p:nvPr>
            <p:ph idx="1"/>
          </p:nvPr>
        </p:nvSpPr>
        <p:spPr>
          <a:xfrm>
            <a:off x="608092" y="1600200"/>
            <a:ext cx="10945654"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603869" y="457200"/>
            <a:ext cx="10945654" cy="457200"/>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noChangeArrowheads="1"/>
          </p:cNvSpPr>
          <p:nvPr>
            <p:ph type="sldNum" sz="quarter" idx="10"/>
          </p:nvPr>
        </p:nvSpPr>
        <p:spPr>
          <a:xfrm>
            <a:off x="10337562" y="6381749"/>
            <a:ext cx="1520230" cy="400051"/>
          </a:xfrm>
          <a:prstGeom prst="rect">
            <a:avLst/>
          </a:prstGeom>
        </p:spPr>
        <p:txBody>
          <a:bodyPr/>
          <a:lstStyle>
            <a:lvl1pPr>
              <a:defRPr/>
            </a:lvl1pPr>
          </a:lstStyle>
          <a:p>
            <a:pPr>
              <a:defRPr/>
            </a:pPr>
            <a:r>
              <a:rPr lang="en-US" altLang="ja-JP" dirty="0"/>
              <a:t>Page </a:t>
            </a:r>
            <a:fld id="{015D1CE4-4E4D-4AE4-81DB-8239F4152ACF}" type="slidenum">
              <a:rPr lang="ja-JP" altLang="en-US"/>
              <a:pPr>
                <a:defRPr/>
              </a:pPr>
              <a:t>‹#›</a:t>
            </a:fld>
            <a:endParaRPr lang="ja-JP" altLang="en-US"/>
          </a:p>
        </p:txBody>
      </p:sp>
    </p:spTree>
    <p:extLst>
      <p:ext uri="{BB962C8B-B14F-4D97-AF65-F5344CB8AC3E}">
        <p14:creationId xmlns:p14="http://schemas.microsoft.com/office/powerpoint/2010/main" val="42892442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userDrawn="1">
            <p:ph type="title"/>
          </p:nvPr>
        </p:nvSpPr>
        <p:spPr>
          <a:xfrm>
            <a:off x="603869" y="457200"/>
            <a:ext cx="10945654" cy="457200"/>
          </a:xfrm>
        </p:spPr>
        <p:txBody>
          <a:bodyPr/>
          <a:lstStyle/>
          <a:p>
            <a:endParaRPr lang="en-US" dirty="0"/>
          </a:p>
        </p:txBody>
      </p:sp>
      <p:sp>
        <p:nvSpPr>
          <p:cNvPr id="5" name="Text Placeholder 2"/>
          <p:cNvSpPr>
            <a:spLocks noGrp="1"/>
          </p:cNvSpPr>
          <p:nvPr userDrawn="1">
            <p:ph type="body" sz="quarter" idx="10"/>
          </p:nvPr>
        </p:nvSpPr>
        <p:spPr>
          <a:xfrm>
            <a:off x="603869" y="914400"/>
            <a:ext cx="10945654" cy="347472"/>
          </a:xfrm>
        </p:spPr>
        <p:txBody>
          <a:bodyPr/>
          <a:lstStyle>
            <a:lvl1pPr>
              <a:buNone/>
              <a:defRPr sz="2000"/>
            </a:lvl1p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slide with content header">
    <p:spTree>
      <p:nvGrpSpPr>
        <p:cNvPr id="1" name=""/>
        <p:cNvGrpSpPr/>
        <p:nvPr/>
      </p:nvGrpSpPr>
      <p:grpSpPr>
        <a:xfrm>
          <a:off x="0" y="0"/>
          <a:ext cx="0" cy="0"/>
          <a:chOff x="0" y="0"/>
          <a:chExt cx="0" cy="0"/>
        </a:xfrm>
      </p:grpSpPr>
      <p:sp>
        <p:nvSpPr>
          <p:cNvPr id="6" name="Title 1"/>
          <p:cNvSpPr>
            <a:spLocks noGrp="1"/>
          </p:cNvSpPr>
          <p:nvPr>
            <p:ph type="title"/>
          </p:nvPr>
        </p:nvSpPr>
        <p:spPr>
          <a:xfrm>
            <a:off x="603869" y="457200"/>
            <a:ext cx="10945654" cy="45720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603869" y="1713180"/>
            <a:ext cx="10954100" cy="423193"/>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2500" dirty="0" smtClean="0">
                <a:solidFill>
                  <a:srgbClr val="000000"/>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dirty="0" smtClean="0"/>
              <a:t>Click to edit Master text styles</a:t>
            </a:r>
            <a:endParaRPr lang="en-US" dirty="0"/>
          </a:p>
        </p:txBody>
      </p:sp>
      <p:sp>
        <p:nvSpPr>
          <p:cNvPr id="8" name="Text Placeholder 4"/>
          <p:cNvSpPr>
            <a:spLocks noGrp="1"/>
          </p:cNvSpPr>
          <p:nvPr>
            <p:ph type="body" sz="quarter" idx="10"/>
          </p:nvPr>
        </p:nvSpPr>
        <p:spPr>
          <a:xfrm>
            <a:off x="603869" y="914401"/>
            <a:ext cx="10945654"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1"/>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smtClean="0"/>
              <a:t>Click to edit Master text styles</a:t>
            </a:r>
            <a:endParaRPr lang="en-US" dirty="0"/>
          </a:p>
        </p:txBody>
      </p:sp>
      <p:sp>
        <p:nvSpPr>
          <p:cNvPr id="9" name="Text Placeholder 8"/>
          <p:cNvSpPr>
            <a:spLocks noGrp="1"/>
          </p:cNvSpPr>
          <p:nvPr>
            <p:ph type="body" sz="quarter" idx="11"/>
          </p:nvPr>
        </p:nvSpPr>
        <p:spPr>
          <a:xfrm>
            <a:off x="603869" y="2427289"/>
            <a:ext cx="10954100" cy="36655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templa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1600200"/>
            <a:ext cx="5326885"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2"/>
          <p:cNvSpPr>
            <a:spLocks noGrp="1"/>
          </p:cNvSpPr>
          <p:nvPr>
            <p:ph idx="11"/>
          </p:nvPr>
        </p:nvSpPr>
        <p:spPr>
          <a:xfrm>
            <a:off x="6226861" y="1600200"/>
            <a:ext cx="5326885"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1"/>
          <p:cNvSpPr>
            <a:spLocks noGrp="1"/>
          </p:cNvSpPr>
          <p:nvPr userDrawn="1">
            <p:ph type="title"/>
          </p:nvPr>
        </p:nvSpPr>
        <p:spPr>
          <a:xfrm>
            <a:off x="603869" y="457200"/>
            <a:ext cx="10945654" cy="457200"/>
          </a:xfrm>
        </p:spPr>
        <p:txBody>
          <a:bodyPr/>
          <a:lstStyle/>
          <a:p>
            <a:endParaRPr lang="en-US" dirty="0"/>
          </a:p>
        </p:txBody>
      </p:sp>
      <p:sp>
        <p:nvSpPr>
          <p:cNvPr id="7" name="Text Placeholder 2"/>
          <p:cNvSpPr>
            <a:spLocks noGrp="1"/>
          </p:cNvSpPr>
          <p:nvPr userDrawn="1">
            <p:ph type="body" sz="quarter" idx="10"/>
          </p:nvPr>
        </p:nvSpPr>
        <p:spPr>
          <a:xfrm>
            <a:off x="603869" y="914400"/>
            <a:ext cx="10945654" cy="347472"/>
          </a:xfrm>
        </p:spPr>
        <p:txBody>
          <a:bodyPr/>
          <a:lstStyle>
            <a:lvl1pPr>
              <a:buNone/>
              <a:defRPr sz="2000"/>
            </a:lvl1p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templa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1600200"/>
            <a:ext cx="3502610" cy="4572000"/>
          </a:xfrm>
        </p:spPr>
        <p:txBody>
          <a:bodyPr/>
          <a:lstStyle>
            <a:lvl1pPr>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329616" y="1600200"/>
            <a:ext cx="3502610" cy="4572000"/>
          </a:xfrm>
        </p:spPr>
        <p:txBody>
          <a:bodyPr/>
          <a:lstStyle>
            <a:lvl1pPr>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8051137" y="1600200"/>
            <a:ext cx="3502610" cy="4572000"/>
          </a:xfrm>
        </p:spPr>
        <p:txBody>
          <a:bodyPr/>
          <a:lstStyle>
            <a:lvl1pPr>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userDrawn="1">
            <p:ph type="title"/>
          </p:nvPr>
        </p:nvSpPr>
        <p:spPr>
          <a:xfrm>
            <a:off x="603869" y="457200"/>
            <a:ext cx="10945654" cy="457200"/>
          </a:xfrm>
        </p:spPr>
        <p:txBody>
          <a:bodyPr/>
          <a:lstStyle/>
          <a:p>
            <a:endParaRPr lang="en-US" dirty="0"/>
          </a:p>
        </p:txBody>
      </p:sp>
      <p:sp>
        <p:nvSpPr>
          <p:cNvPr id="11" name="Text Placeholder 2"/>
          <p:cNvSpPr>
            <a:spLocks noGrp="1"/>
          </p:cNvSpPr>
          <p:nvPr userDrawn="1">
            <p:ph type="body" sz="quarter" idx="10"/>
          </p:nvPr>
        </p:nvSpPr>
        <p:spPr>
          <a:xfrm>
            <a:off x="603869" y="914400"/>
            <a:ext cx="10945654" cy="347472"/>
          </a:xfrm>
        </p:spPr>
        <p:txBody>
          <a:bodyPr/>
          <a:lstStyle>
            <a:lvl1pPr>
              <a:buNone/>
              <a:defRPr sz="2000"/>
            </a:lvl1p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template alterna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1600200"/>
            <a:ext cx="3502610" cy="4572000"/>
          </a:xfrm>
        </p:spPr>
        <p:txBody>
          <a:bodyPr/>
          <a:lstStyle>
            <a:lvl1pPr>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329615" y="1600200"/>
            <a:ext cx="7224130" cy="4572000"/>
          </a:xfrm>
        </p:spPr>
        <p:txBody>
          <a:bodyPr/>
          <a:lstStyle>
            <a:lvl1pPr>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userDrawn="1">
            <p:ph type="title"/>
          </p:nvPr>
        </p:nvSpPr>
        <p:spPr>
          <a:xfrm>
            <a:off x="603869" y="457200"/>
            <a:ext cx="10945654" cy="457200"/>
          </a:xfrm>
        </p:spPr>
        <p:txBody>
          <a:bodyPr/>
          <a:lstStyle/>
          <a:p>
            <a:endParaRPr lang="en-US" dirty="0"/>
          </a:p>
        </p:txBody>
      </p:sp>
      <p:sp>
        <p:nvSpPr>
          <p:cNvPr id="11" name="Text Placeholder 2"/>
          <p:cNvSpPr>
            <a:spLocks noGrp="1"/>
          </p:cNvSpPr>
          <p:nvPr userDrawn="1">
            <p:ph type="body" sz="quarter" idx="10"/>
          </p:nvPr>
        </p:nvSpPr>
        <p:spPr>
          <a:xfrm>
            <a:off x="603869" y="914400"/>
            <a:ext cx="10945654" cy="347472"/>
          </a:xfrm>
        </p:spPr>
        <p:txBody>
          <a:bodyPr/>
          <a:lstStyle>
            <a:lvl1pPr>
              <a:buNone/>
              <a:defRPr sz="2000"/>
            </a:lvl1p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Text Placeholder 2"/>
          <p:cNvSpPr>
            <a:spLocks noGrp="1"/>
          </p:cNvSpPr>
          <p:nvPr userDrawn="1">
            <p:ph type="body" sz="quarter" idx="10"/>
          </p:nvPr>
        </p:nvSpPr>
        <p:spPr>
          <a:xfrm>
            <a:off x="603869" y="5694566"/>
            <a:ext cx="10954100" cy="398263"/>
          </a:xfrm>
        </p:spPr>
        <p:txBody>
          <a:bodyPr/>
          <a:lstStyle>
            <a:lvl1pPr marL="0" indent="1588">
              <a:buNone/>
              <a:defRPr sz="2000"/>
            </a:lvl1pPr>
          </a:lstStyle>
          <a:p>
            <a:r>
              <a:rPr lang="en-US" dirty="0" err="1" smtClean="0"/>
              <a:t>Firstname</a:t>
            </a:r>
            <a:r>
              <a:rPr lang="en-US" dirty="0" smtClean="0"/>
              <a:t> </a:t>
            </a:r>
            <a:r>
              <a:rPr lang="en-US" dirty="0" err="1" smtClean="0"/>
              <a:t>Lastname</a:t>
            </a:r>
            <a:endParaRPr lang="en-US" dirty="0"/>
          </a:p>
        </p:txBody>
      </p:sp>
      <p:sp>
        <p:nvSpPr>
          <p:cNvPr id="4" name="Text Placeholder 3"/>
          <p:cNvSpPr>
            <a:spLocks noGrp="1"/>
          </p:cNvSpPr>
          <p:nvPr userDrawn="1">
            <p:ph type="body" sz="quarter" idx="12"/>
          </p:nvPr>
        </p:nvSpPr>
        <p:spPr>
          <a:xfrm>
            <a:off x="603842" y="6055668"/>
            <a:ext cx="10954127" cy="230832"/>
          </a:xfrm>
        </p:spPr>
        <p:txBody>
          <a:bodyPr/>
          <a:lstStyle>
            <a:lvl1pPr marL="0" indent="1588">
              <a:buNone/>
              <a:defRPr sz="1500"/>
            </a:lvl1pPr>
          </a:lstStyle>
          <a:p>
            <a:r>
              <a:rPr lang="en-US" dirty="0" smtClean="0"/>
              <a:t>Short description</a:t>
            </a:r>
            <a:endParaRPr lang="en-US" dirty="0"/>
          </a:p>
        </p:txBody>
      </p:sp>
      <p:sp>
        <p:nvSpPr>
          <p:cNvPr id="6" name="Content Placeholder 1"/>
          <p:cNvSpPr>
            <a:spLocks noGrp="1"/>
          </p:cNvSpPr>
          <p:nvPr userDrawn="1">
            <p:ph idx="1"/>
          </p:nvPr>
        </p:nvSpPr>
        <p:spPr>
          <a:xfrm>
            <a:off x="608092" y="1712914"/>
            <a:ext cx="6031064" cy="2360903"/>
          </a:xfrm>
        </p:spPr>
        <p:txBody>
          <a:bodyPr/>
          <a:lstStyle>
            <a:lvl1pPr marL="0" indent="0">
              <a:buNone/>
              <a:defRPr/>
            </a:lvl1pPr>
          </a:lstStyle>
          <a:p>
            <a:endParaRPr lang="en-US" dirty="0"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bleed imagery with bulleted copy">
    <p:spTree>
      <p:nvGrpSpPr>
        <p:cNvPr id="1" name=""/>
        <p:cNvGrpSpPr/>
        <p:nvPr/>
      </p:nvGrpSpPr>
      <p:grpSpPr>
        <a:xfrm>
          <a:off x="0" y="0"/>
          <a:ext cx="0" cy="0"/>
          <a:chOff x="0" y="0"/>
          <a:chExt cx="0" cy="0"/>
        </a:xfrm>
      </p:grpSpPr>
      <p:sp>
        <p:nvSpPr>
          <p:cNvPr id="6" name="Content Placeholder 1"/>
          <p:cNvSpPr>
            <a:spLocks noGrp="1"/>
          </p:cNvSpPr>
          <p:nvPr userDrawn="1">
            <p:ph idx="1"/>
          </p:nvPr>
        </p:nvSpPr>
        <p:spPr>
          <a:xfrm>
            <a:off x="608092" y="1713179"/>
            <a:ext cx="5120134" cy="3886200"/>
          </a:xfrm>
        </p:spPr>
        <p:txBody>
          <a:bodyPr/>
          <a:lstStyle>
            <a:lvl1pPr marL="228600" indent="-228600">
              <a:buFont typeface="Arial" pitchFamily="34" charset="0"/>
              <a:buChar char="•"/>
              <a:defRPr/>
            </a:lvl1pPr>
          </a:lstStyle>
          <a:p>
            <a:endParaRPr lang="en-US" dirty="0" smtClean="0"/>
          </a:p>
        </p:txBody>
      </p:sp>
      <p:sp>
        <p:nvSpPr>
          <p:cNvPr id="8" name="Text Placeholder 9"/>
          <p:cNvSpPr>
            <a:spLocks noGrp="1"/>
          </p:cNvSpPr>
          <p:nvPr userDrawn="1">
            <p:ph type="body" sz="quarter" idx="11"/>
          </p:nvPr>
        </p:nvSpPr>
        <p:spPr>
          <a:xfrm>
            <a:off x="603869" y="5694566"/>
            <a:ext cx="10954100" cy="398263"/>
          </a:xfrm>
        </p:spPr>
        <p:txBody>
          <a:bodyPr/>
          <a:lstStyle>
            <a:lvl1pPr marL="457200" indent="-457200">
              <a:buNone/>
              <a:defRPr sz="2000"/>
            </a:lvl1pPr>
          </a:lstStyle>
          <a:p>
            <a:r>
              <a:rPr lang="en-US" dirty="0" err="1" smtClean="0"/>
              <a:t>Firstname</a:t>
            </a:r>
            <a:r>
              <a:rPr lang="en-US" dirty="0" smtClean="0"/>
              <a:t> </a:t>
            </a:r>
            <a:r>
              <a:rPr lang="en-US" dirty="0" err="1" smtClean="0"/>
              <a:t>Lastname</a:t>
            </a:r>
            <a:endParaRPr lang="en-US" dirty="0"/>
          </a:p>
        </p:txBody>
      </p:sp>
      <p:sp>
        <p:nvSpPr>
          <p:cNvPr id="9" name="Text Placeholder 10"/>
          <p:cNvSpPr>
            <a:spLocks noGrp="1"/>
          </p:cNvSpPr>
          <p:nvPr userDrawn="1">
            <p:ph type="body" sz="quarter" idx="14"/>
          </p:nvPr>
        </p:nvSpPr>
        <p:spPr>
          <a:xfrm>
            <a:off x="603842" y="6055668"/>
            <a:ext cx="10954127" cy="230832"/>
          </a:xfrm>
        </p:spPr>
        <p:txBody>
          <a:bodyPr/>
          <a:lstStyle>
            <a:lvl1pPr>
              <a:buNone/>
              <a:defRPr sz="1500"/>
            </a:lvl1pPr>
          </a:lstStyle>
          <a:p>
            <a:r>
              <a:rPr lang="en-US" dirty="0" smtClean="0"/>
              <a:t>Short description</a:t>
            </a:r>
          </a:p>
        </p:txBody>
      </p:sp>
      <p:sp>
        <p:nvSpPr>
          <p:cNvPr id="10" name="Title 1"/>
          <p:cNvSpPr>
            <a:spLocks noGrp="1"/>
          </p:cNvSpPr>
          <p:nvPr userDrawn="1">
            <p:ph type="title"/>
          </p:nvPr>
        </p:nvSpPr>
        <p:spPr>
          <a:xfrm>
            <a:off x="603869" y="457200"/>
            <a:ext cx="10945654" cy="457200"/>
          </a:xfrm>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3.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553747" y="6510528"/>
            <a:ext cx="462150" cy="347472"/>
          </a:xfrm>
          <a:prstGeom prst="rect">
            <a:avLst/>
          </a:prstGeom>
          <a:noFill/>
        </p:spPr>
        <p:txBody>
          <a:bodyPr wrap="square" rtlCol="0" anchor="ctr" anchorCtr="0">
            <a:noAutofit/>
          </a:bodyPr>
          <a:lstStyle/>
          <a:p>
            <a:pPr algn="r"/>
            <a:fld id="{E1F65839-B8CA-4A99-A9DF-8EAD1442056E}" type="slidenum">
              <a:rPr lang="en-US" sz="800" smtClean="0">
                <a:solidFill>
                  <a:srgbClr val="828282"/>
                </a:solidFill>
              </a:rPr>
              <a:pPr algn="r"/>
              <a:t>‹#›</a:t>
            </a:fld>
            <a:endParaRPr lang="en-US" sz="800" dirty="0">
              <a:solidFill>
                <a:srgbClr val="828282"/>
              </a:solidFill>
            </a:endParaRPr>
          </a:p>
        </p:txBody>
      </p:sp>
      <p:sp>
        <p:nvSpPr>
          <p:cNvPr id="5" name="TextBox 4"/>
          <p:cNvSpPr txBox="1"/>
          <p:nvPr/>
        </p:nvSpPr>
        <p:spPr>
          <a:xfrm>
            <a:off x="4864735" y="6522683"/>
            <a:ext cx="6689011" cy="323165"/>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750" b="0" i="0" kern="1200" cap="all" dirty="0" smtClean="0">
                <a:solidFill>
                  <a:srgbClr val="828282"/>
                </a:solidFill>
                <a:latin typeface="Arial" pitchFamily="34" charset="0"/>
                <a:ea typeface="ＭＳ Ｐゴシック" pitchFamily="-108" charset="-128"/>
                <a:cs typeface="Arial" pitchFamily="34" charset="0"/>
              </a:rPr>
              <a:t>&lt;Remove</a:t>
            </a:r>
            <a:r>
              <a:rPr lang="en-US" sz="750" b="0" i="0" kern="1200" cap="all" baseline="0" dirty="0" smtClean="0">
                <a:solidFill>
                  <a:srgbClr val="828282"/>
                </a:solidFill>
                <a:latin typeface="Arial" pitchFamily="34" charset="0"/>
                <a:ea typeface="ＭＳ Ｐゴシック" pitchFamily="-108" charset="-128"/>
                <a:cs typeface="Arial" pitchFamily="34" charset="0"/>
              </a:rPr>
              <a:t> Unneeded In Slide Master:  </a:t>
            </a:r>
            <a:r>
              <a:rPr lang="en-US" sz="750" b="0" i="0" kern="1200" cap="all" dirty="0" smtClean="0">
                <a:solidFill>
                  <a:srgbClr val="828282"/>
                </a:solidFill>
                <a:latin typeface="Arial" pitchFamily="34" charset="0"/>
                <a:ea typeface="ＭＳ Ｐゴシック" pitchFamily="-108" charset="-128"/>
                <a:cs typeface="Arial" pitchFamily="34" charset="0"/>
              </a:rPr>
              <a:t>Confidential  |  Restricted  |  Highly Restricted&gt;</a:t>
            </a:r>
            <a:r>
              <a:rPr lang="en-US" sz="750" b="0" i="0" kern="1200" cap="all" baseline="0" dirty="0" smtClean="0">
                <a:solidFill>
                  <a:srgbClr val="828282"/>
                </a:solidFill>
                <a:latin typeface="Arial" pitchFamily="34" charset="0"/>
                <a:ea typeface="ＭＳ Ｐゴシック" pitchFamily="-108" charset="-128"/>
                <a:cs typeface="Arial" pitchFamily="34" charset="0"/>
              </a:rPr>
              <a:t> </a:t>
            </a:r>
            <a:r>
              <a:rPr lang="en-US" sz="750" b="0" i="0" kern="1200" cap="all" dirty="0" smtClean="0">
                <a:solidFill>
                  <a:srgbClr val="828282"/>
                </a:solidFill>
                <a:latin typeface="Arial" pitchFamily="34" charset="0"/>
                <a:ea typeface="ＭＳ Ｐゴシック" pitchFamily="-108" charset="-128"/>
                <a:cs typeface="Arial" pitchFamily="34" charset="0"/>
              </a:rPr>
              <a:t>Document </a:t>
            </a:r>
            <a:r>
              <a:rPr lang="en-US" sz="750" b="0" i="0" kern="1200" cap="all" dirty="0" smtClean="0">
                <a:solidFill>
                  <a:srgbClr val="828282"/>
                </a:solidFill>
                <a:latin typeface="Arial" pitchFamily="34" charset="0"/>
                <a:ea typeface="Arial" pitchFamily="-106" charset="0"/>
                <a:cs typeface="Arial" pitchFamily="34" charset="0"/>
              </a:rPr>
              <a:t>Use in Accordance with Company Policies</a:t>
            </a:r>
            <a:endParaRPr lang="en-US" sz="750" b="0" i="0" cap="all" dirty="0" smtClean="0">
              <a:solidFill>
                <a:srgbClr val="828282"/>
              </a:solidFill>
              <a:latin typeface="Arial" pitchFamily="34" charset="0"/>
              <a:cs typeface="Arial" pitchFamily="34" charset="0"/>
            </a:endParaRPr>
          </a:p>
        </p:txBody>
      </p:sp>
      <p:pic>
        <p:nvPicPr>
          <p:cNvPr id="6" name="Picture 5" descr="jnj_logo_rgb.png"/>
          <p:cNvPicPr>
            <a:picLocks noChangeAspect="1"/>
          </p:cNvPicPr>
          <p:nvPr userDrawn="1"/>
        </p:nvPicPr>
        <p:blipFill>
          <a:blip r:embed="rId3"/>
          <a:stretch>
            <a:fillRect/>
          </a:stretch>
        </p:blipFill>
        <p:spPr>
          <a:xfrm>
            <a:off x="2736415" y="2971800"/>
            <a:ext cx="6706893" cy="914400"/>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108" charset="-128"/>
          <a:cs typeface="ＭＳ Ｐゴシック" pitchFamily="-108" charset="-128"/>
        </a:defRPr>
      </a:lvl1pPr>
      <a:lvl2pPr algn="ctr" defTabSz="457200" rtl="0" eaLnBrk="1" fontAlgn="base" hangingPunct="1">
        <a:spcBef>
          <a:spcPct val="0"/>
        </a:spcBef>
        <a:spcAft>
          <a:spcPct val="0"/>
        </a:spcAft>
        <a:defRPr sz="4400">
          <a:solidFill>
            <a:schemeClr val="tx1"/>
          </a:solidFill>
          <a:latin typeface="Calibri" pitchFamily="-108" charset="0"/>
          <a:ea typeface="ＭＳ Ｐゴシック" pitchFamily="-108" charset="-128"/>
          <a:cs typeface="ＭＳ Ｐゴシック" pitchFamily="-108" charset="-128"/>
        </a:defRPr>
      </a:lvl2pPr>
      <a:lvl3pPr algn="ctr" defTabSz="457200" rtl="0" eaLnBrk="1" fontAlgn="base" hangingPunct="1">
        <a:spcBef>
          <a:spcPct val="0"/>
        </a:spcBef>
        <a:spcAft>
          <a:spcPct val="0"/>
        </a:spcAft>
        <a:defRPr sz="4400">
          <a:solidFill>
            <a:schemeClr val="tx1"/>
          </a:solidFill>
          <a:latin typeface="Calibri" pitchFamily="-108" charset="0"/>
          <a:ea typeface="ＭＳ Ｐゴシック" pitchFamily="-108" charset="-128"/>
          <a:cs typeface="ＭＳ Ｐゴシック" pitchFamily="-108" charset="-128"/>
        </a:defRPr>
      </a:lvl3pPr>
      <a:lvl4pPr algn="ctr" defTabSz="457200" rtl="0" eaLnBrk="1" fontAlgn="base" hangingPunct="1">
        <a:spcBef>
          <a:spcPct val="0"/>
        </a:spcBef>
        <a:spcAft>
          <a:spcPct val="0"/>
        </a:spcAft>
        <a:defRPr sz="4400">
          <a:solidFill>
            <a:schemeClr val="tx1"/>
          </a:solidFill>
          <a:latin typeface="Calibri" pitchFamily="-108" charset="0"/>
          <a:ea typeface="ＭＳ Ｐゴシック" pitchFamily="-108" charset="-128"/>
          <a:cs typeface="ＭＳ Ｐゴシック" pitchFamily="-108" charset="-128"/>
        </a:defRPr>
      </a:lvl4pPr>
      <a:lvl5pPr algn="ctr" defTabSz="457200" rtl="0" eaLnBrk="1" fontAlgn="base" hangingPunct="1">
        <a:spcBef>
          <a:spcPct val="0"/>
        </a:spcBef>
        <a:spcAft>
          <a:spcPct val="0"/>
        </a:spcAft>
        <a:defRPr sz="4400">
          <a:solidFill>
            <a:schemeClr val="tx1"/>
          </a:solidFill>
          <a:latin typeface="Calibri" pitchFamily="-108" charset="0"/>
          <a:ea typeface="ＭＳ Ｐゴシック" pitchFamily="-108" charset="-128"/>
          <a:cs typeface="ＭＳ Ｐゴシック" pitchFamily="-108" charset="-128"/>
        </a:defRPr>
      </a:lvl5pPr>
      <a:lvl6pPr marL="457200" algn="ctr" defTabSz="457200" rtl="0" eaLnBrk="1" fontAlgn="base" hangingPunct="1">
        <a:spcBef>
          <a:spcPct val="0"/>
        </a:spcBef>
        <a:spcAft>
          <a:spcPct val="0"/>
        </a:spcAft>
        <a:defRPr sz="4400">
          <a:solidFill>
            <a:schemeClr val="tx1"/>
          </a:solidFill>
          <a:latin typeface="Calibri" pitchFamily="-108" charset="0"/>
          <a:ea typeface="ＭＳ Ｐゴシック" pitchFamily="-108" charset="-128"/>
          <a:cs typeface="ＭＳ Ｐゴシック" pitchFamily="-108" charset="-128"/>
        </a:defRPr>
      </a:lvl6pPr>
      <a:lvl7pPr marL="914400" algn="ctr" defTabSz="457200" rtl="0" eaLnBrk="1" fontAlgn="base" hangingPunct="1">
        <a:spcBef>
          <a:spcPct val="0"/>
        </a:spcBef>
        <a:spcAft>
          <a:spcPct val="0"/>
        </a:spcAft>
        <a:defRPr sz="4400">
          <a:solidFill>
            <a:schemeClr val="tx1"/>
          </a:solidFill>
          <a:latin typeface="Calibri" pitchFamily="-108" charset="0"/>
          <a:ea typeface="ＭＳ Ｐゴシック" pitchFamily="-108" charset="-128"/>
          <a:cs typeface="ＭＳ Ｐゴシック" pitchFamily="-108" charset="-128"/>
        </a:defRPr>
      </a:lvl7pPr>
      <a:lvl8pPr marL="1371600" algn="ctr" defTabSz="457200" rtl="0" eaLnBrk="1" fontAlgn="base" hangingPunct="1">
        <a:spcBef>
          <a:spcPct val="0"/>
        </a:spcBef>
        <a:spcAft>
          <a:spcPct val="0"/>
        </a:spcAft>
        <a:defRPr sz="4400">
          <a:solidFill>
            <a:schemeClr val="tx1"/>
          </a:solidFill>
          <a:latin typeface="Calibri" pitchFamily="-108" charset="0"/>
          <a:ea typeface="ＭＳ Ｐゴシック" pitchFamily="-108" charset="-128"/>
          <a:cs typeface="ＭＳ Ｐゴシック" pitchFamily="-108" charset="-128"/>
        </a:defRPr>
      </a:lvl8pPr>
      <a:lvl9pPr marL="1828800" algn="ctr" defTabSz="457200" rtl="0" eaLnBrk="1" fontAlgn="base" hangingPunct="1">
        <a:spcBef>
          <a:spcPct val="0"/>
        </a:spcBef>
        <a:spcAft>
          <a:spcPct val="0"/>
        </a:spcAft>
        <a:defRPr sz="4400">
          <a:solidFill>
            <a:schemeClr val="tx1"/>
          </a:solidFill>
          <a:latin typeface="Calibri" pitchFamily="-108" charset="0"/>
          <a:ea typeface="ＭＳ Ｐゴシック" pitchFamily="-108" charset="-128"/>
          <a:cs typeface="ＭＳ Ｐゴシック" pitchFamily="-108" charset="-128"/>
        </a:defRPr>
      </a:lvl9pPr>
    </p:titleStyle>
    <p:bodyStyle>
      <a:lvl1pPr marL="342900" indent="-342900" algn="l" defTabSz="457200" rtl="0" eaLnBrk="1" fontAlgn="base" hangingPunct="1">
        <a:spcBef>
          <a:spcPct val="20000"/>
        </a:spcBef>
        <a:spcAft>
          <a:spcPct val="0"/>
        </a:spcAft>
        <a:buFont typeface="Arial" pitchFamily="-108" charset="0"/>
        <a:buChar char="•"/>
        <a:defRPr sz="3200" kern="1200">
          <a:solidFill>
            <a:schemeClr val="tx1"/>
          </a:solidFill>
          <a:latin typeface="+mn-lt"/>
          <a:ea typeface="ＭＳ Ｐゴシック" pitchFamily="-108" charset="-128"/>
          <a:cs typeface="ＭＳ Ｐゴシック" pitchFamily="-108" charset="-128"/>
        </a:defRPr>
      </a:lvl1pPr>
      <a:lvl2pPr marL="742950" indent="-285750" algn="l" defTabSz="457200" rtl="0" eaLnBrk="1" fontAlgn="base" hangingPunct="1">
        <a:spcBef>
          <a:spcPct val="20000"/>
        </a:spcBef>
        <a:spcAft>
          <a:spcPct val="0"/>
        </a:spcAft>
        <a:buFont typeface="Arial" pitchFamily="-108" charset="0"/>
        <a:buChar char="–"/>
        <a:defRPr sz="2800" kern="1200">
          <a:solidFill>
            <a:schemeClr val="tx1"/>
          </a:solidFill>
          <a:latin typeface="+mn-lt"/>
          <a:ea typeface="ＭＳ Ｐゴシック" pitchFamily="-108" charset="-128"/>
          <a:cs typeface="+mn-cs"/>
        </a:defRPr>
      </a:lvl2pPr>
      <a:lvl3pPr marL="1143000" indent="-228600" algn="l" defTabSz="457200" rtl="0" eaLnBrk="1" fontAlgn="base" hangingPunct="1">
        <a:spcBef>
          <a:spcPct val="20000"/>
        </a:spcBef>
        <a:spcAft>
          <a:spcPct val="0"/>
        </a:spcAft>
        <a:buFont typeface="Arial" pitchFamily="-108" charset="0"/>
        <a:buChar char="•"/>
        <a:defRPr sz="2400" kern="1200">
          <a:solidFill>
            <a:schemeClr val="tx1"/>
          </a:solidFill>
          <a:latin typeface="+mn-lt"/>
          <a:ea typeface="ＭＳ Ｐゴシック" pitchFamily="-108" charset="-128"/>
          <a:cs typeface="+mn-cs"/>
        </a:defRPr>
      </a:lvl3pPr>
      <a:lvl4pPr marL="1600200" indent="-228600" algn="l" defTabSz="457200" rtl="0" eaLnBrk="1" fontAlgn="base" hangingPunct="1">
        <a:spcBef>
          <a:spcPct val="20000"/>
        </a:spcBef>
        <a:spcAft>
          <a:spcPct val="0"/>
        </a:spcAft>
        <a:buFont typeface="Arial" pitchFamily="-108" charset="0"/>
        <a:buChar char="–"/>
        <a:defRPr sz="2000" kern="1200">
          <a:solidFill>
            <a:schemeClr val="tx1"/>
          </a:solidFill>
          <a:latin typeface="+mn-lt"/>
          <a:ea typeface="ＭＳ Ｐゴシック" pitchFamily="-108" charset="-128"/>
          <a:cs typeface="+mn-cs"/>
        </a:defRPr>
      </a:lvl4pPr>
      <a:lvl5pPr marL="2057400" indent="-228600" algn="l" defTabSz="457200" rtl="0" eaLnBrk="1" fontAlgn="base" hangingPunct="1">
        <a:spcBef>
          <a:spcPct val="20000"/>
        </a:spcBef>
        <a:spcAft>
          <a:spcPct val="0"/>
        </a:spcAft>
        <a:buFont typeface="Arial" pitchFamily="-108" charset="0"/>
        <a:buChar char="»"/>
        <a:defRPr sz="2000" kern="1200">
          <a:solidFill>
            <a:schemeClr val="tx1"/>
          </a:solidFill>
          <a:latin typeface="+mn-lt"/>
          <a:ea typeface="ＭＳ Ｐゴシック" pitchFamily="-10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08092" y="2971800"/>
            <a:ext cx="10945654" cy="13716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3075" name="Text Placeholder 2"/>
          <p:cNvSpPr>
            <a:spLocks noGrp="1"/>
          </p:cNvSpPr>
          <p:nvPr>
            <p:ph type="body" idx="1"/>
          </p:nvPr>
        </p:nvSpPr>
        <p:spPr bwMode="auto">
          <a:xfrm>
            <a:off x="608092" y="4462463"/>
            <a:ext cx="10945654" cy="1719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jnj_InformationTechnology_logo_preferred_RGB_2color.png"/>
          <p:cNvPicPr>
            <a:picLocks noChangeAspect="1"/>
          </p:cNvPicPr>
          <p:nvPr/>
        </p:nvPicPr>
        <p:blipFill>
          <a:blip r:embed="rId3"/>
          <a:stretch>
            <a:fillRect/>
          </a:stretch>
        </p:blipFill>
        <p:spPr>
          <a:xfrm>
            <a:off x="608089" y="457200"/>
            <a:ext cx="7297103" cy="589448"/>
          </a:xfrm>
          <a:prstGeom prst="rect">
            <a:avLst/>
          </a:prstGeom>
        </p:spPr>
      </p:pic>
      <p:sp>
        <p:nvSpPr>
          <p:cNvPr id="7" name="TextBox 6"/>
          <p:cNvSpPr txBox="1"/>
          <p:nvPr/>
        </p:nvSpPr>
        <p:spPr>
          <a:xfrm>
            <a:off x="11553747" y="6510528"/>
            <a:ext cx="462150" cy="347472"/>
          </a:xfrm>
          <a:prstGeom prst="rect">
            <a:avLst/>
          </a:prstGeom>
          <a:noFill/>
        </p:spPr>
        <p:txBody>
          <a:bodyPr wrap="square" rtlCol="0" anchor="ctr" anchorCtr="0">
            <a:noAutofit/>
          </a:bodyPr>
          <a:lstStyle/>
          <a:p>
            <a:pPr algn="r"/>
            <a:fld id="{E1F65839-B8CA-4A99-A9DF-8EAD1442056E}" type="slidenum">
              <a:rPr lang="en-US" sz="800" smtClean="0">
                <a:solidFill>
                  <a:srgbClr val="828282"/>
                </a:solidFill>
              </a:rPr>
              <a:pPr algn="r"/>
              <a:t>‹#›</a:t>
            </a:fld>
            <a:endParaRPr lang="en-US" sz="800" dirty="0">
              <a:solidFill>
                <a:srgbClr val="828282"/>
              </a:solidFill>
            </a:endParaRPr>
          </a:p>
        </p:txBody>
      </p:sp>
      <p:sp>
        <p:nvSpPr>
          <p:cNvPr id="8" name="TextBox 7"/>
          <p:cNvSpPr txBox="1"/>
          <p:nvPr/>
        </p:nvSpPr>
        <p:spPr>
          <a:xfrm>
            <a:off x="4864735" y="6522683"/>
            <a:ext cx="6689011" cy="323165"/>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750" b="0" i="0" kern="1200" cap="all" dirty="0" smtClean="0">
                <a:solidFill>
                  <a:srgbClr val="828282"/>
                </a:solidFill>
                <a:latin typeface="Arial" pitchFamily="34" charset="0"/>
                <a:ea typeface="ＭＳ Ｐゴシック" pitchFamily="-108" charset="-128"/>
                <a:cs typeface="Arial" pitchFamily="34" charset="0"/>
              </a:rPr>
              <a:t>&lt;Remove</a:t>
            </a:r>
            <a:r>
              <a:rPr lang="en-US" sz="750" b="0" i="0" kern="1200" cap="all" baseline="0" dirty="0" smtClean="0">
                <a:solidFill>
                  <a:srgbClr val="828282"/>
                </a:solidFill>
                <a:latin typeface="Arial" pitchFamily="34" charset="0"/>
                <a:ea typeface="ＭＳ Ｐゴシック" pitchFamily="-108" charset="-128"/>
                <a:cs typeface="Arial" pitchFamily="34" charset="0"/>
              </a:rPr>
              <a:t> Unneeded In Slide Master:  </a:t>
            </a:r>
            <a:r>
              <a:rPr lang="en-US" sz="750" b="0" i="0" kern="1200" cap="all" dirty="0" smtClean="0">
                <a:solidFill>
                  <a:srgbClr val="828282"/>
                </a:solidFill>
                <a:latin typeface="Arial" pitchFamily="34" charset="0"/>
                <a:ea typeface="ＭＳ Ｐゴシック" pitchFamily="-108" charset="-128"/>
                <a:cs typeface="Arial" pitchFamily="34" charset="0"/>
              </a:rPr>
              <a:t>Confidential  |  Restricted  |  Highly Restricted&gt;</a:t>
            </a:r>
            <a:r>
              <a:rPr lang="en-US" sz="750" b="0" i="0" kern="1200" cap="all" baseline="0" dirty="0" smtClean="0">
                <a:solidFill>
                  <a:srgbClr val="828282"/>
                </a:solidFill>
                <a:latin typeface="Arial" pitchFamily="34" charset="0"/>
                <a:ea typeface="ＭＳ Ｐゴシック" pitchFamily="-108" charset="-128"/>
                <a:cs typeface="Arial" pitchFamily="34" charset="0"/>
              </a:rPr>
              <a:t> </a:t>
            </a:r>
            <a:r>
              <a:rPr lang="en-US" sz="750" b="0" i="0" kern="1200" cap="all" dirty="0" smtClean="0">
                <a:solidFill>
                  <a:srgbClr val="828282"/>
                </a:solidFill>
                <a:latin typeface="Arial" pitchFamily="34" charset="0"/>
                <a:ea typeface="ＭＳ Ｐゴシック" pitchFamily="-108" charset="-128"/>
                <a:cs typeface="Arial" pitchFamily="34" charset="0"/>
              </a:rPr>
              <a:t>Document </a:t>
            </a:r>
            <a:r>
              <a:rPr lang="en-US" sz="750" b="0" i="0" kern="1200" cap="all" dirty="0" smtClean="0">
                <a:solidFill>
                  <a:srgbClr val="828282"/>
                </a:solidFill>
                <a:latin typeface="Arial" pitchFamily="34" charset="0"/>
                <a:ea typeface="Arial" pitchFamily="-106" charset="0"/>
                <a:cs typeface="Arial" pitchFamily="34" charset="0"/>
              </a:rPr>
              <a:t>Use in Accordance with Company Policies</a:t>
            </a:r>
            <a:endParaRPr lang="en-US" sz="750" b="0" i="0" cap="all" dirty="0" smtClean="0">
              <a:solidFill>
                <a:srgbClr val="828282"/>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l" defTabSz="457200" rtl="0" eaLnBrk="0" fontAlgn="base" hangingPunct="0">
        <a:spcBef>
          <a:spcPct val="0"/>
        </a:spcBef>
        <a:spcAft>
          <a:spcPct val="0"/>
        </a:spcAft>
        <a:defRPr sz="5000" kern="1200">
          <a:solidFill>
            <a:schemeClr val="tx2"/>
          </a:solidFill>
          <a:latin typeface="Georgia"/>
          <a:ea typeface="ＭＳ Ｐゴシック" pitchFamily="-108" charset="-128"/>
          <a:cs typeface="ＭＳ Ｐゴシック" pitchFamily="-108" charset="-128"/>
        </a:defRPr>
      </a:lvl1pPr>
      <a:lvl2pPr algn="l" defTabSz="457200" rtl="0" eaLnBrk="0" fontAlgn="base" hangingPunct="0">
        <a:spcBef>
          <a:spcPct val="0"/>
        </a:spcBef>
        <a:spcAft>
          <a:spcPct val="0"/>
        </a:spcAft>
        <a:defRPr sz="5000">
          <a:solidFill>
            <a:schemeClr val="tx1"/>
          </a:solidFill>
          <a:latin typeface="Georgia" pitchFamily="-108" charset="0"/>
          <a:ea typeface="ＭＳ Ｐゴシック" pitchFamily="-108" charset="-128"/>
          <a:cs typeface="ＭＳ Ｐゴシック" pitchFamily="-108" charset="-128"/>
        </a:defRPr>
      </a:lvl2pPr>
      <a:lvl3pPr algn="l" defTabSz="457200" rtl="0" eaLnBrk="0" fontAlgn="base" hangingPunct="0">
        <a:spcBef>
          <a:spcPct val="0"/>
        </a:spcBef>
        <a:spcAft>
          <a:spcPct val="0"/>
        </a:spcAft>
        <a:defRPr sz="5000">
          <a:solidFill>
            <a:schemeClr val="tx1"/>
          </a:solidFill>
          <a:latin typeface="Georgia" pitchFamily="-108" charset="0"/>
          <a:ea typeface="ＭＳ Ｐゴシック" pitchFamily="-108" charset="-128"/>
          <a:cs typeface="ＭＳ Ｐゴシック" pitchFamily="-108" charset="-128"/>
        </a:defRPr>
      </a:lvl3pPr>
      <a:lvl4pPr algn="l" defTabSz="457200" rtl="0" eaLnBrk="0" fontAlgn="base" hangingPunct="0">
        <a:spcBef>
          <a:spcPct val="0"/>
        </a:spcBef>
        <a:spcAft>
          <a:spcPct val="0"/>
        </a:spcAft>
        <a:defRPr sz="5000">
          <a:solidFill>
            <a:schemeClr val="tx1"/>
          </a:solidFill>
          <a:latin typeface="Georgia" pitchFamily="-108" charset="0"/>
          <a:ea typeface="ＭＳ Ｐゴシック" pitchFamily="-108" charset="-128"/>
          <a:cs typeface="ＭＳ Ｐゴシック" pitchFamily="-108" charset="-128"/>
        </a:defRPr>
      </a:lvl4pPr>
      <a:lvl5pPr algn="l" defTabSz="457200" rtl="0" eaLnBrk="0" fontAlgn="base" hangingPunct="0">
        <a:spcBef>
          <a:spcPct val="0"/>
        </a:spcBef>
        <a:spcAft>
          <a:spcPct val="0"/>
        </a:spcAft>
        <a:defRPr sz="5000">
          <a:solidFill>
            <a:schemeClr val="tx1"/>
          </a:solidFill>
          <a:latin typeface="Georgia" pitchFamily="-108" charset="0"/>
          <a:ea typeface="ＭＳ Ｐゴシック" pitchFamily="-108" charset="-128"/>
          <a:cs typeface="ＭＳ Ｐゴシック" pitchFamily="-108" charset="-128"/>
        </a:defRPr>
      </a:lvl5pPr>
      <a:lvl6pPr marL="457200" algn="l" defTabSz="457200" rtl="0" fontAlgn="base">
        <a:spcBef>
          <a:spcPct val="0"/>
        </a:spcBef>
        <a:spcAft>
          <a:spcPct val="0"/>
        </a:spcAft>
        <a:defRPr sz="5000">
          <a:solidFill>
            <a:schemeClr val="tx1"/>
          </a:solidFill>
          <a:latin typeface="Georgia" pitchFamily="-108" charset="0"/>
          <a:ea typeface="ＭＳ Ｐゴシック" pitchFamily="-108" charset="-128"/>
          <a:cs typeface="ＭＳ Ｐゴシック" pitchFamily="-108" charset="-128"/>
        </a:defRPr>
      </a:lvl6pPr>
      <a:lvl7pPr marL="914400" algn="l" defTabSz="457200" rtl="0" fontAlgn="base">
        <a:spcBef>
          <a:spcPct val="0"/>
        </a:spcBef>
        <a:spcAft>
          <a:spcPct val="0"/>
        </a:spcAft>
        <a:defRPr sz="5000">
          <a:solidFill>
            <a:schemeClr val="tx1"/>
          </a:solidFill>
          <a:latin typeface="Georgia" pitchFamily="-108" charset="0"/>
          <a:ea typeface="ＭＳ Ｐゴシック" pitchFamily="-108" charset="-128"/>
          <a:cs typeface="ＭＳ Ｐゴシック" pitchFamily="-108" charset="-128"/>
        </a:defRPr>
      </a:lvl7pPr>
      <a:lvl8pPr marL="1371600" algn="l" defTabSz="457200" rtl="0" fontAlgn="base">
        <a:spcBef>
          <a:spcPct val="0"/>
        </a:spcBef>
        <a:spcAft>
          <a:spcPct val="0"/>
        </a:spcAft>
        <a:defRPr sz="5000">
          <a:solidFill>
            <a:schemeClr val="tx1"/>
          </a:solidFill>
          <a:latin typeface="Georgia" pitchFamily="-108" charset="0"/>
          <a:ea typeface="ＭＳ Ｐゴシック" pitchFamily="-108" charset="-128"/>
          <a:cs typeface="ＭＳ Ｐゴシック" pitchFamily="-108" charset="-128"/>
        </a:defRPr>
      </a:lvl8pPr>
      <a:lvl9pPr marL="1828800" algn="l" defTabSz="457200" rtl="0" fontAlgn="base">
        <a:spcBef>
          <a:spcPct val="0"/>
        </a:spcBef>
        <a:spcAft>
          <a:spcPct val="0"/>
        </a:spcAft>
        <a:defRPr sz="5000">
          <a:solidFill>
            <a:schemeClr val="tx1"/>
          </a:solidFill>
          <a:latin typeface="Georgia" pitchFamily="-108" charset="0"/>
          <a:ea typeface="ＭＳ Ｐゴシック" pitchFamily="-108" charset="-128"/>
          <a:cs typeface="ＭＳ Ｐゴシック" pitchFamily="-108" charset="-128"/>
        </a:defRPr>
      </a:lvl9pPr>
    </p:titleStyle>
    <p:bodyStyle>
      <a:lvl1pPr marL="342900" indent="-342900" algn="l" defTabSz="457200" rtl="0" eaLnBrk="0" fontAlgn="base" hangingPunct="0">
        <a:spcBef>
          <a:spcPct val="0"/>
        </a:spcBef>
        <a:spcAft>
          <a:spcPct val="0"/>
        </a:spcAft>
        <a:defRPr sz="2500" kern="1200">
          <a:solidFill>
            <a:srgbClr val="555555"/>
          </a:solidFill>
          <a:latin typeface="Arial"/>
          <a:ea typeface="ＭＳ Ｐゴシック" pitchFamily="-108" charset="-128"/>
          <a:cs typeface="ＭＳ Ｐゴシック" pitchFamily="-108" charset="-128"/>
        </a:defRPr>
      </a:lvl1pPr>
      <a:lvl2pPr marL="685800" indent="-228600" algn="l" defTabSz="457200" rtl="0" eaLnBrk="0" fontAlgn="base" hangingPunct="0">
        <a:spcBef>
          <a:spcPct val="0"/>
        </a:spcBef>
        <a:spcAft>
          <a:spcPct val="0"/>
        </a:spcAft>
        <a:defRPr sz="2500" kern="1200">
          <a:solidFill>
            <a:srgbClr val="555555"/>
          </a:solidFill>
          <a:latin typeface="Arial"/>
          <a:ea typeface="ＭＳ Ｐゴシック" pitchFamily="-108" charset="-128"/>
          <a:cs typeface="+mn-cs"/>
        </a:defRPr>
      </a:lvl2pPr>
      <a:lvl3pPr marL="1143000" indent="-228600" algn="l" defTabSz="457200" rtl="0" eaLnBrk="0" fontAlgn="base" hangingPunct="0">
        <a:spcBef>
          <a:spcPct val="0"/>
        </a:spcBef>
        <a:spcAft>
          <a:spcPct val="0"/>
        </a:spcAft>
        <a:defRPr sz="2500" kern="1200">
          <a:solidFill>
            <a:srgbClr val="555555"/>
          </a:solidFill>
          <a:latin typeface="Arial"/>
          <a:ea typeface="ＭＳ Ｐゴシック" pitchFamily="-108" charset="-128"/>
          <a:cs typeface="+mn-cs"/>
        </a:defRPr>
      </a:lvl3pPr>
      <a:lvl4pPr marL="1600200" indent="-228600" algn="l" defTabSz="457200" rtl="0" eaLnBrk="0" fontAlgn="base" hangingPunct="0">
        <a:spcBef>
          <a:spcPct val="0"/>
        </a:spcBef>
        <a:spcAft>
          <a:spcPct val="0"/>
        </a:spcAft>
        <a:defRPr sz="2500" kern="1200">
          <a:solidFill>
            <a:srgbClr val="555555"/>
          </a:solidFill>
          <a:latin typeface="Arial"/>
          <a:ea typeface="ＭＳ Ｐゴシック" pitchFamily="-108" charset="-128"/>
          <a:cs typeface="+mn-cs"/>
        </a:defRPr>
      </a:lvl4pPr>
      <a:lvl5pPr marL="2057400" indent="-228600" algn="l" defTabSz="457200" rtl="0" eaLnBrk="0" fontAlgn="base" hangingPunct="0">
        <a:spcBef>
          <a:spcPct val="0"/>
        </a:spcBef>
        <a:spcAft>
          <a:spcPct val="0"/>
        </a:spcAft>
        <a:defRPr sz="2500" kern="1200">
          <a:solidFill>
            <a:srgbClr val="555555"/>
          </a:solidFill>
          <a:latin typeface="Arial"/>
          <a:ea typeface="ＭＳ Ｐゴシック" pitchFamily="-10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6519863"/>
            <a:ext cx="12161838" cy="347663"/>
          </a:xfrm>
          <a:prstGeom prst="rect">
            <a:avLst/>
          </a:prstGeom>
          <a:solidFill>
            <a:srgbClr val="F30617"/>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prstTxWarp prst="textNoShape">
              <a:avLst/>
            </a:prstTxWarp>
          </a:bodyPr>
          <a:lstStyle/>
          <a:p>
            <a:pPr algn="ctr" defTabSz="511175">
              <a:defRPr/>
            </a:pPr>
            <a:endParaRPr lang="en-US" dirty="0">
              <a:solidFill>
                <a:srgbClr val="FFFFFF"/>
              </a:solidFill>
            </a:endParaRPr>
          </a:p>
        </p:txBody>
      </p:sp>
      <p:sp>
        <p:nvSpPr>
          <p:cNvPr id="5123" name="Rectangle 1"/>
          <p:cNvSpPr>
            <a:spLocks noGrp="1" noChangeArrowheads="1"/>
          </p:cNvSpPr>
          <p:nvPr>
            <p:ph type="title"/>
          </p:nvPr>
        </p:nvSpPr>
        <p:spPr bwMode="auto">
          <a:xfrm>
            <a:off x="608092" y="457200"/>
            <a:ext cx="10945654" cy="11430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a:sym typeface="Arial" pitchFamily="-108" charset="0"/>
              </a:rPr>
              <a:t>Click to edit Master title style</a:t>
            </a:r>
          </a:p>
        </p:txBody>
      </p:sp>
      <p:sp>
        <p:nvSpPr>
          <p:cNvPr id="5124" name="Rectangle 2"/>
          <p:cNvSpPr>
            <a:spLocks noGrp="1" noChangeArrowheads="1"/>
          </p:cNvSpPr>
          <p:nvPr>
            <p:ph type="body" idx="1"/>
          </p:nvPr>
        </p:nvSpPr>
        <p:spPr bwMode="auto">
          <a:xfrm>
            <a:off x="608092" y="1600200"/>
            <a:ext cx="10945654" cy="45720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a:sym typeface="Arial" pitchFamily="-108" charset="0"/>
              </a:rPr>
              <a:t>Click to edit Master text styles</a:t>
            </a:r>
          </a:p>
          <a:p>
            <a:pPr lvl="1"/>
            <a:r>
              <a:rPr lang="en-US" dirty="0">
                <a:sym typeface="Arial" pitchFamily="-108" charset="0"/>
              </a:rPr>
              <a:t>Second level</a:t>
            </a:r>
          </a:p>
          <a:p>
            <a:pPr lvl="2"/>
            <a:r>
              <a:rPr lang="en-US" dirty="0">
                <a:sym typeface="Arial" pitchFamily="-108" charset="0"/>
              </a:rPr>
              <a:t>Third level</a:t>
            </a:r>
          </a:p>
          <a:p>
            <a:pPr lvl="3"/>
            <a:r>
              <a:rPr lang="en-US" dirty="0">
                <a:sym typeface="Arial" pitchFamily="-108" charset="0"/>
              </a:rPr>
              <a:t>Fourth level</a:t>
            </a:r>
          </a:p>
          <a:p>
            <a:pPr lvl="4"/>
            <a:r>
              <a:rPr lang="en-US" dirty="0">
                <a:sym typeface="Arial" pitchFamily="-108" charset="0"/>
              </a:rPr>
              <a:t>Fifth level</a:t>
            </a:r>
          </a:p>
        </p:txBody>
      </p:sp>
      <p:sp>
        <p:nvSpPr>
          <p:cNvPr id="10" name="TextBox 9"/>
          <p:cNvSpPr txBox="1"/>
          <p:nvPr/>
        </p:nvSpPr>
        <p:spPr>
          <a:xfrm>
            <a:off x="4864735" y="6522683"/>
            <a:ext cx="6689011" cy="323165"/>
          </a:xfrm>
          <a:prstGeom prst="rect">
            <a:avLst/>
          </a:prstGeom>
          <a:noFill/>
        </p:spPr>
        <p:txBody>
          <a:bodyPr wrap="square" rtlCol="0" anchor="ctr">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750" b="0" i="0" kern="1200" cap="all" dirty="0" smtClean="0">
                <a:solidFill>
                  <a:schemeClr val="bg1"/>
                </a:solidFill>
                <a:latin typeface="Arial" pitchFamily="34" charset="0"/>
                <a:ea typeface="ＭＳ Ｐゴシック" pitchFamily="-108" charset="-128"/>
                <a:cs typeface="Arial" pitchFamily="34" charset="0"/>
              </a:rPr>
              <a:t>&lt;Remove</a:t>
            </a:r>
            <a:r>
              <a:rPr lang="en-US" sz="750" b="0" i="0" kern="1200" cap="all" baseline="0" dirty="0" smtClean="0">
                <a:solidFill>
                  <a:schemeClr val="bg1"/>
                </a:solidFill>
                <a:latin typeface="Arial" pitchFamily="34" charset="0"/>
                <a:ea typeface="ＭＳ Ｐゴシック" pitchFamily="-108" charset="-128"/>
                <a:cs typeface="Arial" pitchFamily="34" charset="0"/>
              </a:rPr>
              <a:t> Unneeded In Slide Master:  </a:t>
            </a:r>
            <a:r>
              <a:rPr lang="en-US" sz="750" b="0" i="0" kern="1200" cap="all" dirty="0" smtClean="0">
                <a:solidFill>
                  <a:schemeClr val="bg1"/>
                </a:solidFill>
                <a:latin typeface="Arial" pitchFamily="34" charset="0"/>
                <a:ea typeface="ＭＳ Ｐゴシック" pitchFamily="-108" charset="-128"/>
                <a:cs typeface="Arial" pitchFamily="34" charset="0"/>
              </a:rPr>
              <a:t>Confidential  |  Restricted  |  Highly Restricted&gt;</a:t>
            </a:r>
            <a:r>
              <a:rPr lang="en-US" sz="750" b="0" i="0" kern="1200" cap="all" baseline="0" dirty="0" smtClean="0">
                <a:solidFill>
                  <a:schemeClr val="bg1"/>
                </a:solidFill>
                <a:latin typeface="Arial" pitchFamily="34" charset="0"/>
                <a:ea typeface="ＭＳ Ｐゴシック" pitchFamily="-108" charset="-128"/>
                <a:cs typeface="Arial" pitchFamily="34" charset="0"/>
              </a:rPr>
              <a:t> </a:t>
            </a:r>
            <a:r>
              <a:rPr lang="en-US" sz="750" b="0" i="0" kern="1200" cap="all" dirty="0" smtClean="0">
                <a:solidFill>
                  <a:schemeClr val="bg1"/>
                </a:solidFill>
                <a:latin typeface="Arial" pitchFamily="34" charset="0"/>
                <a:ea typeface="ＭＳ Ｐゴシック" pitchFamily="-108" charset="-128"/>
                <a:cs typeface="Arial" pitchFamily="34" charset="0"/>
              </a:rPr>
              <a:t>Document </a:t>
            </a:r>
            <a:r>
              <a:rPr lang="en-US" sz="750" b="0" i="0" kern="1200" cap="all" dirty="0" smtClean="0">
                <a:solidFill>
                  <a:schemeClr val="bg1"/>
                </a:solidFill>
                <a:latin typeface="Arial" pitchFamily="34" charset="0"/>
                <a:ea typeface="Arial" pitchFamily="-106" charset="0"/>
                <a:cs typeface="Arial" pitchFamily="34" charset="0"/>
              </a:rPr>
              <a:t>Use in Accordance with Company Policies</a:t>
            </a:r>
            <a:endParaRPr lang="en-US" sz="750" b="0" i="0" cap="all" dirty="0" smtClean="0">
              <a:solidFill>
                <a:schemeClr val="bg1"/>
              </a:solidFill>
              <a:latin typeface="Arial" pitchFamily="34" charset="0"/>
              <a:cs typeface="Arial" pitchFamily="34" charset="0"/>
            </a:endParaRPr>
          </a:p>
        </p:txBody>
      </p:sp>
      <p:sp>
        <p:nvSpPr>
          <p:cNvPr id="11" name="TextBox 10"/>
          <p:cNvSpPr txBox="1"/>
          <p:nvPr/>
        </p:nvSpPr>
        <p:spPr>
          <a:xfrm>
            <a:off x="11553747" y="6510528"/>
            <a:ext cx="462150" cy="347472"/>
          </a:xfrm>
          <a:prstGeom prst="rect">
            <a:avLst/>
          </a:prstGeom>
          <a:noFill/>
        </p:spPr>
        <p:txBody>
          <a:bodyPr wrap="square" rtlCol="0" anchor="ctr" anchorCtr="0">
            <a:noAutofit/>
          </a:bodyPr>
          <a:lstStyle/>
          <a:p>
            <a:pPr algn="r"/>
            <a:fld id="{E1F65839-B8CA-4A99-A9DF-8EAD1442056E}" type="slidenum">
              <a:rPr lang="en-US" sz="800" smtClean="0">
                <a:solidFill>
                  <a:schemeClr val="bg1"/>
                </a:solidFill>
              </a:rPr>
              <a:pPr algn="r"/>
              <a:t>‹#›</a:t>
            </a:fld>
            <a:endParaRPr lang="en-US" sz="800" dirty="0">
              <a:solidFill>
                <a:schemeClr val="bg1"/>
              </a:solidFill>
            </a:endParaRPr>
          </a:p>
        </p:txBody>
      </p:sp>
      <p:pic>
        <p:nvPicPr>
          <p:cNvPr id="12" name="Picture 11" descr="jnj_InformationTechnology_logo_horizontal_White.png"/>
          <p:cNvPicPr>
            <a:picLocks noChangeAspect="1"/>
          </p:cNvPicPr>
          <p:nvPr/>
        </p:nvPicPr>
        <p:blipFill>
          <a:blip r:embed="rId15"/>
          <a:stretch>
            <a:fillRect/>
          </a:stretch>
        </p:blipFill>
        <p:spPr>
          <a:xfrm>
            <a:off x="243238" y="6577015"/>
            <a:ext cx="3909718" cy="228600"/>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 id="2147483688" r:id="rId2"/>
    <p:sldLayoutId id="2147483681" r:id="rId3"/>
    <p:sldLayoutId id="2147483682" r:id="rId4"/>
    <p:sldLayoutId id="2147483686" r:id="rId5"/>
    <p:sldLayoutId id="2147483683" r:id="rId6"/>
    <p:sldLayoutId id="2147483685" r:id="rId7"/>
    <p:sldLayoutId id="2147483687" r:id="rId8"/>
    <p:sldLayoutId id="2147483689" r:id="rId9"/>
    <p:sldLayoutId id="2147483690" r:id="rId10"/>
    <p:sldLayoutId id="2147483691" r:id="rId11"/>
    <p:sldLayoutId id="2147483684" r:id="rId12"/>
    <p:sldLayoutId id="2147483692" r:id="rId13"/>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000">
          <a:solidFill>
            <a:schemeClr val="tx2"/>
          </a:solidFill>
          <a:latin typeface="Georgia"/>
          <a:ea typeface="+mj-ea"/>
          <a:cs typeface="Georgia"/>
          <a:sym typeface="Arial" pitchFamily="-108" charset="0"/>
        </a:defRPr>
      </a:lvl1pPr>
      <a:lvl2pPr algn="l" rtl="0" eaLnBrk="0" fontAlgn="base" hangingPunct="0">
        <a:spcBef>
          <a:spcPct val="0"/>
        </a:spcBef>
        <a:spcAft>
          <a:spcPct val="0"/>
        </a:spcAft>
        <a:defRPr sz="3000">
          <a:solidFill>
            <a:schemeClr val="tx2"/>
          </a:solidFill>
          <a:latin typeface="Georgia" pitchFamily="-111" charset="0"/>
          <a:ea typeface="ヒラギノ角ゴ ProN W6" pitchFamily="-110" charset="-128"/>
          <a:cs typeface="ヒラギノ角ゴ ProN W6" pitchFamily="-110" charset="-128"/>
          <a:sym typeface="Arial" pitchFamily="-108" charset="0"/>
        </a:defRPr>
      </a:lvl2pPr>
      <a:lvl3pPr algn="l" rtl="0" eaLnBrk="0" fontAlgn="base" hangingPunct="0">
        <a:spcBef>
          <a:spcPct val="0"/>
        </a:spcBef>
        <a:spcAft>
          <a:spcPct val="0"/>
        </a:spcAft>
        <a:defRPr sz="3000">
          <a:solidFill>
            <a:schemeClr val="tx2"/>
          </a:solidFill>
          <a:latin typeface="Georgia" pitchFamily="-111" charset="0"/>
          <a:ea typeface="ヒラギノ角ゴ ProN W6" pitchFamily="-110" charset="-128"/>
          <a:cs typeface="ヒラギノ角ゴ ProN W6" pitchFamily="-110" charset="-128"/>
          <a:sym typeface="Arial" pitchFamily="-108" charset="0"/>
        </a:defRPr>
      </a:lvl3pPr>
      <a:lvl4pPr algn="l" rtl="0" eaLnBrk="0" fontAlgn="base" hangingPunct="0">
        <a:spcBef>
          <a:spcPct val="0"/>
        </a:spcBef>
        <a:spcAft>
          <a:spcPct val="0"/>
        </a:spcAft>
        <a:defRPr sz="3000">
          <a:solidFill>
            <a:schemeClr val="tx2"/>
          </a:solidFill>
          <a:latin typeface="Georgia" pitchFamily="-111" charset="0"/>
          <a:ea typeface="ヒラギノ角ゴ ProN W6" pitchFamily="-110" charset="-128"/>
          <a:cs typeface="ヒラギノ角ゴ ProN W6" pitchFamily="-110" charset="-128"/>
          <a:sym typeface="Arial" pitchFamily="-108" charset="0"/>
        </a:defRPr>
      </a:lvl4pPr>
      <a:lvl5pPr algn="l" rtl="0" eaLnBrk="0" fontAlgn="base" hangingPunct="0">
        <a:spcBef>
          <a:spcPct val="0"/>
        </a:spcBef>
        <a:spcAft>
          <a:spcPct val="0"/>
        </a:spcAft>
        <a:defRPr sz="3000">
          <a:solidFill>
            <a:schemeClr val="tx2"/>
          </a:solidFill>
          <a:latin typeface="Georgia" pitchFamily="-111" charset="0"/>
          <a:ea typeface="ヒラギノ角ゴ ProN W6" pitchFamily="-110" charset="-128"/>
          <a:cs typeface="ヒラギノ角ゴ ProN W6" pitchFamily="-110" charset="-128"/>
          <a:sym typeface="Arial" pitchFamily="-108" charset="0"/>
        </a:defRPr>
      </a:lvl5pPr>
      <a:lvl6pPr marL="288021" algn="l" rtl="0" fontAlgn="base">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576043" algn="l" rtl="0" fontAlgn="base">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864065" algn="l" rtl="0" fontAlgn="base">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152087" algn="l" rtl="0" fontAlgn="base">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28600" indent="-228600" algn="l" rtl="0" eaLnBrk="0" fontAlgn="base" hangingPunct="0">
        <a:spcBef>
          <a:spcPts val="600"/>
        </a:spcBef>
        <a:spcAft>
          <a:spcPct val="0"/>
        </a:spcAft>
        <a:buSzPct val="100000"/>
        <a:buFont typeface="Arial" pitchFamily="-108" charset="0"/>
        <a:buChar char="•"/>
        <a:defRPr sz="2500">
          <a:solidFill>
            <a:srgbClr val="595959"/>
          </a:solidFill>
          <a:latin typeface="+mn-lt"/>
          <a:ea typeface="+mn-ea"/>
          <a:cs typeface="+mn-cs"/>
          <a:sym typeface="Arial" pitchFamily="-108" charset="0"/>
        </a:defRPr>
      </a:lvl1pPr>
      <a:lvl2pPr marL="685800" indent="-228600" algn="l" rtl="0" eaLnBrk="0" fontAlgn="base" hangingPunct="0">
        <a:spcBef>
          <a:spcPts val="600"/>
        </a:spcBef>
        <a:spcAft>
          <a:spcPct val="0"/>
        </a:spcAft>
        <a:buSzPct val="100000"/>
        <a:buFont typeface="Arial" pitchFamily="-108" charset="0"/>
        <a:buChar char="–"/>
        <a:defRPr sz="2000">
          <a:solidFill>
            <a:srgbClr val="595959"/>
          </a:solidFill>
          <a:latin typeface="+mn-lt"/>
          <a:ea typeface="+mn-ea"/>
          <a:cs typeface="+mn-cs"/>
          <a:sym typeface="Arial" pitchFamily="-108" charset="0"/>
        </a:defRPr>
      </a:lvl2pPr>
      <a:lvl3pPr marL="914400" indent="-228600" algn="l" rtl="0" eaLnBrk="0" fontAlgn="base" hangingPunct="0">
        <a:spcBef>
          <a:spcPts val="600"/>
        </a:spcBef>
        <a:spcAft>
          <a:spcPct val="0"/>
        </a:spcAft>
        <a:buSzPct val="100000"/>
        <a:buFont typeface="Arial" pitchFamily="-108" charset="0"/>
        <a:buChar char="•"/>
        <a:defRPr>
          <a:solidFill>
            <a:srgbClr val="595959"/>
          </a:solidFill>
          <a:latin typeface="+mn-lt"/>
          <a:ea typeface="+mn-ea"/>
          <a:cs typeface="+mn-cs"/>
          <a:sym typeface="Arial" pitchFamily="-108" charset="0"/>
        </a:defRPr>
      </a:lvl3pPr>
      <a:lvl4pPr marL="1143000" indent="-228600" algn="l" rtl="0" eaLnBrk="0" fontAlgn="base" hangingPunct="0">
        <a:spcBef>
          <a:spcPts val="600"/>
        </a:spcBef>
        <a:spcAft>
          <a:spcPct val="0"/>
        </a:spcAft>
        <a:buSzPct val="100000"/>
        <a:buFont typeface="Arial" pitchFamily="-108" charset="0"/>
        <a:buChar char="–"/>
        <a:defRPr>
          <a:solidFill>
            <a:srgbClr val="595959"/>
          </a:solidFill>
          <a:latin typeface="+mn-lt"/>
          <a:ea typeface="+mn-ea"/>
          <a:cs typeface="+mn-cs"/>
          <a:sym typeface="Arial" pitchFamily="-108" charset="0"/>
        </a:defRPr>
      </a:lvl4pPr>
      <a:lvl5pPr marL="1371600" indent="-228600" algn="l" rtl="0" eaLnBrk="0" fontAlgn="base" hangingPunct="0">
        <a:spcBef>
          <a:spcPts val="600"/>
        </a:spcBef>
        <a:spcAft>
          <a:spcPct val="0"/>
        </a:spcAft>
        <a:buSzPct val="100000"/>
        <a:buFont typeface="Arial" pitchFamily="-108" charset="0"/>
        <a:buChar char="»"/>
        <a:defRPr>
          <a:solidFill>
            <a:srgbClr val="595959"/>
          </a:solidFill>
          <a:latin typeface="+mn-lt"/>
          <a:ea typeface="+mn-ea"/>
          <a:cs typeface="+mn-cs"/>
          <a:sym typeface="Arial" pitchFamily="-108" charset="0"/>
        </a:defRPr>
      </a:lvl5pPr>
      <a:lvl6pPr marL="1776135" indent="-192014" algn="l" rtl="0" fontAlgn="base">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156" indent="-192014" algn="l" rtl="0" fontAlgn="base">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177" indent="-192014" algn="l" rtl="0" fontAlgn="base">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199" indent="-192014" algn="l" rtl="0" fontAlgn="base">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p:bodyStyle>
    <p:otherStyle>
      <a:defPPr>
        <a:defRPr lang="en-US"/>
      </a:defPPr>
      <a:lvl1pPr marL="0" algn="l" defTabSz="288021" rtl="0" eaLnBrk="1" latinLnBrk="0" hangingPunct="1">
        <a:defRPr sz="1100" kern="1200">
          <a:solidFill>
            <a:schemeClr val="tx1"/>
          </a:solidFill>
          <a:latin typeface="+mn-lt"/>
          <a:ea typeface="+mn-ea"/>
          <a:cs typeface="+mn-cs"/>
        </a:defRPr>
      </a:lvl1pPr>
      <a:lvl2pPr marL="288021" algn="l" defTabSz="288021" rtl="0" eaLnBrk="1" latinLnBrk="0" hangingPunct="1">
        <a:defRPr sz="1100" kern="1200">
          <a:solidFill>
            <a:schemeClr val="tx1"/>
          </a:solidFill>
          <a:latin typeface="+mn-lt"/>
          <a:ea typeface="+mn-ea"/>
          <a:cs typeface="+mn-cs"/>
        </a:defRPr>
      </a:lvl2pPr>
      <a:lvl3pPr marL="576043" algn="l" defTabSz="288021" rtl="0" eaLnBrk="1" latinLnBrk="0" hangingPunct="1">
        <a:defRPr sz="1100" kern="1200">
          <a:solidFill>
            <a:schemeClr val="tx1"/>
          </a:solidFill>
          <a:latin typeface="+mn-lt"/>
          <a:ea typeface="+mn-ea"/>
          <a:cs typeface="+mn-cs"/>
        </a:defRPr>
      </a:lvl3pPr>
      <a:lvl4pPr marL="864065" algn="l" defTabSz="288021" rtl="0" eaLnBrk="1" latinLnBrk="0" hangingPunct="1">
        <a:defRPr sz="1100" kern="1200">
          <a:solidFill>
            <a:schemeClr val="tx1"/>
          </a:solidFill>
          <a:latin typeface="+mn-lt"/>
          <a:ea typeface="+mn-ea"/>
          <a:cs typeface="+mn-cs"/>
        </a:defRPr>
      </a:lvl4pPr>
      <a:lvl5pPr marL="1152087" algn="l" defTabSz="288021" rtl="0" eaLnBrk="1" latinLnBrk="0" hangingPunct="1">
        <a:defRPr sz="1100" kern="1200">
          <a:solidFill>
            <a:schemeClr val="tx1"/>
          </a:solidFill>
          <a:latin typeface="+mn-lt"/>
          <a:ea typeface="+mn-ea"/>
          <a:cs typeface="+mn-cs"/>
        </a:defRPr>
      </a:lvl5pPr>
      <a:lvl6pPr marL="1440108" algn="l" defTabSz="288021" rtl="0" eaLnBrk="1" latinLnBrk="0" hangingPunct="1">
        <a:defRPr sz="1100" kern="1200">
          <a:solidFill>
            <a:schemeClr val="tx1"/>
          </a:solidFill>
          <a:latin typeface="+mn-lt"/>
          <a:ea typeface="+mn-ea"/>
          <a:cs typeface="+mn-cs"/>
        </a:defRPr>
      </a:lvl6pPr>
      <a:lvl7pPr marL="1728130" algn="l" defTabSz="288021" rtl="0" eaLnBrk="1" latinLnBrk="0" hangingPunct="1">
        <a:defRPr sz="1100" kern="1200">
          <a:solidFill>
            <a:schemeClr val="tx1"/>
          </a:solidFill>
          <a:latin typeface="+mn-lt"/>
          <a:ea typeface="+mn-ea"/>
          <a:cs typeface="+mn-cs"/>
        </a:defRPr>
      </a:lvl7pPr>
      <a:lvl8pPr marL="2016151" algn="l" defTabSz="288021" rtl="0" eaLnBrk="1" latinLnBrk="0" hangingPunct="1">
        <a:defRPr sz="1100" kern="1200">
          <a:solidFill>
            <a:schemeClr val="tx1"/>
          </a:solidFill>
          <a:latin typeface="+mn-lt"/>
          <a:ea typeface="+mn-ea"/>
          <a:cs typeface="+mn-cs"/>
        </a:defRPr>
      </a:lvl8pPr>
      <a:lvl9pPr marL="2304173" algn="l" defTabSz="288021"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web.stanford.edu/class/cs124/lec/Information_Extraction_and_Named_Entity_Recognition.pdf" TargetMode="External"/><Relationship Id="rId7" Type="http://schemas.openxmlformats.org/officeDocument/2006/relationships/hyperlink" Target="http://www.ncbi.nlm.nih.gov/pmc/articles/PMC4511510/pdf/1471-2105-16-S10-S2.pdf"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hyperlink" Target="http://repository.upenn.edu/cgi/viewcontent.cgi?article=1083&amp;context=ircs_reports" TargetMode="External"/><Relationship Id="rId5" Type="http://schemas.openxmlformats.org/officeDocument/2006/relationships/hyperlink" Target="http://nlp.stanford.edu/pubs/bionlp-camera.pdf" TargetMode="External"/><Relationship Id="rId4" Type="http://schemas.openxmlformats.org/officeDocument/2006/relationships/hyperlink" Target="http://cogcomp.cs.illinois.edu/papers/RatinovRo09.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046" y="1524000"/>
            <a:ext cx="10945654" cy="2590800"/>
          </a:xfrm>
        </p:spPr>
        <p:txBody>
          <a:bodyPr/>
          <a:lstStyle/>
          <a:p>
            <a:pPr algn="ctr"/>
            <a:r>
              <a:rPr lang="en-US" sz="3200" b="1" dirty="0" smtClean="0">
                <a:solidFill>
                  <a:schemeClr val="bg1">
                    <a:lumMod val="50000"/>
                  </a:schemeClr>
                </a:solidFill>
                <a:latin typeface="Segoe UI Symbol" panose="020B0502040204020203" pitchFamily="34" charset="0"/>
                <a:ea typeface="Segoe UI Symbol" panose="020B0502040204020203" pitchFamily="34" charset="0"/>
              </a:rPr>
              <a:t>Clinical Pharma information extraction</a:t>
            </a:r>
            <a:br>
              <a:rPr lang="en-US" sz="3200" b="1" dirty="0" smtClean="0">
                <a:solidFill>
                  <a:schemeClr val="bg1">
                    <a:lumMod val="50000"/>
                  </a:schemeClr>
                </a:solidFill>
                <a:latin typeface="Segoe UI Symbol" panose="020B0502040204020203" pitchFamily="34" charset="0"/>
                <a:ea typeface="Segoe UI Symbol" panose="020B0502040204020203" pitchFamily="34" charset="0"/>
              </a:rPr>
            </a:br>
            <a:r>
              <a:rPr lang="en-US" sz="2400" dirty="0" smtClean="0">
                <a:solidFill>
                  <a:schemeClr val="bg1">
                    <a:lumMod val="50000"/>
                  </a:schemeClr>
                </a:solidFill>
                <a:latin typeface="Segoe UI Symbol" panose="020B0502040204020203" pitchFamily="34" charset="0"/>
                <a:ea typeface="Segoe UI Symbol" panose="020B0502040204020203" pitchFamily="34" charset="0"/>
              </a:rPr>
              <a:t>Proof of Concept</a:t>
            </a:r>
            <a:r>
              <a:rPr lang="en-US" sz="2400" dirty="0" smtClean="0">
                <a:latin typeface="Segoe UI Symbol" panose="020B0502040204020203" pitchFamily="34" charset="0"/>
                <a:ea typeface="Segoe UI Symbol" panose="020B0502040204020203" pitchFamily="34" charset="0"/>
              </a:rPr>
              <a:t/>
            </a:r>
            <a:br>
              <a:rPr lang="en-US" sz="2400" dirty="0" smtClean="0">
                <a:latin typeface="Segoe UI Symbol" panose="020B0502040204020203" pitchFamily="34" charset="0"/>
                <a:ea typeface="Segoe UI Symbol" panose="020B0502040204020203" pitchFamily="34" charset="0"/>
              </a:rPr>
            </a:br>
            <a:r>
              <a:rPr lang="en-US" sz="3200" b="1" dirty="0" smtClean="0">
                <a:latin typeface="Segoe UI Symbol" panose="020B0502040204020203" pitchFamily="34" charset="0"/>
                <a:ea typeface="Segoe UI Symbol" panose="020B0502040204020203" pitchFamily="34" charset="0"/>
              </a:rPr>
              <a:t/>
            </a:r>
            <a:br>
              <a:rPr lang="en-US" sz="3200" b="1" dirty="0" smtClean="0">
                <a:latin typeface="Segoe UI Symbol" panose="020B0502040204020203" pitchFamily="34" charset="0"/>
                <a:ea typeface="Segoe UI Symbol" panose="020B0502040204020203" pitchFamily="34" charset="0"/>
              </a:rPr>
            </a:br>
            <a:r>
              <a:rPr lang="en-US" sz="2000" dirty="0" smtClean="0">
                <a:latin typeface="Segoe UI Symbol" panose="020B0502040204020203" pitchFamily="34" charset="0"/>
                <a:ea typeface="Segoe UI Symbol" panose="020B0502040204020203" pitchFamily="34" charset="0"/>
              </a:rPr>
              <a:t>Follow up</a:t>
            </a:r>
            <a:endParaRPr lang="en-US" sz="3200" dirty="0">
              <a:latin typeface="Segoe UI Symbol" panose="020B0502040204020203" pitchFamily="34" charset="0"/>
              <a:ea typeface="Segoe UI Symbol" panose="020B0502040204020203" pitchFamily="34" charset="0"/>
            </a:endParaRPr>
          </a:p>
        </p:txBody>
      </p:sp>
      <p:sp>
        <p:nvSpPr>
          <p:cNvPr id="3" name="Content Placeholder 2"/>
          <p:cNvSpPr>
            <a:spLocks noGrp="1"/>
          </p:cNvSpPr>
          <p:nvPr>
            <p:ph idx="1"/>
          </p:nvPr>
        </p:nvSpPr>
        <p:spPr>
          <a:xfrm>
            <a:off x="2887306" y="4876800"/>
            <a:ext cx="6387227" cy="762000"/>
          </a:xfrm>
        </p:spPr>
        <p:txBody>
          <a:bodyPr anchor="ctr"/>
          <a:lstStyle/>
          <a:p>
            <a:pPr algn="ctr"/>
            <a:r>
              <a:rPr lang="en-US" sz="1600" dirty="0" smtClean="0">
                <a:solidFill>
                  <a:schemeClr val="bg1">
                    <a:lumMod val="50000"/>
                  </a:schemeClr>
                </a:solidFill>
                <a:latin typeface="Georgia" pitchFamily="18" charset="0"/>
              </a:rPr>
              <a:t>Version:</a:t>
            </a:r>
            <a:r>
              <a:rPr lang="en-US" sz="1600" dirty="0">
                <a:solidFill>
                  <a:schemeClr val="bg1">
                    <a:lumMod val="50000"/>
                  </a:schemeClr>
                </a:solidFill>
                <a:latin typeface="Georgia" pitchFamily="18" charset="0"/>
              </a:rPr>
              <a:t> </a:t>
            </a:r>
            <a:r>
              <a:rPr lang="en-US" sz="1600" dirty="0" smtClean="0">
                <a:solidFill>
                  <a:schemeClr val="bg1">
                    <a:lumMod val="50000"/>
                  </a:schemeClr>
                </a:solidFill>
                <a:latin typeface="Georgia" pitchFamily="18" charset="0"/>
              </a:rPr>
              <a:t>1.00</a:t>
            </a:r>
            <a:endParaRPr lang="en-US" sz="1600" dirty="0">
              <a:solidFill>
                <a:schemeClr val="bg1">
                  <a:lumMod val="50000"/>
                </a:schemeClr>
              </a:solidFill>
              <a:latin typeface="Georgia" pitchFamily="18" charset="0"/>
            </a:endParaRPr>
          </a:p>
          <a:p>
            <a:pPr algn="ctr"/>
            <a:r>
              <a:rPr lang="en-US" sz="1600" dirty="0" smtClean="0">
                <a:solidFill>
                  <a:schemeClr val="bg1">
                    <a:lumMod val="50000"/>
                  </a:schemeClr>
                </a:solidFill>
                <a:latin typeface="Georgia" pitchFamily="18" charset="0"/>
              </a:rPr>
              <a:t>Date: Nov 17, 2015</a:t>
            </a:r>
            <a:endParaRPr lang="en-US" sz="1600" dirty="0">
              <a:solidFill>
                <a:schemeClr val="bg1">
                  <a:lumMod val="50000"/>
                </a:schemeClr>
              </a:solidFill>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5395" y="76200"/>
            <a:ext cx="10945654" cy="685800"/>
          </a:xfrm>
          <a:noFill/>
          <a:ln w="12700">
            <a:noFill/>
            <a:miter lim="800000"/>
            <a:headEnd/>
            <a:tailEnd/>
          </a:ln>
        </p:spPr>
        <p:txBody>
          <a:bodyPr vert="horz" wrap="square" lIns="0" tIns="0" rIns="0" bIns="0" numCol="1" anchor="ctr" anchorCtr="0" compatLnSpc="1">
            <a:prstTxWarp prst="textNoShape">
              <a:avLst/>
            </a:prstTxWarp>
          </a:bodyPr>
          <a:lstStyle/>
          <a:p>
            <a:r>
              <a:rPr lang="en-US" sz="2400" b="1" dirty="0" smtClean="0">
                <a:latin typeface="Segoe UI Symbol" panose="020B0502040204020203" pitchFamily="34" charset="0"/>
                <a:ea typeface="Segoe UI Symbol" panose="020B0502040204020203" pitchFamily="34" charset="0"/>
              </a:rPr>
              <a:t>Questions/Clarifications</a:t>
            </a:r>
            <a:endParaRPr lang="en-US" sz="2400" b="1" dirty="0">
              <a:latin typeface="Segoe UI Symbol" panose="020B0502040204020203" pitchFamily="34" charset="0"/>
              <a:ea typeface="Segoe UI Symbol" panose="020B0502040204020203" pitchFamily="34" charset="0"/>
            </a:endParaRPr>
          </a:p>
        </p:txBody>
      </p:sp>
      <p:sp>
        <p:nvSpPr>
          <p:cNvPr id="2" name="TextBox 1"/>
          <p:cNvSpPr txBox="1"/>
          <p:nvPr/>
        </p:nvSpPr>
        <p:spPr>
          <a:xfrm>
            <a:off x="594519" y="914400"/>
            <a:ext cx="11125200" cy="4953000"/>
          </a:xfrm>
          <a:prstGeom prst="rect">
            <a:avLst/>
          </a:prstGeom>
          <a:noFill/>
        </p:spPr>
        <p:txBody>
          <a:bodyPr wrap="square" lIns="91440" tIns="0" rIns="0" bIns="0" rtlCol="0" anchor="t">
            <a:noAutofit/>
          </a:bodyPr>
          <a:lstStyle/>
          <a:p>
            <a:r>
              <a:rPr lang="en-US" sz="1400" b="1" dirty="0" smtClean="0">
                <a:solidFill>
                  <a:srgbClr val="595959"/>
                </a:solidFill>
              </a:rPr>
              <a:t>PoC scope</a:t>
            </a:r>
          </a:p>
          <a:p>
            <a:pPr marL="342900" indent="-342900">
              <a:buAutoNum type="arabicPeriod"/>
            </a:pPr>
            <a:r>
              <a:rPr lang="en-US" sz="1400" dirty="0" smtClean="0">
                <a:solidFill>
                  <a:srgbClr val="595959"/>
                </a:solidFill>
              </a:rPr>
              <a:t>For PoC could we try to do few things and show the results incrementally the value e.g. steps might be:</a:t>
            </a:r>
          </a:p>
          <a:p>
            <a:pPr marL="852488" lvl="1" indent="-342900">
              <a:buAutoNum type="arabicPeriod"/>
            </a:pPr>
            <a:r>
              <a:rPr lang="en-US" sz="1400" dirty="0" smtClean="0">
                <a:solidFill>
                  <a:srgbClr val="595959"/>
                </a:solidFill>
              </a:rPr>
              <a:t>Processing free form text from Journals</a:t>
            </a:r>
          </a:p>
          <a:p>
            <a:pPr marL="852488" lvl="1" indent="-342900">
              <a:buAutoNum type="arabicPeriod"/>
            </a:pPr>
            <a:r>
              <a:rPr lang="en-US" sz="1400" dirty="0" smtClean="0">
                <a:solidFill>
                  <a:srgbClr val="595959"/>
                </a:solidFill>
              </a:rPr>
              <a:t>Processing tables from Journals</a:t>
            </a:r>
          </a:p>
          <a:p>
            <a:pPr marL="852488" lvl="1" indent="-342900">
              <a:buAutoNum type="arabicPeriod"/>
            </a:pPr>
            <a:r>
              <a:rPr lang="en-US" sz="1400" dirty="0" smtClean="0">
                <a:solidFill>
                  <a:srgbClr val="595959"/>
                </a:solidFill>
              </a:rPr>
              <a:t>Processing tables from clinical trials website etc.</a:t>
            </a:r>
          </a:p>
          <a:p>
            <a:pPr marL="852488" lvl="1" indent="-342900">
              <a:buAutoNum type="arabicPeriod"/>
            </a:pPr>
            <a:r>
              <a:rPr lang="en-US" sz="1400" dirty="0" smtClean="0">
                <a:solidFill>
                  <a:srgbClr val="595959"/>
                </a:solidFill>
              </a:rPr>
              <a:t>Processing images with UI</a:t>
            </a:r>
          </a:p>
          <a:p>
            <a:pPr marL="342900" indent="-342900">
              <a:buAutoNum type="arabicPeriod"/>
            </a:pPr>
            <a:endParaRPr lang="en-US" sz="1400" dirty="0" smtClean="0">
              <a:solidFill>
                <a:srgbClr val="595959"/>
              </a:solidFill>
            </a:endParaRPr>
          </a:p>
          <a:p>
            <a:r>
              <a:rPr lang="en-US" sz="1400" b="1" dirty="0" smtClean="0">
                <a:solidFill>
                  <a:srgbClr val="595959"/>
                </a:solidFill>
              </a:rPr>
              <a:t>Process (UI and human intervention):</a:t>
            </a:r>
            <a:endParaRPr lang="en-US" sz="1400" b="1" dirty="0">
              <a:solidFill>
                <a:srgbClr val="595959"/>
              </a:solidFill>
            </a:endParaRPr>
          </a:p>
          <a:p>
            <a:pPr marL="342900" indent="-342900">
              <a:buAutoNum type="arabicPeriod"/>
            </a:pPr>
            <a:r>
              <a:rPr lang="en-US" sz="1400" dirty="0" smtClean="0">
                <a:solidFill>
                  <a:srgbClr val="595959"/>
                </a:solidFill>
              </a:rPr>
              <a:t>We need some input on the user personas so that we can design the UI and get some feedback (will they be scientists or data operators)</a:t>
            </a:r>
          </a:p>
          <a:p>
            <a:pPr marL="342900" indent="-342900">
              <a:buAutoNum type="arabicPeriod"/>
            </a:pPr>
            <a:r>
              <a:rPr lang="en-US" sz="1400" dirty="0" smtClean="0">
                <a:solidFill>
                  <a:srgbClr val="595959"/>
                </a:solidFill>
              </a:rPr>
              <a:t>How will the extractions be validated for correctness.</a:t>
            </a:r>
          </a:p>
          <a:p>
            <a:pPr marL="342900" indent="-342900">
              <a:buAutoNum type="arabicPeriod"/>
            </a:pPr>
            <a:endParaRPr lang="en-US" sz="1400" dirty="0" smtClean="0">
              <a:solidFill>
                <a:srgbClr val="595959"/>
              </a:solidFill>
            </a:endParaRPr>
          </a:p>
        </p:txBody>
      </p:sp>
    </p:spTree>
    <p:extLst>
      <p:ext uri="{BB962C8B-B14F-4D97-AF65-F5344CB8AC3E}">
        <p14:creationId xmlns:p14="http://schemas.microsoft.com/office/powerpoint/2010/main" val="12159765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5395" y="76200"/>
            <a:ext cx="10945654" cy="685800"/>
          </a:xfrm>
          <a:noFill/>
          <a:ln w="12700">
            <a:noFill/>
            <a:miter lim="800000"/>
            <a:headEnd/>
            <a:tailEnd/>
          </a:ln>
        </p:spPr>
        <p:txBody>
          <a:bodyPr vert="horz" wrap="square" lIns="0" tIns="0" rIns="0" bIns="0" numCol="1" anchor="ctr" anchorCtr="0" compatLnSpc="1">
            <a:prstTxWarp prst="textNoShape">
              <a:avLst/>
            </a:prstTxWarp>
          </a:bodyPr>
          <a:lstStyle/>
          <a:p>
            <a:r>
              <a:rPr lang="en-US" sz="2400" b="1" dirty="0" smtClean="0">
                <a:latin typeface="Segoe UI Symbol" panose="020B0502040204020203" pitchFamily="34" charset="0"/>
                <a:ea typeface="Segoe UI Symbol" panose="020B0502040204020203" pitchFamily="34" charset="0"/>
              </a:rPr>
              <a:t>References</a:t>
            </a:r>
            <a:endParaRPr lang="en-US" sz="2400" b="1" dirty="0">
              <a:latin typeface="Segoe UI Symbol" panose="020B0502040204020203" pitchFamily="34" charset="0"/>
              <a:ea typeface="Segoe UI Symbol" panose="020B0502040204020203" pitchFamily="34" charset="0"/>
            </a:endParaRPr>
          </a:p>
        </p:txBody>
      </p:sp>
      <p:sp>
        <p:nvSpPr>
          <p:cNvPr id="2" name="TextBox 1"/>
          <p:cNvSpPr txBox="1"/>
          <p:nvPr/>
        </p:nvSpPr>
        <p:spPr>
          <a:xfrm>
            <a:off x="594519" y="1066800"/>
            <a:ext cx="9296400" cy="3733800"/>
          </a:xfrm>
          <a:prstGeom prst="rect">
            <a:avLst/>
          </a:prstGeom>
          <a:noFill/>
        </p:spPr>
        <p:txBody>
          <a:bodyPr wrap="none" lIns="0" tIns="0" rIns="0" bIns="0" rtlCol="0">
            <a:noAutofit/>
          </a:bodyPr>
          <a:lstStyle/>
          <a:p>
            <a:r>
              <a:rPr lang="en-US" sz="1400" b="1" dirty="0" smtClean="0">
                <a:solidFill>
                  <a:srgbClr val="595959"/>
                </a:solidFill>
              </a:rPr>
              <a:t>NER papers:</a:t>
            </a:r>
          </a:p>
          <a:p>
            <a:pPr marL="342900" indent="-342900">
              <a:buAutoNum type="arabicPeriod"/>
            </a:pPr>
            <a:r>
              <a:rPr lang="en-US" sz="1400" dirty="0" smtClean="0">
                <a:solidFill>
                  <a:srgbClr val="595959"/>
                </a:solidFill>
                <a:hlinkClick r:id="rId3"/>
              </a:rPr>
              <a:t>https</a:t>
            </a:r>
            <a:r>
              <a:rPr lang="en-US" sz="1400" dirty="0">
                <a:solidFill>
                  <a:srgbClr val="595959"/>
                </a:solidFill>
                <a:hlinkClick r:id="rId3"/>
              </a:rPr>
              <a:t>://</a:t>
            </a:r>
            <a:r>
              <a:rPr lang="en-US" sz="1400" dirty="0" smtClean="0">
                <a:solidFill>
                  <a:srgbClr val="595959"/>
                </a:solidFill>
                <a:hlinkClick r:id="rId3"/>
              </a:rPr>
              <a:t>web.stanford.edu/class/cs124/lec/Information_Extraction_and_Named_Entity_Recognition.pdf</a:t>
            </a:r>
            <a:endParaRPr lang="en-US" sz="1400" dirty="0" smtClean="0">
              <a:solidFill>
                <a:srgbClr val="595959"/>
              </a:solidFill>
            </a:endParaRPr>
          </a:p>
          <a:p>
            <a:pPr marL="342900" indent="-342900">
              <a:buAutoNum type="arabicPeriod"/>
            </a:pPr>
            <a:r>
              <a:rPr lang="en-US" sz="1400" dirty="0" smtClean="0">
                <a:solidFill>
                  <a:srgbClr val="595959"/>
                </a:solidFill>
                <a:hlinkClick r:id="rId4"/>
              </a:rPr>
              <a:t>http</a:t>
            </a:r>
            <a:r>
              <a:rPr lang="en-US" sz="1400" dirty="0">
                <a:solidFill>
                  <a:srgbClr val="595959"/>
                </a:solidFill>
                <a:hlinkClick r:id="rId4"/>
              </a:rPr>
              <a:t>://</a:t>
            </a:r>
            <a:r>
              <a:rPr lang="en-US" sz="1400" dirty="0" smtClean="0">
                <a:solidFill>
                  <a:srgbClr val="595959"/>
                </a:solidFill>
                <a:hlinkClick r:id="rId4"/>
              </a:rPr>
              <a:t>cogcomp.cs.illinois.edu/papers/RatinovRo09.pdf</a:t>
            </a:r>
            <a:endParaRPr lang="en-US" sz="1400" dirty="0">
              <a:solidFill>
                <a:srgbClr val="595959"/>
              </a:solidFill>
            </a:endParaRPr>
          </a:p>
          <a:p>
            <a:pPr marL="342900" indent="-342900">
              <a:buAutoNum type="arabicPeriod"/>
            </a:pPr>
            <a:r>
              <a:rPr lang="en-US" sz="1400" dirty="0">
                <a:solidFill>
                  <a:srgbClr val="595959"/>
                </a:solidFill>
                <a:hlinkClick r:id="rId5"/>
              </a:rPr>
              <a:t>http://</a:t>
            </a:r>
            <a:r>
              <a:rPr lang="en-US" sz="1400" dirty="0" smtClean="0">
                <a:solidFill>
                  <a:srgbClr val="595959"/>
                </a:solidFill>
                <a:hlinkClick r:id="rId5"/>
              </a:rPr>
              <a:t>nlp.stanford.edu/pubs/bionlp-camera.pdf</a:t>
            </a:r>
            <a:endParaRPr lang="en-US" sz="1400" dirty="0">
              <a:solidFill>
                <a:srgbClr val="595959"/>
              </a:solidFill>
            </a:endParaRPr>
          </a:p>
          <a:p>
            <a:pPr marL="342900" indent="-342900">
              <a:buAutoNum type="arabicPeriod"/>
            </a:pPr>
            <a:r>
              <a:rPr lang="en-US" sz="1400" dirty="0">
                <a:solidFill>
                  <a:srgbClr val="595959"/>
                </a:solidFill>
                <a:hlinkClick r:id="rId6"/>
              </a:rPr>
              <a:t>http://</a:t>
            </a:r>
            <a:r>
              <a:rPr lang="en-US" sz="1400" dirty="0" smtClean="0">
                <a:solidFill>
                  <a:srgbClr val="595959"/>
                </a:solidFill>
                <a:hlinkClick r:id="rId6"/>
              </a:rPr>
              <a:t>repository.upenn.edu/cgi/viewcontent.cgi?article=1083&amp;context=ircs_reports</a:t>
            </a:r>
            <a:endParaRPr lang="en-US" sz="1400" dirty="0">
              <a:solidFill>
                <a:srgbClr val="595959"/>
              </a:solidFill>
            </a:endParaRPr>
          </a:p>
          <a:p>
            <a:endParaRPr lang="en-US" sz="1400" dirty="0" smtClean="0">
              <a:solidFill>
                <a:srgbClr val="595959"/>
              </a:solidFill>
            </a:endParaRPr>
          </a:p>
          <a:p>
            <a:r>
              <a:rPr lang="en-US" sz="1400" b="1" dirty="0" err="1" smtClean="0">
                <a:solidFill>
                  <a:srgbClr val="595959"/>
                </a:solidFill>
              </a:rPr>
              <a:t>BioNLP</a:t>
            </a:r>
            <a:r>
              <a:rPr lang="en-US" sz="1400" b="1" dirty="0" smtClean="0">
                <a:solidFill>
                  <a:srgbClr val="595959"/>
                </a:solidFill>
              </a:rPr>
              <a:t> papers:</a:t>
            </a:r>
            <a:endParaRPr lang="en-US" sz="1400" dirty="0">
              <a:solidFill>
                <a:srgbClr val="595959"/>
              </a:solidFill>
            </a:endParaRPr>
          </a:p>
          <a:p>
            <a:pPr marL="342900" indent="-342900">
              <a:buAutoNum type="arabicPeriod"/>
            </a:pPr>
            <a:r>
              <a:rPr lang="en-US" sz="1400" dirty="0">
                <a:solidFill>
                  <a:srgbClr val="595959"/>
                </a:solidFill>
              </a:rPr>
              <a:t>https://www.aclweb.org/anthology/W/W13/W13-20.pdf</a:t>
            </a:r>
          </a:p>
          <a:p>
            <a:pPr marL="342900" indent="-342900">
              <a:buFontTx/>
              <a:buAutoNum type="arabicPeriod"/>
            </a:pPr>
            <a:r>
              <a:rPr lang="en-US" sz="1400" dirty="0">
                <a:solidFill>
                  <a:srgbClr val="595959"/>
                </a:solidFill>
                <a:hlinkClick r:id="rId7"/>
              </a:rPr>
              <a:t>http://</a:t>
            </a:r>
            <a:r>
              <a:rPr lang="en-US" sz="1400" dirty="0" smtClean="0">
                <a:solidFill>
                  <a:srgbClr val="595959"/>
                </a:solidFill>
                <a:hlinkClick r:id="rId7"/>
              </a:rPr>
              <a:t>www.ncbi.nlm.nih.gov/pmc/articles/PMC4511510/pdf/1471-2105-16-S10-S2.pdf</a:t>
            </a:r>
            <a:endParaRPr lang="en-US" sz="1400" dirty="0">
              <a:solidFill>
                <a:srgbClr val="595959"/>
              </a:solidFill>
            </a:endParaRPr>
          </a:p>
        </p:txBody>
      </p:sp>
    </p:spTree>
    <p:extLst>
      <p:ext uri="{BB962C8B-B14F-4D97-AF65-F5344CB8AC3E}">
        <p14:creationId xmlns:p14="http://schemas.microsoft.com/office/powerpoint/2010/main" val="1583740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3869" y="2819400"/>
            <a:ext cx="10945654" cy="457200"/>
          </a:xfrm>
          <a:noFill/>
          <a:ln w="12700">
            <a:noFill/>
            <a:miter lim="800000"/>
            <a:headEnd/>
            <a:tailEnd/>
          </a:ln>
        </p:spPr>
        <p:txBody>
          <a:bodyPr vert="horz" wrap="square" lIns="0" tIns="0" rIns="0" bIns="0" numCol="1" anchor="ctr" anchorCtr="0" compatLnSpc="1">
            <a:prstTxWarp prst="textNoShape">
              <a:avLst/>
            </a:prstTxWarp>
          </a:bodyPr>
          <a:lstStyle/>
          <a:p>
            <a:pPr algn="ctr"/>
            <a:r>
              <a:rPr lang="en-US" sz="2400" b="1" dirty="0">
                <a:latin typeface="Segoe UI Symbol" panose="020B0502040204020203" pitchFamily="34" charset="0"/>
                <a:ea typeface="Segoe UI Symbol" panose="020B0502040204020203" pitchFamily="34" charset="0"/>
              </a:rPr>
              <a:t>Questions?</a:t>
            </a:r>
          </a:p>
        </p:txBody>
      </p:sp>
    </p:spTree>
    <p:extLst>
      <p:ext uri="{BB962C8B-B14F-4D97-AF65-F5344CB8AC3E}">
        <p14:creationId xmlns:p14="http://schemas.microsoft.com/office/powerpoint/2010/main" val="4033597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3869" y="76200"/>
            <a:ext cx="10945654" cy="685800"/>
          </a:xfrm>
        </p:spPr>
        <p:txBody>
          <a:bodyPr anchor="ctr"/>
          <a:lstStyle/>
          <a:p>
            <a:r>
              <a:rPr lang="en-US" sz="2400" b="1" dirty="0" smtClean="0">
                <a:latin typeface="Segoe UI Symbol" panose="020B0502040204020203" pitchFamily="34" charset="0"/>
                <a:ea typeface="Segoe UI Symbol" panose="020B0502040204020203" pitchFamily="34" charset="0"/>
              </a:rPr>
              <a:t>Agenda</a:t>
            </a:r>
            <a:endParaRPr lang="en-US" sz="2400" b="1" dirty="0">
              <a:latin typeface="Segoe UI Symbol" panose="020B0502040204020203" pitchFamily="34" charset="0"/>
              <a:ea typeface="Segoe UI Symbol" panose="020B0502040204020203" pitchFamily="34" charset="0"/>
            </a:endParaRPr>
          </a:p>
        </p:txBody>
      </p:sp>
      <p:grpSp>
        <p:nvGrpSpPr>
          <p:cNvPr id="6" name="Group 5"/>
          <p:cNvGrpSpPr/>
          <p:nvPr/>
        </p:nvGrpSpPr>
        <p:grpSpPr>
          <a:xfrm>
            <a:off x="3402832" y="1138810"/>
            <a:ext cx="5053075" cy="774056"/>
            <a:chOff x="2771180" y="1952537"/>
            <a:chExt cx="3534376" cy="720100"/>
          </a:xfrm>
        </p:grpSpPr>
        <p:sp>
          <p:nvSpPr>
            <p:cNvPr id="30" name="Rounded Rectangle 29"/>
            <p:cNvSpPr/>
            <p:nvPr/>
          </p:nvSpPr>
          <p:spPr>
            <a:xfrm>
              <a:off x="2771180" y="1952537"/>
              <a:ext cx="3467387" cy="720100"/>
            </a:xfrm>
            <a:prstGeom prst="roundRect">
              <a:avLst/>
            </a:prstGeom>
            <a:solidFill>
              <a:srgbClr val="CEDBF0"/>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97280" r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b="1" dirty="0" smtClean="0">
                  <a:solidFill>
                    <a:schemeClr val="tx1"/>
                  </a:solidFill>
                </a:rPr>
                <a:t>Objective and requirements</a:t>
              </a:r>
              <a:endParaRPr lang="en-US" sz="1600" b="1" dirty="0">
                <a:solidFill>
                  <a:schemeClr val="tx1"/>
                </a:solidFill>
              </a:endParaRPr>
            </a:p>
          </p:txBody>
        </p:sp>
        <p:sp>
          <p:nvSpPr>
            <p:cNvPr id="31" name="Right Arrow Callout 30"/>
            <p:cNvSpPr/>
            <p:nvPr/>
          </p:nvSpPr>
          <p:spPr>
            <a:xfrm>
              <a:off x="2968419" y="2105045"/>
              <a:ext cx="498102" cy="415084"/>
            </a:xfrm>
            <a:prstGeom prst="rightArrowCallout">
              <a:avLst>
                <a:gd name="adj1" fmla="val 30564"/>
                <a:gd name="adj2" fmla="val 15282"/>
                <a:gd name="adj3" fmla="val 13933"/>
                <a:gd name="adj4" fmla="val 88389"/>
              </a:avLst>
            </a:prstGeom>
            <a:solidFill>
              <a:srgbClr val="4E84C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600" b="1" dirty="0" smtClean="0"/>
                <a:t>01</a:t>
              </a:r>
              <a:endParaRPr lang="en-IN" sz="1600" b="1" dirty="0"/>
            </a:p>
          </p:txBody>
        </p:sp>
        <p:sp>
          <p:nvSpPr>
            <p:cNvPr id="32" name="Round Same Side Corner Rectangle 31"/>
            <p:cNvSpPr/>
            <p:nvPr/>
          </p:nvSpPr>
          <p:spPr>
            <a:xfrm rot="5400000">
              <a:off x="5837491" y="2204572"/>
              <a:ext cx="720100" cy="216030"/>
            </a:xfrm>
            <a:prstGeom prst="round2SameRect">
              <a:avLst>
                <a:gd name="adj1" fmla="val 50000"/>
                <a:gd name="adj2" fmla="val 0"/>
              </a:avLst>
            </a:prstGeom>
            <a:solidFill>
              <a:srgbClr val="4E84C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788" dirty="0"/>
            </a:p>
          </p:txBody>
        </p:sp>
      </p:grpSp>
      <p:grpSp>
        <p:nvGrpSpPr>
          <p:cNvPr id="8" name="Group 7"/>
          <p:cNvGrpSpPr/>
          <p:nvPr/>
        </p:nvGrpSpPr>
        <p:grpSpPr>
          <a:xfrm>
            <a:off x="3402832" y="2198163"/>
            <a:ext cx="5053075" cy="774056"/>
            <a:chOff x="2771180" y="1952537"/>
            <a:chExt cx="3534376" cy="720100"/>
          </a:xfrm>
        </p:grpSpPr>
        <p:sp>
          <p:nvSpPr>
            <p:cNvPr id="27" name="Rounded Rectangle 26"/>
            <p:cNvSpPr/>
            <p:nvPr/>
          </p:nvSpPr>
          <p:spPr>
            <a:xfrm>
              <a:off x="2771180" y="1952537"/>
              <a:ext cx="3467387" cy="720100"/>
            </a:xfrm>
            <a:prstGeom prst="roundRect">
              <a:avLst/>
            </a:prstGeom>
            <a:solidFill>
              <a:srgbClr val="CEDBF0"/>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97280" r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b="1" dirty="0" smtClean="0">
                  <a:solidFill>
                    <a:schemeClr val="tx1"/>
                  </a:solidFill>
                </a:rPr>
                <a:t>Types of data sources and examples</a:t>
              </a:r>
              <a:endParaRPr lang="en-US" sz="1600" b="1" dirty="0">
                <a:solidFill>
                  <a:schemeClr val="tx1"/>
                </a:solidFill>
              </a:endParaRPr>
            </a:p>
          </p:txBody>
        </p:sp>
        <p:sp>
          <p:nvSpPr>
            <p:cNvPr id="28" name="Right Arrow Callout 27"/>
            <p:cNvSpPr/>
            <p:nvPr/>
          </p:nvSpPr>
          <p:spPr>
            <a:xfrm>
              <a:off x="2968419" y="2105045"/>
              <a:ext cx="498102" cy="415084"/>
            </a:xfrm>
            <a:prstGeom prst="rightArrowCallout">
              <a:avLst>
                <a:gd name="adj1" fmla="val 30564"/>
                <a:gd name="adj2" fmla="val 15282"/>
                <a:gd name="adj3" fmla="val 13933"/>
                <a:gd name="adj4" fmla="val 88389"/>
              </a:avLst>
            </a:prstGeom>
            <a:solidFill>
              <a:srgbClr val="4E84C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600" b="1" dirty="0" smtClean="0"/>
                <a:t>02</a:t>
              </a:r>
              <a:endParaRPr lang="en-IN" sz="1600" b="1" dirty="0"/>
            </a:p>
          </p:txBody>
        </p:sp>
        <p:sp>
          <p:nvSpPr>
            <p:cNvPr id="29" name="Round Same Side Corner Rectangle 28"/>
            <p:cNvSpPr/>
            <p:nvPr/>
          </p:nvSpPr>
          <p:spPr>
            <a:xfrm rot="5400000">
              <a:off x="5837491" y="2204572"/>
              <a:ext cx="720100" cy="216030"/>
            </a:xfrm>
            <a:prstGeom prst="round2SameRect">
              <a:avLst>
                <a:gd name="adj1" fmla="val 50000"/>
                <a:gd name="adj2" fmla="val 0"/>
              </a:avLst>
            </a:prstGeom>
            <a:solidFill>
              <a:srgbClr val="4E84C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788" dirty="0"/>
            </a:p>
          </p:txBody>
        </p:sp>
      </p:grpSp>
      <p:sp>
        <p:nvSpPr>
          <p:cNvPr id="13" name="TextBox 20"/>
          <p:cNvSpPr txBox="1"/>
          <p:nvPr/>
        </p:nvSpPr>
        <p:spPr>
          <a:xfrm>
            <a:off x="9184311" y="1293205"/>
            <a:ext cx="1250663" cy="49244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buClr>
                <a:srgbClr val="4E84C4"/>
              </a:buClr>
              <a:buFont typeface="Wingdings" panose="05000000000000000000" pitchFamily="2" charset="2"/>
              <a:buChar char="§"/>
            </a:pPr>
            <a:r>
              <a:rPr lang="en-US" sz="1300" kern="0" dirty="0" smtClean="0">
                <a:latin typeface="Calibri"/>
                <a:cs typeface="Arial" pitchFamily="34" charset="0"/>
              </a:rPr>
              <a:t>Objective</a:t>
            </a:r>
            <a:endParaRPr lang="en-US" sz="1300" kern="0" dirty="0">
              <a:latin typeface="Calibri"/>
              <a:cs typeface="Arial" pitchFamily="34" charset="0"/>
            </a:endParaRPr>
          </a:p>
          <a:p>
            <a:pPr marL="174625" indent="-174625">
              <a:buClr>
                <a:srgbClr val="4E84C4"/>
              </a:buClr>
              <a:buFont typeface="Wingdings" panose="05000000000000000000" pitchFamily="2" charset="2"/>
              <a:buChar char="§"/>
            </a:pPr>
            <a:r>
              <a:rPr lang="en-US" sz="1300" kern="0" dirty="0" smtClean="0">
                <a:latin typeface="Calibri"/>
                <a:cs typeface="Arial" pitchFamily="34" charset="0"/>
              </a:rPr>
              <a:t>Requirement</a:t>
            </a:r>
            <a:endParaRPr lang="en-US" sz="1300" kern="0" dirty="0">
              <a:latin typeface="Calibri"/>
              <a:cs typeface="Arial" pitchFamily="34" charset="0"/>
            </a:endParaRPr>
          </a:p>
        </p:txBody>
      </p:sp>
      <p:sp>
        <p:nvSpPr>
          <p:cNvPr id="17" name="Left Brace 16"/>
          <p:cNvSpPr/>
          <p:nvPr/>
        </p:nvSpPr>
        <p:spPr>
          <a:xfrm>
            <a:off x="8419538" y="1066800"/>
            <a:ext cx="1245085" cy="846066"/>
          </a:xfrm>
          <a:prstGeom prst="leftBrace">
            <a:avLst>
              <a:gd name="adj1" fmla="val 0"/>
              <a:gd name="adj2" fmla="val 50000"/>
            </a:avLst>
          </a:prstGeom>
          <a:ln w="19050">
            <a:solidFill>
              <a:srgbClr val="4E84C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grpSp>
        <p:nvGrpSpPr>
          <p:cNvPr id="15" name="Group 14"/>
          <p:cNvGrpSpPr/>
          <p:nvPr/>
        </p:nvGrpSpPr>
        <p:grpSpPr>
          <a:xfrm>
            <a:off x="3402832" y="3341163"/>
            <a:ext cx="5053075" cy="774056"/>
            <a:chOff x="2771180" y="1952537"/>
            <a:chExt cx="3534376" cy="720100"/>
          </a:xfrm>
        </p:grpSpPr>
        <p:sp>
          <p:nvSpPr>
            <p:cNvPr id="16" name="Rounded Rectangle 15"/>
            <p:cNvSpPr/>
            <p:nvPr/>
          </p:nvSpPr>
          <p:spPr>
            <a:xfrm>
              <a:off x="2771180" y="1952537"/>
              <a:ext cx="3467387" cy="720100"/>
            </a:xfrm>
            <a:prstGeom prst="roundRect">
              <a:avLst/>
            </a:prstGeom>
            <a:solidFill>
              <a:srgbClr val="CEDBF0"/>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97280" r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b="1" dirty="0" smtClean="0">
                  <a:solidFill>
                    <a:schemeClr val="tx1"/>
                  </a:solidFill>
                </a:rPr>
                <a:t>Solution approach</a:t>
              </a:r>
              <a:endParaRPr lang="en-US" sz="1600" b="1" dirty="0">
                <a:solidFill>
                  <a:schemeClr val="tx1"/>
                </a:solidFill>
              </a:endParaRPr>
            </a:p>
          </p:txBody>
        </p:sp>
        <p:sp>
          <p:nvSpPr>
            <p:cNvPr id="18" name="Right Arrow Callout 17"/>
            <p:cNvSpPr/>
            <p:nvPr/>
          </p:nvSpPr>
          <p:spPr>
            <a:xfrm>
              <a:off x="2968419" y="2105045"/>
              <a:ext cx="498102" cy="415084"/>
            </a:xfrm>
            <a:prstGeom prst="rightArrowCallout">
              <a:avLst>
                <a:gd name="adj1" fmla="val 30564"/>
                <a:gd name="adj2" fmla="val 15282"/>
                <a:gd name="adj3" fmla="val 13933"/>
                <a:gd name="adj4" fmla="val 88389"/>
              </a:avLst>
            </a:prstGeom>
            <a:solidFill>
              <a:srgbClr val="4E84C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600" b="1" dirty="0" smtClean="0"/>
                <a:t>03</a:t>
              </a:r>
              <a:endParaRPr lang="en-IN" sz="1600" b="1" dirty="0"/>
            </a:p>
          </p:txBody>
        </p:sp>
        <p:sp>
          <p:nvSpPr>
            <p:cNvPr id="20" name="Round Same Side Corner Rectangle 19"/>
            <p:cNvSpPr/>
            <p:nvPr/>
          </p:nvSpPr>
          <p:spPr>
            <a:xfrm rot="5400000">
              <a:off x="5837491" y="2204572"/>
              <a:ext cx="720100" cy="216030"/>
            </a:xfrm>
            <a:prstGeom prst="round2SameRect">
              <a:avLst>
                <a:gd name="adj1" fmla="val 50000"/>
                <a:gd name="adj2" fmla="val 0"/>
              </a:avLst>
            </a:prstGeom>
            <a:solidFill>
              <a:srgbClr val="4E84C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788" dirty="0"/>
            </a:p>
          </p:txBody>
        </p:sp>
      </p:grpSp>
      <p:grpSp>
        <p:nvGrpSpPr>
          <p:cNvPr id="25" name="Group 24"/>
          <p:cNvGrpSpPr/>
          <p:nvPr/>
        </p:nvGrpSpPr>
        <p:grpSpPr>
          <a:xfrm>
            <a:off x="3413919" y="4314813"/>
            <a:ext cx="5053075" cy="774056"/>
            <a:chOff x="2771180" y="1952537"/>
            <a:chExt cx="3534376" cy="720100"/>
          </a:xfrm>
        </p:grpSpPr>
        <p:sp>
          <p:nvSpPr>
            <p:cNvPr id="26" name="Rounded Rectangle 25"/>
            <p:cNvSpPr/>
            <p:nvPr/>
          </p:nvSpPr>
          <p:spPr>
            <a:xfrm>
              <a:off x="2771180" y="1952537"/>
              <a:ext cx="3467387" cy="720100"/>
            </a:xfrm>
            <a:prstGeom prst="roundRect">
              <a:avLst/>
            </a:prstGeom>
            <a:solidFill>
              <a:srgbClr val="CEDBF0"/>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97280" r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b="1" dirty="0" smtClean="0">
                  <a:solidFill>
                    <a:schemeClr val="tx1"/>
                  </a:solidFill>
                </a:rPr>
                <a:t>Questions/Clarifications</a:t>
              </a:r>
              <a:endParaRPr lang="en-US" sz="1600" b="1" dirty="0">
                <a:solidFill>
                  <a:schemeClr val="tx1"/>
                </a:solidFill>
              </a:endParaRPr>
            </a:p>
          </p:txBody>
        </p:sp>
        <p:sp>
          <p:nvSpPr>
            <p:cNvPr id="33" name="Right Arrow Callout 32"/>
            <p:cNvSpPr/>
            <p:nvPr/>
          </p:nvSpPr>
          <p:spPr>
            <a:xfrm>
              <a:off x="2968419" y="2105045"/>
              <a:ext cx="498102" cy="415084"/>
            </a:xfrm>
            <a:prstGeom prst="rightArrowCallout">
              <a:avLst>
                <a:gd name="adj1" fmla="val 30564"/>
                <a:gd name="adj2" fmla="val 15282"/>
                <a:gd name="adj3" fmla="val 13933"/>
                <a:gd name="adj4" fmla="val 88389"/>
              </a:avLst>
            </a:prstGeom>
            <a:solidFill>
              <a:srgbClr val="4E84C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600" b="1" dirty="0" smtClean="0"/>
                <a:t>04</a:t>
              </a:r>
              <a:endParaRPr lang="en-IN" sz="1600" b="1" dirty="0"/>
            </a:p>
          </p:txBody>
        </p:sp>
        <p:sp>
          <p:nvSpPr>
            <p:cNvPr id="34" name="Round Same Side Corner Rectangle 33"/>
            <p:cNvSpPr/>
            <p:nvPr/>
          </p:nvSpPr>
          <p:spPr>
            <a:xfrm rot="5400000">
              <a:off x="5837491" y="2204572"/>
              <a:ext cx="720100" cy="216030"/>
            </a:xfrm>
            <a:prstGeom prst="round2SameRect">
              <a:avLst>
                <a:gd name="adj1" fmla="val 50000"/>
                <a:gd name="adj2" fmla="val 0"/>
              </a:avLst>
            </a:prstGeom>
            <a:solidFill>
              <a:srgbClr val="4E84C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788" dirty="0"/>
            </a:p>
          </p:txBody>
        </p:sp>
      </p:grpSp>
      <p:sp>
        <p:nvSpPr>
          <p:cNvPr id="35" name="TextBox 20"/>
          <p:cNvSpPr txBox="1"/>
          <p:nvPr/>
        </p:nvSpPr>
        <p:spPr>
          <a:xfrm>
            <a:off x="1320220" y="4402664"/>
            <a:ext cx="1404552" cy="49244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buClr>
                <a:srgbClr val="4E84C4"/>
              </a:buClr>
              <a:buFont typeface="Wingdings" panose="05000000000000000000" pitchFamily="2" charset="2"/>
              <a:buChar char="§"/>
            </a:pPr>
            <a:r>
              <a:rPr lang="en-US" sz="1300" kern="0" dirty="0" smtClean="0">
                <a:latin typeface="Calibri"/>
                <a:cs typeface="Arial" pitchFamily="34" charset="0"/>
              </a:rPr>
              <a:t>PoC scope</a:t>
            </a:r>
          </a:p>
          <a:p>
            <a:pPr marL="174625" indent="-174625">
              <a:buClr>
                <a:srgbClr val="4E84C4"/>
              </a:buClr>
              <a:buFont typeface="Wingdings" panose="05000000000000000000" pitchFamily="2" charset="2"/>
              <a:buChar char="§"/>
            </a:pPr>
            <a:r>
              <a:rPr lang="en-US" sz="1300" kern="0" dirty="0" smtClean="0">
                <a:latin typeface="Calibri"/>
                <a:cs typeface="Arial" pitchFamily="34" charset="0"/>
              </a:rPr>
              <a:t>Process related</a:t>
            </a:r>
            <a:endParaRPr lang="en-US" sz="1300" kern="0" dirty="0">
              <a:latin typeface="Calibri"/>
              <a:cs typeface="Arial" pitchFamily="34" charset="0"/>
            </a:endParaRPr>
          </a:p>
        </p:txBody>
      </p:sp>
      <p:sp>
        <p:nvSpPr>
          <p:cNvPr id="36" name="Left Brace 35"/>
          <p:cNvSpPr/>
          <p:nvPr/>
        </p:nvSpPr>
        <p:spPr>
          <a:xfrm rot="10800000">
            <a:off x="2168834" y="4225853"/>
            <a:ext cx="1245085" cy="846066"/>
          </a:xfrm>
          <a:prstGeom prst="leftBrace">
            <a:avLst>
              <a:gd name="adj1" fmla="val 0"/>
              <a:gd name="adj2" fmla="val 50000"/>
            </a:avLst>
          </a:prstGeom>
          <a:ln w="19050">
            <a:solidFill>
              <a:srgbClr val="4E84C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grpSp>
        <p:nvGrpSpPr>
          <p:cNvPr id="37" name="Group 36"/>
          <p:cNvGrpSpPr/>
          <p:nvPr/>
        </p:nvGrpSpPr>
        <p:grpSpPr>
          <a:xfrm>
            <a:off x="3413919" y="5398144"/>
            <a:ext cx="5053075" cy="774056"/>
            <a:chOff x="2771180" y="1952537"/>
            <a:chExt cx="3534376" cy="720100"/>
          </a:xfrm>
        </p:grpSpPr>
        <p:sp>
          <p:nvSpPr>
            <p:cNvPr id="38" name="Rounded Rectangle 37"/>
            <p:cNvSpPr/>
            <p:nvPr/>
          </p:nvSpPr>
          <p:spPr>
            <a:xfrm>
              <a:off x="2771180" y="1952537"/>
              <a:ext cx="3467387" cy="720100"/>
            </a:xfrm>
            <a:prstGeom prst="roundRect">
              <a:avLst/>
            </a:prstGeom>
            <a:solidFill>
              <a:srgbClr val="CEDBF0"/>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97280" rIns="18288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b="1" dirty="0" smtClean="0">
                  <a:solidFill>
                    <a:schemeClr val="tx1"/>
                  </a:solidFill>
                </a:rPr>
                <a:t>References</a:t>
              </a:r>
              <a:endParaRPr lang="en-US" sz="1600" b="1" dirty="0">
                <a:solidFill>
                  <a:schemeClr val="tx1"/>
                </a:solidFill>
              </a:endParaRPr>
            </a:p>
          </p:txBody>
        </p:sp>
        <p:sp>
          <p:nvSpPr>
            <p:cNvPr id="39" name="Right Arrow Callout 38"/>
            <p:cNvSpPr/>
            <p:nvPr/>
          </p:nvSpPr>
          <p:spPr>
            <a:xfrm>
              <a:off x="2968419" y="2105045"/>
              <a:ext cx="498102" cy="415084"/>
            </a:xfrm>
            <a:prstGeom prst="rightArrowCallout">
              <a:avLst>
                <a:gd name="adj1" fmla="val 30564"/>
                <a:gd name="adj2" fmla="val 15282"/>
                <a:gd name="adj3" fmla="val 13933"/>
                <a:gd name="adj4" fmla="val 88389"/>
              </a:avLst>
            </a:prstGeom>
            <a:solidFill>
              <a:srgbClr val="4E84C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600" b="1" dirty="0" smtClean="0"/>
                <a:t>05</a:t>
              </a:r>
              <a:endParaRPr lang="en-IN" sz="1600" b="1" dirty="0"/>
            </a:p>
          </p:txBody>
        </p:sp>
        <p:sp>
          <p:nvSpPr>
            <p:cNvPr id="40" name="Round Same Side Corner Rectangle 39"/>
            <p:cNvSpPr/>
            <p:nvPr/>
          </p:nvSpPr>
          <p:spPr>
            <a:xfrm rot="5400000">
              <a:off x="5837491" y="2204572"/>
              <a:ext cx="720100" cy="216030"/>
            </a:xfrm>
            <a:prstGeom prst="round2SameRect">
              <a:avLst>
                <a:gd name="adj1" fmla="val 50000"/>
                <a:gd name="adj2" fmla="val 0"/>
              </a:avLst>
            </a:prstGeom>
            <a:solidFill>
              <a:srgbClr val="4E84C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788" dirty="0"/>
            </a:p>
          </p:txBody>
        </p:sp>
      </p:grpSp>
    </p:spTree>
    <p:extLst>
      <p:ext uri="{BB962C8B-B14F-4D97-AF65-F5344CB8AC3E}">
        <p14:creationId xmlns:p14="http://schemas.microsoft.com/office/powerpoint/2010/main" val="1155149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9"/>
          <p:cNvSpPr>
            <a:spLocks noChangeArrowheads="1"/>
          </p:cNvSpPr>
          <p:nvPr/>
        </p:nvSpPr>
        <p:spPr bwMode="auto">
          <a:xfrm>
            <a:off x="608092" y="76201"/>
            <a:ext cx="10945654"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dirty="0" smtClean="0">
                <a:solidFill>
                  <a:schemeClr val="tx2"/>
                </a:solidFill>
                <a:latin typeface="+mj-lt"/>
              </a:rPr>
              <a:t>Objective &amp; Requirements</a:t>
            </a:r>
            <a:endParaRPr lang="en-US" sz="3200" dirty="0">
              <a:solidFill>
                <a:schemeClr val="tx2"/>
              </a:solidFill>
              <a:latin typeface="+mj-lt"/>
            </a:endParaRPr>
          </a:p>
        </p:txBody>
      </p:sp>
      <p:sp>
        <p:nvSpPr>
          <p:cNvPr id="4" name="Rectangle 3"/>
          <p:cNvSpPr/>
          <p:nvPr/>
        </p:nvSpPr>
        <p:spPr>
          <a:xfrm>
            <a:off x="2585901" y="1066800"/>
            <a:ext cx="8502745" cy="1828800"/>
          </a:xfrm>
          <a:prstGeom prst="rect">
            <a:avLst/>
          </a:prstGeom>
          <a:gradFill>
            <a:gsLst>
              <a:gs pos="14167">
                <a:srgbClr val="CCE5BA"/>
              </a:gs>
              <a:gs pos="97546">
                <a:srgbClr val="ABD38C"/>
              </a:gs>
              <a:gs pos="61000">
                <a:srgbClr val="CCE5BA"/>
              </a:gs>
            </a:gsLst>
            <a:lin ang="0" scaled="1"/>
          </a:gradFill>
          <a:ln>
            <a:no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57200" tIns="5239" rIns="274320" bIns="5239"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r>
              <a:rPr lang="en-US" sz="1400" b="1" dirty="0" smtClean="0">
                <a:cs typeface="Arial" panose="020B0604020202020204" pitchFamily="34" charset="0"/>
              </a:rPr>
              <a:t>Expedited data extraction</a:t>
            </a:r>
          </a:p>
          <a:p>
            <a:pPr marL="285750" indent="-285750">
              <a:buFont typeface="Arial" panose="020B0604020202020204" pitchFamily="34" charset="0"/>
              <a:buChar char="•"/>
            </a:pPr>
            <a:r>
              <a:rPr lang="en-US" sz="1400" dirty="0" smtClean="0">
                <a:solidFill>
                  <a:schemeClr val="tx1"/>
                </a:solidFill>
              </a:rPr>
              <a:t>Clinical trials are expensive. It’s cost effective to run a mathematical model of the clinical trial rather than the actual trials. So more mathematical model validation is desirable.</a:t>
            </a:r>
          </a:p>
          <a:p>
            <a:pPr marL="285750" indent="-285750">
              <a:buFont typeface="Arial" panose="020B0604020202020204" pitchFamily="34" charset="0"/>
              <a:buChar char="•"/>
            </a:pPr>
            <a:r>
              <a:rPr lang="en-US" sz="1400" dirty="0" smtClean="0">
                <a:solidFill>
                  <a:schemeClr val="tx1"/>
                </a:solidFill>
              </a:rPr>
              <a:t>For running mathematical models input data is necessary.</a:t>
            </a:r>
          </a:p>
          <a:p>
            <a:pPr marL="285750" indent="-285750">
              <a:buFont typeface="Arial" panose="020B0604020202020204" pitchFamily="34" charset="0"/>
              <a:buChar char="•"/>
            </a:pPr>
            <a:r>
              <a:rPr lang="en-US" sz="1400" dirty="0" smtClean="0">
                <a:solidFill>
                  <a:schemeClr val="tx1"/>
                </a:solidFill>
              </a:rPr>
              <a:t>The data is mostly present in unstructured text in various papers, studies, FDA submissions.</a:t>
            </a:r>
          </a:p>
          <a:p>
            <a:pPr marL="285750" indent="-285750">
              <a:buFont typeface="Arial" panose="020B0604020202020204" pitchFamily="34" charset="0"/>
              <a:buChar char="•"/>
            </a:pPr>
            <a:r>
              <a:rPr lang="en-US" sz="1400" dirty="0" smtClean="0">
                <a:solidFill>
                  <a:schemeClr val="tx1"/>
                </a:solidFill>
              </a:rPr>
              <a:t>Data extraction is mostly manual, time consuming and error prone.</a:t>
            </a:r>
          </a:p>
          <a:p>
            <a:pPr marL="285750" indent="-285750">
              <a:buFont typeface="Arial" panose="020B0604020202020204" pitchFamily="34" charset="0"/>
              <a:buChar char="•"/>
            </a:pPr>
            <a:r>
              <a:rPr lang="en-US" sz="1400" dirty="0" smtClean="0">
                <a:solidFill>
                  <a:schemeClr val="tx1"/>
                </a:solidFill>
              </a:rPr>
              <a:t>Because of these constraints only a limited number of models are validated in a year.</a:t>
            </a:r>
          </a:p>
        </p:txBody>
      </p:sp>
      <p:sp>
        <p:nvSpPr>
          <p:cNvPr id="5" name="Rectangle 4"/>
          <p:cNvSpPr/>
          <p:nvPr/>
        </p:nvSpPr>
        <p:spPr>
          <a:xfrm>
            <a:off x="3473675" y="3352800"/>
            <a:ext cx="8474644" cy="1981200"/>
          </a:xfrm>
          <a:prstGeom prst="rect">
            <a:avLst/>
          </a:prstGeom>
          <a:gradFill>
            <a:gsLst>
              <a:gs pos="97546">
                <a:srgbClr val="ABD38C"/>
              </a:gs>
              <a:gs pos="61000">
                <a:srgbClr val="CCE5BA"/>
              </a:gs>
            </a:gsLst>
            <a:lin ang="0" scaled="1"/>
          </a:gradFill>
          <a:ln>
            <a:no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457200" tIns="5239" rIns="274320" bIns="5239"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r>
              <a:rPr lang="en-US" sz="1400" b="1" dirty="0" smtClean="0">
                <a:solidFill>
                  <a:schemeClr val="tx1"/>
                </a:solidFill>
              </a:rPr>
              <a:t>Explore and demonstrate</a:t>
            </a:r>
          </a:p>
          <a:p>
            <a:pPr marL="285750" indent="-285750">
              <a:buFont typeface="Arial" panose="020B0604020202020204" pitchFamily="34" charset="0"/>
              <a:buChar char="•"/>
            </a:pPr>
            <a:r>
              <a:rPr lang="en-US" sz="1400" dirty="0" smtClean="0">
                <a:solidFill>
                  <a:schemeClr val="tx1"/>
                </a:solidFill>
              </a:rPr>
              <a:t>Data </a:t>
            </a:r>
            <a:r>
              <a:rPr lang="en-US" sz="1400" dirty="0">
                <a:solidFill>
                  <a:schemeClr val="tx1"/>
                </a:solidFill>
              </a:rPr>
              <a:t>extraction from natural language </a:t>
            </a:r>
            <a:r>
              <a:rPr lang="en-US" sz="1400" u="sng" dirty="0" smtClean="0">
                <a:solidFill>
                  <a:schemeClr val="tx1"/>
                </a:solidFill>
              </a:rPr>
              <a:t>free form</a:t>
            </a:r>
            <a:r>
              <a:rPr lang="en-US" sz="1400" dirty="0" smtClean="0">
                <a:solidFill>
                  <a:schemeClr val="tx1"/>
                </a:solidFill>
              </a:rPr>
              <a:t> texts </a:t>
            </a:r>
            <a:r>
              <a:rPr lang="en-US" sz="1400" dirty="0">
                <a:solidFill>
                  <a:schemeClr val="tx1"/>
                </a:solidFill>
              </a:rPr>
              <a:t>from PDF </a:t>
            </a:r>
            <a:r>
              <a:rPr lang="en-US" sz="1400" dirty="0" smtClean="0">
                <a:solidFill>
                  <a:schemeClr val="tx1"/>
                </a:solidFill>
              </a:rPr>
              <a:t>files</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Data extraction from natural language text in </a:t>
            </a:r>
            <a:r>
              <a:rPr lang="en-US" sz="1400" u="sng" dirty="0">
                <a:solidFill>
                  <a:schemeClr val="tx1"/>
                </a:solidFill>
              </a:rPr>
              <a:t>tables</a:t>
            </a:r>
            <a:r>
              <a:rPr lang="en-US" sz="1400" dirty="0">
                <a:solidFill>
                  <a:schemeClr val="tx1"/>
                </a:solidFill>
              </a:rPr>
              <a:t> from PDF files</a:t>
            </a:r>
          </a:p>
          <a:p>
            <a:pPr marL="285750" indent="-285750">
              <a:buFont typeface="Arial" panose="020B0604020202020204" pitchFamily="34" charset="0"/>
              <a:buChar char="•"/>
            </a:pPr>
            <a:r>
              <a:rPr lang="en-US" sz="1400" dirty="0">
                <a:solidFill>
                  <a:schemeClr val="tx1"/>
                </a:solidFill>
              </a:rPr>
              <a:t>Data extraction from </a:t>
            </a:r>
            <a:r>
              <a:rPr lang="en-US" sz="1400" u="sng" dirty="0" smtClean="0">
                <a:solidFill>
                  <a:schemeClr val="tx1"/>
                </a:solidFill>
              </a:rPr>
              <a:t>images</a:t>
            </a:r>
            <a:r>
              <a:rPr lang="en-US" sz="1400" dirty="0" smtClean="0">
                <a:solidFill>
                  <a:schemeClr val="tx1"/>
                </a:solidFill>
              </a:rPr>
              <a:t> e.g. charts </a:t>
            </a:r>
            <a:r>
              <a:rPr lang="en-US" sz="1400" dirty="0">
                <a:solidFill>
                  <a:schemeClr val="tx1"/>
                </a:solidFill>
              </a:rPr>
              <a:t>and graphs in PDF </a:t>
            </a:r>
            <a:r>
              <a:rPr lang="en-US" sz="1400" dirty="0" smtClean="0">
                <a:solidFill>
                  <a:schemeClr val="tx1"/>
                </a:solidFill>
              </a:rPr>
              <a:t>files</a:t>
            </a:r>
          </a:p>
          <a:p>
            <a:pPr marL="285750" indent="-285750">
              <a:buFont typeface="Arial" panose="020B0604020202020204" pitchFamily="34" charset="0"/>
              <a:buChar char="•"/>
            </a:pPr>
            <a:r>
              <a:rPr lang="en-US" sz="1400" dirty="0" smtClean="0">
                <a:solidFill>
                  <a:schemeClr val="tx1"/>
                </a:solidFill>
              </a:rPr>
              <a:t>Present data in </a:t>
            </a:r>
            <a:r>
              <a:rPr lang="en-US" sz="1400" u="sng" dirty="0" smtClean="0">
                <a:solidFill>
                  <a:schemeClr val="tx1"/>
                </a:solidFill>
              </a:rPr>
              <a:t>structured format </a:t>
            </a:r>
            <a:r>
              <a:rPr lang="en-US" sz="1400" dirty="0" smtClean="0">
                <a:solidFill>
                  <a:schemeClr val="tx1"/>
                </a:solidFill>
              </a:rPr>
              <a:t>(Excel files)</a:t>
            </a:r>
          </a:p>
          <a:p>
            <a:pPr marL="285750" indent="-285750">
              <a:buFont typeface="Arial" panose="020B0604020202020204" pitchFamily="34" charset="0"/>
              <a:buChar char="•"/>
            </a:pPr>
            <a:r>
              <a:rPr lang="en-US" sz="1400" u="sng" dirty="0" smtClean="0">
                <a:solidFill>
                  <a:schemeClr val="tx1"/>
                </a:solidFill>
              </a:rPr>
              <a:t>Transformation</a:t>
            </a:r>
            <a:r>
              <a:rPr lang="en-US" sz="1400" dirty="0" smtClean="0">
                <a:solidFill>
                  <a:schemeClr val="tx1"/>
                </a:solidFill>
              </a:rPr>
              <a:t> of structured data (Not is scope for the first phase but should be thought through)</a:t>
            </a:r>
            <a:endParaRPr lang="en-US" sz="1400" dirty="0">
              <a:solidFill>
                <a:schemeClr val="tx1"/>
              </a:solidFill>
            </a:endParaRPr>
          </a:p>
        </p:txBody>
      </p:sp>
      <p:sp>
        <p:nvSpPr>
          <p:cNvPr id="6" name="Rectangle 5"/>
          <p:cNvSpPr/>
          <p:nvPr/>
        </p:nvSpPr>
        <p:spPr>
          <a:xfrm>
            <a:off x="3566064" y="3826014"/>
            <a:ext cx="261252" cy="833292"/>
          </a:xfrm>
          <a:prstGeom prst="rect">
            <a:avLst/>
          </a:prstGeom>
          <a:solidFill>
            <a:schemeClr val="bg1"/>
          </a:solidFill>
          <a:ln w="9525">
            <a:noFill/>
          </a:ln>
          <a:effectLst>
            <a:innerShdw blurRad="38100" dist="254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7" name="Rectangle 6"/>
          <p:cNvSpPr/>
          <p:nvPr/>
        </p:nvSpPr>
        <p:spPr>
          <a:xfrm>
            <a:off x="2700719" y="1549026"/>
            <a:ext cx="261252" cy="833292"/>
          </a:xfrm>
          <a:prstGeom prst="rect">
            <a:avLst/>
          </a:prstGeom>
          <a:solidFill>
            <a:schemeClr val="bg1"/>
          </a:solidFill>
          <a:ln w="9525">
            <a:noFill/>
          </a:ln>
          <a:effectLst>
            <a:innerShdw blurRad="38100" dist="254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8" name="Rectangle 7"/>
          <p:cNvSpPr/>
          <p:nvPr/>
        </p:nvSpPr>
        <p:spPr>
          <a:xfrm>
            <a:off x="137319" y="1620318"/>
            <a:ext cx="2728875" cy="710694"/>
          </a:xfrm>
          <a:prstGeom prst="rect">
            <a:avLst/>
          </a:prstGeom>
          <a:gradFill flip="none" rotWithShape="1">
            <a:gsLst>
              <a:gs pos="19000">
                <a:srgbClr val="55A51C"/>
              </a:gs>
              <a:gs pos="97546">
                <a:srgbClr val="55A51C">
                  <a:lumMod val="70000"/>
                </a:srgbClr>
              </a:gs>
              <a:gs pos="92000">
                <a:srgbClr val="55A51C"/>
              </a:gs>
            </a:gsLst>
            <a:lin ang="0" scaled="1"/>
            <a:tileRect/>
          </a:gradFill>
          <a:effectLst/>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8580" tIns="34290" rIns="68580" bIns="34290" numCol="1" spcCol="1270" anchor="ctr" anchorCtr="0">
            <a:noAutofit/>
          </a:bodyPr>
          <a:lstStyle/>
          <a:p>
            <a:pPr algn="ctr" defTabSz="366713">
              <a:lnSpc>
                <a:spcPct val="90000"/>
              </a:lnSpc>
              <a:spcAft>
                <a:spcPct val="35000"/>
              </a:spcAft>
            </a:pPr>
            <a:r>
              <a:rPr lang="en-US" sz="1600" b="1" dirty="0">
                <a:latin typeface="+mj-lt"/>
                <a:cs typeface="Arial" panose="020B0604020202020204" pitchFamily="34" charset="0"/>
              </a:rPr>
              <a:t>Objective</a:t>
            </a:r>
            <a:endParaRPr lang="en-IN" sz="1600" b="1" dirty="0">
              <a:latin typeface="+mj-lt"/>
              <a:cs typeface="Arial" panose="020B0604020202020204" pitchFamily="34" charset="0"/>
            </a:endParaRPr>
          </a:p>
        </p:txBody>
      </p:sp>
      <p:sp>
        <p:nvSpPr>
          <p:cNvPr id="9" name="Rectangle 8"/>
          <p:cNvSpPr/>
          <p:nvPr/>
        </p:nvSpPr>
        <p:spPr>
          <a:xfrm>
            <a:off x="1002665" y="3887313"/>
            <a:ext cx="2728875" cy="710694"/>
          </a:xfrm>
          <a:prstGeom prst="rect">
            <a:avLst/>
          </a:prstGeom>
          <a:gradFill flip="none" rotWithShape="1">
            <a:gsLst>
              <a:gs pos="19000">
                <a:srgbClr val="55A51C"/>
              </a:gs>
              <a:gs pos="97546">
                <a:srgbClr val="55A51C">
                  <a:lumMod val="70000"/>
                </a:srgbClr>
              </a:gs>
              <a:gs pos="92000">
                <a:srgbClr val="55A51C"/>
              </a:gs>
            </a:gsLst>
            <a:lin ang="0" scaled="1"/>
            <a:tileRect/>
          </a:gradFill>
          <a:effectLst/>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68580" tIns="34290" rIns="68580" bIns="3429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6713">
              <a:lnSpc>
                <a:spcPct val="90000"/>
              </a:lnSpc>
              <a:spcAft>
                <a:spcPct val="35000"/>
              </a:spcAft>
            </a:pPr>
            <a:r>
              <a:rPr lang="en-US" sz="1600" b="1" dirty="0">
                <a:latin typeface="+mj-lt"/>
                <a:cs typeface="Arial" panose="020B0604020202020204" pitchFamily="34" charset="0"/>
              </a:rPr>
              <a:t>Scope</a:t>
            </a:r>
          </a:p>
        </p:txBody>
      </p:sp>
    </p:spTree>
    <p:extLst>
      <p:ext uri="{BB962C8B-B14F-4D97-AF65-F5344CB8AC3E}">
        <p14:creationId xmlns:p14="http://schemas.microsoft.com/office/powerpoint/2010/main" val="2608251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06743" y="152400"/>
            <a:ext cx="10945654" cy="609600"/>
          </a:xfrm>
          <a:noFill/>
          <a:ln w="12700">
            <a:noFill/>
            <a:miter lim="800000"/>
            <a:headEnd/>
            <a:tailEnd/>
          </a:ln>
        </p:spPr>
        <p:txBody>
          <a:bodyPr vert="horz" wrap="square" lIns="0" tIns="0" rIns="0" bIns="0" numCol="1" anchor="ctr" anchorCtr="0" compatLnSpc="1">
            <a:prstTxWarp prst="textNoShape">
              <a:avLst/>
            </a:prstTxWarp>
          </a:bodyPr>
          <a:lstStyle/>
          <a:p>
            <a:r>
              <a:rPr lang="en-US" sz="2400" b="1" dirty="0" smtClean="0">
                <a:latin typeface="Segoe UI Symbol" panose="020B0502040204020203" pitchFamily="34" charset="0"/>
                <a:ea typeface="Segoe UI Symbol" panose="020B0502040204020203" pitchFamily="34" charset="0"/>
              </a:rPr>
              <a:t>Types of data sources</a:t>
            </a:r>
            <a:endParaRPr lang="en-US" sz="2400" b="1" dirty="0">
              <a:latin typeface="Segoe UI Symbol" panose="020B0502040204020203" pitchFamily="34" charset="0"/>
              <a:ea typeface="Segoe UI Symbol" panose="020B0502040204020203" pitchFamily="34" charset="0"/>
            </a:endParaRPr>
          </a:p>
        </p:txBody>
      </p:sp>
      <p:graphicFrame>
        <p:nvGraphicFramePr>
          <p:cNvPr id="3" name="Diagram 2"/>
          <p:cNvGraphicFramePr/>
          <p:nvPr>
            <p:extLst>
              <p:ext uri="{D42A27DB-BD31-4B8C-83A1-F6EECF244321}">
                <p14:modId xmlns:p14="http://schemas.microsoft.com/office/powerpoint/2010/main" val="66895525"/>
              </p:ext>
            </p:extLst>
          </p:nvPr>
        </p:nvGraphicFramePr>
        <p:xfrm>
          <a:off x="1737519" y="821376"/>
          <a:ext cx="11353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17504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423819" y="2514600"/>
            <a:ext cx="342900" cy="2514600"/>
          </a:xfrm>
          <a:prstGeom prst="rect">
            <a:avLst/>
          </a:prstGeom>
          <a:solidFill>
            <a:srgbClr val="C0C0C0"/>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3554" name="Rectangle 2"/>
          <p:cNvSpPr>
            <a:spLocks noGrp="1" noChangeArrowheads="1"/>
          </p:cNvSpPr>
          <p:nvPr>
            <p:ph type="title"/>
          </p:nvPr>
        </p:nvSpPr>
        <p:spPr>
          <a:xfrm>
            <a:off x="506743" y="152400"/>
            <a:ext cx="10945654" cy="609600"/>
          </a:xfrm>
          <a:noFill/>
          <a:ln w="12700">
            <a:noFill/>
            <a:miter lim="800000"/>
            <a:headEnd/>
            <a:tailEnd/>
          </a:ln>
        </p:spPr>
        <p:txBody>
          <a:bodyPr vert="horz" wrap="square" lIns="0" tIns="0" rIns="0" bIns="0" numCol="1" anchor="ctr" anchorCtr="0" compatLnSpc="1">
            <a:prstTxWarp prst="textNoShape">
              <a:avLst/>
            </a:prstTxWarp>
          </a:bodyPr>
          <a:lstStyle/>
          <a:p>
            <a:r>
              <a:rPr lang="en-US" sz="2400" b="1" dirty="0">
                <a:latin typeface="Segoe UI Symbol" panose="020B0502040204020203" pitchFamily="34" charset="0"/>
                <a:ea typeface="Segoe UI Symbol" panose="020B0502040204020203" pitchFamily="34" charset="0"/>
              </a:rPr>
              <a:t>Data examples</a:t>
            </a:r>
          </a:p>
        </p:txBody>
      </p:sp>
      <p:grpSp>
        <p:nvGrpSpPr>
          <p:cNvPr id="6" name="Group 5"/>
          <p:cNvGrpSpPr/>
          <p:nvPr/>
        </p:nvGrpSpPr>
        <p:grpSpPr>
          <a:xfrm>
            <a:off x="213519" y="914400"/>
            <a:ext cx="3886199" cy="5181600"/>
            <a:chOff x="403760" y="824133"/>
            <a:chExt cx="2743200" cy="1663700"/>
          </a:xfrm>
          <a:effectLst>
            <a:outerShdw blurRad="127000" dist="76200" dir="2700000" algn="tl" rotWithShape="0">
              <a:prstClr val="black">
                <a:alpha val="27000"/>
              </a:prstClr>
            </a:outerShdw>
          </a:effectLst>
        </p:grpSpPr>
        <p:sp>
          <p:nvSpPr>
            <p:cNvPr id="7" name="Rectangle 6"/>
            <p:cNvSpPr/>
            <p:nvPr/>
          </p:nvSpPr>
          <p:spPr>
            <a:xfrm>
              <a:off x="403760" y="824133"/>
              <a:ext cx="2743200" cy="274320"/>
            </a:xfrm>
            <a:prstGeom prst="rect">
              <a:avLst/>
            </a:prstGeom>
            <a:pattFill prst="pct50">
              <a:fgClr>
                <a:schemeClr val="bg1">
                  <a:lumMod val="65000"/>
                </a:schemeClr>
              </a:fgClr>
              <a:bgClr>
                <a:schemeClr val="bg1"/>
              </a:bgClr>
            </a:patt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Free text extraction</a:t>
              </a:r>
            </a:p>
            <a:p>
              <a:pPr algn="ctr"/>
              <a:r>
                <a:rPr lang="en-US" sz="1200" b="1" dirty="0" smtClean="0">
                  <a:solidFill>
                    <a:schemeClr val="tx1"/>
                  </a:solidFill>
                </a:rPr>
                <a:t>Named entity extraction (NER)</a:t>
              </a:r>
              <a:endParaRPr lang="en-US" sz="1200" b="1" dirty="0">
                <a:solidFill>
                  <a:schemeClr val="tx1"/>
                </a:solidFill>
              </a:endParaRPr>
            </a:p>
          </p:txBody>
        </p:sp>
        <p:sp>
          <p:nvSpPr>
            <p:cNvPr id="8" name="Rectangle 7"/>
            <p:cNvSpPr/>
            <p:nvPr/>
          </p:nvSpPr>
          <p:spPr>
            <a:xfrm>
              <a:off x="403760" y="1116233"/>
              <a:ext cx="2743200" cy="1371600"/>
            </a:xfrm>
            <a:prstGeom prst="rect">
              <a:avLst/>
            </a:prstGeom>
            <a:pattFill prst="ltUpDiag">
              <a:fgClr>
                <a:schemeClr val="bg1">
                  <a:lumMod val="95000"/>
                </a:schemeClr>
              </a:fgClr>
              <a:bgClr>
                <a:schemeClr val="bg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indent="0">
                <a:lnSpc>
                  <a:spcPct val="110000"/>
                </a:lnSpc>
              </a:pPr>
              <a:r>
                <a:rPr lang="en-US" sz="1200" dirty="0">
                  <a:solidFill>
                    <a:srgbClr val="555555"/>
                  </a:solidFill>
                </a:rPr>
                <a:t>Pioglitazone may cause fluid retention, a well-known side effect of </a:t>
              </a:r>
              <a:r>
                <a:rPr lang="en-US" sz="1200" dirty="0" err="1">
                  <a:solidFill>
                    <a:srgbClr val="555555"/>
                  </a:solidFill>
                </a:rPr>
                <a:t>thiazolidinediones</a:t>
              </a:r>
              <a:r>
                <a:rPr lang="en-US" sz="1200" dirty="0">
                  <a:solidFill>
                    <a:srgbClr val="555555"/>
                  </a:solidFill>
                </a:rPr>
                <a:t>, and may exacerbate heart failure. Patients with type 2 diabetes and mild cardiac disease (New York Heart Association functional class I) received pioglitazone </a:t>
              </a:r>
              <a:r>
                <a:rPr lang="en-US" sz="1200" dirty="0">
                  <a:solidFill>
                    <a:srgbClr val="FA2E3D"/>
                  </a:solidFill>
                </a:rPr>
                <a:t>(n=151) </a:t>
              </a:r>
              <a:r>
                <a:rPr lang="en-US" sz="1200" dirty="0">
                  <a:solidFill>
                    <a:srgbClr val="555555"/>
                  </a:solidFill>
                </a:rPr>
                <a:t>or glyburide </a:t>
              </a:r>
              <a:r>
                <a:rPr lang="en-US" sz="1200" dirty="0">
                  <a:solidFill>
                    <a:srgbClr val="FA2E3D"/>
                  </a:solidFill>
                </a:rPr>
                <a:t>(n=149) </a:t>
              </a:r>
              <a:r>
                <a:rPr lang="en-US" sz="1200" dirty="0">
                  <a:solidFill>
                    <a:srgbClr val="555555"/>
                  </a:solidFill>
                </a:rPr>
                <a:t>for 1 year. The primary endpoint was change in distance covered in the 6-minute walk test. Main secondary endpoints included comparison of cardiovascular mortality and morbidity, analysis of changes from baseline in cardiac structure and function by echocardiogram, and lipid panel. There was no significant treatment difference in the mean change from baseline in the 6-minute walk test </a:t>
              </a:r>
              <a:r>
                <a:rPr lang="en-US" sz="1200" dirty="0">
                  <a:solidFill>
                    <a:srgbClr val="FA2E3D"/>
                  </a:solidFill>
                </a:rPr>
                <a:t>(-11.7 m [95% confidence interval, -29.79 to 6.42]). </a:t>
              </a:r>
              <a:r>
                <a:rPr lang="en-US" sz="1200" dirty="0">
                  <a:solidFill>
                    <a:srgbClr val="555555"/>
                  </a:solidFill>
                </a:rPr>
                <a:t>Cardiovascular mortality and morbidity were not significantly different between the treatment groups. Echocardiographic data suggested no significant deterioration in cardiac function with pioglitazone, although more heart failure (10 vs 7 patients), edema (21.2% vs 12.8%), and weight gain (2.56+/-4.62 kg vs 0.86+/-3.85 kg) were observed than with glyburide.</a:t>
              </a:r>
            </a:p>
            <a:p>
              <a:pPr marL="0" lvl="1" indent="0">
                <a:lnSpc>
                  <a:spcPct val="110000"/>
                </a:lnSpc>
              </a:pPr>
              <a:endParaRPr lang="en-US" sz="1200" dirty="0">
                <a:solidFill>
                  <a:srgbClr val="555555"/>
                </a:solidFill>
              </a:endParaRPr>
            </a:p>
          </p:txBody>
        </p:sp>
      </p:grpSp>
      <p:grpSp>
        <p:nvGrpSpPr>
          <p:cNvPr id="9" name="Group 8"/>
          <p:cNvGrpSpPr/>
          <p:nvPr/>
        </p:nvGrpSpPr>
        <p:grpSpPr>
          <a:xfrm>
            <a:off x="4252119" y="914400"/>
            <a:ext cx="3733800" cy="5181600"/>
            <a:chOff x="403760" y="824133"/>
            <a:chExt cx="2743200" cy="1663700"/>
          </a:xfrm>
          <a:effectLst>
            <a:outerShdw blurRad="127000" dist="76200" dir="2700000" algn="tl" rotWithShape="0">
              <a:prstClr val="black">
                <a:alpha val="27000"/>
              </a:prstClr>
            </a:outerShdw>
          </a:effectLst>
        </p:grpSpPr>
        <p:sp>
          <p:nvSpPr>
            <p:cNvPr id="10" name="Rectangle 9"/>
            <p:cNvSpPr/>
            <p:nvPr/>
          </p:nvSpPr>
          <p:spPr>
            <a:xfrm>
              <a:off x="403760" y="824133"/>
              <a:ext cx="2743200" cy="274320"/>
            </a:xfrm>
            <a:prstGeom prst="rect">
              <a:avLst/>
            </a:prstGeom>
            <a:pattFill prst="pct50">
              <a:fgClr>
                <a:schemeClr val="bg1">
                  <a:lumMod val="65000"/>
                </a:schemeClr>
              </a:fgClr>
              <a:bgClr>
                <a:schemeClr val="bg1"/>
              </a:bgClr>
            </a:patt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Table data extraction </a:t>
              </a:r>
            </a:p>
            <a:p>
              <a:pPr algn="ctr"/>
              <a:r>
                <a:rPr lang="en-US" sz="1200" b="1" dirty="0" smtClean="0">
                  <a:solidFill>
                    <a:schemeClr val="tx1"/>
                  </a:solidFill>
                </a:rPr>
                <a:t>Named entity extraction (NER)</a:t>
              </a:r>
              <a:endParaRPr lang="en-US" sz="1200" b="1" dirty="0">
                <a:solidFill>
                  <a:schemeClr val="tx1"/>
                </a:solidFill>
              </a:endParaRPr>
            </a:p>
          </p:txBody>
        </p:sp>
        <p:sp>
          <p:nvSpPr>
            <p:cNvPr id="11" name="Rectangle 10"/>
            <p:cNvSpPr/>
            <p:nvPr/>
          </p:nvSpPr>
          <p:spPr>
            <a:xfrm>
              <a:off x="403760" y="1116233"/>
              <a:ext cx="2743200" cy="1371600"/>
            </a:xfrm>
            <a:prstGeom prst="rect">
              <a:avLst/>
            </a:prstGeom>
            <a:pattFill prst="ltUpDiag">
              <a:fgClr>
                <a:schemeClr val="bg1">
                  <a:lumMod val="95000"/>
                </a:schemeClr>
              </a:fgClr>
              <a:bgClr>
                <a:schemeClr val="bg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indent="0">
                <a:lnSpc>
                  <a:spcPct val="110000"/>
                </a:lnSpc>
              </a:pPr>
              <a:endParaRPr lang="en-US" sz="1200" dirty="0">
                <a:solidFill>
                  <a:srgbClr val="555555"/>
                </a:solidFill>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919" y="2074779"/>
            <a:ext cx="297180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6385719" y="2667000"/>
            <a:ext cx="342900" cy="2438400"/>
          </a:xfrm>
          <a:prstGeom prst="rect">
            <a:avLst/>
          </a:prstGeom>
          <a:noFill/>
          <a:ln w="28575"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grpSp>
        <p:nvGrpSpPr>
          <p:cNvPr id="14" name="Group 13"/>
          <p:cNvGrpSpPr/>
          <p:nvPr/>
        </p:nvGrpSpPr>
        <p:grpSpPr>
          <a:xfrm>
            <a:off x="8138319" y="914400"/>
            <a:ext cx="3733800" cy="5181600"/>
            <a:chOff x="403760" y="824133"/>
            <a:chExt cx="2743200" cy="1663700"/>
          </a:xfrm>
          <a:effectLst>
            <a:outerShdw blurRad="127000" dist="76200" dir="2700000" algn="tl" rotWithShape="0">
              <a:prstClr val="black">
                <a:alpha val="27000"/>
              </a:prstClr>
            </a:outerShdw>
          </a:effectLst>
        </p:grpSpPr>
        <p:sp>
          <p:nvSpPr>
            <p:cNvPr id="15" name="Rectangle 14"/>
            <p:cNvSpPr/>
            <p:nvPr/>
          </p:nvSpPr>
          <p:spPr>
            <a:xfrm>
              <a:off x="403760" y="824133"/>
              <a:ext cx="2743200" cy="274320"/>
            </a:xfrm>
            <a:prstGeom prst="rect">
              <a:avLst/>
            </a:prstGeom>
            <a:pattFill prst="pct50">
              <a:fgClr>
                <a:schemeClr val="bg1">
                  <a:lumMod val="65000"/>
                </a:schemeClr>
              </a:fgClr>
              <a:bgClr>
                <a:schemeClr val="bg1"/>
              </a:bgClr>
            </a:patt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Image data extraction</a:t>
              </a:r>
              <a:endParaRPr lang="en-US" sz="1200" b="1" dirty="0">
                <a:solidFill>
                  <a:schemeClr val="tx1"/>
                </a:solidFill>
              </a:endParaRPr>
            </a:p>
          </p:txBody>
        </p:sp>
        <p:sp>
          <p:nvSpPr>
            <p:cNvPr id="16" name="Rectangle 15"/>
            <p:cNvSpPr/>
            <p:nvPr/>
          </p:nvSpPr>
          <p:spPr>
            <a:xfrm>
              <a:off x="403760" y="1116233"/>
              <a:ext cx="2743200" cy="1371600"/>
            </a:xfrm>
            <a:prstGeom prst="rect">
              <a:avLst/>
            </a:prstGeom>
            <a:pattFill prst="ltUpDiag">
              <a:fgClr>
                <a:schemeClr val="bg1">
                  <a:lumMod val="95000"/>
                </a:schemeClr>
              </a:fgClr>
              <a:bgClr>
                <a:schemeClr val="bg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indent="0">
                <a:lnSpc>
                  <a:spcPct val="110000"/>
                </a:lnSpc>
              </a:pPr>
              <a:endParaRPr lang="en-US" sz="1200" dirty="0">
                <a:solidFill>
                  <a:srgbClr val="555555"/>
                </a:solidFill>
              </a:endParaRPr>
            </a:p>
          </p:txBody>
        </p:sp>
      </p:grpSp>
      <p:pic>
        <p:nvPicPr>
          <p:cNvPr id="1028" name="Picture 4" descr="Registered Studies Over Time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0719" y="2133600"/>
            <a:ext cx="342899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5197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5395" y="76200"/>
            <a:ext cx="10945654" cy="685800"/>
          </a:xfrm>
          <a:noFill/>
          <a:ln w="12700">
            <a:noFill/>
            <a:miter lim="800000"/>
            <a:headEnd/>
            <a:tailEnd/>
          </a:ln>
        </p:spPr>
        <p:txBody>
          <a:bodyPr vert="horz" wrap="square" lIns="0" tIns="0" rIns="0" bIns="0" numCol="1" anchor="ctr" anchorCtr="0" compatLnSpc="1">
            <a:prstTxWarp prst="textNoShape">
              <a:avLst/>
            </a:prstTxWarp>
          </a:bodyPr>
          <a:lstStyle/>
          <a:p>
            <a:r>
              <a:rPr lang="en-US" sz="2400" b="1" dirty="0" smtClean="0">
                <a:latin typeface="Segoe UI Symbol" panose="020B0502040204020203" pitchFamily="34" charset="0"/>
                <a:ea typeface="Segoe UI Symbol" panose="020B0502040204020203" pitchFamily="34" charset="0"/>
              </a:rPr>
              <a:t>Solution </a:t>
            </a:r>
            <a:r>
              <a:rPr lang="en-US" sz="2400" b="1" dirty="0" smtClean="0">
                <a:latin typeface="Segoe UI Symbol" panose="020B0502040204020203" pitchFamily="34" charset="0"/>
                <a:ea typeface="Segoe UI Symbol" panose="020B0502040204020203" pitchFamily="34" charset="0"/>
              </a:rPr>
              <a:t>Approach (end to end)</a:t>
            </a:r>
            <a:endParaRPr lang="en-US" sz="2400" b="1"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0213297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5395" y="76200"/>
            <a:ext cx="10945654" cy="685800"/>
          </a:xfrm>
          <a:noFill/>
          <a:ln w="12700">
            <a:noFill/>
            <a:miter lim="800000"/>
            <a:headEnd/>
            <a:tailEnd/>
          </a:ln>
        </p:spPr>
        <p:txBody>
          <a:bodyPr vert="horz" wrap="square" lIns="0" tIns="0" rIns="0" bIns="0" numCol="1" anchor="ctr" anchorCtr="0" compatLnSpc="1">
            <a:prstTxWarp prst="textNoShape">
              <a:avLst/>
            </a:prstTxWarp>
          </a:bodyPr>
          <a:lstStyle/>
          <a:p>
            <a:r>
              <a:rPr lang="en-US" sz="2400" b="1" dirty="0" smtClean="0">
                <a:latin typeface="Segoe UI Symbol" panose="020B0502040204020203" pitchFamily="34" charset="0"/>
                <a:ea typeface="Segoe UI Symbol" panose="020B0502040204020203" pitchFamily="34" charset="0"/>
              </a:rPr>
              <a:t>Solution Approach</a:t>
            </a:r>
            <a:endParaRPr lang="en-US" sz="2400" b="1" dirty="0">
              <a:latin typeface="Segoe UI Symbol" panose="020B0502040204020203" pitchFamily="34" charset="0"/>
              <a:ea typeface="Segoe UI Symbol" panose="020B0502040204020203" pitchFamily="34" charset="0"/>
            </a:endParaRPr>
          </a:p>
        </p:txBody>
      </p:sp>
      <p:graphicFrame>
        <p:nvGraphicFramePr>
          <p:cNvPr id="3" name="Diagram 2"/>
          <p:cNvGraphicFramePr/>
          <p:nvPr>
            <p:extLst>
              <p:ext uri="{D42A27DB-BD31-4B8C-83A1-F6EECF244321}">
                <p14:modId xmlns:p14="http://schemas.microsoft.com/office/powerpoint/2010/main" val="1015558931"/>
              </p:ext>
            </p:extLst>
          </p:nvPr>
        </p:nvGraphicFramePr>
        <p:xfrm>
          <a:off x="2026973" y="726369"/>
          <a:ext cx="8107892" cy="5405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45670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5395" y="76200"/>
            <a:ext cx="10945654" cy="685800"/>
          </a:xfrm>
          <a:noFill/>
          <a:ln w="12700">
            <a:noFill/>
            <a:miter lim="800000"/>
            <a:headEnd/>
            <a:tailEnd/>
          </a:ln>
        </p:spPr>
        <p:txBody>
          <a:bodyPr vert="horz" wrap="square" lIns="0" tIns="0" rIns="0" bIns="0" numCol="1" anchor="ctr" anchorCtr="0" compatLnSpc="1">
            <a:prstTxWarp prst="textNoShape">
              <a:avLst/>
            </a:prstTxWarp>
          </a:bodyPr>
          <a:lstStyle/>
          <a:p>
            <a:r>
              <a:rPr lang="en-US" sz="2400" b="1" dirty="0" smtClean="0">
                <a:latin typeface="Segoe UI Symbol" panose="020B0502040204020203" pitchFamily="34" charset="0"/>
                <a:ea typeface="Segoe UI Symbol" panose="020B0502040204020203" pitchFamily="34" charset="0"/>
              </a:rPr>
              <a:t>Model analysis</a:t>
            </a:r>
            <a:endParaRPr lang="en-US" sz="2400" b="1" dirty="0">
              <a:latin typeface="Segoe UI Symbol" panose="020B0502040204020203" pitchFamily="34" charset="0"/>
              <a:ea typeface="Segoe UI Symbol" panose="020B0502040204020203" pitchFamily="34" charset="0"/>
            </a:endParaRPr>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9" y="574675"/>
            <a:ext cx="11658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289718" y="2209800"/>
            <a:ext cx="11658601"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7" name="Rectangle 6"/>
          <p:cNvSpPr/>
          <p:nvPr/>
        </p:nvSpPr>
        <p:spPr bwMode="auto">
          <a:xfrm>
            <a:off x="289719" y="2971800"/>
            <a:ext cx="11658601"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8" name="Rectangle 7"/>
          <p:cNvSpPr/>
          <p:nvPr/>
        </p:nvSpPr>
        <p:spPr bwMode="auto">
          <a:xfrm>
            <a:off x="289720" y="4114800"/>
            <a:ext cx="11658601"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9" name="Rectangle 8"/>
          <p:cNvSpPr/>
          <p:nvPr/>
        </p:nvSpPr>
        <p:spPr bwMode="auto">
          <a:xfrm>
            <a:off x="289721" y="5257800"/>
            <a:ext cx="11658601" cy="3048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Tree>
    <p:extLst>
      <p:ext uri="{BB962C8B-B14F-4D97-AF65-F5344CB8AC3E}">
        <p14:creationId xmlns:p14="http://schemas.microsoft.com/office/powerpoint/2010/main" val="40452378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5395" y="76200"/>
            <a:ext cx="10945654" cy="685800"/>
          </a:xfrm>
          <a:noFill/>
          <a:ln w="12700">
            <a:noFill/>
            <a:miter lim="800000"/>
            <a:headEnd/>
            <a:tailEnd/>
          </a:ln>
        </p:spPr>
        <p:txBody>
          <a:bodyPr vert="horz" wrap="square" lIns="0" tIns="0" rIns="0" bIns="0" numCol="1" anchor="ctr" anchorCtr="0" compatLnSpc="1">
            <a:prstTxWarp prst="textNoShape">
              <a:avLst/>
            </a:prstTxWarp>
          </a:bodyPr>
          <a:lstStyle/>
          <a:p>
            <a:r>
              <a:rPr lang="en-US" sz="2400" b="1" dirty="0" smtClean="0">
                <a:latin typeface="Segoe UI Symbol" panose="020B0502040204020203" pitchFamily="34" charset="0"/>
                <a:ea typeface="Segoe UI Symbol" panose="020B0502040204020203" pitchFamily="34" charset="0"/>
              </a:rPr>
              <a:t>Human intervention</a:t>
            </a:r>
            <a:endParaRPr lang="en-US" sz="2400" b="1" dirty="0">
              <a:latin typeface="Segoe UI Symbol" panose="020B0502040204020203" pitchFamily="34" charset="0"/>
              <a:ea typeface="Segoe UI Symbol" panose="020B0502040204020203" pitchFamily="34" charset="0"/>
            </a:endParaRPr>
          </a:p>
        </p:txBody>
      </p:sp>
      <p:sp>
        <p:nvSpPr>
          <p:cNvPr id="2" name="Rectangle 1"/>
          <p:cNvSpPr/>
          <p:nvPr/>
        </p:nvSpPr>
        <p:spPr>
          <a:xfrm>
            <a:off x="518319" y="1313795"/>
            <a:ext cx="11049000" cy="4524315"/>
          </a:xfrm>
          <a:prstGeom prst="rect">
            <a:avLst/>
          </a:prstGeom>
        </p:spPr>
        <p:txBody>
          <a:bodyPr wrap="square">
            <a:spAutoFit/>
          </a:bodyPr>
          <a:lstStyle/>
          <a:p>
            <a:r>
              <a:rPr lang="en-US" sz="1800" dirty="0">
                <a:latin typeface="Courier New" panose="02070309020205020404" pitchFamily="49" charset="0"/>
                <a:cs typeface="Courier New" panose="02070309020205020404" pitchFamily="49" charset="0"/>
              </a:rPr>
              <a:t> 993 treatment canagliflozin sitagliptin beta cell 2 diabetes metformin sulfonylurea G. E. A. C. M. G. D. Austria Pisa School Medicine Biomedical Engineering Padova Italy R D LLC Raritan USA Background Canagliflozin CANA SGLT2 inhibitor sitagliptin SITA DPP-4 inhibitor plasma glucose PG CANA PG urinary glucose excretion SITA active hormones GLP-1 GIP CANA SITA treatment postprandial glucose PPG CF 2 diabetes mellitus T2DM inadequate metformin sulfonylurea MET SU Phase 3 CANA </a:t>
            </a:r>
            <a:r>
              <a:rPr lang="en-US" sz="1800" b="1" u="sng" dirty="0">
                <a:solidFill>
                  <a:srgbClr val="FF0000"/>
                </a:solidFill>
                <a:latin typeface="Courier New" panose="02070309020205020404" pitchFamily="49" charset="0"/>
                <a:cs typeface="Courier New" panose="02070309020205020404" pitchFamily="49" charset="0"/>
              </a:rPr>
              <a:t>300 mg</a:t>
            </a:r>
            <a:r>
              <a:rPr lang="en-US" sz="1800" dirty="0">
                <a:latin typeface="Courier New" panose="02070309020205020404" pitchFamily="49" charset="0"/>
                <a:cs typeface="Courier New" panose="02070309020205020404" pitchFamily="49" charset="0"/>
              </a:rPr>
              <a:t> SITA </a:t>
            </a:r>
            <a:r>
              <a:rPr lang="en-US" sz="1800" b="1" u="sng" dirty="0">
                <a:solidFill>
                  <a:srgbClr val="FF0000"/>
                </a:solidFill>
                <a:latin typeface="Courier New" panose="02070309020205020404" pitchFamily="49" charset="0"/>
                <a:cs typeface="Courier New" panose="02070309020205020404" pitchFamily="49" charset="0"/>
              </a:rPr>
              <a:t>100 mg </a:t>
            </a:r>
            <a:r>
              <a:rPr lang="en-US" sz="1800" dirty="0">
                <a:latin typeface="Courier New" panose="02070309020205020404" pitchFamily="49" charset="0"/>
                <a:cs typeface="Courier New" panose="02070309020205020404" pitchFamily="49" charset="0"/>
              </a:rPr>
              <a:t>therapy T2DM inadequate MET SU baseline characteristics 57 HbA1c </a:t>
            </a:r>
            <a:r>
              <a:rPr lang="en-US" sz="1800" b="1" u="sng" dirty="0">
                <a:solidFill>
                  <a:srgbClr val="FF0000"/>
                </a:solidFill>
                <a:latin typeface="Courier New" panose="02070309020205020404" pitchFamily="49" charset="0"/>
                <a:cs typeface="Courier New" panose="02070309020205020404" pitchFamily="49" charset="0"/>
              </a:rPr>
              <a:t>8.1 %</a:t>
            </a:r>
            <a:r>
              <a:rPr lang="en-US" sz="1800" dirty="0">
                <a:latin typeface="Courier New" panose="02070309020205020404" pitchFamily="49" charset="0"/>
                <a:cs typeface="Courier New" panose="02070309020205020404" pitchFamily="49" charset="0"/>
              </a:rPr>
              <a:t> body weight </a:t>
            </a:r>
            <a:r>
              <a:rPr lang="en-US" sz="1800" b="1" u="sng" dirty="0">
                <a:solidFill>
                  <a:srgbClr val="FF0000"/>
                </a:solidFill>
                <a:latin typeface="Courier New" panose="02070309020205020404" pitchFamily="49" charset="0"/>
                <a:cs typeface="Courier New" panose="02070309020205020404" pitchFamily="49" charset="0"/>
              </a:rPr>
              <a:t>88 kg </a:t>
            </a:r>
            <a:r>
              <a:rPr lang="en-US" sz="1800" dirty="0">
                <a:latin typeface="Courier New" panose="02070309020205020404" pitchFamily="49" charset="0"/>
                <a:cs typeface="Courier New" panose="02070309020205020404" pitchFamily="49" charset="0"/>
              </a:rPr>
              <a:t>BMI 32 A 249 FS-MMTT baseline 52 FS-MMTT PG insulin points PG </a:t>
            </a:r>
            <a:r>
              <a:rPr lang="en-US" sz="1800" dirty="0" err="1">
                <a:latin typeface="Courier New" panose="02070309020205020404" pitchFamily="49" charset="0"/>
                <a:cs typeface="Courier New" panose="02070309020205020404" pitchFamily="49" charset="0"/>
              </a:rPr>
              <a:t>PG</a:t>
            </a:r>
            <a:r>
              <a:rPr lang="en-US" sz="1800" dirty="0">
                <a:latin typeface="Courier New" panose="02070309020205020404" pitchFamily="49" charset="0"/>
                <a:cs typeface="Courier New" panose="02070309020205020404" pitchFamily="49" charset="0"/>
              </a:rPr>
              <a:t> FPG PG FS-MMTT MPG incremental PG FS-MMTT MiPG CF insulin secretion ISR </a:t>
            </a:r>
            <a:r>
              <a:rPr lang="en-US" sz="1800" dirty="0" err="1">
                <a:latin typeface="Courier New" panose="02070309020205020404" pitchFamily="49" charset="0"/>
                <a:cs typeface="Courier New" panose="02070309020205020404" pitchFamily="49" charset="0"/>
              </a:rPr>
              <a:t>ISR</a:t>
            </a:r>
            <a:r>
              <a:rPr lang="en-US" sz="1800" dirty="0">
                <a:latin typeface="Courier New" panose="02070309020205020404" pitchFamily="49" charset="0"/>
                <a:cs typeface="Courier New" panose="02070309020205020404" pitchFamily="49" charset="0"/>
              </a:rPr>
              <a:t> PG Calculated CF ISR 9 glucose glucose sensitivity slope ISR PG FS-MMTT 135 ANCOVA baseline CANA SITA FPG PPG baseline Figure FPG SE FPG -1.6 0.2 CANA -0.6 0.3 SITA 0.001 MPG MPG -3.1 0.3 CANA -1.8 0.4 SITA 0.001 CANA SITA incremental PG MiPG -1.5 0.2 CANA -1.2 0.2 SITA ISR PG Figure ISR 9 ISR 9 41 7 CANA 31 11 SITA numerical glucose sensitivity treatment CANA SITA T2DM inadequate glucose MET SU CANA FPG MPG SITA CF Clinical Trial Registration NCT01137812 Janssen LLC</a:t>
            </a:r>
          </a:p>
        </p:txBody>
      </p:sp>
      <p:sp>
        <p:nvSpPr>
          <p:cNvPr id="3" name="Rounded Rectangle 2"/>
          <p:cNvSpPr/>
          <p:nvPr/>
        </p:nvSpPr>
        <p:spPr bwMode="auto">
          <a:xfrm>
            <a:off x="5623719" y="3575952"/>
            <a:ext cx="1752600" cy="1681848"/>
          </a:xfrm>
          <a:prstGeom prst="roundRect">
            <a:avLst>
              <a:gd name="adj" fmla="val 6782"/>
            </a:avLst>
          </a:prstGeom>
          <a:solidFill>
            <a:schemeClr val="bg1"/>
          </a:solidFill>
          <a:ln w="28575" cap="flat" cmpd="sng" algn="ctr">
            <a:solidFill>
              <a:srgbClr val="77777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777777"/>
                </a:solidFill>
                <a:effectLst/>
                <a:latin typeface="Candara" panose="020E0502030303020204" pitchFamily="34" charset="0"/>
                <a:ea typeface="ヒラギノ角ゴ ProN W3" pitchFamily="-110" charset="-128"/>
                <a:cs typeface="ヒラギノ角ゴ ProN W3" pitchFamily="-110" charset="-128"/>
                <a:sym typeface="Arial" pitchFamily="-110" charset="0"/>
              </a:rPr>
              <a:t>HbA1c</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777777"/>
                </a:solidFill>
                <a:latin typeface="Candara" panose="020E0502030303020204" pitchFamily="34" charset="0"/>
                <a:ea typeface="ヒラギノ角ゴ ProN W3" pitchFamily="-110" charset="-128"/>
                <a:cs typeface="ヒラギノ角ゴ ProN W3" pitchFamily="-110" charset="-128"/>
                <a:sym typeface="Arial" pitchFamily="-110" charset="0"/>
              </a:rPr>
              <a:t>Body weight</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777777"/>
                </a:solidFill>
                <a:effectLst/>
                <a:latin typeface="Candara" panose="020E0502030303020204" pitchFamily="34" charset="0"/>
                <a:ea typeface="ヒラギノ角ゴ ProN W3" pitchFamily="-110" charset="-128"/>
                <a:cs typeface="ヒラギノ角ゴ ProN W3" pitchFamily="-110" charset="-128"/>
                <a:sym typeface="Arial" pitchFamily="-110" charset="0"/>
              </a:rPr>
              <a:t>Insuline</a:t>
            </a:r>
            <a:r>
              <a:rPr kumimoji="0" lang="en-US" sz="1200" b="1" i="0" u="none" strike="noStrike" cap="none" normalizeH="0" baseline="0" dirty="0" smtClean="0">
                <a:ln>
                  <a:noFill/>
                </a:ln>
                <a:solidFill>
                  <a:srgbClr val="777777"/>
                </a:solidFill>
                <a:effectLst/>
                <a:latin typeface="Candara" panose="020E0502030303020204" pitchFamily="34" charset="0"/>
                <a:ea typeface="ヒラギノ角ゴ ProN W3" pitchFamily="-110" charset="-128"/>
                <a:cs typeface="ヒラギノ角ゴ ProN W3" pitchFamily="-110" charset="-128"/>
                <a:sym typeface="Arial" pitchFamily="-110" charset="0"/>
              </a:rPr>
              <a:t> secretion</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777777"/>
                </a:solidFill>
                <a:latin typeface="Candara" panose="020E0502030303020204" pitchFamily="34" charset="0"/>
                <a:ea typeface="ヒラギノ角ゴ ProN W3" pitchFamily="-110" charset="-128"/>
                <a:cs typeface="ヒラギノ角ゴ ProN W3" pitchFamily="-110" charset="-128"/>
                <a:sym typeface="Arial" pitchFamily="-110" charset="0"/>
              </a:rPr>
              <a:t>BMI</a:t>
            </a:r>
            <a:endParaRPr kumimoji="0" lang="en-US" sz="1200" b="1" i="0" u="none" strike="noStrike" cap="none" normalizeH="0" baseline="0" dirty="0">
              <a:ln>
                <a:noFill/>
              </a:ln>
              <a:solidFill>
                <a:srgbClr val="777777"/>
              </a:solidFill>
              <a:effectLst/>
              <a:latin typeface="Candara" panose="020E0502030303020204" pitchFamily="34" charset="0"/>
              <a:ea typeface="ヒラギノ角ゴ ProN W3" pitchFamily="-110" charset="-128"/>
              <a:cs typeface="ヒラギノ角ゴ ProN W3" pitchFamily="-110" charset="-128"/>
              <a:sym typeface="Arial" pitchFamily="-110" charset="0"/>
            </a:endParaRPr>
          </a:p>
        </p:txBody>
      </p:sp>
      <p:sp>
        <p:nvSpPr>
          <p:cNvPr id="5" name="Rectangle 4"/>
          <p:cNvSpPr/>
          <p:nvPr/>
        </p:nvSpPr>
        <p:spPr bwMode="auto">
          <a:xfrm>
            <a:off x="5623719" y="3652152"/>
            <a:ext cx="1752600" cy="234048"/>
          </a:xfrm>
          <a:prstGeom prst="rect">
            <a:avLst/>
          </a:prstGeom>
          <a:solidFill>
            <a:srgbClr val="C0C0C0">
              <a:alpha val="5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endParaRPr>
          </a:p>
        </p:txBody>
      </p:sp>
    </p:spTree>
    <p:extLst>
      <p:ext uri="{BB962C8B-B14F-4D97-AF65-F5344CB8AC3E}">
        <p14:creationId xmlns:p14="http://schemas.microsoft.com/office/powerpoint/2010/main" val="2400474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ver and final slides">
  <a:themeElements>
    <a:clrScheme name="J&amp;J 2011">
      <a:dk1>
        <a:srgbClr val="555555"/>
      </a:dk1>
      <a:lt1>
        <a:srgbClr val="FFFFFF"/>
      </a:lt1>
      <a:dk2>
        <a:srgbClr val="000000"/>
      </a:dk2>
      <a:lt2>
        <a:srgbClr val="12C2E9"/>
      </a:lt2>
      <a:accent1>
        <a:srgbClr val="0A8CAA"/>
      </a:accent1>
      <a:accent2>
        <a:srgbClr val="BEAF6E"/>
      </a:accent2>
      <a:accent3>
        <a:srgbClr val="738C5A"/>
      </a:accent3>
      <a:accent4>
        <a:srgbClr val="7D6E3C"/>
      </a:accent4>
      <a:accent5>
        <a:srgbClr val="F30617"/>
      </a:accent5>
      <a:accent6>
        <a:srgbClr val="BECD87"/>
      </a:accent6>
      <a:hlink>
        <a:srgbClr val="12C2E9"/>
      </a:hlink>
      <a:folHlink>
        <a:srgbClr val="B2B2B2"/>
      </a:folHlink>
    </a:clrScheme>
    <a:fontScheme name="J&amp;J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a:themeElements>
    <a:clrScheme name="J&amp;J 2011">
      <a:dk1>
        <a:srgbClr val="555555"/>
      </a:dk1>
      <a:lt1>
        <a:srgbClr val="FFFFFF"/>
      </a:lt1>
      <a:dk2>
        <a:srgbClr val="000000"/>
      </a:dk2>
      <a:lt2>
        <a:srgbClr val="12C2E9"/>
      </a:lt2>
      <a:accent1>
        <a:srgbClr val="0A8CAA"/>
      </a:accent1>
      <a:accent2>
        <a:srgbClr val="BEAF6E"/>
      </a:accent2>
      <a:accent3>
        <a:srgbClr val="738C5A"/>
      </a:accent3>
      <a:accent4>
        <a:srgbClr val="7D6E3C"/>
      </a:accent4>
      <a:accent5>
        <a:srgbClr val="F30617"/>
      </a:accent5>
      <a:accent6>
        <a:srgbClr val="BECD87"/>
      </a:accent6>
      <a:hlink>
        <a:srgbClr val="12C2E9"/>
      </a:hlink>
      <a:folHlink>
        <a:srgbClr val="B2B2B2"/>
      </a:folHlink>
    </a:clrScheme>
    <a:fontScheme name="J&amp;J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Body slides">
  <a:themeElements>
    <a:clrScheme name="J&amp;J 2011">
      <a:dk1>
        <a:srgbClr val="555555"/>
      </a:dk1>
      <a:lt1>
        <a:srgbClr val="FFFFFF"/>
      </a:lt1>
      <a:dk2>
        <a:srgbClr val="000000"/>
      </a:dk2>
      <a:lt2>
        <a:srgbClr val="12C2E9"/>
      </a:lt2>
      <a:accent1>
        <a:srgbClr val="0A8CAA"/>
      </a:accent1>
      <a:accent2>
        <a:srgbClr val="BEAF6E"/>
      </a:accent2>
      <a:accent3>
        <a:srgbClr val="738C5A"/>
      </a:accent3>
      <a:accent4>
        <a:srgbClr val="7D6E3C"/>
      </a:accent4>
      <a:accent5>
        <a:srgbClr val="F30617"/>
      </a:accent5>
      <a:accent6>
        <a:srgbClr val="BECD87"/>
      </a:accent6>
      <a:hlink>
        <a:srgbClr val="12C2E9"/>
      </a:hlink>
      <a:folHlink>
        <a:srgbClr val="B2B2B2"/>
      </a:folHlink>
    </a:clrScheme>
    <a:fontScheme name="J&amp;J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lnDef>
    <a:txDef>
      <a:spPr>
        <a:noFill/>
      </a:spPr>
      <a:bodyPr wrap="square" lIns="0" tIns="0" rIns="0" bIns="0" rtlCol="0">
        <a:noAutofit/>
      </a:bodyPr>
      <a:lstStyle>
        <a:defPPr>
          <a:defRPr sz="3500" dirty="0" smtClean="0">
            <a:solidFill>
              <a:srgbClr val="595959"/>
            </a:solidFill>
          </a:defRPr>
        </a:defPPr>
      </a:lstStyle>
    </a:tx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B7CE123868545BA3FC78370B01FED" ma:contentTypeVersion="4" ma:contentTypeDescription="Create a new document." ma:contentTypeScope="" ma:versionID="bf6abeff467cea6894a374cda908739b">
  <xsd:schema xmlns:xsd="http://www.w3.org/2001/XMLSchema" xmlns:p="http://schemas.microsoft.com/office/2006/metadata/properties" xmlns:ns2="05a3a13a-4082-443f-8369-0014a8a79194" targetNamespace="http://schemas.microsoft.com/office/2006/metadata/properties" ma:root="true" ma:fieldsID="e731c7e12f5d73bbc967aa1541de4bd6" ns2:_="">
    <xsd:import namespace="05a3a13a-4082-443f-8369-0014a8a79194"/>
    <xsd:element name="properties">
      <xsd:complexType>
        <xsd:sequence>
          <xsd:element name="documentManagement">
            <xsd:complexType>
              <xsd:all>
                <xsd:element ref="ns2:Doc_type"/>
                <xsd:element ref="ns2:Doc_status"/>
                <xsd:element ref="ns2:Doc_SDLC_phaze"/>
              </xsd:all>
            </xsd:complexType>
          </xsd:element>
        </xsd:sequence>
      </xsd:complexType>
    </xsd:element>
  </xsd:schema>
  <xsd:schema xmlns:xsd="http://www.w3.org/2001/XMLSchema" xmlns:dms="http://schemas.microsoft.com/office/2006/documentManagement/types" targetNamespace="05a3a13a-4082-443f-8369-0014a8a79194" elementFormDefault="qualified">
    <xsd:import namespace="http://schemas.microsoft.com/office/2006/documentManagement/types"/>
    <xsd:element name="Doc_type" ma:index="8" ma:displayName="Doc_type" ma:default="99_Other" ma:format="Dropdown" ma:internalName="Doc_type">
      <xsd:simpleType>
        <xsd:restriction base="dms:Choice">
          <xsd:enumeration value="01_CA"/>
          <xsd:enumeration value="02_CP"/>
          <xsd:enumeration value="03_URS"/>
          <xsd:enumeration value="04_BIARA"/>
          <xsd:enumeration value="05_FS"/>
          <xsd:enumeration value="06_FPERC"/>
          <xsd:enumeration value="07_TDS"/>
          <xsd:enumeration value="08_STP"/>
          <xsd:enumeration value="09_DCMP"/>
          <xsd:enumeration value="10_DMR"/>
          <xsd:enumeration value="11_TPERC"/>
          <xsd:enumeration value="12_STR"/>
          <xsd:enumeration value="13_UATP"/>
          <xsd:enumeration value="14_UATR"/>
          <xsd:enumeration value="15_PRC"/>
          <xsd:enumeration value="16_HCTP"/>
          <xsd:enumeration value="17_CR"/>
          <xsd:enumeration value="18_IAPP"/>
          <xsd:enumeration value="19_IQP"/>
          <xsd:enumeration value="20_IQC"/>
          <xsd:enumeration value="21_IQ1R"/>
          <xsd:enumeration value="22_IQ2R"/>
          <xsd:enumeration value="23_SOP"/>
          <xsd:enumeration value="24_GDL"/>
          <xsd:enumeration value="30_ECC"/>
          <xsd:enumeration value="31_SUP"/>
          <xsd:enumeration value="40_MM"/>
          <xsd:enumeration value="41_PP"/>
          <xsd:enumeration value="50_SDDA"/>
          <xsd:enumeration value="51_DVD"/>
          <xsd:enumeration value="52_DVDR"/>
          <xsd:enumeration value="53_CCR"/>
          <xsd:enumeration value="98_TMP"/>
          <xsd:enumeration value="99_Other"/>
        </xsd:restriction>
      </xsd:simpleType>
    </xsd:element>
    <xsd:element name="Doc_status" ma:index="9" ma:displayName="Doc_status" ma:default="01_in_draft" ma:format="Dropdown" ma:internalName="Doc_status">
      <xsd:simpleType>
        <xsd:restriction base="dms:Choice">
          <xsd:enumeration value="01_in_draft"/>
          <xsd:enumeration value="02_in_review"/>
          <xsd:enumeration value="03_in_approval"/>
          <xsd:enumeration value="04_approved"/>
          <xsd:enumeration value="99_obsolete"/>
        </xsd:restriction>
      </xsd:simpleType>
    </xsd:element>
    <xsd:element name="Doc_SDLC_phaze" ma:index="10" ma:displayName="Doc_SDLC_phaze" ma:default="N/A" ma:format="Dropdown" ma:internalName="Doc_SDLC_phaze">
      <xsd:simpleType>
        <xsd:restriction base="dms:Choice">
          <xsd:enumeration value="F"/>
          <xsd:enumeration value="T"/>
          <xsd:enumeration value="V&amp;D"/>
          <xsd:enumeration value="N/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oc_SDLC_phaze xmlns="05a3a13a-4082-443f-8369-0014a8a79194">N/A</Doc_SDLC_phaze>
    <Doc_status xmlns="05a3a13a-4082-443f-8369-0014a8a79194">01_in_draft</Doc_status>
    <Doc_type xmlns="05a3a13a-4082-443f-8369-0014a8a79194">99_Other</Doc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4D60FA-32EB-4E2C-B6AE-5860F55368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a3a13a-4082-443f-8369-0014a8a79194"/>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2FFD1C9-CDD5-4290-929F-9F93B2933F5B}">
  <ds:schemaRefs>
    <ds:schemaRef ds:uri="http://schemas.microsoft.com/office/2006/metadata/properties"/>
    <ds:schemaRef ds:uri="http://schemas.microsoft.com/office/2006/documentManagement/types"/>
    <ds:schemaRef ds:uri="05a3a13a-4082-443f-8369-0014a8a79194"/>
    <ds:schemaRef ds:uri="http://www.w3.org/XML/1998/namespace"/>
    <ds:schemaRef ds:uri="http://purl.org/dc/elements/1.1/"/>
    <ds:schemaRef ds:uri="http://schemas.openxmlformats.org/package/2006/metadata/core-properties"/>
    <ds:schemaRef ds:uri="http://purl.org/dc/terms/"/>
    <ds:schemaRef ds:uri="http://purl.org/dc/dcmitype/"/>
  </ds:schemaRefs>
</ds:datastoreItem>
</file>

<file path=customXml/itemProps3.xml><?xml version="1.0" encoding="utf-8"?>
<ds:datastoreItem xmlns:ds="http://schemas.openxmlformats.org/officeDocument/2006/customXml" ds:itemID="{8987C442-C2E5-4C9A-9AEF-C1285326F0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jnj_IT_Template updated logo and colors 12 July 10am</Template>
  <TotalTime>19083</TotalTime>
  <Words>794</Words>
  <Application>Microsoft Office PowerPoint</Application>
  <PresentationFormat>Custom</PresentationFormat>
  <Paragraphs>89</Paragraphs>
  <Slides>12</Slides>
  <Notes>9</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Cover and final slides</vt:lpstr>
      <vt:lpstr>Title slide</vt:lpstr>
      <vt:lpstr>Body slides</vt:lpstr>
      <vt:lpstr>Clinical Pharma information extraction Proof of Concept  Follow up</vt:lpstr>
      <vt:lpstr>Agenda</vt:lpstr>
      <vt:lpstr>PowerPoint Presentation</vt:lpstr>
      <vt:lpstr>Types of data sources</vt:lpstr>
      <vt:lpstr>Data examples</vt:lpstr>
      <vt:lpstr>Solution Approach (end to end)</vt:lpstr>
      <vt:lpstr>Solution Approach</vt:lpstr>
      <vt:lpstr>Model analysis</vt:lpstr>
      <vt:lpstr>Human intervention</vt:lpstr>
      <vt:lpstr>Questions/Clarifications</vt:lpstr>
      <vt:lpstr>References</vt:lpstr>
      <vt:lpstr>Questions?</vt:lpstr>
    </vt:vector>
  </TitlesOfParts>
  <Company>Johnson &amp; Johnson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PowerPoint Template Fullscreen</dc:title>
  <dc:creator>mlarusso</dc:creator>
  <cp:lastModifiedBy>Jain, Anand [ITSUS Non-J&amp;J]</cp:lastModifiedBy>
  <cp:revision>499</cp:revision>
  <dcterms:created xsi:type="dcterms:W3CDTF">2011-07-27T18:10:29Z</dcterms:created>
  <dcterms:modified xsi:type="dcterms:W3CDTF">2015-11-18T22:54:34Z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0x010100B22B7CE123868545BA3FC78370B01FED</vt:lpwstr>
  </property>
  <property fmtid="{D5CDD505-2E9C-101B-9397-08002B2CF9AE}" pid="3" name="DocumentType">
    <vt:lpwstr>templates/forms</vt:lpwstr>
  </property>
  <property fmtid="{D5CDD505-2E9C-101B-9397-08002B2CF9AE}" pid="4" name="Contractor View Capabality">
    <vt:lpwstr>No</vt:lpwstr>
  </property>
  <property fmtid="{D5CDD505-2E9C-101B-9397-08002B2CF9AE}" pid="5" name="Organization">
    <vt:lpwstr>Global IT Communications</vt:lpwstr>
  </property>
</Properties>
</file>