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92" y="914401"/>
            <a:ext cx="11237408" cy="4525963"/>
          </a:xfrm>
          <a:prstGeom prst="rect">
            <a:avLst/>
          </a:prstGeo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3669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/>
            <a:endParaRPr lang="en-US" sz="1867" kern="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  <a:endParaRPr lang="en-US" sz="1067" b="1" kern="1200" noProof="0" dirty="0">
              <a:solidFill>
                <a:schemeClr val="bg1">
                  <a:lumMod val="50000"/>
                </a:schemeClr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>
              <a:latin typeface="+mj-lt"/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650" y="6593330"/>
            <a:ext cx="65255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89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4128" y="6593330"/>
            <a:ext cx="104097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89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771" y="6594735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8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r" defTabSz="914377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880">
          <p15:clr>
            <a:srgbClr val="F26B43"/>
          </p15:clr>
        </p15:guide>
        <p15:guide id="4294967295" pos="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Strategy: Road 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1478" y="1630018"/>
            <a:ext cx="2054087" cy="636105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Strong Foundation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1860" y="1630016"/>
            <a:ext cx="1914975" cy="636105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Build / Progress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3453" y="1630017"/>
            <a:ext cx="2007748" cy="636105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Perform / Deliver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89656" y="1630015"/>
            <a:ext cx="2131925" cy="636105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Become Autonomous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4730" y="954157"/>
            <a:ext cx="4399722" cy="596347"/>
          </a:xfrm>
          <a:prstGeom prst="rect">
            <a:avLst/>
          </a:prstGeom>
          <a:solidFill>
            <a:srgbClr val="55A51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Stabilize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21860" y="954156"/>
            <a:ext cx="4399722" cy="596347"/>
          </a:xfrm>
          <a:prstGeom prst="rect">
            <a:avLst/>
          </a:prstGeom>
          <a:solidFill>
            <a:srgbClr val="55A51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Ramp-up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8347" y="954156"/>
            <a:ext cx="0" cy="500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8347" y="5963478"/>
            <a:ext cx="1043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98783" y="2663687"/>
            <a:ext cx="286556" cy="1908313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Growth / Maturity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53948" y="6109252"/>
            <a:ext cx="3140765" cy="29154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flipV="1">
            <a:off x="1571625" y="2663687"/>
            <a:ext cx="9049956" cy="2837002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04730" y="3154017"/>
            <a:ext cx="1850773" cy="120594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Goal: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Understand current situation / pain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Identify key focus / improvement areas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Set the stage for success/delivery</a:t>
            </a:r>
          </a:p>
          <a:p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83452" y="2882958"/>
            <a:ext cx="2188723" cy="11717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Goal: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Constant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Continuous introspection and monitoring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Demonstrate results /deliver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Display value gain both TCS and client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253948" y="4213777"/>
            <a:ext cx="0" cy="91583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63186" y="4400743"/>
            <a:ext cx="0" cy="107343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106685" y="3254033"/>
            <a:ext cx="0" cy="91583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221860" y="4226419"/>
            <a:ext cx="2267796" cy="127426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Goal: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Capability Build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Competency Build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Identify process improvement / enhancement opportunities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Create avenue for new value added services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9773685" y="2710386"/>
            <a:ext cx="0" cy="54364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545337" y="3322151"/>
            <a:ext cx="2243139" cy="6754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Goal: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Significant ROI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Overall quality gain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Self sustained organization</a:t>
            </a:r>
          </a:p>
        </p:txBody>
      </p:sp>
    </p:spTree>
    <p:extLst>
      <p:ext uri="{BB962C8B-B14F-4D97-AF65-F5344CB8AC3E}">
        <p14:creationId xmlns:p14="http://schemas.microsoft.com/office/powerpoint/2010/main" val="16574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PPT Template 2015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2E8D46A7-224C-4B26-BA61-9DC77B4D9F90}" vid="{A94A3F8A-C932-41DA-A8CB-EB27749F34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2014_16x9</Template>
  <TotalTime>15173</TotalTime>
  <Words>88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Myriad Pro</vt:lpstr>
      <vt:lpstr>Wingdings</vt:lpstr>
      <vt:lpstr>Corp PPT Template 2015_16x9</vt:lpstr>
      <vt:lpstr>Business Strategy: Road Map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Pfizer Competency Improvement Plan</dc:title>
  <dc:creator>Suresh  Sharma</dc:creator>
  <dc:description>Business Strategy: Road Map</dc:description>
  <cp:lastModifiedBy>Varsha Mahajan</cp:lastModifiedBy>
  <cp:revision>1001</cp:revision>
  <cp:lastPrinted>2015-02-03T03:56:21Z</cp:lastPrinted>
  <dcterms:created xsi:type="dcterms:W3CDTF">2015-01-05T06:33:56Z</dcterms:created>
  <dcterms:modified xsi:type="dcterms:W3CDTF">2017-08-03T09:28:26Z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Pfizer Competency Improvement Plan</vt:lpwstr>
  </property>
  <property fmtid="{D5CDD505-2E9C-101B-9397-08002B2CF9AE}" pid="3" name="SlideDescription">
    <vt:lpwstr>Business Strategy: Road Map</vt:lpwstr>
  </property>
</Properties>
</file>