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52" d="100"/>
          <a:sy n="52" d="100"/>
        </p:scale>
        <p:origin x="-2322" y="-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386DC-26A8-46C5-B77C-D554B74DBCC8}" type="datetimeFigureOut">
              <a:rPr lang="en-US" smtClean="0"/>
              <a:t>5/29/2019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C30CD-2768-458B-B0FB-2F84FCB3523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C30CD-2768-458B-B0FB-2F84FCB3523D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7E-F467-4169-8CDB-C50740E5C8CD}" type="datetimeFigureOut">
              <a:rPr lang="en-US" smtClean="0"/>
              <a:pPr/>
              <a:t>5/29/2019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523C-CE3D-4B67-AFD8-EDFF8BA04F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7E-F467-4169-8CDB-C50740E5C8CD}" type="datetimeFigureOut">
              <a:rPr lang="en-US" smtClean="0"/>
              <a:pPr/>
              <a:t>5/29/2019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523C-CE3D-4B67-AFD8-EDFF8BA04F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7E-F467-4169-8CDB-C50740E5C8CD}" type="datetimeFigureOut">
              <a:rPr lang="en-US" smtClean="0"/>
              <a:pPr/>
              <a:t>5/29/2019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523C-CE3D-4B67-AFD8-EDFF8BA04F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7E-F467-4169-8CDB-C50740E5C8CD}" type="datetimeFigureOut">
              <a:rPr lang="en-US" smtClean="0"/>
              <a:pPr/>
              <a:t>5/29/2019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523C-CE3D-4B67-AFD8-EDFF8BA04F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7E-F467-4169-8CDB-C50740E5C8CD}" type="datetimeFigureOut">
              <a:rPr lang="en-US" smtClean="0"/>
              <a:pPr/>
              <a:t>5/29/2019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523C-CE3D-4B67-AFD8-EDFF8BA04F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7E-F467-4169-8CDB-C50740E5C8CD}" type="datetimeFigureOut">
              <a:rPr lang="en-US" smtClean="0"/>
              <a:pPr/>
              <a:t>5/29/2019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523C-CE3D-4B67-AFD8-EDFF8BA04F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7E-F467-4169-8CDB-C50740E5C8CD}" type="datetimeFigureOut">
              <a:rPr lang="en-US" smtClean="0"/>
              <a:pPr/>
              <a:t>5/29/2019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523C-CE3D-4B67-AFD8-EDFF8BA04F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7E-F467-4169-8CDB-C50740E5C8CD}" type="datetimeFigureOut">
              <a:rPr lang="en-US" smtClean="0"/>
              <a:pPr/>
              <a:t>5/29/2019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523C-CE3D-4B67-AFD8-EDFF8BA04F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7E-F467-4169-8CDB-C50740E5C8CD}" type="datetimeFigureOut">
              <a:rPr lang="en-US" smtClean="0"/>
              <a:pPr/>
              <a:t>5/29/2019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523C-CE3D-4B67-AFD8-EDFF8BA04F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7E-F467-4169-8CDB-C50740E5C8CD}" type="datetimeFigureOut">
              <a:rPr lang="en-US" smtClean="0"/>
              <a:pPr/>
              <a:t>5/29/2019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523C-CE3D-4B67-AFD8-EDFF8BA04F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7E-F467-4169-8CDB-C50740E5C8CD}" type="datetimeFigureOut">
              <a:rPr lang="en-US" smtClean="0"/>
              <a:pPr/>
              <a:t>5/29/2019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523C-CE3D-4B67-AFD8-EDFF8BA04F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0467E-F467-4169-8CDB-C50740E5C8CD}" type="datetimeFigureOut">
              <a:rPr lang="en-US" smtClean="0"/>
              <a:pPr/>
              <a:t>5/29/2019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8523C-CE3D-4B67-AFD8-EDFF8BA04F2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23" y="201011"/>
            <a:ext cx="6858024" cy="584775"/>
          </a:xfrm>
          <a:prstGeom prst="rect">
            <a:avLst/>
          </a:prstGeom>
          <a:solidFill>
            <a:srgbClr val="00206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R</a:t>
            </a:r>
            <a:r>
              <a:rPr lang="en-US" sz="1600" b="1" dirty="0" smtClean="0">
                <a:solidFill>
                  <a:schemeClr val="bg1"/>
                </a:solidFill>
              </a:rPr>
              <a:t>ecreational activity</a:t>
            </a:r>
            <a:r>
              <a:rPr lang="en-US" sz="1600" b="1" dirty="0" smtClean="0"/>
              <a:t> </a:t>
            </a:r>
            <a:r>
              <a:rPr lang="en-US" sz="3200" b="1" dirty="0">
                <a:solidFill>
                  <a:srgbClr val="0070C0"/>
                </a:solidFill>
              </a:rPr>
              <a:t>U</a:t>
            </a:r>
            <a:r>
              <a:rPr lang="en-US" sz="1600" b="1" dirty="0" smtClean="0">
                <a:solidFill>
                  <a:schemeClr val="bg1"/>
                </a:solidFill>
              </a:rPr>
              <a:t>nveils your</a:t>
            </a:r>
            <a:r>
              <a:rPr lang="en-US" sz="1600" b="1" dirty="0" smtClean="0"/>
              <a:t> </a:t>
            </a:r>
            <a:r>
              <a:rPr lang="en-US" sz="3200" b="1" dirty="0">
                <a:solidFill>
                  <a:srgbClr val="92D050"/>
                </a:solidFill>
              </a:rPr>
              <a:t>B</a:t>
            </a:r>
            <a:r>
              <a:rPr lang="en-US" sz="1600" b="1" dirty="0" smtClean="0">
                <a:solidFill>
                  <a:schemeClr val="bg1"/>
                </a:solidFill>
              </a:rPr>
              <a:t>rains </a:t>
            </a:r>
            <a:r>
              <a:rPr lang="en-US" sz="3200" b="1" dirty="0" smtClean="0">
                <a:solidFill>
                  <a:srgbClr val="FFC000"/>
                </a:solidFill>
              </a:rPr>
              <a:t>I</a:t>
            </a:r>
            <a:r>
              <a:rPr lang="en-US" sz="1600" b="1" dirty="0" smtClean="0">
                <a:solidFill>
                  <a:schemeClr val="bg1"/>
                </a:solidFill>
              </a:rPr>
              <a:t>nterest</a:t>
            </a:r>
            <a:r>
              <a:rPr lang="en-US" sz="1600" b="1" dirty="0" smtClean="0"/>
              <a:t> </a:t>
            </a:r>
            <a:r>
              <a:rPr lang="en-US" sz="3200" b="1" dirty="0">
                <a:solidFill>
                  <a:srgbClr val="FFFF00"/>
                </a:solidFill>
              </a:rPr>
              <a:t>K</a:t>
            </a:r>
            <a:r>
              <a:rPr lang="en-US" sz="1600" b="1" dirty="0" smtClean="0">
                <a:solidFill>
                  <a:schemeClr val="bg1"/>
                </a:solidFill>
              </a:rPr>
              <a:t>eeping you engaged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604" y="2571736"/>
            <a:ext cx="6009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 smtClean="0">
                <a:solidFill>
                  <a:srgbClr val="FF0000"/>
                </a:solidFill>
              </a:rPr>
              <a:t>Entertainment	</a:t>
            </a:r>
            <a:r>
              <a:rPr lang="en-IN" sz="2400" i="1" dirty="0" smtClean="0">
                <a:solidFill>
                  <a:schemeClr val="bg1"/>
                </a:solidFill>
              </a:rPr>
              <a:t>      </a:t>
            </a:r>
            <a:r>
              <a:rPr lang="en-IN" sz="2400" i="1" dirty="0" smtClean="0">
                <a:solidFill>
                  <a:srgbClr val="FFFF00"/>
                </a:solidFill>
              </a:rPr>
              <a:t>Excitement	        </a:t>
            </a:r>
            <a:r>
              <a:rPr lang="en-IN" sz="24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Engagement</a:t>
            </a:r>
            <a:endParaRPr lang="en-IN" sz="2400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54315" y="1115955"/>
            <a:ext cx="5760767" cy="1098591"/>
            <a:chOff x="422532" y="132943"/>
            <a:chExt cx="5760767" cy="1098591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20323994">
              <a:off x="422532" y="276417"/>
              <a:ext cx="928694" cy="928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21128020">
              <a:off x="1764670" y="207062"/>
              <a:ext cx="871350" cy="793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665046">
              <a:off x="3133961" y="424037"/>
              <a:ext cx="718032" cy="716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7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rot="254013">
              <a:off x="5245278" y="375237"/>
              <a:ext cx="938021" cy="85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12226285">
              <a:off x="4162937" y="132943"/>
              <a:ext cx="841108" cy="862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2" name="TextBox 21"/>
          <p:cNvSpPr txBox="1"/>
          <p:nvPr/>
        </p:nvSpPr>
        <p:spPr>
          <a:xfrm>
            <a:off x="1643050" y="3286116"/>
            <a:ext cx="2638864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chemeClr val="accent4">
                    <a:lumMod val="75000"/>
                  </a:schemeClr>
                </a:solidFill>
              </a:rPr>
              <a:t>Rubik’s 	</a:t>
            </a:r>
            <a:r>
              <a:rPr lang="en-IN" sz="2400" dirty="0" smtClean="0">
                <a:solidFill>
                  <a:srgbClr val="002060"/>
                </a:solidFill>
              </a:rPr>
              <a:t>cube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1480" y="3929058"/>
            <a:ext cx="5623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</a:rPr>
              <a:t>Is it for Entertainment? Re creation? Relaxing? Rest?</a:t>
            </a:r>
          </a:p>
          <a:p>
            <a:r>
              <a:rPr lang="en-IN" sz="2000" dirty="0" smtClean="0">
                <a:solidFill>
                  <a:schemeClr val="bg1"/>
                </a:solidFill>
              </a:rPr>
              <a:t>Don’t worry it is for all of that.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2918" y="5000628"/>
            <a:ext cx="565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Carry it anytime anywhere in any bag you </a:t>
            </a:r>
            <a:r>
              <a:rPr lang="en-IN" dirty="0" smtClean="0">
                <a:solidFill>
                  <a:schemeClr val="bg1"/>
                </a:solidFill>
              </a:rPr>
              <a:t>want with ease  </a:t>
            </a:r>
            <a:endParaRPr lang="en-IN" dirty="0" smtClean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356" y="6072198"/>
            <a:ext cx="377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Learn how to solve ’</a:t>
            </a:r>
            <a:r>
              <a:rPr lang="en-IN" dirty="0" err="1" smtClean="0">
                <a:solidFill>
                  <a:schemeClr val="bg1"/>
                </a:solidFill>
              </a:rPr>
              <a:t>em</a:t>
            </a:r>
            <a:r>
              <a:rPr lang="en-IN" dirty="0" smtClean="0">
                <a:solidFill>
                  <a:schemeClr val="bg1"/>
                </a:solidFill>
              </a:rPr>
              <a:t> all 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Can start learning any time at any age.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794" y="7072330"/>
            <a:ext cx="57953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Can help you increase your IQ and Logical reasoning.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Resisting you from boredom? Of course it can.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Oh wait it helps you with finger movements.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While moving the cube you can improve your reflex actions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by  identifying the wrong turns while solving in speed. 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109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5</cp:revision>
  <dcterms:created xsi:type="dcterms:W3CDTF">2019-05-29T09:29:55Z</dcterms:created>
  <dcterms:modified xsi:type="dcterms:W3CDTF">2019-05-29T11:03:05Z</dcterms:modified>
</cp:coreProperties>
</file>