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4660"/>
  </p:normalViewPr>
  <p:slideViewPr>
    <p:cSldViewPr snapToGrid="0">
      <p:cViewPr varScale="1">
        <p:scale>
          <a:sx n="72" d="100"/>
          <a:sy n="72"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215509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A39F70-A3FA-41DE-9224-0023AA1396C7}"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54337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1384074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485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3275761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169597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3286139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3016294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191916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149421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301588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39F70-A3FA-41DE-9224-0023AA1396C7}"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414364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A39F70-A3FA-41DE-9224-0023AA1396C7}" type="datetimeFigureOut">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85405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141744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82544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2A39F70-A3FA-41DE-9224-0023AA1396C7}" type="datetimeFigureOut">
              <a:rPr lang="en-US" smtClean="0"/>
              <a:t>7/26/2018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351425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A39F70-A3FA-41DE-9224-0023AA1396C7}"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ADD12-F1C7-4737-BC64-B2EE441661D0}" type="slidenum">
              <a:rPr lang="en-US" smtClean="0"/>
              <a:t>‹#›</a:t>
            </a:fld>
            <a:endParaRPr lang="en-US"/>
          </a:p>
        </p:txBody>
      </p:sp>
    </p:spTree>
    <p:extLst>
      <p:ext uri="{BB962C8B-B14F-4D97-AF65-F5344CB8AC3E}">
        <p14:creationId xmlns:p14="http://schemas.microsoft.com/office/powerpoint/2010/main" val="258728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A39F70-A3FA-41DE-9224-0023AA1396C7}" type="datetimeFigureOut">
              <a:rPr lang="en-US" smtClean="0"/>
              <a:t>7/26/2018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BADD12-F1C7-4737-BC64-B2EE441661D0}" type="slidenum">
              <a:rPr lang="en-US" smtClean="0"/>
              <a:t>‹#›</a:t>
            </a:fld>
            <a:endParaRPr lang="en-US"/>
          </a:p>
        </p:txBody>
      </p:sp>
    </p:spTree>
    <p:extLst>
      <p:ext uri="{BB962C8B-B14F-4D97-AF65-F5344CB8AC3E}">
        <p14:creationId xmlns:p14="http://schemas.microsoft.com/office/powerpoint/2010/main" val="380792792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DE2C-A480-4807-8DBC-3CBFE780EE60}"/>
              </a:ext>
            </a:extLst>
          </p:cNvPr>
          <p:cNvSpPr>
            <a:spLocks noGrp="1"/>
          </p:cNvSpPr>
          <p:nvPr>
            <p:ph type="ctrTitle"/>
          </p:nvPr>
        </p:nvSpPr>
        <p:spPr/>
        <p:txBody>
          <a:bodyPr/>
          <a:lstStyle/>
          <a:p>
            <a:r>
              <a:rPr lang="en-US" dirty="0"/>
              <a:t>TIGER AND ITS CONSERVATION</a:t>
            </a:r>
          </a:p>
        </p:txBody>
      </p:sp>
      <p:sp>
        <p:nvSpPr>
          <p:cNvPr id="3" name="Subtitle 2">
            <a:extLst>
              <a:ext uri="{FF2B5EF4-FFF2-40B4-BE49-F238E27FC236}">
                <a16:creationId xmlns:a16="http://schemas.microsoft.com/office/drawing/2014/main" id="{C50714F0-F00C-4C86-93EB-0511D35E32EF}"/>
              </a:ext>
            </a:extLst>
          </p:cNvPr>
          <p:cNvSpPr>
            <a:spLocks noGrp="1"/>
          </p:cNvSpPr>
          <p:nvPr>
            <p:ph type="subTitle" idx="1"/>
          </p:nvPr>
        </p:nvSpPr>
        <p:spPr/>
        <p:txBody>
          <a:bodyPr/>
          <a:lstStyle/>
          <a:p>
            <a:r>
              <a:rPr lang="en-US" dirty="0"/>
              <a:t>BY VYOM VINAY MAHAJAN</a:t>
            </a:r>
          </a:p>
        </p:txBody>
      </p:sp>
    </p:spTree>
    <p:extLst>
      <p:ext uri="{BB962C8B-B14F-4D97-AF65-F5344CB8AC3E}">
        <p14:creationId xmlns:p14="http://schemas.microsoft.com/office/powerpoint/2010/main" val="296810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6AD2-0B78-442B-98AF-A54076126EAB}"/>
              </a:ext>
            </a:extLst>
          </p:cNvPr>
          <p:cNvSpPr>
            <a:spLocks noGrp="1"/>
          </p:cNvSpPr>
          <p:nvPr>
            <p:ph type="title"/>
          </p:nvPr>
        </p:nvSpPr>
        <p:spPr/>
        <p:txBody>
          <a:bodyPr/>
          <a:lstStyle/>
          <a:p>
            <a:r>
              <a:rPr lang="en-US" dirty="0"/>
              <a:t>What are tigers?</a:t>
            </a:r>
          </a:p>
        </p:txBody>
      </p:sp>
      <p:sp>
        <p:nvSpPr>
          <p:cNvPr id="3" name="Content Placeholder 2">
            <a:extLst>
              <a:ext uri="{FF2B5EF4-FFF2-40B4-BE49-F238E27FC236}">
                <a16:creationId xmlns:a16="http://schemas.microsoft.com/office/drawing/2014/main" id="{2F4055C5-7B9E-4992-A635-2C16D660FE30}"/>
              </a:ext>
            </a:extLst>
          </p:cNvPr>
          <p:cNvSpPr>
            <a:spLocks noGrp="1"/>
          </p:cNvSpPr>
          <p:nvPr>
            <p:ph idx="1"/>
          </p:nvPr>
        </p:nvSpPr>
        <p:spPr/>
        <p:txBody>
          <a:bodyPr/>
          <a:lstStyle/>
          <a:p>
            <a:pPr marL="0" indent="0">
              <a:buNone/>
            </a:pPr>
            <a:r>
              <a:rPr lang="en-US" dirty="0"/>
              <a:t>The tiger is the largest cat species , most recognizable for its pattern of dark vertical stripes on reddish orange fur with a lighter underside. The species is classified into the genus Panthera with the lion, leopard, jaguar and snow leopard.</a:t>
            </a:r>
          </a:p>
        </p:txBody>
      </p:sp>
      <p:pic>
        <p:nvPicPr>
          <p:cNvPr id="4" name="Picture 3">
            <a:extLst>
              <a:ext uri="{FF2B5EF4-FFF2-40B4-BE49-F238E27FC236}">
                <a16:creationId xmlns:a16="http://schemas.microsoft.com/office/drawing/2014/main" id="{A26C5A06-6EB2-4DE4-B538-BF79D97E61C9}"/>
              </a:ext>
            </a:extLst>
          </p:cNvPr>
          <p:cNvPicPr>
            <a:picLocks noChangeAspect="1"/>
          </p:cNvPicPr>
          <p:nvPr/>
        </p:nvPicPr>
        <p:blipFill>
          <a:blip r:embed="rId2"/>
          <a:stretch>
            <a:fillRect/>
          </a:stretch>
        </p:blipFill>
        <p:spPr>
          <a:xfrm>
            <a:off x="838201" y="3428999"/>
            <a:ext cx="4118112" cy="2747963"/>
          </a:xfrm>
          <a:prstGeom prst="rect">
            <a:avLst/>
          </a:prstGeom>
        </p:spPr>
      </p:pic>
      <p:pic>
        <p:nvPicPr>
          <p:cNvPr id="5" name="Picture 4">
            <a:extLst>
              <a:ext uri="{FF2B5EF4-FFF2-40B4-BE49-F238E27FC236}">
                <a16:creationId xmlns:a16="http://schemas.microsoft.com/office/drawing/2014/main" id="{8237D5EC-F6D5-4B9F-B2DE-CE1F70E0D742}"/>
              </a:ext>
            </a:extLst>
          </p:cNvPr>
          <p:cNvPicPr>
            <a:picLocks noChangeAspect="1"/>
          </p:cNvPicPr>
          <p:nvPr/>
        </p:nvPicPr>
        <p:blipFill>
          <a:blip r:embed="rId3"/>
          <a:stretch>
            <a:fillRect/>
          </a:stretch>
        </p:blipFill>
        <p:spPr>
          <a:xfrm>
            <a:off x="6096000" y="3428998"/>
            <a:ext cx="4778443" cy="2747964"/>
          </a:xfrm>
          <a:prstGeom prst="rect">
            <a:avLst/>
          </a:prstGeom>
        </p:spPr>
      </p:pic>
    </p:spTree>
    <p:extLst>
      <p:ext uri="{BB962C8B-B14F-4D97-AF65-F5344CB8AC3E}">
        <p14:creationId xmlns:p14="http://schemas.microsoft.com/office/powerpoint/2010/main" val="326990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2C5E-01EF-4CA2-8784-FFCB4DEEED91}"/>
              </a:ext>
            </a:extLst>
          </p:cNvPr>
          <p:cNvSpPr>
            <a:spLocks noGrp="1"/>
          </p:cNvSpPr>
          <p:nvPr>
            <p:ph type="title"/>
          </p:nvPr>
        </p:nvSpPr>
        <p:spPr/>
        <p:txBody>
          <a:bodyPr/>
          <a:lstStyle/>
          <a:p>
            <a:r>
              <a:rPr lang="en-US" dirty="0"/>
              <a:t>Tiger Conservation</a:t>
            </a:r>
          </a:p>
        </p:txBody>
      </p:sp>
      <p:sp>
        <p:nvSpPr>
          <p:cNvPr id="3" name="Content Placeholder 2">
            <a:extLst>
              <a:ext uri="{FF2B5EF4-FFF2-40B4-BE49-F238E27FC236}">
                <a16:creationId xmlns:a16="http://schemas.microsoft.com/office/drawing/2014/main" id="{DC841940-66C0-48A6-A52E-69948E3AB602}"/>
              </a:ext>
            </a:extLst>
          </p:cNvPr>
          <p:cNvSpPr>
            <a:spLocks noGrp="1"/>
          </p:cNvSpPr>
          <p:nvPr>
            <p:ph idx="1"/>
          </p:nvPr>
        </p:nvSpPr>
        <p:spPr/>
        <p:txBody>
          <a:bodyPr/>
          <a:lstStyle/>
          <a:p>
            <a:pPr marL="0" indent="0">
              <a:buNone/>
            </a:pPr>
            <a:r>
              <a:rPr lang="en-US" dirty="0"/>
              <a:t>The tiger is an iconic species. Tiger conservation attempts to prevent the animal from becoming extinct and preserving its natural habitat. THE CONVENTION ON INTERNATIONAL TRADE IN ENDANGERED SPECIES OF WILD FAUNA AND FLORA (CITES) has played a crucial role in improving efforts for tiger conservation.</a:t>
            </a:r>
          </a:p>
          <a:p>
            <a:pPr marL="0" indent="0">
              <a:buNone/>
            </a:pPr>
            <a:endParaRPr lang="en-US" dirty="0"/>
          </a:p>
        </p:txBody>
      </p:sp>
    </p:spTree>
    <p:extLst>
      <p:ext uri="{BB962C8B-B14F-4D97-AF65-F5344CB8AC3E}">
        <p14:creationId xmlns:p14="http://schemas.microsoft.com/office/powerpoint/2010/main" val="400920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2A23-7A10-49D2-831C-4177539193D6}"/>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24D36F8A-D764-4002-8231-D520417C98BB}"/>
              </a:ext>
            </a:extLst>
          </p:cNvPr>
          <p:cNvPicPr>
            <a:picLocks noGrp="1" noChangeAspect="1"/>
          </p:cNvPicPr>
          <p:nvPr>
            <p:ph idx="1"/>
          </p:nvPr>
        </p:nvPicPr>
        <p:blipFill>
          <a:blip r:embed="rId2"/>
          <a:stretch>
            <a:fillRect/>
          </a:stretch>
        </p:blipFill>
        <p:spPr>
          <a:xfrm>
            <a:off x="556591" y="0"/>
            <a:ext cx="11105322" cy="6858000"/>
          </a:xfrm>
          <a:prstGeom prst="rect">
            <a:avLst/>
          </a:prstGeom>
        </p:spPr>
      </p:pic>
    </p:spTree>
    <p:extLst>
      <p:ext uri="{BB962C8B-B14F-4D97-AF65-F5344CB8AC3E}">
        <p14:creationId xmlns:p14="http://schemas.microsoft.com/office/powerpoint/2010/main" val="102778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C530-746C-4D07-9C5A-E63A85CC9EAC}"/>
              </a:ext>
            </a:extLst>
          </p:cNvPr>
          <p:cNvSpPr>
            <a:spLocks noGrp="1"/>
          </p:cNvSpPr>
          <p:nvPr>
            <p:ph type="title"/>
          </p:nvPr>
        </p:nvSpPr>
        <p:spPr/>
        <p:txBody>
          <a:bodyPr/>
          <a:lstStyle/>
          <a:p>
            <a:r>
              <a:rPr lang="en-US" dirty="0"/>
              <a:t>CITES</a:t>
            </a:r>
          </a:p>
        </p:txBody>
      </p:sp>
      <p:sp>
        <p:nvSpPr>
          <p:cNvPr id="3" name="Content Placeholder 2">
            <a:extLst>
              <a:ext uri="{FF2B5EF4-FFF2-40B4-BE49-F238E27FC236}">
                <a16:creationId xmlns:a16="http://schemas.microsoft.com/office/drawing/2014/main" id="{00EE09A6-1328-4C38-A0A0-8BF1279A9BD5}"/>
              </a:ext>
            </a:extLst>
          </p:cNvPr>
          <p:cNvSpPr>
            <a:spLocks noGrp="1"/>
          </p:cNvSpPr>
          <p:nvPr>
            <p:ph idx="1"/>
          </p:nvPr>
        </p:nvSpPr>
        <p:spPr/>
        <p:txBody>
          <a:bodyPr/>
          <a:lstStyle/>
          <a:p>
            <a:pPr marL="0" indent="0">
              <a:buNone/>
            </a:pPr>
            <a:r>
              <a:rPr lang="en-US" dirty="0"/>
              <a:t>Cites is an international governance network employing tools and measures which adapt and become more efficient with time. One measure specifically at protecting the tiger is visible in the network’s efforts to ban the trade of tiger  or tiger derivatives. Cites members have agreed to adhere an international trade ban.</a:t>
            </a:r>
          </a:p>
        </p:txBody>
      </p:sp>
    </p:spTree>
    <p:extLst>
      <p:ext uri="{BB962C8B-B14F-4D97-AF65-F5344CB8AC3E}">
        <p14:creationId xmlns:p14="http://schemas.microsoft.com/office/powerpoint/2010/main" val="176064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DB99-E71B-44CB-879C-73D4239EF90E}"/>
              </a:ext>
            </a:extLst>
          </p:cNvPr>
          <p:cNvSpPr>
            <a:spLocks noGrp="1"/>
          </p:cNvSpPr>
          <p:nvPr>
            <p:ph type="title"/>
          </p:nvPr>
        </p:nvSpPr>
        <p:spPr/>
        <p:txBody>
          <a:bodyPr/>
          <a:lstStyle/>
          <a:p>
            <a:r>
              <a:rPr lang="en-US" dirty="0"/>
              <a:t>Tiger conservation in India</a:t>
            </a:r>
          </a:p>
        </p:txBody>
      </p:sp>
      <p:sp>
        <p:nvSpPr>
          <p:cNvPr id="3" name="Content Placeholder 2">
            <a:extLst>
              <a:ext uri="{FF2B5EF4-FFF2-40B4-BE49-F238E27FC236}">
                <a16:creationId xmlns:a16="http://schemas.microsoft.com/office/drawing/2014/main" id="{FA3AEEB7-BE8B-41D0-9606-B92C5CFB8890}"/>
              </a:ext>
            </a:extLst>
          </p:cNvPr>
          <p:cNvSpPr>
            <a:spLocks noGrp="1"/>
          </p:cNvSpPr>
          <p:nvPr>
            <p:ph idx="1"/>
          </p:nvPr>
        </p:nvSpPr>
        <p:spPr/>
        <p:txBody>
          <a:bodyPr>
            <a:normAutofit/>
          </a:bodyPr>
          <a:lstStyle/>
          <a:p>
            <a:pPr marL="0" indent="0">
              <a:buNone/>
            </a:pPr>
            <a:r>
              <a:rPr lang="en-US" dirty="0"/>
              <a:t>PROJECT TIGER, was started in 1972 to protect tigers and their habitats in India. At the beginning of the 20</a:t>
            </a:r>
            <a:r>
              <a:rPr lang="en-US" baseline="30000" dirty="0"/>
              <a:t>th</a:t>
            </a:r>
            <a:r>
              <a:rPr lang="en-US" dirty="0"/>
              <a:t> century the first estimate was about 40,000 tigers. Then yet an Indian tiger census was conducted in 1972 and revealed 1827 remaining tigers in India. In 1970 the national ban on </a:t>
            </a:r>
            <a:r>
              <a:rPr lang="en-US" u="sng" dirty="0"/>
              <a:t>tiger hunting </a:t>
            </a:r>
            <a:r>
              <a:rPr lang="en-US" dirty="0"/>
              <a:t>was imposed, and in 1972 the WILDLIFE PROTECTION ACT came to force. The framework was then set to formulate a project for tiger conservation with an ecological approach. Launched on 1</a:t>
            </a:r>
            <a:r>
              <a:rPr lang="en-US" baseline="30000" dirty="0"/>
              <a:t>st</a:t>
            </a:r>
            <a:r>
              <a:rPr lang="en-US" dirty="0"/>
              <a:t> April became the most successful project of the modern time. The project aims at tiger conservation in tiger reserves which are representatives of various bio-geographical regions falling in India. Today there are 27 project tiger wildlife reserves or more in India, covering an area of 37,761km</a:t>
            </a:r>
            <a:r>
              <a:rPr lang="en-US" sz="1400" dirty="0"/>
              <a:t>2</a:t>
            </a:r>
            <a:r>
              <a:rPr lang="en-US" dirty="0"/>
              <a:t>.</a:t>
            </a:r>
          </a:p>
        </p:txBody>
      </p:sp>
    </p:spTree>
    <p:extLst>
      <p:ext uri="{BB962C8B-B14F-4D97-AF65-F5344CB8AC3E}">
        <p14:creationId xmlns:p14="http://schemas.microsoft.com/office/powerpoint/2010/main" val="134626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5502-7E05-4562-B25A-751488EED6A4}"/>
              </a:ext>
            </a:extLst>
          </p:cNvPr>
          <p:cNvSpPr>
            <a:spLocks noGrp="1"/>
          </p:cNvSpPr>
          <p:nvPr>
            <p:ph type="title"/>
          </p:nvPr>
        </p:nvSpPr>
        <p:spPr/>
        <p:txBody>
          <a:bodyPr/>
          <a:lstStyle/>
          <a:p>
            <a:r>
              <a:rPr lang="en-US" dirty="0"/>
              <a:t>NAMES OF THE RESERVES IN INDIA </a:t>
            </a:r>
          </a:p>
        </p:txBody>
      </p:sp>
      <p:sp>
        <p:nvSpPr>
          <p:cNvPr id="3" name="Content Placeholder 2">
            <a:extLst>
              <a:ext uri="{FF2B5EF4-FFF2-40B4-BE49-F238E27FC236}">
                <a16:creationId xmlns:a16="http://schemas.microsoft.com/office/drawing/2014/main" id="{0F4BF65D-6C06-417E-B60E-076773597186}"/>
              </a:ext>
            </a:extLst>
          </p:cNvPr>
          <p:cNvSpPr>
            <a:spLocks noGrp="1"/>
          </p:cNvSpPr>
          <p:nvPr>
            <p:ph idx="1"/>
          </p:nvPr>
        </p:nvSpPr>
        <p:spPr/>
        <p:txBody>
          <a:bodyPr>
            <a:normAutofit fontScale="92500" lnSpcReduction="20000"/>
          </a:bodyPr>
          <a:lstStyle/>
          <a:p>
            <a:r>
              <a:rPr lang="en-US" dirty="0"/>
              <a:t>Assam – </a:t>
            </a:r>
            <a:r>
              <a:rPr lang="en-US" dirty="0" err="1"/>
              <a:t>Manas</a:t>
            </a:r>
            <a:r>
              <a:rPr lang="en-US" dirty="0"/>
              <a:t>, </a:t>
            </a:r>
            <a:r>
              <a:rPr lang="en-US" dirty="0" err="1"/>
              <a:t>Kaziranga</a:t>
            </a:r>
            <a:r>
              <a:rPr lang="en-US" dirty="0"/>
              <a:t>, </a:t>
            </a:r>
            <a:r>
              <a:rPr lang="en-US" dirty="0" err="1"/>
              <a:t>Nameri</a:t>
            </a:r>
            <a:endParaRPr lang="en-US" dirty="0"/>
          </a:p>
          <a:p>
            <a:r>
              <a:rPr lang="en-US" dirty="0"/>
              <a:t>Andhra Pradesh</a:t>
            </a:r>
            <a:r>
              <a:rPr lang="en-US"/>
              <a:t>/Telangana </a:t>
            </a:r>
            <a:r>
              <a:rPr lang="en-US" dirty="0"/>
              <a:t>– </a:t>
            </a:r>
            <a:r>
              <a:rPr lang="en-US" dirty="0" err="1"/>
              <a:t>Nagarjunsagar</a:t>
            </a:r>
            <a:endParaRPr lang="en-US" dirty="0"/>
          </a:p>
          <a:p>
            <a:r>
              <a:rPr lang="en-US" dirty="0"/>
              <a:t>Arunachal Pradesh – </a:t>
            </a:r>
            <a:r>
              <a:rPr lang="en-US" dirty="0" err="1"/>
              <a:t>Namdapha</a:t>
            </a:r>
            <a:r>
              <a:rPr lang="en-US" dirty="0"/>
              <a:t>, </a:t>
            </a:r>
            <a:r>
              <a:rPr lang="en-US" dirty="0" err="1"/>
              <a:t>Pakke</a:t>
            </a:r>
            <a:endParaRPr lang="en-US" dirty="0"/>
          </a:p>
          <a:p>
            <a:r>
              <a:rPr lang="en-US" dirty="0"/>
              <a:t>Bihar – Valmiki</a:t>
            </a:r>
          </a:p>
          <a:p>
            <a:r>
              <a:rPr lang="en-US" dirty="0"/>
              <a:t>Chhattisgarh – Indravati, </a:t>
            </a:r>
            <a:r>
              <a:rPr lang="en-US" dirty="0" err="1"/>
              <a:t>Undanti-Sitandadi</a:t>
            </a:r>
            <a:r>
              <a:rPr lang="en-US" dirty="0"/>
              <a:t>, </a:t>
            </a:r>
            <a:r>
              <a:rPr lang="en-US" dirty="0" err="1"/>
              <a:t>Achanakmar</a:t>
            </a:r>
            <a:endParaRPr lang="en-US" dirty="0"/>
          </a:p>
          <a:p>
            <a:r>
              <a:rPr lang="en-US" dirty="0"/>
              <a:t>Jharkhand – </a:t>
            </a:r>
            <a:r>
              <a:rPr lang="en-US" dirty="0" err="1"/>
              <a:t>Palamau</a:t>
            </a:r>
            <a:endParaRPr lang="en-US" dirty="0"/>
          </a:p>
          <a:p>
            <a:r>
              <a:rPr lang="en-US" dirty="0"/>
              <a:t>Kerala – </a:t>
            </a:r>
            <a:r>
              <a:rPr lang="en-US" dirty="0" err="1"/>
              <a:t>Periyar</a:t>
            </a:r>
            <a:r>
              <a:rPr lang="en-US" dirty="0"/>
              <a:t>, </a:t>
            </a:r>
            <a:r>
              <a:rPr lang="en-US" dirty="0" err="1"/>
              <a:t>Paranbikulam</a:t>
            </a:r>
            <a:endParaRPr lang="en-US" dirty="0"/>
          </a:p>
          <a:p>
            <a:r>
              <a:rPr lang="en-US" dirty="0"/>
              <a:t>Karnataka – </a:t>
            </a:r>
            <a:r>
              <a:rPr lang="en-US" dirty="0" err="1"/>
              <a:t>Bandipur</a:t>
            </a:r>
            <a:r>
              <a:rPr lang="en-US" dirty="0"/>
              <a:t>, </a:t>
            </a:r>
            <a:r>
              <a:rPr lang="en-US" dirty="0" err="1"/>
              <a:t>Bhandra</a:t>
            </a:r>
            <a:r>
              <a:rPr lang="en-US" dirty="0"/>
              <a:t>, </a:t>
            </a:r>
            <a:r>
              <a:rPr lang="en-US" dirty="0" err="1"/>
              <a:t>Dandeli-Anshi</a:t>
            </a:r>
            <a:r>
              <a:rPr lang="en-US" dirty="0"/>
              <a:t>, </a:t>
            </a:r>
            <a:r>
              <a:rPr lang="en-US" dirty="0" err="1"/>
              <a:t>Nagarhole</a:t>
            </a:r>
            <a:endParaRPr lang="en-US" dirty="0"/>
          </a:p>
          <a:p>
            <a:r>
              <a:rPr lang="en-US" dirty="0"/>
              <a:t>Maharashtra – </a:t>
            </a:r>
            <a:r>
              <a:rPr lang="en-US" dirty="0" err="1"/>
              <a:t>Tadobi-Andhari</a:t>
            </a:r>
            <a:r>
              <a:rPr lang="en-US" dirty="0"/>
              <a:t>, </a:t>
            </a:r>
            <a:r>
              <a:rPr lang="en-US" dirty="0" err="1"/>
              <a:t>Melghat</a:t>
            </a:r>
            <a:r>
              <a:rPr lang="en-US" dirty="0"/>
              <a:t>, </a:t>
            </a:r>
            <a:r>
              <a:rPr lang="en-US" dirty="0" err="1"/>
              <a:t>Pench</a:t>
            </a:r>
            <a:r>
              <a:rPr lang="en-US" dirty="0"/>
              <a:t>, </a:t>
            </a:r>
            <a:r>
              <a:rPr lang="en-US" dirty="0" err="1"/>
              <a:t>Sayhadri</a:t>
            </a:r>
            <a:endParaRPr lang="en-US" dirty="0"/>
          </a:p>
          <a:p>
            <a:r>
              <a:rPr lang="en-US" dirty="0"/>
              <a:t>Madhya Pradesh – </a:t>
            </a:r>
            <a:r>
              <a:rPr lang="en-US" dirty="0" err="1"/>
              <a:t>Bandhavgarh</a:t>
            </a:r>
            <a:r>
              <a:rPr lang="en-US" dirty="0"/>
              <a:t>, </a:t>
            </a:r>
            <a:r>
              <a:rPr lang="en-US" dirty="0" err="1"/>
              <a:t>Kanha</a:t>
            </a:r>
            <a:r>
              <a:rPr lang="en-US" dirty="0"/>
              <a:t>, </a:t>
            </a:r>
            <a:r>
              <a:rPr lang="en-US" dirty="0" err="1"/>
              <a:t>Satpura</a:t>
            </a:r>
            <a:r>
              <a:rPr lang="en-US" dirty="0"/>
              <a:t>, Panna, Sanjay-</a:t>
            </a:r>
            <a:r>
              <a:rPr lang="en-US" dirty="0" err="1"/>
              <a:t>Dubri</a:t>
            </a:r>
            <a:r>
              <a:rPr lang="en-US" dirty="0"/>
              <a:t>, </a:t>
            </a:r>
            <a:r>
              <a:rPr lang="en-US" dirty="0" err="1"/>
              <a:t>Pench</a:t>
            </a:r>
            <a:endParaRPr lang="en-US" dirty="0"/>
          </a:p>
          <a:p>
            <a:r>
              <a:rPr lang="en-US" dirty="0"/>
              <a:t>Mizoram – </a:t>
            </a:r>
            <a:r>
              <a:rPr lang="en-US" dirty="0" err="1"/>
              <a:t>Dampa</a:t>
            </a:r>
            <a:r>
              <a:rPr lang="en-US" dirty="0"/>
              <a:t>                   </a:t>
            </a:r>
          </a:p>
        </p:txBody>
      </p:sp>
    </p:spTree>
    <p:extLst>
      <p:ext uri="{BB962C8B-B14F-4D97-AF65-F5344CB8AC3E}">
        <p14:creationId xmlns:p14="http://schemas.microsoft.com/office/powerpoint/2010/main" val="258547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1648-8995-4297-AEB5-2F0AE9439E0D}"/>
              </a:ext>
            </a:extLst>
          </p:cNvPr>
          <p:cNvSpPr>
            <a:spLocks noGrp="1"/>
          </p:cNvSpPr>
          <p:nvPr>
            <p:ph type="title"/>
          </p:nvPr>
        </p:nvSpPr>
        <p:spPr/>
        <p:txBody>
          <a:bodyPr/>
          <a:lstStyle/>
          <a:p>
            <a:r>
              <a:rPr lang="en-US" dirty="0"/>
              <a:t>NAMES OF THE RESERVES IN INDIA</a:t>
            </a:r>
          </a:p>
        </p:txBody>
      </p:sp>
      <p:sp>
        <p:nvSpPr>
          <p:cNvPr id="3" name="Content Placeholder 2">
            <a:extLst>
              <a:ext uri="{FF2B5EF4-FFF2-40B4-BE49-F238E27FC236}">
                <a16:creationId xmlns:a16="http://schemas.microsoft.com/office/drawing/2014/main" id="{37CEEBE4-84C3-459B-AD2C-491DAC7119EB}"/>
              </a:ext>
            </a:extLst>
          </p:cNvPr>
          <p:cNvSpPr>
            <a:spLocks noGrp="1"/>
          </p:cNvSpPr>
          <p:nvPr>
            <p:ph idx="1"/>
          </p:nvPr>
        </p:nvSpPr>
        <p:spPr/>
        <p:txBody>
          <a:bodyPr/>
          <a:lstStyle/>
          <a:p>
            <a:r>
              <a:rPr lang="en-US" dirty="0"/>
              <a:t>Orrisa – </a:t>
            </a:r>
            <a:r>
              <a:rPr lang="en-US" dirty="0" err="1"/>
              <a:t>Satkosia</a:t>
            </a:r>
            <a:r>
              <a:rPr lang="en-US" dirty="0"/>
              <a:t>, </a:t>
            </a:r>
            <a:r>
              <a:rPr lang="en-US" dirty="0" err="1"/>
              <a:t>Simlipal</a:t>
            </a:r>
            <a:endParaRPr lang="en-US" dirty="0"/>
          </a:p>
          <a:p>
            <a:r>
              <a:rPr lang="en-US" dirty="0"/>
              <a:t>Rajasthan – </a:t>
            </a:r>
            <a:r>
              <a:rPr lang="en-US" dirty="0" err="1"/>
              <a:t>Ramthombhore</a:t>
            </a:r>
            <a:r>
              <a:rPr lang="en-US" dirty="0"/>
              <a:t>, </a:t>
            </a:r>
            <a:r>
              <a:rPr lang="en-US" dirty="0" err="1"/>
              <a:t>Sariska</a:t>
            </a:r>
            <a:endParaRPr lang="en-US" dirty="0"/>
          </a:p>
          <a:p>
            <a:r>
              <a:rPr lang="en-US" dirty="0"/>
              <a:t>Tamil Nadu – </a:t>
            </a:r>
            <a:r>
              <a:rPr lang="en-US" dirty="0" err="1"/>
              <a:t>Kalakad-Mundanturai</a:t>
            </a:r>
            <a:r>
              <a:rPr lang="en-US" dirty="0"/>
              <a:t>, </a:t>
            </a:r>
            <a:r>
              <a:rPr lang="en-US" dirty="0" err="1"/>
              <a:t>Mudumalai</a:t>
            </a:r>
            <a:r>
              <a:rPr lang="en-US" dirty="0"/>
              <a:t>, </a:t>
            </a:r>
            <a:r>
              <a:rPr lang="en-US" dirty="0" err="1"/>
              <a:t>Anamalai</a:t>
            </a:r>
            <a:endParaRPr lang="en-US" dirty="0"/>
          </a:p>
          <a:p>
            <a:r>
              <a:rPr lang="en-US" dirty="0"/>
              <a:t>Uttarakhand – Corbett</a:t>
            </a:r>
          </a:p>
          <a:p>
            <a:r>
              <a:rPr lang="en-US" dirty="0"/>
              <a:t>Uttar Pradesh – </a:t>
            </a:r>
            <a:r>
              <a:rPr lang="en-US" dirty="0" err="1"/>
              <a:t>Dudhwa</a:t>
            </a:r>
            <a:endParaRPr lang="en-US" dirty="0"/>
          </a:p>
          <a:p>
            <a:r>
              <a:rPr lang="en-US" dirty="0"/>
              <a:t>West Bengal – </a:t>
            </a:r>
            <a:r>
              <a:rPr lang="en-US" dirty="0" err="1"/>
              <a:t>Buxa</a:t>
            </a:r>
            <a:r>
              <a:rPr lang="en-US" dirty="0"/>
              <a:t>, </a:t>
            </a:r>
            <a:r>
              <a:rPr lang="en-US" dirty="0" err="1"/>
              <a:t>Sundarban</a:t>
            </a:r>
            <a:endParaRPr lang="en-US" dirty="0"/>
          </a:p>
          <a:p>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391560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324</TotalTime>
  <Words>424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TIGER AND ITS CONSERVATION</vt:lpstr>
      <vt:lpstr>What are tigers?</vt:lpstr>
      <vt:lpstr>Tiger Conservation</vt:lpstr>
      <vt:lpstr>PowerPoint Presentation</vt:lpstr>
      <vt:lpstr>CITES</vt:lpstr>
      <vt:lpstr>Tiger conservation in India</vt:lpstr>
      <vt:lpstr>NAMES OF THE RESERVES IN INDIA </vt:lpstr>
      <vt:lpstr>NAMES OF THE RESERVES IN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TIGER AND ITS CONSERVATION</dc:title>
  <dc:creator>VyomVarshaVinay</dc:creator>
  <cp:lastModifiedBy>VyomVarshaVinay</cp:lastModifiedBy>
  <cp:revision>26</cp:revision>
  <dcterms:created xsi:type="dcterms:W3CDTF">2018-07-26T05:47:12Z</dcterms:created>
  <dcterms:modified xsi:type="dcterms:W3CDTF">2018-07-26T12:43:14Z</dcterms:modified>
</cp:coreProperties>
</file>