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3D87BC-FF54-4E00-861A-65712C5157A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FFFAC7-4FFC-45A3-94FF-B2718225A380}">
      <dgm:prSet phldrT="[Text]"/>
      <dgm:spPr/>
      <dgm:t>
        <a:bodyPr/>
        <a:lstStyle/>
        <a:p>
          <a:r>
            <a:rPr lang="en-US" dirty="0"/>
            <a:t>LANDFORMS</a:t>
          </a:r>
        </a:p>
      </dgm:t>
    </dgm:pt>
    <dgm:pt modelId="{14647714-48AF-4E0C-97F0-9917C965C1E0}" type="parTrans" cxnId="{675CA0FB-2C28-479F-8CB1-96F9D193DF16}">
      <dgm:prSet/>
      <dgm:spPr/>
      <dgm:t>
        <a:bodyPr/>
        <a:lstStyle/>
        <a:p>
          <a:endParaRPr lang="en-US"/>
        </a:p>
      </dgm:t>
    </dgm:pt>
    <dgm:pt modelId="{BF60E3FD-B802-4A8D-98C3-6CD561ABEF0F}" type="sibTrans" cxnId="{675CA0FB-2C28-479F-8CB1-96F9D193DF16}">
      <dgm:prSet/>
      <dgm:spPr/>
      <dgm:t>
        <a:bodyPr/>
        <a:lstStyle/>
        <a:p>
          <a:endParaRPr lang="en-US"/>
        </a:p>
      </dgm:t>
    </dgm:pt>
    <dgm:pt modelId="{C0946C23-07DB-44F5-90A6-B225031867DF}" type="asst">
      <dgm:prSet phldrT="[Text]"/>
      <dgm:spPr/>
      <dgm:t>
        <a:bodyPr/>
        <a:lstStyle/>
        <a:p>
          <a:r>
            <a:rPr lang="en-US" dirty="0"/>
            <a:t>MOUNTAINS</a:t>
          </a:r>
        </a:p>
      </dgm:t>
    </dgm:pt>
    <dgm:pt modelId="{9F645EE4-2E68-43D2-B38A-3BED56CE5AED}" type="parTrans" cxnId="{C71E74F5-AA08-4650-A277-9C83FEBBFE80}">
      <dgm:prSet/>
      <dgm:spPr/>
      <dgm:t>
        <a:bodyPr/>
        <a:lstStyle/>
        <a:p>
          <a:endParaRPr lang="en-US"/>
        </a:p>
      </dgm:t>
    </dgm:pt>
    <dgm:pt modelId="{5401D0AD-7068-4D22-9889-1507A4F3B843}" type="sibTrans" cxnId="{C71E74F5-AA08-4650-A277-9C83FEBBFE80}">
      <dgm:prSet/>
      <dgm:spPr/>
      <dgm:t>
        <a:bodyPr/>
        <a:lstStyle/>
        <a:p>
          <a:endParaRPr lang="en-US"/>
        </a:p>
      </dgm:t>
    </dgm:pt>
    <dgm:pt modelId="{3A8D3C4B-AA2C-49EE-AF69-EFB3E2FB789E}">
      <dgm:prSet/>
      <dgm:spPr/>
      <dgm:t>
        <a:bodyPr/>
        <a:lstStyle/>
        <a:p>
          <a:r>
            <a:rPr lang="en-US" dirty="0"/>
            <a:t>FOLD MOUNTAIN</a:t>
          </a:r>
        </a:p>
      </dgm:t>
    </dgm:pt>
    <dgm:pt modelId="{0FF11909-C23D-4F4D-A042-3D44AD386F5F}" type="parTrans" cxnId="{F2D27D98-B1B8-4CC7-B85E-4D09D9F9ED74}">
      <dgm:prSet/>
      <dgm:spPr/>
      <dgm:t>
        <a:bodyPr/>
        <a:lstStyle/>
        <a:p>
          <a:endParaRPr lang="en-US"/>
        </a:p>
      </dgm:t>
    </dgm:pt>
    <dgm:pt modelId="{F7CDFE42-5B7B-4C41-A5AC-561E8065CC08}" type="sibTrans" cxnId="{F2D27D98-B1B8-4CC7-B85E-4D09D9F9ED74}">
      <dgm:prSet/>
      <dgm:spPr/>
      <dgm:t>
        <a:bodyPr/>
        <a:lstStyle/>
        <a:p>
          <a:endParaRPr lang="en-US"/>
        </a:p>
      </dgm:t>
    </dgm:pt>
    <dgm:pt modelId="{BD6D905B-00FF-4A38-B50A-ECC51B1F811C}">
      <dgm:prSet/>
      <dgm:spPr/>
      <dgm:t>
        <a:bodyPr/>
        <a:lstStyle/>
        <a:p>
          <a:r>
            <a:rPr lang="en-US" dirty="0"/>
            <a:t>VOLCANIC MOUNTAINS</a:t>
          </a:r>
        </a:p>
      </dgm:t>
    </dgm:pt>
    <dgm:pt modelId="{D1D637F5-6601-4F47-9B75-6310C4AA461E}" type="parTrans" cxnId="{FD0E4E8B-D826-484A-9FC3-EDA11CD1DB7B}">
      <dgm:prSet/>
      <dgm:spPr/>
      <dgm:t>
        <a:bodyPr/>
        <a:lstStyle/>
        <a:p>
          <a:endParaRPr lang="en-US"/>
        </a:p>
      </dgm:t>
    </dgm:pt>
    <dgm:pt modelId="{07B1965A-C485-4A10-8705-577C801DDCAF}" type="sibTrans" cxnId="{FD0E4E8B-D826-484A-9FC3-EDA11CD1DB7B}">
      <dgm:prSet/>
      <dgm:spPr/>
      <dgm:t>
        <a:bodyPr/>
        <a:lstStyle/>
        <a:p>
          <a:endParaRPr lang="en-US"/>
        </a:p>
      </dgm:t>
    </dgm:pt>
    <dgm:pt modelId="{A1A29FBF-95D4-4BBF-A10B-C860F4A7759D}">
      <dgm:prSet/>
      <dgm:spPr/>
      <dgm:t>
        <a:bodyPr/>
        <a:lstStyle/>
        <a:p>
          <a:r>
            <a:rPr lang="en-US" dirty="0"/>
            <a:t>BLOCK MOUNTAINS</a:t>
          </a:r>
        </a:p>
      </dgm:t>
    </dgm:pt>
    <dgm:pt modelId="{7B0AD6B7-2482-478A-BD65-3266C519A7F6}" type="parTrans" cxnId="{FE6BA69E-6C2A-4640-AD9F-2106662CB89D}">
      <dgm:prSet/>
      <dgm:spPr/>
      <dgm:t>
        <a:bodyPr/>
        <a:lstStyle/>
        <a:p>
          <a:endParaRPr lang="en-US"/>
        </a:p>
      </dgm:t>
    </dgm:pt>
    <dgm:pt modelId="{5B2B6E43-3EEE-4A37-977D-81A11CC4F7B8}" type="sibTrans" cxnId="{FE6BA69E-6C2A-4640-AD9F-2106662CB89D}">
      <dgm:prSet/>
      <dgm:spPr/>
      <dgm:t>
        <a:bodyPr/>
        <a:lstStyle/>
        <a:p>
          <a:endParaRPr lang="en-US"/>
        </a:p>
      </dgm:t>
    </dgm:pt>
    <dgm:pt modelId="{892A9B7E-A282-40FA-B194-1516261FDF18}">
      <dgm:prSet/>
      <dgm:spPr/>
      <dgm:t>
        <a:bodyPr/>
        <a:lstStyle/>
        <a:p>
          <a:r>
            <a:rPr lang="en-US" dirty="0"/>
            <a:t>FORMED BY FOLDING</a:t>
          </a:r>
        </a:p>
      </dgm:t>
    </dgm:pt>
    <dgm:pt modelId="{69A33DB8-E0F2-4984-BA1E-64945CBDB023}" type="parTrans" cxnId="{43E004F4-5D1A-400E-8D21-4A03C84078D5}">
      <dgm:prSet/>
      <dgm:spPr/>
    </dgm:pt>
    <dgm:pt modelId="{95D1C077-5E56-4BAF-8115-7E95D0712704}" type="sibTrans" cxnId="{43E004F4-5D1A-400E-8D21-4A03C84078D5}">
      <dgm:prSet/>
      <dgm:spPr/>
    </dgm:pt>
    <dgm:pt modelId="{F0914A40-AA0A-4688-BC49-582B53DC6776}">
      <dgm:prSet/>
      <dgm:spPr/>
      <dgm:t>
        <a:bodyPr/>
        <a:lstStyle/>
        <a:p>
          <a:r>
            <a:rPr lang="en-US" dirty="0"/>
            <a:t>FORMED BY VOLCANIC ERUPTION</a:t>
          </a:r>
        </a:p>
      </dgm:t>
    </dgm:pt>
    <dgm:pt modelId="{D9C6688F-3E06-463E-82D4-F7969D1CCEE3}" type="parTrans" cxnId="{75A898E5-99E8-40DD-9266-2541B148EDCC}">
      <dgm:prSet/>
      <dgm:spPr/>
    </dgm:pt>
    <dgm:pt modelId="{87B7B24E-B79E-4B61-815A-9D7FF1277D7F}" type="sibTrans" cxnId="{75A898E5-99E8-40DD-9266-2541B148EDCC}">
      <dgm:prSet/>
      <dgm:spPr/>
    </dgm:pt>
    <dgm:pt modelId="{7D912152-FA7A-478F-B91E-92656E713CD5}">
      <dgm:prSet/>
      <dgm:spPr/>
      <dgm:t>
        <a:bodyPr/>
        <a:lstStyle/>
        <a:p>
          <a:r>
            <a:rPr lang="en-US" dirty="0"/>
            <a:t>FORMED BY FAULTING</a:t>
          </a:r>
        </a:p>
      </dgm:t>
    </dgm:pt>
    <dgm:pt modelId="{A037C51B-513F-4AAB-A289-FB89988F7766}" type="parTrans" cxnId="{A5802E89-3AB9-40E9-BE04-6B6330763F33}">
      <dgm:prSet/>
      <dgm:spPr/>
    </dgm:pt>
    <dgm:pt modelId="{D46CC348-806F-4A09-AC26-AC8A0D61BF87}" type="sibTrans" cxnId="{A5802E89-3AB9-40E9-BE04-6B6330763F33}">
      <dgm:prSet/>
      <dgm:spPr/>
    </dgm:pt>
    <dgm:pt modelId="{DBB1EC3A-1FA4-4D92-BD82-12EBAA643719}" type="pres">
      <dgm:prSet presAssocID="{4D3D87BC-FF54-4E00-861A-65712C5157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CA45399-FEBD-472C-94C4-9B28BDB6C53E}" type="pres">
      <dgm:prSet presAssocID="{EDFFFAC7-4FFC-45A3-94FF-B2718225A380}" presName="hierRoot1" presStyleCnt="0">
        <dgm:presLayoutVars>
          <dgm:hierBranch val="init"/>
        </dgm:presLayoutVars>
      </dgm:prSet>
      <dgm:spPr/>
    </dgm:pt>
    <dgm:pt modelId="{C578B7C2-F0F4-4470-B823-951FC0CB7691}" type="pres">
      <dgm:prSet presAssocID="{EDFFFAC7-4FFC-45A3-94FF-B2718225A380}" presName="rootComposite1" presStyleCnt="0"/>
      <dgm:spPr/>
    </dgm:pt>
    <dgm:pt modelId="{7CA424F2-8175-45DE-A944-EE67E7229995}" type="pres">
      <dgm:prSet presAssocID="{EDFFFAC7-4FFC-45A3-94FF-B2718225A380}" presName="rootText1" presStyleLbl="node0" presStyleIdx="0" presStyleCnt="1">
        <dgm:presLayoutVars>
          <dgm:chPref val="3"/>
        </dgm:presLayoutVars>
      </dgm:prSet>
      <dgm:spPr/>
    </dgm:pt>
    <dgm:pt modelId="{F8BDF4E8-1071-468A-A43B-24CFDA9AF18A}" type="pres">
      <dgm:prSet presAssocID="{EDFFFAC7-4FFC-45A3-94FF-B2718225A380}" presName="rootConnector1" presStyleLbl="node1" presStyleIdx="0" presStyleCnt="0"/>
      <dgm:spPr/>
    </dgm:pt>
    <dgm:pt modelId="{A82B5CC0-4E28-4667-A431-F88AF58B28DB}" type="pres">
      <dgm:prSet presAssocID="{EDFFFAC7-4FFC-45A3-94FF-B2718225A380}" presName="hierChild2" presStyleCnt="0"/>
      <dgm:spPr/>
    </dgm:pt>
    <dgm:pt modelId="{2E34972C-6B45-41A5-B3BA-B7EDA6559F7F}" type="pres">
      <dgm:prSet presAssocID="{EDFFFAC7-4FFC-45A3-94FF-B2718225A380}" presName="hierChild3" presStyleCnt="0"/>
      <dgm:spPr/>
    </dgm:pt>
    <dgm:pt modelId="{694B3B50-837C-45F3-935F-8E1FFFFDDE8A}" type="pres">
      <dgm:prSet presAssocID="{9F645EE4-2E68-43D2-B38A-3BED56CE5AED}" presName="Name111" presStyleLbl="parChTrans1D2" presStyleIdx="0" presStyleCnt="1"/>
      <dgm:spPr/>
    </dgm:pt>
    <dgm:pt modelId="{6AB69C1A-CAB1-4D04-8806-FB5D6C2F8B2A}" type="pres">
      <dgm:prSet presAssocID="{C0946C23-07DB-44F5-90A6-B225031867DF}" presName="hierRoot3" presStyleCnt="0">
        <dgm:presLayoutVars>
          <dgm:hierBranch val="init"/>
        </dgm:presLayoutVars>
      </dgm:prSet>
      <dgm:spPr/>
    </dgm:pt>
    <dgm:pt modelId="{4563A42C-E25D-4C52-84A1-CC275F88431E}" type="pres">
      <dgm:prSet presAssocID="{C0946C23-07DB-44F5-90A6-B225031867DF}" presName="rootComposite3" presStyleCnt="0"/>
      <dgm:spPr/>
    </dgm:pt>
    <dgm:pt modelId="{096B0F09-B3A8-454C-B027-C5E5348EC35E}" type="pres">
      <dgm:prSet presAssocID="{C0946C23-07DB-44F5-90A6-B225031867DF}" presName="rootText3" presStyleLbl="asst1" presStyleIdx="0" presStyleCnt="1">
        <dgm:presLayoutVars>
          <dgm:chPref val="3"/>
        </dgm:presLayoutVars>
      </dgm:prSet>
      <dgm:spPr/>
    </dgm:pt>
    <dgm:pt modelId="{CA39ECD1-DF67-49EA-AC9D-0C980214CA4A}" type="pres">
      <dgm:prSet presAssocID="{C0946C23-07DB-44F5-90A6-B225031867DF}" presName="rootConnector3" presStyleLbl="asst1" presStyleIdx="0" presStyleCnt="1"/>
      <dgm:spPr/>
    </dgm:pt>
    <dgm:pt modelId="{4F2675A8-18D6-4868-B418-796DECB1831F}" type="pres">
      <dgm:prSet presAssocID="{C0946C23-07DB-44F5-90A6-B225031867DF}" presName="hierChild6" presStyleCnt="0"/>
      <dgm:spPr/>
    </dgm:pt>
    <dgm:pt modelId="{CAFD4418-0077-41AE-B307-3D93A14AC5EA}" type="pres">
      <dgm:prSet presAssocID="{D1D637F5-6601-4F47-9B75-6310C4AA461E}" presName="Name37" presStyleLbl="parChTrans1D3" presStyleIdx="0" presStyleCnt="5"/>
      <dgm:spPr/>
    </dgm:pt>
    <dgm:pt modelId="{988D026E-11D0-4A86-BD32-90895B43CA54}" type="pres">
      <dgm:prSet presAssocID="{BD6D905B-00FF-4A38-B50A-ECC51B1F811C}" presName="hierRoot2" presStyleCnt="0">
        <dgm:presLayoutVars>
          <dgm:hierBranch val="init"/>
        </dgm:presLayoutVars>
      </dgm:prSet>
      <dgm:spPr/>
    </dgm:pt>
    <dgm:pt modelId="{93FB60FB-5C3B-429A-873E-1F58099BFE05}" type="pres">
      <dgm:prSet presAssocID="{BD6D905B-00FF-4A38-B50A-ECC51B1F811C}" presName="rootComposite" presStyleCnt="0"/>
      <dgm:spPr/>
    </dgm:pt>
    <dgm:pt modelId="{D9B508B9-1D94-479D-AE53-0A93D3D9510C}" type="pres">
      <dgm:prSet presAssocID="{BD6D905B-00FF-4A38-B50A-ECC51B1F811C}" presName="rootText" presStyleLbl="node3" presStyleIdx="0" presStyleCnt="5" custLinFactNeighborX="23130" custLinFactNeighborY="19478">
        <dgm:presLayoutVars>
          <dgm:chPref val="3"/>
        </dgm:presLayoutVars>
      </dgm:prSet>
      <dgm:spPr/>
    </dgm:pt>
    <dgm:pt modelId="{BBF290A2-B486-4E3A-A015-1AA3EA397D04}" type="pres">
      <dgm:prSet presAssocID="{BD6D905B-00FF-4A38-B50A-ECC51B1F811C}" presName="rootConnector" presStyleLbl="node3" presStyleIdx="0" presStyleCnt="5"/>
      <dgm:spPr/>
    </dgm:pt>
    <dgm:pt modelId="{9F6BAD68-88FA-48E0-8506-76B4A13F1A6B}" type="pres">
      <dgm:prSet presAssocID="{BD6D905B-00FF-4A38-B50A-ECC51B1F811C}" presName="hierChild4" presStyleCnt="0"/>
      <dgm:spPr/>
    </dgm:pt>
    <dgm:pt modelId="{BA740464-B04E-47D7-AB2B-EC81428D01A6}" type="pres">
      <dgm:prSet presAssocID="{BD6D905B-00FF-4A38-B50A-ECC51B1F811C}" presName="hierChild5" presStyleCnt="0"/>
      <dgm:spPr/>
    </dgm:pt>
    <dgm:pt modelId="{CEF0F213-4921-4465-AAD6-11458CD2009D}" type="pres">
      <dgm:prSet presAssocID="{D9C6688F-3E06-463E-82D4-F7969D1CCEE3}" presName="Name37" presStyleLbl="parChTrans1D3" presStyleIdx="1" presStyleCnt="5"/>
      <dgm:spPr/>
    </dgm:pt>
    <dgm:pt modelId="{6EC276E3-6604-4201-8398-86B5FBE0826A}" type="pres">
      <dgm:prSet presAssocID="{F0914A40-AA0A-4688-BC49-582B53DC6776}" presName="hierRoot2" presStyleCnt="0">
        <dgm:presLayoutVars>
          <dgm:hierBranch val="init"/>
        </dgm:presLayoutVars>
      </dgm:prSet>
      <dgm:spPr/>
    </dgm:pt>
    <dgm:pt modelId="{CAA3857C-128E-4A46-B204-2D0F1B4FF3D6}" type="pres">
      <dgm:prSet presAssocID="{F0914A40-AA0A-4688-BC49-582B53DC6776}" presName="rootComposite" presStyleCnt="0"/>
      <dgm:spPr/>
    </dgm:pt>
    <dgm:pt modelId="{383354DA-C8EA-4880-915E-6B44136F5826}" type="pres">
      <dgm:prSet presAssocID="{F0914A40-AA0A-4688-BC49-582B53DC6776}" presName="rootText" presStyleLbl="node3" presStyleIdx="1" presStyleCnt="5" custLinFactY="-9584" custLinFactNeighborX="-98323" custLinFactNeighborY="-100000">
        <dgm:presLayoutVars>
          <dgm:chPref val="3"/>
        </dgm:presLayoutVars>
      </dgm:prSet>
      <dgm:spPr/>
    </dgm:pt>
    <dgm:pt modelId="{DCBA1BAB-75A3-41E8-B51A-A3B80FF41E87}" type="pres">
      <dgm:prSet presAssocID="{F0914A40-AA0A-4688-BC49-582B53DC6776}" presName="rootConnector" presStyleLbl="node3" presStyleIdx="1" presStyleCnt="5"/>
      <dgm:spPr/>
    </dgm:pt>
    <dgm:pt modelId="{EF5D1D88-EE7E-49E1-A226-5FE966D14B39}" type="pres">
      <dgm:prSet presAssocID="{F0914A40-AA0A-4688-BC49-582B53DC6776}" presName="hierChild4" presStyleCnt="0"/>
      <dgm:spPr/>
    </dgm:pt>
    <dgm:pt modelId="{2E67F524-8903-4570-8443-90B9BBAB8EC0}" type="pres">
      <dgm:prSet presAssocID="{F0914A40-AA0A-4688-BC49-582B53DC6776}" presName="hierChild5" presStyleCnt="0"/>
      <dgm:spPr/>
    </dgm:pt>
    <dgm:pt modelId="{8793E9D1-523C-45A1-97F4-EA82B116B6E3}" type="pres">
      <dgm:prSet presAssocID="{0FF11909-C23D-4F4D-A042-3D44AD386F5F}" presName="Name37" presStyleLbl="parChTrans1D3" presStyleIdx="2" presStyleCnt="5"/>
      <dgm:spPr/>
    </dgm:pt>
    <dgm:pt modelId="{C2209458-F4A7-43E8-AE9E-0B4F0C323A97}" type="pres">
      <dgm:prSet presAssocID="{3A8D3C4B-AA2C-49EE-AF69-EFB3E2FB789E}" presName="hierRoot2" presStyleCnt="0">
        <dgm:presLayoutVars>
          <dgm:hierBranch val="init"/>
        </dgm:presLayoutVars>
      </dgm:prSet>
      <dgm:spPr/>
    </dgm:pt>
    <dgm:pt modelId="{FE96A13C-62B3-4937-8BA5-37DE61441975}" type="pres">
      <dgm:prSet presAssocID="{3A8D3C4B-AA2C-49EE-AF69-EFB3E2FB789E}" presName="rootComposite" presStyleCnt="0"/>
      <dgm:spPr/>
    </dgm:pt>
    <dgm:pt modelId="{464FFA6E-5E0B-42C2-9414-9042D87DD815}" type="pres">
      <dgm:prSet presAssocID="{3A8D3C4B-AA2C-49EE-AF69-EFB3E2FB789E}" presName="rootText" presStyleLbl="node3" presStyleIdx="2" presStyleCnt="5" custLinFactX="-123815" custLinFactY="-100000" custLinFactNeighborX="-200000" custLinFactNeighborY="-104434">
        <dgm:presLayoutVars>
          <dgm:chPref val="3"/>
        </dgm:presLayoutVars>
      </dgm:prSet>
      <dgm:spPr/>
    </dgm:pt>
    <dgm:pt modelId="{F14521ED-C083-490F-BD60-C0C6C3115187}" type="pres">
      <dgm:prSet presAssocID="{3A8D3C4B-AA2C-49EE-AF69-EFB3E2FB789E}" presName="rootConnector" presStyleLbl="node3" presStyleIdx="2" presStyleCnt="5"/>
      <dgm:spPr/>
    </dgm:pt>
    <dgm:pt modelId="{753EE108-C4AB-4C7A-AB01-C999A8F4B77C}" type="pres">
      <dgm:prSet presAssocID="{3A8D3C4B-AA2C-49EE-AF69-EFB3E2FB789E}" presName="hierChild4" presStyleCnt="0"/>
      <dgm:spPr/>
    </dgm:pt>
    <dgm:pt modelId="{625A9509-BF0C-424D-ABFD-B553E35BB2A3}" type="pres">
      <dgm:prSet presAssocID="{69A33DB8-E0F2-4984-BA1E-64945CBDB023}" presName="Name37" presStyleLbl="parChTrans1D4" presStyleIdx="0" presStyleCnt="1"/>
      <dgm:spPr/>
    </dgm:pt>
    <dgm:pt modelId="{7DDFB4D3-5000-4F02-B2F6-F866CD043ED4}" type="pres">
      <dgm:prSet presAssocID="{892A9B7E-A282-40FA-B194-1516261FDF18}" presName="hierRoot2" presStyleCnt="0">
        <dgm:presLayoutVars>
          <dgm:hierBranch val="init"/>
        </dgm:presLayoutVars>
      </dgm:prSet>
      <dgm:spPr/>
    </dgm:pt>
    <dgm:pt modelId="{F1B91710-DD64-4549-92EE-8B34B89CF920}" type="pres">
      <dgm:prSet presAssocID="{892A9B7E-A282-40FA-B194-1516261FDF18}" presName="rootComposite" presStyleCnt="0"/>
      <dgm:spPr/>
    </dgm:pt>
    <dgm:pt modelId="{24C845B7-C27C-4D5A-B56E-E6D58B33A7C4}" type="pres">
      <dgm:prSet presAssocID="{892A9B7E-A282-40FA-B194-1516261FDF18}" presName="rootText" presStyleLbl="node4" presStyleIdx="0" presStyleCnt="1">
        <dgm:presLayoutVars>
          <dgm:chPref val="3"/>
        </dgm:presLayoutVars>
      </dgm:prSet>
      <dgm:spPr/>
    </dgm:pt>
    <dgm:pt modelId="{5F956DDD-E443-4BAB-973B-D8AD5A0AEC5F}" type="pres">
      <dgm:prSet presAssocID="{892A9B7E-A282-40FA-B194-1516261FDF18}" presName="rootConnector" presStyleLbl="node4" presStyleIdx="0" presStyleCnt="1"/>
      <dgm:spPr/>
    </dgm:pt>
    <dgm:pt modelId="{81602D71-35CF-43AA-A3F4-3ED1D57674CB}" type="pres">
      <dgm:prSet presAssocID="{892A9B7E-A282-40FA-B194-1516261FDF18}" presName="hierChild4" presStyleCnt="0"/>
      <dgm:spPr/>
    </dgm:pt>
    <dgm:pt modelId="{211CA894-6C74-4A4D-9B92-504D0349C3F1}" type="pres">
      <dgm:prSet presAssocID="{892A9B7E-A282-40FA-B194-1516261FDF18}" presName="hierChild5" presStyleCnt="0"/>
      <dgm:spPr/>
    </dgm:pt>
    <dgm:pt modelId="{FB479B6D-2FEF-4738-879A-7068DFFB94EC}" type="pres">
      <dgm:prSet presAssocID="{3A8D3C4B-AA2C-49EE-AF69-EFB3E2FB789E}" presName="hierChild5" presStyleCnt="0"/>
      <dgm:spPr/>
    </dgm:pt>
    <dgm:pt modelId="{5E273F06-9E86-4E1E-9600-BFE1EB381FB3}" type="pres">
      <dgm:prSet presAssocID="{A037C51B-513F-4AAB-A289-FB89988F7766}" presName="Name37" presStyleLbl="parChTrans1D3" presStyleIdx="3" presStyleCnt="5"/>
      <dgm:spPr/>
    </dgm:pt>
    <dgm:pt modelId="{EC64B59F-CDD6-4B36-ACCC-0D88BA72411D}" type="pres">
      <dgm:prSet presAssocID="{7D912152-FA7A-478F-B91E-92656E713CD5}" presName="hierRoot2" presStyleCnt="0">
        <dgm:presLayoutVars>
          <dgm:hierBranch val="init"/>
        </dgm:presLayoutVars>
      </dgm:prSet>
      <dgm:spPr/>
    </dgm:pt>
    <dgm:pt modelId="{9849F69F-3963-44F2-8994-8FC3B6C33E8B}" type="pres">
      <dgm:prSet presAssocID="{7D912152-FA7A-478F-B91E-92656E713CD5}" presName="rootComposite" presStyleCnt="0"/>
      <dgm:spPr/>
    </dgm:pt>
    <dgm:pt modelId="{F1E35012-19CD-4695-AAC2-1C8B75CE9FE7}" type="pres">
      <dgm:prSet presAssocID="{7D912152-FA7A-478F-B91E-92656E713CD5}" presName="rootText" presStyleLbl="node3" presStyleIdx="3" presStyleCnt="5" custLinFactX="-24686" custLinFactY="-100000" custLinFactNeighborX="-100000" custLinFactNeighborY="-183901">
        <dgm:presLayoutVars>
          <dgm:chPref val="3"/>
        </dgm:presLayoutVars>
      </dgm:prSet>
      <dgm:spPr/>
    </dgm:pt>
    <dgm:pt modelId="{A041ECF6-A834-4ADB-A65A-D947DDAF3432}" type="pres">
      <dgm:prSet presAssocID="{7D912152-FA7A-478F-B91E-92656E713CD5}" presName="rootConnector" presStyleLbl="node3" presStyleIdx="3" presStyleCnt="5"/>
      <dgm:spPr/>
    </dgm:pt>
    <dgm:pt modelId="{972338A4-C27E-40CA-9A67-1F5C136E1937}" type="pres">
      <dgm:prSet presAssocID="{7D912152-FA7A-478F-B91E-92656E713CD5}" presName="hierChild4" presStyleCnt="0"/>
      <dgm:spPr/>
    </dgm:pt>
    <dgm:pt modelId="{A781C351-4DE6-4B00-8E8F-E8291D8A9834}" type="pres">
      <dgm:prSet presAssocID="{7D912152-FA7A-478F-B91E-92656E713CD5}" presName="hierChild5" presStyleCnt="0"/>
      <dgm:spPr/>
    </dgm:pt>
    <dgm:pt modelId="{BE292F1E-17DD-4E0D-8925-19F1B3B5326D}" type="pres">
      <dgm:prSet presAssocID="{7B0AD6B7-2482-478A-BD65-3266C519A7F6}" presName="Name37" presStyleLbl="parChTrans1D3" presStyleIdx="4" presStyleCnt="5"/>
      <dgm:spPr/>
    </dgm:pt>
    <dgm:pt modelId="{C26C1D22-5BAB-477B-A230-5300DD05FCB9}" type="pres">
      <dgm:prSet presAssocID="{A1A29FBF-95D4-4BBF-A10B-C860F4A7759D}" presName="hierRoot2" presStyleCnt="0">
        <dgm:presLayoutVars>
          <dgm:hierBranch val="init"/>
        </dgm:presLayoutVars>
      </dgm:prSet>
      <dgm:spPr/>
    </dgm:pt>
    <dgm:pt modelId="{E76D6214-5868-4114-A6BA-0E404F347479}" type="pres">
      <dgm:prSet presAssocID="{A1A29FBF-95D4-4BBF-A10B-C860F4A7759D}" presName="rootComposite" presStyleCnt="0"/>
      <dgm:spPr/>
    </dgm:pt>
    <dgm:pt modelId="{82330414-E616-4A60-9EC1-6CF52D35721D}" type="pres">
      <dgm:prSet presAssocID="{A1A29FBF-95D4-4BBF-A10B-C860F4A7759D}" presName="rootText" presStyleLbl="node3" presStyleIdx="4" presStyleCnt="5" custLinFactX="-27637" custLinFactY="-100000" custLinFactNeighborX="-100000" custLinFactNeighborY="-184767">
        <dgm:presLayoutVars>
          <dgm:chPref val="3"/>
        </dgm:presLayoutVars>
      </dgm:prSet>
      <dgm:spPr/>
    </dgm:pt>
    <dgm:pt modelId="{2E03A3B5-7258-4134-A668-C465429F54B0}" type="pres">
      <dgm:prSet presAssocID="{A1A29FBF-95D4-4BBF-A10B-C860F4A7759D}" presName="rootConnector" presStyleLbl="node3" presStyleIdx="4" presStyleCnt="5"/>
      <dgm:spPr/>
    </dgm:pt>
    <dgm:pt modelId="{5AA3DB49-23B0-4C5A-B144-DD46B98DFADD}" type="pres">
      <dgm:prSet presAssocID="{A1A29FBF-95D4-4BBF-A10B-C860F4A7759D}" presName="hierChild4" presStyleCnt="0"/>
      <dgm:spPr/>
    </dgm:pt>
    <dgm:pt modelId="{885BD765-6001-4974-85DD-1CC7D0657D9A}" type="pres">
      <dgm:prSet presAssocID="{A1A29FBF-95D4-4BBF-A10B-C860F4A7759D}" presName="hierChild5" presStyleCnt="0"/>
      <dgm:spPr/>
    </dgm:pt>
    <dgm:pt modelId="{869A05FE-CAB0-4DE2-A41F-FEA9232DDF25}" type="pres">
      <dgm:prSet presAssocID="{C0946C23-07DB-44F5-90A6-B225031867DF}" presName="hierChild7" presStyleCnt="0"/>
      <dgm:spPr/>
    </dgm:pt>
  </dgm:ptLst>
  <dgm:cxnLst>
    <dgm:cxn modelId="{9BB64902-F55B-4C10-AD33-7F7A1F761919}" type="presOf" srcId="{69A33DB8-E0F2-4984-BA1E-64945CBDB023}" destId="{625A9509-BF0C-424D-ABFD-B553E35BB2A3}" srcOrd="0" destOrd="0" presId="urn:microsoft.com/office/officeart/2005/8/layout/orgChart1"/>
    <dgm:cxn modelId="{5D325502-626A-4A17-9F3D-57E84F37F217}" type="presOf" srcId="{7B0AD6B7-2482-478A-BD65-3266C519A7F6}" destId="{BE292F1E-17DD-4E0D-8925-19F1B3B5326D}" srcOrd="0" destOrd="0" presId="urn:microsoft.com/office/officeart/2005/8/layout/orgChart1"/>
    <dgm:cxn modelId="{5B2CF404-C3BC-476B-B48E-8591CED395A6}" type="presOf" srcId="{EDFFFAC7-4FFC-45A3-94FF-B2718225A380}" destId="{7CA424F2-8175-45DE-A944-EE67E7229995}" srcOrd="0" destOrd="0" presId="urn:microsoft.com/office/officeart/2005/8/layout/orgChart1"/>
    <dgm:cxn modelId="{16F37A09-B4B6-47EB-9291-F0B5BDC93E5B}" type="presOf" srcId="{3A8D3C4B-AA2C-49EE-AF69-EFB3E2FB789E}" destId="{F14521ED-C083-490F-BD60-C0C6C3115187}" srcOrd="1" destOrd="0" presId="urn:microsoft.com/office/officeart/2005/8/layout/orgChart1"/>
    <dgm:cxn modelId="{D9367C1B-FA31-4D78-84AC-6E806BE49209}" type="presOf" srcId="{3A8D3C4B-AA2C-49EE-AF69-EFB3E2FB789E}" destId="{464FFA6E-5E0B-42C2-9414-9042D87DD815}" srcOrd="0" destOrd="0" presId="urn:microsoft.com/office/officeart/2005/8/layout/orgChart1"/>
    <dgm:cxn modelId="{21679F20-F254-4284-B318-924763AB5522}" type="presOf" srcId="{892A9B7E-A282-40FA-B194-1516261FDF18}" destId="{24C845B7-C27C-4D5A-B56E-E6D58B33A7C4}" srcOrd="0" destOrd="0" presId="urn:microsoft.com/office/officeart/2005/8/layout/orgChart1"/>
    <dgm:cxn modelId="{9B244021-A440-4B6C-999E-CC1C635B6BBC}" type="presOf" srcId="{A1A29FBF-95D4-4BBF-A10B-C860F4A7759D}" destId="{2E03A3B5-7258-4134-A668-C465429F54B0}" srcOrd="1" destOrd="0" presId="urn:microsoft.com/office/officeart/2005/8/layout/orgChart1"/>
    <dgm:cxn modelId="{F2304936-1976-450D-8D78-9D3B19D5120E}" type="presOf" srcId="{C0946C23-07DB-44F5-90A6-B225031867DF}" destId="{096B0F09-B3A8-454C-B027-C5E5348EC35E}" srcOrd="0" destOrd="0" presId="urn:microsoft.com/office/officeart/2005/8/layout/orgChart1"/>
    <dgm:cxn modelId="{8483355C-93EA-42CE-9D57-07895D1941F4}" type="presOf" srcId="{EDFFFAC7-4FFC-45A3-94FF-B2718225A380}" destId="{F8BDF4E8-1071-468A-A43B-24CFDA9AF18A}" srcOrd="1" destOrd="0" presId="urn:microsoft.com/office/officeart/2005/8/layout/orgChart1"/>
    <dgm:cxn modelId="{60363642-A5A9-4017-9F3C-FF6E98608654}" type="presOf" srcId="{BD6D905B-00FF-4A38-B50A-ECC51B1F811C}" destId="{D9B508B9-1D94-479D-AE53-0A93D3D9510C}" srcOrd="0" destOrd="0" presId="urn:microsoft.com/office/officeart/2005/8/layout/orgChart1"/>
    <dgm:cxn modelId="{3534D449-9147-4127-998F-8E3A50AD27DA}" type="presOf" srcId="{0FF11909-C23D-4F4D-A042-3D44AD386F5F}" destId="{8793E9D1-523C-45A1-97F4-EA82B116B6E3}" srcOrd="0" destOrd="0" presId="urn:microsoft.com/office/officeart/2005/8/layout/orgChart1"/>
    <dgm:cxn modelId="{B12E656C-A024-4A87-B18C-443BE9EC876B}" type="presOf" srcId="{7D912152-FA7A-478F-B91E-92656E713CD5}" destId="{A041ECF6-A834-4ADB-A65A-D947DDAF3432}" srcOrd="1" destOrd="0" presId="urn:microsoft.com/office/officeart/2005/8/layout/orgChart1"/>
    <dgm:cxn modelId="{FBB45973-7FF8-4265-BD05-90ED274994FB}" type="presOf" srcId="{BD6D905B-00FF-4A38-B50A-ECC51B1F811C}" destId="{BBF290A2-B486-4E3A-A015-1AA3EA397D04}" srcOrd="1" destOrd="0" presId="urn:microsoft.com/office/officeart/2005/8/layout/orgChart1"/>
    <dgm:cxn modelId="{59734286-D3E4-4355-9C2D-0E870AE7A3A0}" type="presOf" srcId="{892A9B7E-A282-40FA-B194-1516261FDF18}" destId="{5F956DDD-E443-4BAB-973B-D8AD5A0AEC5F}" srcOrd="1" destOrd="0" presId="urn:microsoft.com/office/officeart/2005/8/layout/orgChart1"/>
    <dgm:cxn modelId="{01C72D89-563D-456E-9CC9-2108F11B8B89}" type="presOf" srcId="{4D3D87BC-FF54-4E00-861A-65712C5157A1}" destId="{DBB1EC3A-1FA4-4D92-BD82-12EBAA643719}" srcOrd="0" destOrd="0" presId="urn:microsoft.com/office/officeart/2005/8/layout/orgChart1"/>
    <dgm:cxn modelId="{A5802E89-3AB9-40E9-BE04-6B6330763F33}" srcId="{C0946C23-07DB-44F5-90A6-B225031867DF}" destId="{7D912152-FA7A-478F-B91E-92656E713CD5}" srcOrd="3" destOrd="0" parTransId="{A037C51B-513F-4AAB-A289-FB89988F7766}" sibTransId="{D46CC348-806F-4A09-AC26-AC8A0D61BF87}"/>
    <dgm:cxn modelId="{FBF54889-9463-4430-A29C-3D0F06D4BEAE}" type="presOf" srcId="{D9C6688F-3E06-463E-82D4-F7969D1CCEE3}" destId="{CEF0F213-4921-4465-AAD6-11458CD2009D}" srcOrd="0" destOrd="0" presId="urn:microsoft.com/office/officeart/2005/8/layout/orgChart1"/>
    <dgm:cxn modelId="{FD0E4E8B-D826-484A-9FC3-EDA11CD1DB7B}" srcId="{C0946C23-07DB-44F5-90A6-B225031867DF}" destId="{BD6D905B-00FF-4A38-B50A-ECC51B1F811C}" srcOrd="0" destOrd="0" parTransId="{D1D637F5-6601-4F47-9B75-6310C4AA461E}" sibTransId="{07B1965A-C485-4A10-8705-577C801DDCAF}"/>
    <dgm:cxn modelId="{C390F98B-672E-420C-AB32-4A2E01CC45A3}" type="presOf" srcId="{A037C51B-513F-4AAB-A289-FB89988F7766}" destId="{5E273F06-9E86-4E1E-9600-BFE1EB381FB3}" srcOrd="0" destOrd="0" presId="urn:microsoft.com/office/officeart/2005/8/layout/orgChart1"/>
    <dgm:cxn modelId="{30C1D897-D3A4-46E2-BE55-A52137FE6516}" type="presOf" srcId="{D1D637F5-6601-4F47-9B75-6310C4AA461E}" destId="{CAFD4418-0077-41AE-B307-3D93A14AC5EA}" srcOrd="0" destOrd="0" presId="urn:microsoft.com/office/officeart/2005/8/layout/orgChart1"/>
    <dgm:cxn modelId="{F2D27D98-B1B8-4CC7-B85E-4D09D9F9ED74}" srcId="{C0946C23-07DB-44F5-90A6-B225031867DF}" destId="{3A8D3C4B-AA2C-49EE-AF69-EFB3E2FB789E}" srcOrd="2" destOrd="0" parTransId="{0FF11909-C23D-4F4D-A042-3D44AD386F5F}" sibTransId="{F7CDFE42-5B7B-4C41-A5AC-561E8065CC08}"/>
    <dgm:cxn modelId="{FE6BA69E-6C2A-4640-AD9F-2106662CB89D}" srcId="{C0946C23-07DB-44F5-90A6-B225031867DF}" destId="{A1A29FBF-95D4-4BBF-A10B-C860F4A7759D}" srcOrd="4" destOrd="0" parTransId="{7B0AD6B7-2482-478A-BD65-3266C519A7F6}" sibTransId="{5B2B6E43-3EEE-4A37-977D-81A11CC4F7B8}"/>
    <dgm:cxn modelId="{4D2323E1-D47D-4CD6-8D09-793B75F9BDB9}" type="presOf" srcId="{C0946C23-07DB-44F5-90A6-B225031867DF}" destId="{CA39ECD1-DF67-49EA-AC9D-0C980214CA4A}" srcOrd="1" destOrd="0" presId="urn:microsoft.com/office/officeart/2005/8/layout/orgChart1"/>
    <dgm:cxn modelId="{A0D746E2-B863-4FA4-9A8F-5EF0C9DD59AD}" type="presOf" srcId="{A1A29FBF-95D4-4BBF-A10B-C860F4A7759D}" destId="{82330414-E616-4A60-9EC1-6CF52D35721D}" srcOrd="0" destOrd="0" presId="urn:microsoft.com/office/officeart/2005/8/layout/orgChart1"/>
    <dgm:cxn modelId="{75A898E5-99E8-40DD-9266-2541B148EDCC}" srcId="{C0946C23-07DB-44F5-90A6-B225031867DF}" destId="{F0914A40-AA0A-4688-BC49-582B53DC6776}" srcOrd="1" destOrd="0" parTransId="{D9C6688F-3E06-463E-82D4-F7969D1CCEE3}" sibTransId="{87B7B24E-B79E-4B61-815A-9D7FF1277D7F}"/>
    <dgm:cxn modelId="{20767EE7-F414-41A0-8537-40F95520C69D}" type="presOf" srcId="{9F645EE4-2E68-43D2-B38A-3BED56CE5AED}" destId="{694B3B50-837C-45F3-935F-8E1FFFFDDE8A}" srcOrd="0" destOrd="0" presId="urn:microsoft.com/office/officeart/2005/8/layout/orgChart1"/>
    <dgm:cxn modelId="{43E004F4-5D1A-400E-8D21-4A03C84078D5}" srcId="{3A8D3C4B-AA2C-49EE-AF69-EFB3E2FB789E}" destId="{892A9B7E-A282-40FA-B194-1516261FDF18}" srcOrd="0" destOrd="0" parTransId="{69A33DB8-E0F2-4984-BA1E-64945CBDB023}" sibTransId="{95D1C077-5E56-4BAF-8115-7E95D0712704}"/>
    <dgm:cxn modelId="{C71E74F5-AA08-4650-A277-9C83FEBBFE80}" srcId="{EDFFFAC7-4FFC-45A3-94FF-B2718225A380}" destId="{C0946C23-07DB-44F5-90A6-B225031867DF}" srcOrd="0" destOrd="0" parTransId="{9F645EE4-2E68-43D2-B38A-3BED56CE5AED}" sibTransId="{5401D0AD-7068-4D22-9889-1507A4F3B843}"/>
    <dgm:cxn modelId="{8E5F24F7-1610-4C19-AC63-1F662C6CEDF3}" type="presOf" srcId="{7D912152-FA7A-478F-B91E-92656E713CD5}" destId="{F1E35012-19CD-4695-AAC2-1C8B75CE9FE7}" srcOrd="0" destOrd="0" presId="urn:microsoft.com/office/officeart/2005/8/layout/orgChart1"/>
    <dgm:cxn modelId="{136AA7FA-92E1-4349-A3AF-FC852ECCEC1C}" type="presOf" srcId="{F0914A40-AA0A-4688-BC49-582B53DC6776}" destId="{DCBA1BAB-75A3-41E8-B51A-A3B80FF41E87}" srcOrd="1" destOrd="0" presId="urn:microsoft.com/office/officeart/2005/8/layout/orgChart1"/>
    <dgm:cxn modelId="{D30A58FB-27D9-43FE-8D51-BAB0AC186221}" type="presOf" srcId="{F0914A40-AA0A-4688-BC49-582B53DC6776}" destId="{383354DA-C8EA-4880-915E-6B44136F5826}" srcOrd="0" destOrd="0" presId="urn:microsoft.com/office/officeart/2005/8/layout/orgChart1"/>
    <dgm:cxn modelId="{675CA0FB-2C28-479F-8CB1-96F9D193DF16}" srcId="{4D3D87BC-FF54-4E00-861A-65712C5157A1}" destId="{EDFFFAC7-4FFC-45A3-94FF-B2718225A380}" srcOrd="0" destOrd="0" parTransId="{14647714-48AF-4E0C-97F0-9917C965C1E0}" sibTransId="{BF60E3FD-B802-4A8D-98C3-6CD561ABEF0F}"/>
    <dgm:cxn modelId="{C6CC38FC-5995-4767-BC82-A87792D193C5}" type="presParOf" srcId="{DBB1EC3A-1FA4-4D92-BD82-12EBAA643719}" destId="{FCA45399-FEBD-472C-94C4-9B28BDB6C53E}" srcOrd="0" destOrd="0" presId="urn:microsoft.com/office/officeart/2005/8/layout/orgChart1"/>
    <dgm:cxn modelId="{F17CE9A6-E0AE-4338-A489-572D126163ED}" type="presParOf" srcId="{FCA45399-FEBD-472C-94C4-9B28BDB6C53E}" destId="{C578B7C2-F0F4-4470-B823-951FC0CB7691}" srcOrd="0" destOrd="0" presId="urn:microsoft.com/office/officeart/2005/8/layout/orgChart1"/>
    <dgm:cxn modelId="{C603ADCB-2092-4451-B43A-E80C772F87D6}" type="presParOf" srcId="{C578B7C2-F0F4-4470-B823-951FC0CB7691}" destId="{7CA424F2-8175-45DE-A944-EE67E7229995}" srcOrd="0" destOrd="0" presId="urn:microsoft.com/office/officeart/2005/8/layout/orgChart1"/>
    <dgm:cxn modelId="{501A0BA5-0985-4F40-917C-AF4E69812543}" type="presParOf" srcId="{C578B7C2-F0F4-4470-B823-951FC0CB7691}" destId="{F8BDF4E8-1071-468A-A43B-24CFDA9AF18A}" srcOrd="1" destOrd="0" presId="urn:microsoft.com/office/officeart/2005/8/layout/orgChart1"/>
    <dgm:cxn modelId="{AE6A4211-3B93-4CB3-B1E9-7122B6F4845A}" type="presParOf" srcId="{FCA45399-FEBD-472C-94C4-9B28BDB6C53E}" destId="{A82B5CC0-4E28-4667-A431-F88AF58B28DB}" srcOrd="1" destOrd="0" presId="urn:microsoft.com/office/officeart/2005/8/layout/orgChart1"/>
    <dgm:cxn modelId="{68F94ECE-6D09-4C37-B7B4-E8E5361404D7}" type="presParOf" srcId="{FCA45399-FEBD-472C-94C4-9B28BDB6C53E}" destId="{2E34972C-6B45-41A5-B3BA-B7EDA6559F7F}" srcOrd="2" destOrd="0" presId="urn:microsoft.com/office/officeart/2005/8/layout/orgChart1"/>
    <dgm:cxn modelId="{10B824CB-298D-42CE-9EC4-316423DEDB0B}" type="presParOf" srcId="{2E34972C-6B45-41A5-B3BA-B7EDA6559F7F}" destId="{694B3B50-837C-45F3-935F-8E1FFFFDDE8A}" srcOrd="0" destOrd="0" presId="urn:microsoft.com/office/officeart/2005/8/layout/orgChart1"/>
    <dgm:cxn modelId="{03F33A38-79FB-4963-AADB-1434297B8278}" type="presParOf" srcId="{2E34972C-6B45-41A5-B3BA-B7EDA6559F7F}" destId="{6AB69C1A-CAB1-4D04-8806-FB5D6C2F8B2A}" srcOrd="1" destOrd="0" presId="urn:microsoft.com/office/officeart/2005/8/layout/orgChart1"/>
    <dgm:cxn modelId="{1FB8A59E-337D-4314-8ED4-314E1E1F4173}" type="presParOf" srcId="{6AB69C1A-CAB1-4D04-8806-FB5D6C2F8B2A}" destId="{4563A42C-E25D-4C52-84A1-CC275F88431E}" srcOrd="0" destOrd="0" presId="urn:microsoft.com/office/officeart/2005/8/layout/orgChart1"/>
    <dgm:cxn modelId="{DE19716E-4E7A-4422-9247-12A9A35A564C}" type="presParOf" srcId="{4563A42C-E25D-4C52-84A1-CC275F88431E}" destId="{096B0F09-B3A8-454C-B027-C5E5348EC35E}" srcOrd="0" destOrd="0" presId="urn:microsoft.com/office/officeart/2005/8/layout/orgChart1"/>
    <dgm:cxn modelId="{5B906150-8954-4C62-8FCF-5A93ABC9938E}" type="presParOf" srcId="{4563A42C-E25D-4C52-84A1-CC275F88431E}" destId="{CA39ECD1-DF67-49EA-AC9D-0C980214CA4A}" srcOrd="1" destOrd="0" presId="urn:microsoft.com/office/officeart/2005/8/layout/orgChart1"/>
    <dgm:cxn modelId="{415382E2-3E51-4346-A81E-788233C02ED6}" type="presParOf" srcId="{6AB69C1A-CAB1-4D04-8806-FB5D6C2F8B2A}" destId="{4F2675A8-18D6-4868-B418-796DECB1831F}" srcOrd="1" destOrd="0" presId="urn:microsoft.com/office/officeart/2005/8/layout/orgChart1"/>
    <dgm:cxn modelId="{8A028E50-28F0-462E-8804-67C269A22F6D}" type="presParOf" srcId="{4F2675A8-18D6-4868-B418-796DECB1831F}" destId="{CAFD4418-0077-41AE-B307-3D93A14AC5EA}" srcOrd="0" destOrd="0" presId="urn:microsoft.com/office/officeart/2005/8/layout/orgChart1"/>
    <dgm:cxn modelId="{3A64CA06-BA62-452D-97A6-6F309450D0C8}" type="presParOf" srcId="{4F2675A8-18D6-4868-B418-796DECB1831F}" destId="{988D026E-11D0-4A86-BD32-90895B43CA54}" srcOrd="1" destOrd="0" presId="urn:microsoft.com/office/officeart/2005/8/layout/orgChart1"/>
    <dgm:cxn modelId="{20055D5E-A6E8-4EF4-84EF-D5B5F53CC7F7}" type="presParOf" srcId="{988D026E-11D0-4A86-BD32-90895B43CA54}" destId="{93FB60FB-5C3B-429A-873E-1F58099BFE05}" srcOrd="0" destOrd="0" presId="urn:microsoft.com/office/officeart/2005/8/layout/orgChart1"/>
    <dgm:cxn modelId="{FE75B70F-7505-48EF-9E09-08E18E1684BF}" type="presParOf" srcId="{93FB60FB-5C3B-429A-873E-1F58099BFE05}" destId="{D9B508B9-1D94-479D-AE53-0A93D3D9510C}" srcOrd="0" destOrd="0" presId="urn:microsoft.com/office/officeart/2005/8/layout/orgChart1"/>
    <dgm:cxn modelId="{890F7074-6B99-4C47-A4B4-EC3E7A948D35}" type="presParOf" srcId="{93FB60FB-5C3B-429A-873E-1F58099BFE05}" destId="{BBF290A2-B486-4E3A-A015-1AA3EA397D04}" srcOrd="1" destOrd="0" presId="urn:microsoft.com/office/officeart/2005/8/layout/orgChart1"/>
    <dgm:cxn modelId="{04E2B12C-CB09-42F8-AE75-8748C4CEBDA3}" type="presParOf" srcId="{988D026E-11D0-4A86-BD32-90895B43CA54}" destId="{9F6BAD68-88FA-48E0-8506-76B4A13F1A6B}" srcOrd="1" destOrd="0" presId="urn:microsoft.com/office/officeart/2005/8/layout/orgChart1"/>
    <dgm:cxn modelId="{A0BEA5E9-86B6-44B4-A404-99362168AB9B}" type="presParOf" srcId="{988D026E-11D0-4A86-BD32-90895B43CA54}" destId="{BA740464-B04E-47D7-AB2B-EC81428D01A6}" srcOrd="2" destOrd="0" presId="urn:microsoft.com/office/officeart/2005/8/layout/orgChart1"/>
    <dgm:cxn modelId="{4E8C0181-0858-405D-86C6-82F182B333D1}" type="presParOf" srcId="{4F2675A8-18D6-4868-B418-796DECB1831F}" destId="{CEF0F213-4921-4465-AAD6-11458CD2009D}" srcOrd="2" destOrd="0" presId="urn:microsoft.com/office/officeart/2005/8/layout/orgChart1"/>
    <dgm:cxn modelId="{44945A5F-1CBF-4DBC-A91A-9E3476EFD1AB}" type="presParOf" srcId="{4F2675A8-18D6-4868-B418-796DECB1831F}" destId="{6EC276E3-6604-4201-8398-86B5FBE0826A}" srcOrd="3" destOrd="0" presId="urn:microsoft.com/office/officeart/2005/8/layout/orgChart1"/>
    <dgm:cxn modelId="{40E4B8ED-8340-41F2-BE73-BC74933AF70E}" type="presParOf" srcId="{6EC276E3-6604-4201-8398-86B5FBE0826A}" destId="{CAA3857C-128E-4A46-B204-2D0F1B4FF3D6}" srcOrd="0" destOrd="0" presId="urn:microsoft.com/office/officeart/2005/8/layout/orgChart1"/>
    <dgm:cxn modelId="{90C91C08-A90A-4AC6-9A8D-B48A7EDBC77F}" type="presParOf" srcId="{CAA3857C-128E-4A46-B204-2D0F1B4FF3D6}" destId="{383354DA-C8EA-4880-915E-6B44136F5826}" srcOrd="0" destOrd="0" presId="urn:microsoft.com/office/officeart/2005/8/layout/orgChart1"/>
    <dgm:cxn modelId="{D9F2E800-14DE-4457-ADC9-B2454388458E}" type="presParOf" srcId="{CAA3857C-128E-4A46-B204-2D0F1B4FF3D6}" destId="{DCBA1BAB-75A3-41E8-B51A-A3B80FF41E87}" srcOrd="1" destOrd="0" presId="urn:microsoft.com/office/officeart/2005/8/layout/orgChart1"/>
    <dgm:cxn modelId="{96076934-EAD3-4645-9207-2611EBDCB039}" type="presParOf" srcId="{6EC276E3-6604-4201-8398-86B5FBE0826A}" destId="{EF5D1D88-EE7E-49E1-A226-5FE966D14B39}" srcOrd="1" destOrd="0" presId="urn:microsoft.com/office/officeart/2005/8/layout/orgChart1"/>
    <dgm:cxn modelId="{06F126D3-1A1F-43D1-895F-7E195A1AAA3F}" type="presParOf" srcId="{6EC276E3-6604-4201-8398-86B5FBE0826A}" destId="{2E67F524-8903-4570-8443-90B9BBAB8EC0}" srcOrd="2" destOrd="0" presId="urn:microsoft.com/office/officeart/2005/8/layout/orgChart1"/>
    <dgm:cxn modelId="{A72316AB-D466-48ED-AA28-AD32B9B9C9AE}" type="presParOf" srcId="{4F2675A8-18D6-4868-B418-796DECB1831F}" destId="{8793E9D1-523C-45A1-97F4-EA82B116B6E3}" srcOrd="4" destOrd="0" presId="urn:microsoft.com/office/officeart/2005/8/layout/orgChart1"/>
    <dgm:cxn modelId="{146174EE-C858-4269-8329-2B217C8B3B61}" type="presParOf" srcId="{4F2675A8-18D6-4868-B418-796DECB1831F}" destId="{C2209458-F4A7-43E8-AE9E-0B4F0C323A97}" srcOrd="5" destOrd="0" presId="urn:microsoft.com/office/officeart/2005/8/layout/orgChart1"/>
    <dgm:cxn modelId="{1298898F-9F5B-4F5B-85F5-1AA2F054C848}" type="presParOf" srcId="{C2209458-F4A7-43E8-AE9E-0B4F0C323A97}" destId="{FE96A13C-62B3-4937-8BA5-37DE61441975}" srcOrd="0" destOrd="0" presId="urn:microsoft.com/office/officeart/2005/8/layout/orgChart1"/>
    <dgm:cxn modelId="{CE6F22DC-AE63-45CF-9E64-9DCA9790F5B4}" type="presParOf" srcId="{FE96A13C-62B3-4937-8BA5-37DE61441975}" destId="{464FFA6E-5E0B-42C2-9414-9042D87DD815}" srcOrd="0" destOrd="0" presId="urn:microsoft.com/office/officeart/2005/8/layout/orgChart1"/>
    <dgm:cxn modelId="{F1A705D0-0F26-4F81-89FA-9AA3CE865A12}" type="presParOf" srcId="{FE96A13C-62B3-4937-8BA5-37DE61441975}" destId="{F14521ED-C083-490F-BD60-C0C6C3115187}" srcOrd="1" destOrd="0" presId="urn:microsoft.com/office/officeart/2005/8/layout/orgChart1"/>
    <dgm:cxn modelId="{C94E3758-6DEE-4D8C-A217-D23AB853A840}" type="presParOf" srcId="{C2209458-F4A7-43E8-AE9E-0B4F0C323A97}" destId="{753EE108-C4AB-4C7A-AB01-C999A8F4B77C}" srcOrd="1" destOrd="0" presId="urn:microsoft.com/office/officeart/2005/8/layout/orgChart1"/>
    <dgm:cxn modelId="{0364A8B7-B2FA-4415-A49B-DAA0045DEB0C}" type="presParOf" srcId="{753EE108-C4AB-4C7A-AB01-C999A8F4B77C}" destId="{625A9509-BF0C-424D-ABFD-B553E35BB2A3}" srcOrd="0" destOrd="0" presId="urn:microsoft.com/office/officeart/2005/8/layout/orgChart1"/>
    <dgm:cxn modelId="{8D654733-E51F-427D-BECF-F7F21B749D5F}" type="presParOf" srcId="{753EE108-C4AB-4C7A-AB01-C999A8F4B77C}" destId="{7DDFB4D3-5000-4F02-B2F6-F866CD043ED4}" srcOrd="1" destOrd="0" presId="urn:microsoft.com/office/officeart/2005/8/layout/orgChart1"/>
    <dgm:cxn modelId="{EE5600F1-4CD1-47B1-9C51-4E2228CB6069}" type="presParOf" srcId="{7DDFB4D3-5000-4F02-B2F6-F866CD043ED4}" destId="{F1B91710-DD64-4549-92EE-8B34B89CF920}" srcOrd="0" destOrd="0" presId="urn:microsoft.com/office/officeart/2005/8/layout/orgChart1"/>
    <dgm:cxn modelId="{54587CE8-8245-4AFA-B490-7F3112717F2E}" type="presParOf" srcId="{F1B91710-DD64-4549-92EE-8B34B89CF920}" destId="{24C845B7-C27C-4D5A-B56E-E6D58B33A7C4}" srcOrd="0" destOrd="0" presId="urn:microsoft.com/office/officeart/2005/8/layout/orgChart1"/>
    <dgm:cxn modelId="{DFD143DF-0F1E-4BFD-A2A7-6D7603C246B8}" type="presParOf" srcId="{F1B91710-DD64-4549-92EE-8B34B89CF920}" destId="{5F956DDD-E443-4BAB-973B-D8AD5A0AEC5F}" srcOrd="1" destOrd="0" presId="urn:microsoft.com/office/officeart/2005/8/layout/orgChart1"/>
    <dgm:cxn modelId="{7907F817-ECD0-4356-8A05-FE5FF5E5F6FA}" type="presParOf" srcId="{7DDFB4D3-5000-4F02-B2F6-F866CD043ED4}" destId="{81602D71-35CF-43AA-A3F4-3ED1D57674CB}" srcOrd="1" destOrd="0" presId="urn:microsoft.com/office/officeart/2005/8/layout/orgChart1"/>
    <dgm:cxn modelId="{DF455064-F0C8-4126-88D5-3EF539483C5D}" type="presParOf" srcId="{7DDFB4D3-5000-4F02-B2F6-F866CD043ED4}" destId="{211CA894-6C74-4A4D-9B92-504D0349C3F1}" srcOrd="2" destOrd="0" presId="urn:microsoft.com/office/officeart/2005/8/layout/orgChart1"/>
    <dgm:cxn modelId="{233648A1-8031-47FA-9713-02F195A17974}" type="presParOf" srcId="{C2209458-F4A7-43E8-AE9E-0B4F0C323A97}" destId="{FB479B6D-2FEF-4738-879A-7068DFFB94EC}" srcOrd="2" destOrd="0" presId="urn:microsoft.com/office/officeart/2005/8/layout/orgChart1"/>
    <dgm:cxn modelId="{4036005E-4B88-4D9E-8818-0EA61B35E495}" type="presParOf" srcId="{4F2675A8-18D6-4868-B418-796DECB1831F}" destId="{5E273F06-9E86-4E1E-9600-BFE1EB381FB3}" srcOrd="6" destOrd="0" presId="urn:microsoft.com/office/officeart/2005/8/layout/orgChart1"/>
    <dgm:cxn modelId="{D79991E4-B8EA-4843-A644-01D8E7C0517D}" type="presParOf" srcId="{4F2675A8-18D6-4868-B418-796DECB1831F}" destId="{EC64B59F-CDD6-4B36-ACCC-0D88BA72411D}" srcOrd="7" destOrd="0" presId="urn:microsoft.com/office/officeart/2005/8/layout/orgChart1"/>
    <dgm:cxn modelId="{F37B5A6C-174F-4026-B5F7-162B6CF71A77}" type="presParOf" srcId="{EC64B59F-CDD6-4B36-ACCC-0D88BA72411D}" destId="{9849F69F-3963-44F2-8994-8FC3B6C33E8B}" srcOrd="0" destOrd="0" presId="urn:microsoft.com/office/officeart/2005/8/layout/orgChart1"/>
    <dgm:cxn modelId="{A422FF02-5650-416A-9749-9B5E29172860}" type="presParOf" srcId="{9849F69F-3963-44F2-8994-8FC3B6C33E8B}" destId="{F1E35012-19CD-4695-AAC2-1C8B75CE9FE7}" srcOrd="0" destOrd="0" presId="urn:microsoft.com/office/officeart/2005/8/layout/orgChart1"/>
    <dgm:cxn modelId="{5877B78D-CFFE-42B6-B3F3-B29A68483908}" type="presParOf" srcId="{9849F69F-3963-44F2-8994-8FC3B6C33E8B}" destId="{A041ECF6-A834-4ADB-A65A-D947DDAF3432}" srcOrd="1" destOrd="0" presId="urn:microsoft.com/office/officeart/2005/8/layout/orgChart1"/>
    <dgm:cxn modelId="{F9907CE0-9EEE-4E4A-8B7B-55C56ED98522}" type="presParOf" srcId="{EC64B59F-CDD6-4B36-ACCC-0D88BA72411D}" destId="{972338A4-C27E-40CA-9A67-1F5C136E1937}" srcOrd="1" destOrd="0" presId="urn:microsoft.com/office/officeart/2005/8/layout/orgChart1"/>
    <dgm:cxn modelId="{6C070CD2-82F7-4401-9DE9-BF74CA6274A9}" type="presParOf" srcId="{EC64B59F-CDD6-4B36-ACCC-0D88BA72411D}" destId="{A781C351-4DE6-4B00-8E8F-E8291D8A9834}" srcOrd="2" destOrd="0" presId="urn:microsoft.com/office/officeart/2005/8/layout/orgChart1"/>
    <dgm:cxn modelId="{1F18FC04-643B-4F42-92CB-DB4FFFCD8875}" type="presParOf" srcId="{4F2675A8-18D6-4868-B418-796DECB1831F}" destId="{BE292F1E-17DD-4E0D-8925-19F1B3B5326D}" srcOrd="8" destOrd="0" presId="urn:microsoft.com/office/officeart/2005/8/layout/orgChart1"/>
    <dgm:cxn modelId="{C2637C30-76A8-463F-990D-425D9F8113E7}" type="presParOf" srcId="{4F2675A8-18D6-4868-B418-796DECB1831F}" destId="{C26C1D22-5BAB-477B-A230-5300DD05FCB9}" srcOrd="9" destOrd="0" presId="urn:microsoft.com/office/officeart/2005/8/layout/orgChart1"/>
    <dgm:cxn modelId="{5EE0FDEC-359C-40E4-964A-E2C2F574D31F}" type="presParOf" srcId="{C26C1D22-5BAB-477B-A230-5300DD05FCB9}" destId="{E76D6214-5868-4114-A6BA-0E404F347479}" srcOrd="0" destOrd="0" presId="urn:microsoft.com/office/officeart/2005/8/layout/orgChart1"/>
    <dgm:cxn modelId="{C33753E9-C7B0-4983-9122-8D4A241273E7}" type="presParOf" srcId="{E76D6214-5868-4114-A6BA-0E404F347479}" destId="{82330414-E616-4A60-9EC1-6CF52D35721D}" srcOrd="0" destOrd="0" presId="urn:microsoft.com/office/officeart/2005/8/layout/orgChart1"/>
    <dgm:cxn modelId="{B7A9CABB-FBAD-4D97-A5F9-CADDB02131C6}" type="presParOf" srcId="{E76D6214-5868-4114-A6BA-0E404F347479}" destId="{2E03A3B5-7258-4134-A668-C465429F54B0}" srcOrd="1" destOrd="0" presId="urn:microsoft.com/office/officeart/2005/8/layout/orgChart1"/>
    <dgm:cxn modelId="{F03B78B0-DCB2-4A58-9C04-BB5BA29A7CB5}" type="presParOf" srcId="{C26C1D22-5BAB-477B-A230-5300DD05FCB9}" destId="{5AA3DB49-23B0-4C5A-B144-DD46B98DFADD}" srcOrd="1" destOrd="0" presId="urn:microsoft.com/office/officeart/2005/8/layout/orgChart1"/>
    <dgm:cxn modelId="{0A8E38A2-3A88-4FAC-9770-9C3B9078434E}" type="presParOf" srcId="{C26C1D22-5BAB-477B-A230-5300DD05FCB9}" destId="{885BD765-6001-4974-85DD-1CC7D0657D9A}" srcOrd="2" destOrd="0" presId="urn:microsoft.com/office/officeart/2005/8/layout/orgChart1"/>
    <dgm:cxn modelId="{AEDA97AA-E72F-4D53-B60B-819C80D02B91}" type="presParOf" srcId="{6AB69C1A-CAB1-4D04-8806-FB5D6C2F8B2A}" destId="{869A05FE-CAB0-4DE2-A41F-FEA9232DDF2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99060B-6EF7-4F86-8844-64C21433791E}" type="doc">
      <dgm:prSet loTypeId="urn:microsoft.com/office/officeart/2009/layout/CirclePictureHierarchy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481E72-C57B-44D4-9139-DA671121353D}">
      <dgm:prSet phldrT="[Text]"/>
      <dgm:spPr/>
      <dgm:t>
        <a:bodyPr/>
        <a:lstStyle/>
        <a:p>
          <a:r>
            <a:rPr lang="en-US" dirty="0"/>
            <a:t>LANDFORMS</a:t>
          </a:r>
        </a:p>
      </dgm:t>
    </dgm:pt>
    <dgm:pt modelId="{AC570982-08F6-4FF2-9744-B9E192CE7F75}" type="parTrans" cxnId="{D5ACDE16-C644-47E6-A6C3-86B063185570}">
      <dgm:prSet/>
      <dgm:spPr/>
      <dgm:t>
        <a:bodyPr/>
        <a:lstStyle/>
        <a:p>
          <a:endParaRPr lang="en-US"/>
        </a:p>
      </dgm:t>
    </dgm:pt>
    <dgm:pt modelId="{020C21F9-82AA-47F9-A3F2-B6CA75C3C976}" type="sibTrans" cxnId="{D5ACDE16-C644-47E6-A6C3-86B063185570}">
      <dgm:prSet/>
      <dgm:spPr/>
      <dgm:t>
        <a:bodyPr/>
        <a:lstStyle/>
        <a:p>
          <a:endParaRPr lang="en-US"/>
        </a:p>
      </dgm:t>
    </dgm:pt>
    <dgm:pt modelId="{9219481D-E4F8-41F3-AA8D-5B9222A21A5A}">
      <dgm:prSet phldrT="[Text]"/>
      <dgm:spPr/>
      <dgm:t>
        <a:bodyPr/>
        <a:lstStyle/>
        <a:p>
          <a:r>
            <a:rPr lang="en-US" dirty="0"/>
            <a:t>PLATEAUS</a:t>
          </a:r>
        </a:p>
      </dgm:t>
    </dgm:pt>
    <dgm:pt modelId="{09F1C211-C0E6-49BA-A1FF-97995FEE9EFC}" type="parTrans" cxnId="{DF641290-1E60-4833-913A-C189ACA0CF89}">
      <dgm:prSet/>
      <dgm:spPr/>
      <dgm:t>
        <a:bodyPr/>
        <a:lstStyle/>
        <a:p>
          <a:endParaRPr lang="en-US"/>
        </a:p>
      </dgm:t>
    </dgm:pt>
    <dgm:pt modelId="{AA634691-A8E5-4B73-B961-919FAF431565}" type="sibTrans" cxnId="{DF641290-1E60-4833-913A-C189ACA0CF89}">
      <dgm:prSet/>
      <dgm:spPr/>
      <dgm:t>
        <a:bodyPr/>
        <a:lstStyle/>
        <a:p>
          <a:endParaRPr lang="en-US"/>
        </a:p>
      </dgm:t>
    </dgm:pt>
    <dgm:pt modelId="{525F750F-D174-417E-90FB-1F2A0E619A14}">
      <dgm:prSet phldrT="[Text]"/>
      <dgm:spPr/>
      <dgm:t>
        <a:bodyPr/>
        <a:lstStyle/>
        <a:p>
          <a:r>
            <a:rPr lang="en-US" dirty="0"/>
            <a:t>INTERMONTANE</a:t>
          </a:r>
        </a:p>
      </dgm:t>
    </dgm:pt>
    <dgm:pt modelId="{324FD3B4-FD33-4D00-ACF1-879AF0F7A0DE}" type="parTrans" cxnId="{46AE560A-5C23-4A85-88E0-B7EF7A726329}">
      <dgm:prSet/>
      <dgm:spPr/>
      <dgm:t>
        <a:bodyPr/>
        <a:lstStyle/>
        <a:p>
          <a:endParaRPr lang="en-US"/>
        </a:p>
      </dgm:t>
    </dgm:pt>
    <dgm:pt modelId="{44D8918E-BCE6-483C-9877-CF15400C7EDD}" type="sibTrans" cxnId="{46AE560A-5C23-4A85-88E0-B7EF7A726329}">
      <dgm:prSet/>
      <dgm:spPr/>
      <dgm:t>
        <a:bodyPr/>
        <a:lstStyle/>
        <a:p>
          <a:endParaRPr lang="en-US"/>
        </a:p>
      </dgm:t>
    </dgm:pt>
    <dgm:pt modelId="{B6CC4C6C-37ED-413F-8C62-675B88B1898B}">
      <dgm:prSet phldrT="[Text]"/>
      <dgm:spPr/>
      <dgm:t>
        <a:bodyPr/>
        <a:lstStyle/>
        <a:p>
          <a:r>
            <a:rPr lang="en-US" dirty="0"/>
            <a:t>DISSECTED</a:t>
          </a:r>
        </a:p>
      </dgm:t>
    </dgm:pt>
    <dgm:pt modelId="{D12556EC-4410-4085-A175-F3B97C7AEB52}" type="parTrans" cxnId="{871EC348-4740-43DE-9EBF-2D8C0076C0B6}">
      <dgm:prSet/>
      <dgm:spPr/>
      <dgm:t>
        <a:bodyPr/>
        <a:lstStyle/>
        <a:p>
          <a:endParaRPr lang="en-US"/>
        </a:p>
      </dgm:t>
    </dgm:pt>
    <dgm:pt modelId="{B1D5F8CA-7DDB-4711-909F-813897B37733}" type="sibTrans" cxnId="{871EC348-4740-43DE-9EBF-2D8C0076C0B6}">
      <dgm:prSet/>
      <dgm:spPr/>
      <dgm:t>
        <a:bodyPr/>
        <a:lstStyle/>
        <a:p>
          <a:endParaRPr lang="en-US"/>
        </a:p>
      </dgm:t>
    </dgm:pt>
    <dgm:pt modelId="{4C9DF7A3-F3E2-4881-9B1E-747DC44B6382}">
      <dgm:prSet phldrT="[Text]"/>
      <dgm:spPr/>
      <dgm:t>
        <a:bodyPr/>
        <a:lstStyle/>
        <a:p>
          <a:r>
            <a:rPr lang="en-US" dirty="0"/>
            <a:t>PIEDMONT</a:t>
          </a:r>
        </a:p>
      </dgm:t>
    </dgm:pt>
    <dgm:pt modelId="{8752ED52-3192-4820-B040-509E8EA38630}" type="parTrans" cxnId="{D27891A4-A484-4E0E-9600-B70254F780F1}">
      <dgm:prSet/>
      <dgm:spPr/>
      <dgm:t>
        <a:bodyPr/>
        <a:lstStyle/>
        <a:p>
          <a:endParaRPr lang="en-US"/>
        </a:p>
      </dgm:t>
    </dgm:pt>
    <dgm:pt modelId="{6E9197C7-4E17-4B69-A2D4-E099AF0DECDC}" type="sibTrans" cxnId="{D27891A4-A484-4E0E-9600-B70254F780F1}">
      <dgm:prSet/>
      <dgm:spPr/>
      <dgm:t>
        <a:bodyPr/>
        <a:lstStyle/>
        <a:p>
          <a:endParaRPr lang="en-US"/>
        </a:p>
      </dgm:t>
    </dgm:pt>
    <dgm:pt modelId="{E488F9BC-D72F-4F12-ACD0-84B52BF3A771}">
      <dgm:prSet phldrT="[Text]"/>
      <dgm:spPr/>
      <dgm:t>
        <a:bodyPr/>
        <a:lstStyle/>
        <a:p>
          <a:r>
            <a:rPr lang="en-US" dirty="0"/>
            <a:t>VOLCANIC</a:t>
          </a:r>
        </a:p>
      </dgm:t>
    </dgm:pt>
    <dgm:pt modelId="{2D7D7F30-9999-458F-81DD-44DCBBC2B250}" type="parTrans" cxnId="{DA08D2BE-19D6-42C1-9111-B6A0095B85A7}">
      <dgm:prSet/>
      <dgm:spPr/>
      <dgm:t>
        <a:bodyPr/>
        <a:lstStyle/>
        <a:p>
          <a:endParaRPr lang="en-US"/>
        </a:p>
      </dgm:t>
    </dgm:pt>
    <dgm:pt modelId="{9FD5615D-C1D4-4F52-BFE5-E14975F8D18A}" type="sibTrans" cxnId="{DA08D2BE-19D6-42C1-9111-B6A0095B85A7}">
      <dgm:prSet/>
      <dgm:spPr/>
      <dgm:t>
        <a:bodyPr/>
        <a:lstStyle/>
        <a:p>
          <a:endParaRPr lang="en-US"/>
        </a:p>
      </dgm:t>
    </dgm:pt>
    <dgm:pt modelId="{7626A307-0D42-45C2-815F-8BB40F13B376}" type="pres">
      <dgm:prSet presAssocID="{AE99060B-6EF7-4F86-8844-64C21433791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125AB67-9E94-421B-BA2D-35507C769C6A}" type="pres">
      <dgm:prSet presAssocID="{81481E72-C57B-44D4-9139-DA671121353D}" presName="hierRoot1" presStyleCnt="0"/>
      <dgm:spPr/>
    </dgm:pt>
    <dgm:pt modelId="{F0376761-5E3F-4BC2-8C8D-ABD537B0D23C}" type="pres">
      <dgm:prSet presAssocID="{81481E72-C57B-44D4-9139-DA671121353D}" presName="composite" presStyleCnt="0"/>
      <dgm:spPr/>
    </dgm:pt>
    <dgm:pt modelId="{33BB9135-5216-459A-8D6B-9AF576F7D055}" type="pres">
      <dgm:prSet presAssocID="{81481E72-C57B-44D4-9139-DA671121353D}" presName="image" presStyleLbl="node0" presStyleIdx="0" presStyleCnt="1"/>
      <dgm:spPr/>
    </dgm:pt>
    <dgm:pt modelId="{6F2BEAF8-672B-430C-AEBA-ADD1175B7404}" type="pres">
      <dgm:prSet presAssocID="{81481E72-C57B-44D4-9139-DA671121353D}" presName="text" presStyleLbl="revTx" presStyleIdx="0" presStyleCnt="6">
        <dgm:presLayoutVars>
          <dgm:chPref val="3"/>
        </dgm:presLayoutVars>
      </dgm:prSet>
      <dgm:spPr/>
    </dgm:pt>
    <dgm:pt modelId="{5141FAE9-53FB-4557-B492-46989ECC18AB}" type="pres">
      <dgm:prSet presAssocID="{81481E72-C57B-44D4-9139-DA671121353D}" presName="hierChild2" presStyleCnt="0"/>
      <dgm:spPr/>
    </dgm:pt>
    <dgm:pt modelId="{488DA19E-CBAF-4ED2-A7DF-8BCF11D537C2}" type="pres">
      <dgm:prSet presAssocID="{09F1C211-C0E6-49BA-A1FF-97995FEE9EFC}" presName="Name10" presStyleLbl="parChTrans1D2" presStyleIdx="0" presStyleCnt="2"/>
      <dgm:spPr/>
    </dgm:pt>
    <dgm:pt modelId="{9B5E7911-989D-489F-ACC2-FEF48FD46EF0}" type="pres">
      <dgm:prSet presAssocID="{9219481D-E4F8-41F3-AA8D-5B9222A21A5A}" presName="hierRoot2" presStyleCnt="0"/>
      <dgm:spPr/>
    </dgm:pt>
    <dgm:pt modelId="{A164114C-D146-45AD-B134-AA635A2D837D}" type="pres">
      <dgm:prSet presAssocID="{9219481D-E4F8-41F3-AA8D-5B9222A21A5A}" presName="composite2" presStyleCnt="0"/>
      <dgm:spPr/>
    </dgm:pt>
    <dgm:pt modelId="{0EFA88A6-4465-4C45-B373-73210F216ABE}" type="pres">
      <dgm:prSet presAssocID="{9219481D-E4F8-41F3-AA8D-5B9222A21A5A}" presName="image2" presStyleLbl="node2" presStyleIdx="0" presStyleCnt="2"/>
      <dgm:spPr/>
    </dgm:pt>
    <dgm:pt modelId="{268FA988-20B7-4EEE-A960-8B6E41382A56}" type="pres">
      <dgm:prSet presAssocID="{9219481D-E4F8-41F3-AA8D-5B9222A21A5A}" presName="text2" presStyleLbl="revTx" presStyleIdx="1" presStyleCnt="6">
        <dgm:presLayoutVars>
          <dgm:chPref val="3"/>
        </dgm:presLayoutVars>
      </dgm:prSet>
      <dgm:spPr/>
    </dgm:pt>
    <dgm:pt modelId="{BDBFEC0C-358D-45F7-9201-748A593F43EB}" type="pres">
      <dgm:prSet presAssocID="{9219481D-E4F8-41F3-AA8D-5B9222A21A5A}" presName="hierChild3" presStyleCnt="0"/>
      <dgm:spPr/>
    </dgm:pt>
    <dgm:pt modelId="{279385C3-F219-41E6-97DE-7949504E8CBD}" type="pres">
      <dgm:prSet presAssocID="{324FD3B4-FD33-4D00-ACF1-879AF0F7A0DE}" presName="Name17" presStyleLbl="parChTrans1D3" presStyleIdx="0" presStyleCnt="3"/>
      <dgm:spPr/>
    </dgm:pt>
    <dgm:pt modelId="{46743C18-24FA-4AF1-982A-E8B7F03420CB}" type="pres">
      <dgm:prSet presAssocID="{525F750F-D174-417E-90FB-1F2A0E619A14}" presName="hierRoot3" presStyleCnt="0"/>
      <dgm:spPr/>
    </dgm:pt>
    <dgm:pt modelId="{C24DEA41-FB71-4F02-868B-406ED5BA34C0}" type="pres">
      <dgm:prSet presAssocID="{525F750F-D174-417E-90FB-1F2A0E619A14}" presName="composite3" presStyleCnt="0"/>
      <dgm:spPr/>
    </dgm:pt>
    <dgm:pt modelId="{CFF9714B-32EC-4623-B8BE-A90AD876BD6E}" type="pres">
      <dgm:prSet presAssocID="{525F750F-D174-417E-90FB-1F2A0E619A14}" presName="image3" presStyleLbl="node3" presStyleIdx="0" presStyleCnt="3"/>
      <dgm:spPr/>
    </dgm:pt>
    <dgm:pt modelId="{C6F5D79D-F1D2-4366-88B5-9A016BEF35A3}" type="pres">
      <dgm:prSet presAssocID="{525F750F-D174-417E-90FB-1F2A0E619A14}" presName="text3" presStyleLbl="revTx" presStyleIdx="2" presStyleCnt="6">
        <dgm:presLayoutVars>
          <dgm:chPref val="3"/>
        </dgm:presLayoutVars>
      </dgm:prSet>
      <dgm:spPr/>
    </dgm:pt>
    <dgm:pt modelId="{7ACF8AED-707E-4F31-A2F7-66FA9AEE5CD4}" type="pres">
      <dgm:prSet presAssocID="{525F750F-D174-417E-90FB-1F2A0E619A14}" presName="hierChild4" presStyleCnt="0"/>
      <dgm:spPr/>
    </dgm:pt>
    <dgm:pt modelId="{D7A3967A-3131-40A6-AE38-414D2FEB135C}" type="pres">
      <dgm:prSet presAssocID="{D12556EC-4410-4085-A175-F3B97C7AEB52}" presName="Name17" presStyleLbl="parChTrans1D3" presStyleIdx="1" presStyleCnt="3"/>
      <dgm:spPr/>
    </dgm:pt>
    <dgm:pt modelId="{3B0B67DF-3DB6-4AA8-B08F-5F9D2F2901A0}" type="pres">
      <dgm:prSet presAssocID="{B6CC4C6C-37ED-413F-8C62-675B88B1898B}" presName="hierRoot3" presStyleCnt="0"/>
      <dgm:spPr/>
    </dgm:pt>
    <dgm:pt modelId="{D226A80F-0CB7-4398-9726-1D7E5E364BDC}" type="pres">
      <dgm:prSet presAssocID="{B6CC4C6C-37ED-413F-8C62-675B88B1898B}" presName="composite3" presStyleCnt="0"/>
      <dgm:spPr/>
    </dgm:pt>
    <dgm:pt modelId="{ED028A56-03DB-4A29-90D9-C9BEBAD10826}" type="pres">
      <dgm:prSet presAssocID="{B6CC4C6C-37ED-413F-8C62-675B88B1898B}" presName="image3" presStyleLbl="node3" presStyleIdx="1" presStyleCnt="3"/>
      <dgm:spPr/>
    </dgm:pt>
    <dgm:pt modelId="{633EC50F-AEFD-4767-A855-EB592B20DB16}" type="pres">
      <dgm:prSet presAssocID="{B6CC4C6C-37ED-413F-8C62-675B88B1898B}" presName="text3" presStyleLbl="revTx" presStyleIdx="3" presStyleCnt="6">
        <dgm:presLayoutVars>
          <dgm:chPref val="3"/>
        </dgm:presLayoutVars>
      </dgm:prSet>
      <dgm:spPr/>
    </dgm:pt>
    <dgm:pt modelId="{028860D8-6556-482C-BA06-87884C5AEE87}" type="pres">
      <dgm:prSet presAssocID="{B6CC4C6C-37ED-413F-8C62-675B88B1898B}" presName="hierChild4" presStyleCnt="0"/>
      <dgm:spPr/>
    </dgm:pt>
    <dgm:pt modelId="{AC988333-8FA9-4CE3-BC7A-2226B8BDB1A5}" type="pres">
      <dgm:prSet presAssocID="{8752ED52-3192-4820-B040-509E8EA38630}" presName="Name10" presStyleLbl="parChTrans1D2" presStyleIdx="1" presStyleCnt="2"/>
      <dgm:spPr/>
    </dgm:pt>
    <dgm:pt modelId="{B658A324-2296-4B18-86D6-8E4FE5EF6292}" type="pres">
      <dgm:prSet presAssocID="{4C9DF7A3-F3E2-4881-9B1E-747DC44B6382}" presName="hierRoot2" presStyleCnt="0"/>
      <dgm:spPr/>
    </dgm:pt>
    <dgm:pt modelId="{99687BB2-B77A-4888-AE92-C101271A51AC}" type="pres">
      <dgm:prSet presAssocID="{4C9DF7A3-F3E2-4881-9B1E-747DC44B6382}" presName="composite2" presStyleCnt="0"/>
      <dgm:spPr/>
    </dgm:pt>
    <dgm:pt modelId="{57F9BC86-CD56-4071-AF6E-42745E53C936}" type="pres">
      <dgm:prSet presAssocID="{4C9DF7A3-F3E2-4881-9B1E-747DC44B6382}" presName="image2" presStyleLbl="node2" presStyleIdx="1" presStyleCnt="2" custLinFactNeighborX="2453" custLinFactNeighborY="-18715"/>
      <dgm:spPr/>
    </dgm:pt>
    <dgm:pt modelId="{08EA5391-7316-4F03-A410-388B3AB2CB96}" type="pres">
      <dgm:prSet presAssocID="{4C9DF7A3-F3E2-4881-9B1E-747DC44B6382}" presName="text2" presStyleLbl="revTx" presStyleIdx="4" presStyleCnt="6">
        <dgm:presLayoutVars>
          <dgm:chPref val="3"/>
        </dgm:presLayoutVars>
      </dgm:prSet>
      <dgm:spPr/>
    </dgm:pt>
    <dgm:pt modelId="{126FA661-3AF9-4DBA-AEF2-A4A81A40362D}" type="pres">
      <dgm:prSet presAssocID="{4C9DF7A3-F3E2-4881-9B1E-747DC44B6382}" presName="hierChild3" presStyleCnt="0"/>
      <dgm:spPr/>
    </dgm:pt>
    <dgm:pt modelId="{C94FB91D-0584-4752-9411-0959FE3AABFF}" type="pres">
      <dgm:prSet presAssocID="{2D7D7F30-9999-458F-81DD-44DCBBC2B250}" presName="Name17" presStyleLbl="parChTrans1D3" presStyleIdx="2" presStyleCnt="3"/>
      <dgm:spPr/>
    </dgm:pt>
    <dgm:pt modelId="{F6210776-758F-432A-B7E3-9D67B154E3F6}" type="pres">
      <dgm:prSet presAssocID="{E488F9BC-D72F-4F12-ACD0-84B52BF3A771}" presName="hierRoot3" presStyleCnt="0"/>
      <dgm:spPr/>
    </dgm:pt>
    <dgm:pt modelId="{F0AE02B6-EF84-4384-A091-8844B37C6C1B}" type="pres">
      <dgm:prSet presAssocID="{E488F9BC-D72F-4F12-ACD0-84B52BF3A771}" presName="composite3" presStyleCnt="0"/>
      <dgm:spPr/>
    </dgm:pt>
    <dgm:pt modelId="{333F1504-77B6-4A6B-8A2E-9F96AC8E948E}" type="pres">
      <dgm:prSet presAssocID="{E488F9BC-D72F-4F12-ACD0-84B52BF3A771}" presName="image3" presStyleLbl="node3" presStyleIdx="2" presStyleCnt="3" custFlipVert="0" custFlipHor="1" custScaleX="113639" custScaleY="109330"/>
      <dgm:spPr/>
    </dgm:pt>
    <dgm:pt modelId="{F36DBA2F-D001-4FE8-8E9D-0A6739029DB8}" type="pres">
      <dgm:prSet presAssocID="{E488F9BC-D72F-4F12-ACD0-84B52BF3A771}" presName="text3" presStyleLbl="revTx" presStyleIdx="5" presStyleCnt="6">
        <dgm:presLayoutVars>
          <dgm:chPref val="3"/>
        </dgm:presLayoutVars>
      </dgm:prSet>
      <dgm:spPr/>
    </dgm:pt>
    <dgm:pt modelId="{7783BA6A-A99C-4367-8B8C-9C48DD09CF2A}" type="pres">
      <dgm:prSet presAssocID="{E488F9BC-D72F-4F12-ACD0-84B52BF3A771}" presName="hierChild4" presStyleCnt="0"/>
      <dgm:spPr/>
    </dgm:pt>
  </dgm:ptLst>
  <dgm:cxnLst>
    <dgm:cxn modelId="{46AE560A-5C23-4A85-88E0-B7EF7A726329}" srcId="{9219481D-E4F8-41F3-AA8D-5B9222A21A5A}" destId="{525F750F-D174-417E-90FB-1F2A0E619A14}" srcOrd="0" destOrd="0" parTransId="{324FD3B4-FD33-4D00-ACF1-879AF0F7A0DE}" sibTransId="{44D8918E-BCE6-483C-9877-CF15400C7EDD}"/>
    <dgm:cxn modelId="{D5ACDE16-C644-47E6-A6C3-86B063185570}" srcId="{AE99060B-6EF7-4F86-8844-64C21433791E}" destId="{81481E72-C57B-44D4-9139-DA671121353D}" srcOrd="0" destOrd="0" parTransId="{AC570982-08F6-4FF2-9744-B9E192CE7F75}" sibTransId="{020C21F9-82AA-47F9-A3F2-B6CA75C3C976}"/>
    <dgm:cxn modelId="{5CE65C1B-B4BC-4671-B15B-96F9688638BC}" type="presOf" srcId="{2D7D7F30-9999-458F-81DD-44DCBBC2B250}" destId="{C94FB91D-0584-4752-9411-0959FE3AABFF}" srcOrd="0" destOrd="0" presId="urn:microsoft.com/office/officeart/2009/layout/CirclePictureHierarchy"/>
    <dgm:cxn modelId="{E6A6B51C-5B4A-4CD9-8CE1-6E6E1B2C04C2}" type="presOf" srcId="{4C9DF7A3-F3E2-4881-9B1E-747DC44B6382}" destId="{08EA5391-7316-4F03-A410-388B3AB2CB96}" srcOrd="0" destOrd="0" presId="urn:microsoft.com/office/officeart/2009/layout/CirclePictureHierarchy"/>
    <dgm:cxn modelId="{1A83CD5B-F211-450B-8BA2-67398C9E6641}" type="presOf" srcId="{525F750F-D174-417E-90FB-1F2A0E619A14}" destId="{C6F5D79D-F1D2-4366-88B5-9A016BEF35A3}" srcOrd="0" destOrd="0" presId="urn:microsoft.com/office/officeart/2009/layout/CirclePictureHierarchy"/>
    <dgm:cxn modelId="{871EC348-4740-43DE-9EBF-2D8C0076C0B6}" srcId="{9219481D-E4F8-41F3-AA8D-5B9222A21A5A}" destId="{B6CC4C6C-37ED-413F-8C62-675B88B1898B}" srcOrd="1" destOrd="0" parTransId="{D12556EC-4410-4085-A175-F3B97C7AEB52}" sibTransId="{B1D5F8CA-7DDB-4711-909F-813897B37733}"/>
    <dgm:cxn modelId="{71623B55-D8C4-416F-B4D2-8068943F7EEF}" type="presOf" srcId="{D12556EC-4410-4085-A175-F3B97C7AEB52}" destId="{D7A3967A-3131-40A6-AE38-414D2FEB135C}" srcOrd="0" destOrd="0" presId="urn:microsoft.com/office/officeart/2009/layout/CirclePictureHierarchy"/>
    <dgm:cxn modelId="{121AD576-8355-4DF7-9D43-9CAD9ED094DD}" type="presOf" srcId="{9219481D-E4F8-41F3-AA8D-5B9222A21A5A}" destId="{268FA988-20B7-4EEE-A960-8B6E41382A56}" srcOrd="0" destOrd="0" presId="urn:microsoft.com/office/officeart/2009/layout/CirclePictureHierarchy"/>
    <dgm:cxn modelId="{DF641290-1E60-4833-913A-C189ACA0CF89}" srcId="{81481E72-C57B-44D4-9139-DA671121353D}" destId="{9219481D-E4F8-41F3-AA8D-5B9222A21A5A}" srcOrd="0" destOrd="0" parTransId="{09F1C211-C0E6-49BA-A1FF-97995FEE9EFC}" sibTransId="{AA634691-A8E5-4B73-B961-919FAF431565}"/>
    <dgm:cxn modelId="{2A493F91-66D5-4846-8498-152A10AA8821}" type="presOf" srcId="{81481E72-C57B-44D4-9139-DA671121353D}" destId="{6F2BEAF8-672B-430C-AEBA-ADD1175B7404}" srcOrd="0" destOrd="0" presId="urn:microsoft.com/office/officeart/2009/layout/CirclePictureHierarchy"/>
    <dgm:cxn modelId="{C64D5D93-922D-40E5-AE75-903818B1E32D}" type="presOf" srcId="{09F1C211-C0E6-49BA-A1FF-97995FEE9EFC}" destId="{488DA19E-CBAF-4ED2-A7DF-8BCF11D537C2}" srcOrd="0" destOrd="0" presId="urn:microsoft.com/office/officeart/2009/layout/CirclePictureHierarchy"/>
    <dgm:cxn modelId="{D27891A4-A484-4E0E-9600-B70254F780F1}" srcId="{81481E72-C57B-44D4-9139-DA671121353D}" destId="{4C9DF7A3-F3E2-4881-9B1E-747DC44B6382}" srcOrd="1" destOrd="0" parTransId="{8752ED52-3192-4820-B040-509E8EA38630}" sibTransId="{6E9197C7-4E17-4B69-A2D4-E099AF0DECDC}"/>
    <dgm:cxn modelId="{2340FDB5-A4D9-4E01-A9CE-F2E5A833F4F4}" type="presOf" srcId="{324FD3B4-FD33-4D00-ACF1-879AF0F7A0DE}" destId="{279385C3-F219-41E6-97DE-7949504E8CBD}" srcOrd="0" destOrd="0" presId="urn:microsoft.com/office/officeart/2009/layout/CirclePictureHierarchy"/>
    <dgm:cxn modelId="{309B67B6-3529-4691-BBAF-C9453CF85A1E}" type="presOf" srcId="{AE99060B-6EF7-4F86-8844-64C21433791E}" destId="{7626A307-0D42-45C2-815F-8BB40F13B376}" srcOrd="0" destOrd="0" presId="urn:microsoft.com/office/officeart/2009/layout/CirclePictureHierarchy"/>
    <dgm:cxn modelId="{DA08D2BE-19D6-42C1-9111-B6A0095B85A7}" srcId="{4C9DF7A3-F3E2-4881-9B1E-747DC44B6382}" destId="{E488F9BC-D72F-4F12-ACD0-84B52BF3A771}" srcOrd="0" destOrd="0" parTransId="{2D7D7F30-9999-458F-81DD-44DCBBC2B250}" sibTransId="{9FD5615D-C1D4-4F52-BFE5-E14975F8D18A}"/>
    <dgm:cxn modelId="{CC9612C8-02CC-4BC3-AFA4-5240D19289ED}" type="presOf" srcId="{8752ED52-3192-4820-B040-509E8EA38630}" destId="{AC988333-8FA9-4CE3-BC7A-2226B8BDB1A5}" srcOrd="0" destOrd="0" presId="urn:microsoft.com/office/officeart/2009/layout/CirclePictureHierarchy"/>
    <dgm:cxn modelId="{26AD98DA-C4FA-4464-80BF-AAE9288499B8}" type="presOf" srcId="{E488F9BC-D72F-4F12-ACD0-84B52BF3A771}" destId="{F36DBA2F-D001-4FE8-8E9D-0A6739029DB8}" srcOrd="0" destOrd="0" presId="urn:microsoft.com/office/officeart/2009/layout/CirclePictureHierarchy"/>
    <dgm:cxn modelId="{CC7327E6-D55B-403D-9F5E-5EE72D7F22DD}" type="presOf" srcId="{B6CC4C6C-37ED-413F-8C62-675B88B1898B}" destId="{633EC50F-AEFD-4767-A855-EB592B20DB16}" srcOrd="0" destOrd="0" presId="urn:microsoft.com/office/officeart/2009/layout/CirclePictureHierarchy"/>
    <dgm:cxn modelId="{5C575F38-E1C0-4964-9DD8-C964432CD7E7}" type="presParOf" srcId="{7626A307-0D42-45C2-815F-8BB40F13B376}" destId="{2125AB67-9E94-421B-BA2D-35507C769C6A}" srcOrd="0" destOrd="0" presId="urn:microsoft.com/office/officeart/2009/layout/CirclePictureHierarchy"/>
    <dgm:cxn modelId="{6F5E55A8-E5FB-472E-A2AF-40D6FE7FDEF7}" type="presParOf" srcId="{2125AB67-9E94-421B-BA2D-35507C769C6A}" destId="{F0376761-5E3F-4BC2-8C8D-ABD537B0D23C}" srcOrd="0" destOrd="0" presId="urn:microsoft.com/office/officeart/2009/layout/CirclePictureHierarchy"/>
    <dgm:cxn modelId="{7FE9CCA6-54E6-4F89-8F9A-8D6C1DB18593}" type="presParOf" srcId="{F0376761-5E3F-4BC2-8C8D-ABD537B0D23C}" destId="{33BB9135-5216-459A-8D6B-9AF576F7D055}" srcOrd="0" destOrd="0" presId="urn:microsoft.com/office/officeart/2009/layout/CirclePictureHierarchy"/>
    <dgm:cxn modelId="{5F5F25A3-DDB5-4647-9CCB-41C78208AC6D}" type="presParOf" srcId="{F0376761-5E3F-4BC2-8C8D-ABD537B0D23C}" destId="{6F2BEAF8-672B-430C-AEBA-ADD1175B7404}" srcOrd="1" destOrd="0" presId="urn:microsoft.com/office/officeart/2009/layout/CirclePictureHierarchy"/>
    <dgm:cxn modelId="{F8CEC956-DE99-4D34-B1C9-8546756A876C}" type="presParOf" srcId="{2125AB67-9E94-421B-BA2D-35507C769C6A}" destId="{5141FAE9-53FB-4557-B492-46989ECC18AB}" srcOrd="1" destOrd="0" presId="urn:microsoft.com/office/officeart/2009/layout/CirclePictureHierarchy"/>
    <dgm:cxn modelId="{29E9C791-1BC9-4139-A7B2-F83C80934BBF}" type="presParOf" srcId="{5141FAE9-53FB-4557-B492-46989ECC18AB}" destId="{488DA19E-CBAF-4ED2-A7DF-8BCF11D537C2}" srcOrd="0" destOrd="0" presId="urn:microsoft.com/office/officeart/2009/layout/CirclePictureHierarchy"/>
    <dgm:cxn modelId="{8C215253-8A3E-4D71-9C3B-C8C024AE69EB}" type="presParOf" srcId="{5141FAE9-53FB-4557-B492-46989ECC18AB}" destId="{9B5E7911-989D-489F-ACC2-FEF48FD46EF0}" srcOrd="1" destOrd="0" presId="urn:microsoft.com/office/officeart/2009/layout/CirclePictureHierarchy"/>
    <dgm:cxn modelId="{454E8E27-1918-415B-A427-BC5A5712A2E0}" type="presParOf" srcId="{9B5E7911-989D-489F-ACC2-FEF48FD46EF0}" destId="{A164114C-D146-45AD-B134-AA635A2D837D}" srcOrd="0" destOrd="0" presId="urn:microsoft.com/office/officeart/2009/layout/CirclePictureHierarchy"/>
    <dgm:cxn modelId="{AF072F32-A703-4538-B2BB-652BBC3A97C7}" type="presParOf" srcId="{A164114C-D146-45AD-B134-AA635A2D837D}" destId="{0EFA88A6-4465-4C45-B373-73210F216ABE}" srcOrd="0" destOrd="0" presId="urn:microsoft.com/office/officeart/2009/layout/CirclePictureHierarchy"/>
    <dgm:cxn modelId="{2DCBCB4A-3623-4A1D-8C0A-9BD171629D50}" type="presParOf" srcId="{A164114C-D146-45AD-B134-AA635A2D837D}" destId="{268FA988-20B7-4EEE-A960-8B6E41382A56}" srcOrd="1" destOrd="0" presId="urn:microsoft.com/office/officeart/2009/layout/CirclePictureHierarchy"/>
    <dgm:cxn modelId="{951703A0-7BCF-4357-B111-99F46C0406BD}" type="presParOf" srcId="{9B5E7911-989D-489F-ACC2-FEF48FD46EF0}" destId="{BDBFEC0C-358D-45F7-9201-748A593F43EB}" srcOrd="1" destOrd="0" presId="urn:microsoft.com/office/officeart/2009/layout/CirclePictureHierarchy"/>
    <dgm:cxn modelId="{80C4AE15-5D5E-4730-9CB3-55465BD13E9F}" type="presParOf" srcId="{BDBFEC0C-358D-45F7-9201-748A593F43EB}" destId="{279385C3-F219-41E6-97DE-7949504E8CBD}" srcOrd="0" destOrd="0" presId="urn:microsoft.com/office/officeart/2009/layout/CirclePictureHierarchy"/>
    <dgm:cxn modelId="{18063D77-C5C5-46F2-B2D4-A84608318EDC}" type="presParOf" srcId="{BDBFEC0C-358D-45F7-9201-748A593F43EB}" destId="{46743C18-24FA-4AF1-982A-E8B7F03420CB}" srcOrd="1" destOrd="0" presId="urn:microsoft.com/office/officeart/2009/layout/CirclePictureHierarchy"/>
    <dgm:cxn modelId="{B09B196D-2C19-4275-B088-D2F2CBA3F46C}" type="presParOf" srcId="{46743C18-24FA-4AF1-982A-E8B7F03420CB}" destId="{C24DEA41-FB71-4F02-868B-406ED5BA34C0}" srcOrd="0" destOrd="0" presId="urn:microsoft.com/office/officeart/2009/layout/CirclePictureHierarchy"/>
    <dgm:cxn modelId="{404EC2E2-4792-415C-A302-E1AC05BF6415}" type="presParOf" srcId="{C24DEA41-FB71-4F02-868B-406ED5BA34C0}" destId="{CFF9714B-32EC-4623-B8BE-A90AD876BD6E}" srcOrd="0" destOrd="0" presId="urn:microsoft.com/office/officeart/2009/layout/CirclePictureHierarchy"/>
    <dgm:cxn modelId="{1308F33A-2B14-48E4-A945-B7F21B7F51EA}" type="presParOf" srcId="{C24DEA41-FB71-4F02-868B-406ED5BA34C0}" destId="{C6F5D79D-F1D2-4366-88B5-9A016BEF35A3}" srcOrd="1" destOrd="0" presId="urn:microsoft.com/office/officeart/2009/layout/CirclePictureHierarchy"/>
    <dgm:cxn modelId="{C702D0DE-908B-4260-BFA4-14153C90A318}" type="presParOf" srcId="{46743C18-24FA-4AF1-982A-E8B7F03420CB}" destId="{7ACF8AED-707E-4F31-A2F7-66FA9AEE5CD4}" srcOrd="1" destOrd="0" presId="urn:microsoft.com/office/officeart/2009/layout/CirclePictureHierarchy"/>
    <dgm:cxn modelId="{6B20D7E8-AEE1-431E-AEBA-2129DB2A8512}" type="presParOf" srcId="{BDBFEC0C-358D-45F7-9201-748A593F43EB}" destId="{D7A3967A-3131-40A6-AE38-414D2FEB135C}" srcOrd="2" destOrd="0" presId="urn:microsoft.com/office/officeart/2009/layout/CirclePictureHierarchy"/>
    <dgm:cxn modelId="{9BBCAC0D-1846-4123-92BE-B41FC5C21BB7}" type="presParOf" srcId="{BDBFEC0C-358D-45F7-9201-748A593F43EB}" destId="{3B0B67DF-3DB6-4AA8-B08F-5F9D2F2901A0}" srcOrd="3" destOrd="0" presId="urn:microsoft.com/office/officeart/2009/layout/CirclePictureHierarchy"/>
    <dgm:cxn modelId="{232C2E92-723B-4566-90B4-9A2ACC4D3919}" type="presParOf" srcId="{3B0B67DF-3DB6-4AA8-B08F-5F9D2F2901A0}" destId="{D226A80F-0CB7-4398-9726-1D7E5E364BDC}" srcOrd="0" destOrd="0" presId="urn:microsoft.com/office/officeart/2009/layout/CirclePictureHierarchy"/>
    <dgm:cxn modelId="{76DD58D7-C154-483F-97A7-6A7AF8D3076C}" type="presParOf" srcId="{D226A80F-0CB7-4398-9726-1D7E5E364BDC}" destId="{ED028A56-03DB-4A29-90D9-C9BEBAD10826}" srcOrd="0" destOrd="0" presId="urn:microsoft.com/office/officeart/2009/layout/CirclePictureHierarchy"/>
    <dgm:cxn modelId="{4B7B01DF-2D15-487A-A1DA-B0DF53922D92}" type="presParOf" srcId="{D226A80F-0CB7-4398-9726-1D7E5E364BDC}" destId="{633EC50F-AEFD-4767-A855-EB592B20DB16}" srcOrd="1" destOrd="0" presId="urn:microsoft.com/office/officeart/2009/layout/CirclePictureHierarchy"/>
    <dgm:cxn modelId="{C6A7B4C8-6762-4301-88BA-3C1A4E364E0F}" type="presParOf" srcId="{3B0B67DF-3DB6-4AA8-B08F-5F9D2F2901A0}" destId="{028860D8-6556-482C-BA06-87884C5AEE87}" srcOrd="1" destOrd="0" presId="urn:microsoft.com/office/officeart/2009/layout/CirclePictureHierarchy"/>
    <dgm:cxn modelId="{BE96A841-F3DB-4C9B-BB27-C9C718606711}" type="presParOf" srcId="{5141FAE9-53FB-4557-B492-46989ECC18AB}" destId="{AC988333-8FA9-4CE3-BC7A-2226B8BDB1A5}" srcOrd="2" destOrd="0" presId="urn:microsoft.com/office/officeart/2009/layout/CirclePictureHierarchy"/>
    <dgm:cxn modelId="{EAA24A57-0F22-4D3C-8CCD-7C3F01D930A4}" type="presParOf" srcId="{5141FAE9-53FB-4557-B492-46989ECC18AB}" destId="{B658A324-2296-4B18-86D6-8E4FE5EF6292}" srcOrd="3" destOrd="0" presId="urn:microsoft.com/office/officeart/2009/layout/CirclePictureHierarchy"/>
    <dgm:cxn modelId="{2207C32D-9CE2-4BD1-B29D-589213A9A0C9}" type="presParOf" srcId="{B658A324-2296-4B18-86D6-8E4FE5EF6292}" destId="{99687BB2-B77A-4888-AE92-C101271A51AC}" srcOrd="0" destOrd="0" presId="urn:microsoft.com/office/officeart/2009/layout/CirclePictureHierarchy"/>
    <dgm:cxn modelId="{653462CD-FB37-4EB2-8F7E-7DA9D4EBCA60}" type="presParOf" srcId="{99687BB2-B77A-4888-AE92-C101271A51AC}" destId="{57F9BC86-CD56-4071-AF6E-42745E53C936}" srcOrd="0" destOrd="0" presId="urn:microsoft.com/office/officeart/2009/layout/CirclePictureHierarchy"/>
    <dgm:cxn modelId="{D388A744-FA4F-489E-A0D5-4172463673CB}" type="presParOf" srcId="{99687BB2-B77A-4888-AE92-C101271A51AC}" destId="{08EA5391-7316-4F03-A410-388B3AB2CB96}" srcOrd="1" destOrd="0" presId="urn:microsoft.com/office/officeart/2009/layout/CirclePictureHierarchy"/>
    <dgm:cxn modelId="{F9EB6485-AEEC-45C5-A965-6D4BB7537A39}" type="presParOf" srcId="{B658A324-2296-4B18-86D6-8E4FE5EF6292}" destId="{126FA661-3AF9-4DBA-AEF2-A4A81A40362D}" srcOrd="1" destOrd="0" presId="urn:microsoft.com/office/officeart/2009/layout/CirclePictureHierarchy"/>
    <dgm:cxn modelId="{F0DE4C18-CE39-4577-BF35-738A75E4A5E1}" type="presParOf" srcId="{126FA661-3AF9-4DBA-AEF2-A4A81A40362D}" destId="{C94FB91D-0584-4752-9411-0959FE3AABFF}" srcOrd="0" destOrd="0" presId="urn:microsoft.com/office/officeart/2009/layout/CirclePictureHierarchy"/>
    <dgm:cxn modelId="{2D3685BA-AE8D-40E0-8ADA-129FC9DAC79D}" type="presParOf" srcId="{126FA661-3AF9-4DBA-AEF2-A4A81A40362D}" destId="{F6210776-758F-432A-B7E3-9D67B154E3F6}" srcOrd="1" destOrd="0" presId="urn:microsoft.com/office/officeart/2009/layout/CirclePictureHierarchy"/>
    <dgm:cxn modelId="{E6EBF885-6519-4C29-A29B-A53F7DA6F526}" type="presParOf" srcId="{F6210776-758F-432A-B7E3-9D67B154E3F6}" destId="{F0AE02B6-EF84-4384-A091-8844B37C6C1B}" srcOrd="0" destOrd="0" presId="urn:microsoft.com/office/officeart/2009/layout/CirclePictureHierarchy"/>
    <dgm:cxn modelId="{E0A523E8-C372-4A28-952B-902FE236E002}" type="presParOf" srcId="{F0AE02B6-EF84-4384-A091-8844B37C6C1B}" destId="{333F1504-77B6-4A6B-8A2E-9F96AC8E948E}" srcOrd="0" destOrd="0" presId="urn:microsoft.com/office/officeart/2009/layout/CirclePictureHierarchy"/>
    <dgm:cxn modelId="{77A5DA0D-5685-4455-9DF2-F232125882DA}" type="presParOf" srcId="{F0AE02B6-EF84-4384-A091-8844B37C6C1B}" destId="{F36DBA2F-D001-4FE8-8E9D-0A6739029DB8}" srcOrd="1" destOrd="0" presId="urn:microsoft.com/office/officeart/2009/layout/CirclePictureHierarchy"/>
    <dgm:cxn modelId="{EC185AFB-93CD-414C-B60A-55D2D6D4B36A}" type="presParOf" srcId="{F6210776-758F-432A-B7E3-9D67B154E3F6}" destId="{7783BA6A-A99C-4367-8B8C-9C48DD09CF2A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02412E-ED9F-40D9-BAD4-E95C36DF752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B922CE-ACEF-4E28-B702-920161D268D0}">
      <dgm:prSet phldrT="[Text]"/>
      <dgm:spPr/>
      <dgm:t>
        <a:bodyPr/>
        <a:lstStyle/>
        <a:p>
          <a:r>
            <a:rPr lang="en-US" dirty="0"/>
            <a:t>LANFORMS</a:t>
          </a:r>
        </a:p>
      </dgm:t>
    </dgm:pt>
    <dgm:pt modelId="{7E93E36E-9A67-489F-848D-D32B2DFC8EE1}" type="parTrans" cxnId="{0571944C-F87E-40DF-8177-98DDD790730C}">
      <dgm:prSet/>
      <dgm:spPr/>
      <dgm:t>
        <a:bodyPr/>
        <a:lstStyle/>
        <a:p>
          <a:endParaRPr lang="en-US"/>
        </a:p>
      </dgm:t>
    </dgm:pt>
    <dgm:pt modelId="{6FBB68D8-AE51-44CE-ABF8-0B76FBC3A9BF}" type="sibTrans" cxnId="{0571944C-F87E-40DF-8177-98DDD790730C}">
      <dgm:prSet/>
      <dgm:spPr/>
      <dgm:t>
        <a:bodyPr/>
        <a:lstStyle/>
        <a:p>
          <a:endParaRPr lang="en-US"/>
        </a:p>
      </dgm:t>
    </dgm:pt>
    <dgm:pt modelId="{74B5AED8-3B90-4920-9574-A11CD9443D74}">
      <dgm:prSet phldrT="[Text]"/>
      <dgm:spPr/>
      <dgm:t>
        <a:bodyPr/>
        <a:lstStyle/>
        <a:p>
          <a:r>
            <a:rPr lang="en-US" dirty="0"/>
            <a:t>PLAINS</a:t>
          </a:r>
        </a:p>
      </dgm:t>
    </dgm:pt>
    <dgm:pt modelId="{7C07A713-2C4C-4211-9894-DD94B912EBAD}" type="parTrans" cxnId="{5C39989D-C398-4D66-9B18-280F9B4D3E89}">
      <dgm:prSet/>
      <dgm:spPr/>
      <dgm:t>
        <a:bodyPr/>
        <a:lstStyle/>
        <a:p>
          <a:endParaRPr lang="en-US"/>
        </a:p>
      </dgm:t>
    </dgm:pt>
    <dgm:pt modelId="{3305D70E-C77E-46C1-84AC-47722CC8D32F}" type="sibTrans" cxnId="{5C39989D-C398-4D66-9B18-280F9B4D3E89}">
      <dgm:prSet/>
      <dgm:spPr/>
      <dgm:t>
        <a:bodyPr/>
        <a:lstStyle/>
        <a:p>
          <a:endParaRPr lang="en-US"/>
        </a:p>
      </dgm:t>
    </dgm:pt>
    <dgm:pt modelId="{F5CFB01E-FB6C-463D-BED3-6C4C9CB0172D}">
      <dgm:prSet phldrT="[Text]"/>
      <dgm:spPr/>
      <dgm:t>
        <a:bodyPr/>
        <a:lstStyle/>
        <a:p>
          <a:r>
            <a:rPr lang="en-US" dirty="0"/>
            <a:t>DEPOSITIONAL</a:t>
          </a:r>
        </a:p>
      </dgm:t>
    </dgm:pt>
    <dgm:pt modelId="{427D4513-8452-4B81-8E20-C90DF383C397}" type="parTrans" cxnId="{9225B257-9E24-4CAE-B8CF-1435A778A5BE}">
      <dgm:prSet/>
      <dgm:spPr/>
      <dgm:t>
        <a:bodyPr/>
        <a:lstStyle/>
        <a:p>
          <a:endParaRPr lang="en-US"/>
        </a:p>
      </dgm:t>
    </dgm:pt>
    <dgm:pt modelId="{84E29141-A267-4552-83AD-2027D280E866}" type="sibTrans" cxnId="{9225B257-9E24-4CAE-B8CF-1435A778A5BE}">
      <dgm:prSet/>
      <dgm:spPr/>
      <dgm:t>
        <a:bodyPr/>
        <a:lstStyle/>
        <a:p>
          <a:endParaRPr lang="en-US"/>
        </a:p>
      </dgm:t>
    </dgm:pt>
    <dgm:pt modelId="{87567ADF-3331-42A8-89A5-F83E3B10F954}">
      <dgm:prSet phldrT="[Text]"/>
      <dgm:spPr/>
      <dgm:t>
        <a:bodyPr/>
        <a:lstStyle/>
        <a:p>
          <a:r>
            <a:rPr lang="en-US" dirty="0"/>
            <a:t>EROSIONAL</a:t>
          </a:r>
        </a:p>
      </dgm:t>
    </dgm:pt>
    <dgm:pt modelId="{3D2539F1-A973-43B6-BFE2-9325D4D87B0C}" type="parTrans" cxnId="{F3E9CEA9-4164-4F1C-A068-4752BE543F02}">
      <dgm:prSet/>
      <dgm:spPr/>
      <dgm:t>
        <a:bodyPr/>
        <a:lstStyle/>
        <a:p>
          <a:endParaRPr lang="en-US"/>
        </a:p>
      </dgm:t>
    </dgm:pt>
    <dgm:pt modelId="{EF7B599F-F790-4756-8EEA-208835B33523}" type="sibTrans" cxnId="{F3E9CEA9-4164-4F1C-A068-4752BE543F02}">
      <dgm:prSet/>
      <dgm:spPr/>
      <dgm:t>
        <a:bodyPr/>
        <a:lstStyle/>
        <a:p>
          <a:endParaRPr lang="en-US"/>
        </a:p>
      </dgm:t>
    </dgm:pt>
    <dgm:pt modelId="{A09570DA-1AA4-4C6D-8927-41EC63EE902D}">
      <dgm:prSet phldrT="[Text]"/>
      <dgm:spPr/>
      <dgm:t>
        <a:bodyPr/>
        <a:lstStyle/>
        <a:p>
          <a:r>
            <a:rPr lang="en-US" dirty="0"/>
            <a:t>STRUCTURAL</a:t>
          </a:r>
        </a:p>
      </dgm:t>
    </dgm:pt>
    <dgm:pt modelId="{CFDC3808-2CA9-4633-AF17-B48B6A0EEE33}" type="parTrans" cxnId="{1BCDAA96-8848-41D4-8E37-4DD26FCA4CB5}">
      <dgm:prSet/>
      <dgm:spPr/>
      <dgm:t>
        <a:bodyPr/>
        <a:lstStyle/>
        <a:p>
          <a:endParaRPr lang="en-US"/>
        </a:p>
      </dgm:t>
    </dgm:pt>
    <dgm:pt modelId="{BE857B67-EF00-4DF8-BF4F-0B2A3E4E9750}" type="sibTrans" cxnId="{1BCDAA96-8848-41D4-8E37-4DD26FCA4CB5}">
      <dgm:prSet/>
      <dgm:spPr/>
      <dgm:t>
        <a:bodyPr/>
        <a:lstStyle/>
        <a:p>
          <a:endParaRPr lang="en-US"/>
        </a:p>
      </dgm:t>
    </dgm:pt>
    <dgm:pt modelId="{668CBE73-096B-425B-81A9-B5AE6B032728}" type="pres">
      <dgm:prSet presAssocID="{2402412E-ED9F-40D9-BAD4-E95C36DF752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A497E40-27EC-4A79-A480-64B395982774}" type="pres">
      <dgm:prSet presAssocID="{64B922CE-ACEF-4E28-B702-920161D268D0}" presName="hierRoot1" presStyleCnt="0"/>
      <dgm:spPr/>
    </dgm:pt>
    <dgm:pt modelId="{15585FE2-7C96-46E5-A5C1-10C6D3920E93}" type="pres">
      <dgm:prSet presAssocID="{64B922CE-ACEF-4E28-B702-920161D268D0}" presName="composite" presStyleCnt="0"/>
      <dgm:spPr/>
    </dgm:pt>
    <dgm:pt modelId="{52837A47-8F7E-4A91-80D7-8DDB18A2B3C9}" type="pres">
      <dgm:prSet presAssocID="{64B922CE-ACEF-4E28-B702-920161D268D0}" presName="background" presStyleLbl="node0" presStyleIdx="0" presStyleCnt="1"/>
      <dgm:spPr/>
    </dgm:pt>
    <dgm:pt modelId="{557E53C2-8256-4086-AD64-A708EF179431}" type="pres">
      <dgm:prSet presAssocID="{64B922CE-ACEF-4E28-B702-920161D268D0}" presName="text" presStyleLbl="fgAcc0" presStyleIdx="0" presStyleCnt="1">
        <dgm:presLayoutVars>
          <dgm:chPref val="3"/>
        </dgm:presLayoutVars>
      </dgm:prSet>
      <dgm:spPr/>
    </dgm:pt>
    <dgm:pt modelId="{49C2C288-31DC-4DDB-AFDD-FC6CC99884CD}" type="pres">
      <dgm:prSet presAssocID="{64B922CE-ACEF-4E28-B702-920161D268D0}" presName="hierChild2" presStyleCnt="0"/>
      <dgm:spPr/>
    </dgm:pt>
    <dgm:pt modelId="{E45AE32D-76CF-4825-8FE0-3BC6187FE94C}" type="pres">
      <dgm:prSet presAssocID="{7C07A713-2C4C-4211-9894-DD94B912EBAD}" presName="Name10" presStyleLbl="parChTrans1D2" presStyleIdx="0" presStyleCnt="2"/>
      <dgm:spPr/>
    </dgm:pt>
    <dgm:pt modelId="{17080D22-1E50-4453-BC5B-218D675AFCC6}" type="pres">
      <dgm:prSet presAssocID="{74B5AED8-3B90-4920-9574-A11CD9443D74}" presName="hierRoot2" presStyleCnt="0"/>
      <dgm:spPr/>
    </dgm:pt>
    <dgm:pt modelId="{5F6B3080-6BCA-4DC7-9DD6-62F373A57EBF}" type="pres">
      <dgm:prSet presAssocID="{74B5AED8-3B90-4920-9574-A11CD9443D74}" presName="composite2" presStyleCnt="0"/>
      <dgm:spPr/>
    </dgm:pt>
    <dgm:pt modelId="{1EB2AEB7-8F0B-4632-B653-E52FFC17B9C8}" type="pres">
      <dgm:prSet presAssocID="{74B5AED8-3B90-4920-9574-A11CD9443D74}" presName="background2" presStyleLbl="node2" presStyleIdx="0" presStyleCnt="2"/>
      <dgm:spPr/>
    </dgm:pt>
    <dgm:pt modelId="{E2EB5D84-356B-49C7-A08D-C35AD3199963}" type="pres">
      <dgm:prSet presAssocID="{74B5AED8-3B90-4920-9574-A11CD9443D74}" presName="text2" presStyleLbl="fgAcc2" presStyleIdx="0" presStyleCnt="2">
        <dgm:presLayoutVars>
          <dgm:chPref val="3"/>
        </dgm:presLayoutVars>
      </dgm:prSet>
      <dgm:spPr/>
    </dgm:pt>
    <dgm:pt modelId="{417A880C-8FAF-44C9-AE4E-6C9B08C86F2B}" type="pres">
      <dgm:prSet presAssocID="{74B5AED8-3B90-4920-9574-A11CD9443D74}" presName="hierChild3" presStyleCnt="0"/>
      <dgm:spPr/>
    </dgm:pt>
    <dgm:pt modelId="{552FE5D9-1F06-4227-8BA5-FAF72C57EE3A}" type="pres">
      <dgm:prSet presAssocID="{427D4513-8452-4B81-8E20-C90DF383C397}" presName="Name17" presStyleLbl="parChTrans1D3" presStyleIdx="0" presStyleCnt="2"/>
      <dgm:spPr/>
    </dgm:pt>
    <dgm:pt modelId="{D645077F-F245-4F63-8CC2-85A025A66EC2}" type="pres">
      <dgm:prSet presAssocID="{F5CFB01E-FB6C-463D-BED3-6C4C9CB0172D}" presName="hierRoot3" presStyleCnt="0"/>
      <dgm:spPr/>
    </dgm:pt>
    <dgm:pt modelId="{060BA94D-900B-4A60-988E-D916F094702C}" type="pres">
      <dgm:prSet presAssocID="{F5CFB01E-FB6C-463D-BED3-6C4C9CB0172D}" presName="composite3" presStyleCnt="0"/>
      <dgm:spPr/>
    </dgm:pt>
    <dgm:pt modelId="{B804283E-E1DB-4AD7-AB48-16EC0F8A9B9A}" type="pres">
      <dgm:prSet presAssocID="{F5CFB01E-FB6C-463D-BED3-6C4C9CB0172D}" presName="background3" presStyleLbl="node3" presStyleIdx="0" presStyleCnt="2"/>
      <dgm:spPr/>
    </dgm:pt>
    <dgm:pt modelId="{701478B1-DA6D-4112-B62B-669C43D4C10C}" type="pres">
      <dgm:prSet presAssocID="{F5CFB01E-FB6C-463D-BED3-6C4C9CB0172D}" presName="text3" presStyleLbl="fgAcc3" presStyleIdx="0" presStyleCnt="2">
        <dgm:presLayoutVars>
          <dgm:chPref val="3"/>
        </dgm:presLayoutVars>
      </dgm:prSet>
      <dgm:spPr/>
    </dgm:pt>
    <dgm:pt modelId="{5F82459D-5D38-4C2E-B0E7-45C932C23162}" type="pres">
      <dgm:prSet presAssocID="{F5CFB01E-FB6C-463D-BED3-6C4C9CB0172D}" presName="hierChild4" presStyleCnt="0"/>
      <dgm:spPr/>
    </dgm:pt>
    <dgm:pt modelId="{D02DBD21-993E-4B31-807F-F32D32160D64}" type="pres">
      <dgm:prSet presAssocID="{3D2539F1-A973-43B6-BFE2-9325D4D87B0C}" presName="Name17" presStyleLbl="parChTrans1D3" presStyleIdx="1" presStyleCnt="2"/>
      <dgm:spPr/>
    </dgm:pt>
    <dgm:pt modelId="{7D2D1E4F-8DA4-4EB8-B484-3C251BDDA426}" type="pres">
      <dgm:prSet presAssocID="{87567ADF-3331-42A8-89A5-F83E3B10F954}" presName="hierRoot3" presStyleCnt="0"/>
      <dgm:spPr/>
    </dgm:pt>
    <dgm:pt modelId="{EBA28357-96FF-4237-BB93-F6847D5D9C89}" type="pres">
      <dgm:prSet presAssocID="{87567ADF-3331-42A8-89A5-F83E3B10F954}" presName="composite3" presStyleCnt="0"/>
      <dgm:spPr/>
    </dgm:pt>
    <dgm:pt modelId="{4FEE7170-33A9-491B-BB13-D9F138BC31C3}" type="pres">
      <dgm:prSet presAssocID="{87567ADF-3331-42A8-89A5-F83E3B10F954}" presName="background3" presStyleLbl="node3" presStyleIdx="1" presStyleCnt="2"/>
      <dgm:spPr/>
    </dgm:pt>
    <dgm:pt modelId="{13DEC150-5D00-4889-AE19-E8C7D3C36171}" type="pres">
      <dgm:prSet presAssocID="{87567ADF-3331-42A8-89A5-F83E3B10F954}" presName="text3" presStyleLbl="fgAcc3" presStyleIdx="1" presStyleCnt="2">
        <dgm:presLayoutVars>
          <dgm:chPref val="3"/>
        </dgm:presLayoutVars>
      </dgm:prSet>
      <dgm:spPr/>
    </dgm:pt>
    <dgm:pt modelId="{3A4E54E0-F329-4F1F-9884-E0DCCD07AD4E}" type="pres">
      <dgm:prSet presAssocID="{87567ADF-3331-42A8-89A5-F83E3B10F954}" presName="hierChild4" presStyleCnt="0"/>
      <dgm:spPr/>
    </dgm:pt>
    <dgm:pt modelId="{897F9742-3F3C-45F0-9220-E9412C15E193}" type="pres">
      <dgm:prSet presAssocID="{CFDC3808-2CA9-4633-AF17-B48B6A0EEE33}" presName="Name10" presStyleLbl="parChTrans1D2" presStyleIdx="1" presStyleCnt="2"/>
      <dgm:spPr/>
    </dgm:pt>
    <dgm:pt modelId="{3278E441-359A-48E4-AE8D-E8CBB816C9D5}" type="pres">
      <dgm:prSet presAssocID="{A09570DA-1AA4-4C6D-8927-41EC63EE902D}" presName="hierRoot2" presStyleCnt="0"/>
      <dgm:spPr/>
    </dgm:pt>
    <dgm:pt modelId="{35E89A15-BB4E-45F2-934F-D5DB95C41742}" type="pres">
      <dgm:prSet presAssocID="{A09570DA-1AA4-4C6D-8927-41EC63EE902D}" presName="composite2" presStyleCnt="0"/>
      <dgm:spPr/>
    </dgm:pt>
    <dgm:pt modelId="{09510A15-D46D-4FF3-B648-7BA11FC0D005}" type="pres">
      <dgm:prSet presAssocID="{A09570DA-1AA4-4C6D-8927-41EC63EE902D}" presName="background2" presStyleLbl="node2" presStyleIdx="1" presStyleCnt="2"/>
      <dgm:spPr/>
    </dgm:pt>
    <dgm:pt modelId="{060723EB-A331-419A-8DC9-BB1ABFCEB4EA}" type="pres">
      <dgm:prSet presAssocID="{A09570DA-1AA4-4C6D-8927-41EC63EE902D}" presName="text2" presStyleLbl="fgAcc2" presStyleIdx="1" presStyleCnt="2" custLinFactX="-113605" custLinFactY="36854" custLinFactNeighborX="-200000" custLinFactNeighborY="100000">
        <dgm:presLayoutVars>
          <dgm:chPref val="3"/>
        </dgm:presLayoutVars>
      </dgm:prSet>
      <dgm:spPr/>
    </dgm:pt>
    <dgm:pt modelId="{2A400A1E-4E9C-43EF-89EE-2AE40F7D7425}" type="pres">
      <dgm:prSet presAssocID="{A09570DA-1AA4-4C6D-8927-41EC63EE902D}" presName="hierChild3" presStyleCnt="0"/>
      <dgm:spPr/>
    </dgm:pt>
  </dgm:ptLst>
  <dgm:cxnLst>
    <dgm:cxn modelId="{6D7C7A6A-7880-4057-91CA-066AA7D54535}" type="presOf" srcId="{2402412E-ED9F-40D9-BAD4-E95C36DF7527}" destId="{668CBE73-096B-425B-81A9-B5AE6B032728}" srcOrd="0" destOrd="0" presId="urn:microsoft.com/office/officeart/2005/8/layout/hierarchy1"/>
    <dgm:cxn modelId="{0571944C-F87E-40DF-8177-98DDD790730C}" srcId="{2402412E-ED9F-40D9-BAD4-E95C36DF7527}" destId="{64B922CE-ACEF-4E28-B702-920161D268D0}" srcOrd="0" destOrd="0" parTransId="{7E93E36E-9A67-489F-848D-D32B2DFC8EE1}" sibTransId="{6FBB68D8-AE51-44CE-ABF8-0B76FBC3A9BF}"/>
    <dgm:cxn modelId="{9225B257-9E24-4CAE-B8CF-1435A778A5BE}" srcId="{74B5AED8-3B90-4920-9574-A11CD9443D74}" destId="{F5CFB01E-FB6C-463D-BED3-6C4C9CB0172D}" srcOrd="0" destOrd="0" parTransId="{427D4513-8452-4B81-8E20-C90DF383C397}" sibTransId="{84E29141-A267-4552-83AD-2027D280E866}"/>
    <dgm:cxn modelId="{43AF3095-CCEA-4365-A266-0706B4202531}" type="presOf" srcId="{3D2539F1-A973-43B6-BFE2-9325D4D87B0C}" destId="{D02DBD21-993E-4B31-807F-F32D32160D64}" srcOrd="0" destOrd="0" presId="urn:microsoft.com/office/officeart/2005/8/layout/hierarchy1"/>
    <dgm:cxn modelId="{1BCDAA96-8848-41D4-8E37-4DD26FCA4CB5}" srcId="{64B922CE-ACEF-4E28-B702-920161D268D0}" destId="{A09570DA-1AA4-4C6D-8927-41EC63EE902D}" srcOrd="1" destOrd="0" parTransId="{CFDC3808-2CA9-4633-AF17-B48B6A0EEE33}" sibTransId="{BE857B67-EF00-4DF8-BF4F-0B2A3E4E9750}"/>
    <dgm:cxn modelId="{5C39989D-C398-4D66-9B18-280F9B4D3E89}" srcId="{64B922CE-ACEF-4E28-B702-920161D268D0}" destId="{74B5AED8-3B90-4920-9574-A11CD9443D74}" srcOrd="0" destOrd="0" parTransId="{7C07A713-2C4C-4211-9894-DD94B912EBAD}" sibTransId="{3305D70E-C77E-46C1-84AC-47722CC8D32F}"/>
    <dgm:cxn modelId="{F3E9CEA9-4164-4F1C-A068-4752BE543F02}" srcId="{74B5AED8-3B90-4920-9574-A11CD9443D74}" destId="{87567ADF-3331-42A8-89A5-F83E3B10F954}" srcOrd="1" destOrd="0" parTransId="{3D2539F1-A973-43B6-BFE2-9325D4D87B0C}" sibTransId="{EF7B599F-F790-4756-8EEA-208835B33523}"/>
    <dgm:cxn modelId="{C0076FAD-7FB0-4860-B735-3C73EF52914B}" type="presOf" srcId="{427D4513-8452-4B81-8E20-C90DF383C397}" destId="{552FE5D9-1F06-4227-8BA5-FAF72C57EE3A}" srcOrd="0" destOrd="0" presId="urn:microsoft.com/office/officeart/2005/8/layout/hierarchy1"/>
    <dgm:cxn modelId="{3C2978BE-BAC5-4CFD-A685-0711A85B9430}" type="presOf" srcId="{CFDC3808-2CA9-4633-AF17-B48B6A0EEE33}" destId="{897F9742-3F3C-45F0-9220-E9412C15E193}" srcOrd="0" destOrd="0" presId="urn:microsoft.com/office/officeart/2005/8/layout/hierarchy1"/>
    <dgm:cxn modelId="{C67A5CD9-1406-4F88-B6F5-E1C6380CEE83}" type="presOf" srcId="{F5CFB01E-FB6C-463D-BED3-6C4C9CB0172D}" destId="{701478B1-DA6D-4112-B62B-669C43D4C10C}" srcOrd="0" destOrd="0" presId="urn:microsoft.com/office/officeart/2005/8/layout/hierarchy1"/>
    <dgm:cxn modelId="{59BA1BE3-5CB2-4EC6-8E6D-F43BBBA73879}" type="presOf" srcId="{74B5AED8-3B90-4920-9574-A11CD9443D74}" destId="{E2EB5D84-356B-49C7-A08D-C35AD3199963}" srcOrd="0" destOrd="0" presId="urn:microsoft.com/office/officeart/2005/8/layout/hierarchy1"/>
    <dgm:cxn modelId="{BADF7DE6-B2F6-4DFC-9C6D-D9A7DBA1C8CD}" type="presOf" srcId="{87567ADF-3331-42A8-89A5-F83E3B10F954}" destId="{13DEC150-5D00-4889-AE19-E8C7D3C36171}" srcOrd="0" destOrd="0" presId="urn:microsoft.com/office/officeart/2005/8/layout/hierarchy1"/>
    <dgm:cxn modelId="{3B23C2E8-631B-4957-A17D-9638C01C298E}" type="presOf" srcId="{A09570DA-1AA4-4C6D-8927-41EC63EE902D}" destId="{060723EB-A331-419A-8DC9-BB1ABFCEB4EA}" srcOrd="0" destOrd="0" presId="urn:microsoft.com/office/officeart/2005/8/layout/hierarchy1"/>
    <dgm:cxn modelId="{983EC4F0-2CB1-4D22-BD88-BBAE61CAA70C}" type="presOf" srcId="{64B922CE-ACEF-4E28-B702-920161D268D0}" destId="{557E53C2-8256-4086-AD64-A708EF179431}" srcOrd="0" destOrd="0" presId="urn:microsoft.com/office/officeart/2005/8/layout/hierarchy1"/>
    <dgm:cxn modelId="{E0A501F7-120D-4323-96A0-CC619F8C77FD}" type="presOf" srcId="{7C07A713-2C4C-4211-9894-DD94B912EBAD}" destId="{E45AE32D-76CF-4825-8FE0-3BC6187FE94C}" srcOrd="0" destOrd="0" presId="urn:microsoft.com/office/officeart/2005/8/layout/hierarchy1"/>
    <dgm:cxn modelId="{D2EAFFF5-B712-4EB8-BEE9-F265F7F114B2}" type="presParOf" srcId="{668CBE73-096B-425B-81A9-B5AE6B032728}" destId="{DA497E40-27EC-4A79-A480-64B395982774}" srcOrd="0" destOrd="0" presId="urn:microsoft.com/office/officeart/2005/8/layout/hierarchy1"/>
    <dgm:cxn modelId="{1ACC8796-A753-4F64-8365-BEF0410AB1F8}" type="presParOf" srcId="{DA497E40-27EC-4A79-A480-64B395982774}" destId="{15585FE2-7C96-46E5-A5C1-10C6D3920E93}" srcOrd="0" destOrd="0" presId="urn:microsoft.com/office/officeart/2005/8/layout/hierarchy1"/>
    <dgm:cxn modelId="{8FF30EE0-9D9D-4DCC-8FE7-3EE26D69C5E9}" type="presParOf" srcId="{15585FE2-7C96-46E5-A5C1-10C6D3920E93}" destId="{52837A47-8F7E-4A91-80D7-8DDB18A2B3C9}" srcOrd="0" destOrd="0" presId="urn:microsoft.com/office/officeart/2005/8/layout/hierarchy1"/>
    <dgm:cxn modelId="{627EB272-541D-4063-B951-C253415A079F}" type="presParOf" srcId="{15585FE2-7C96-46E5-A5C1-10C6D3920E93}" destId="{557E53C2-8256-4086-AD64-A708EF179431}" srcOrd="1" destOrd="0" presId="urn:microsoft.com/office/officeart/2005/8/layout/hierarchy1"/>
    <dgm:cxn modelId="{F6AD5E16-FF30-45FF-96DC-0F9111B779FB}" type="presParOf" srcId="{DA497E40-27EC-4A79-A480-64B395982774}" destId="{49C2C288-31DC-4DDB-AFDD-FC6CC99884CD}" srcOrd="1" destOrd="0" presId="urn:microsoft.com/office/officeart/2005/8/layout/hierarchy1"/>
    <dgm:cxn modelId="{1EFEA54D-5ED5-449A-9A81-582F67876D4A}" type="presParOf" srcId="{49C2C288-31DC-4DDB-AFDD-FC6CC99884CD}" destId="{E45AE32D-76CF-4825-8FE0-3BC6187FE94C}" srcOrd="0" destOrd="0" presId="urn:microsoft.com/office/officeart/2005/8/layout/hierarchy1"/>
    <dgm:cxn modelId="{11CCE03B-071C-4872-AD4C-794CC208788B}" type="presParOf" srcId="{49C2C288-31DC-4DDB-AFDD-FC6CC99884CD}" destId="{17080D22-1E50-4453-BC5B-218D675AFCC6}" srcOrd="1" destOrd="0" presId="urn:microsoft.com/office/officeart/2005/8/layout/hierarchy1"/>
    <dgm:cxn modelId="{201522A3-FDA1-4503-A82D-B895E992A4CA}" type="presParOf" srcId="{17080D22-1E50-4453-BC5B-218D675AFCC6}" destId="{5F6B3080-6BCA-4DC7-9DD6-62F373A57EBF}" srcOrd="0" destOrd="0" presId="urn:microsoft.com/office/officeart/2005/8/layout/hierarchy1"/>
    <dgm:cxn modelId="{AB2F311E-68C1-4FF9-A174-C2E73B80E111}" type="presParOf" srcId="{5F6B3080-6BCA-4DC7-9DD6-62F373A57EBF}" destId="{1EB2AEB7-8F0B-4632-B653-E52FFC17B9C8}" srcOrd="0" destOrd="0" presId="urn:microsoft.com/office/officeart/2005/8/layout/hierarchy1"/>
    <dgm:cxn modelId="{91E5ECCE-DB49-4D64-8A4A-6260CE0951B6}" type="presParOf" srcId="{5F6B3080-6BCA-4DC7-9DD6-62F373A57EBF}" destId="{E2EB5D84-356B-49C7-A08D-C35AD3199963}" srcOrd="1" destOrd="0" presId="urn:microsoft.com/office/officeart/2005/8/layout/hierarchy1"/>
    <dgm:cxn modelId="{00A30894-F5D7-41D2-BD9B-F1DDED58A7D0}" type="presParOf" srcId="{17080D22-1E50-4453-BC5B-218D675AFCC6}" destId="{417A880C-8FAF-44C9-AE4E-6C9B08C86F2B}" srcOrd="1" destOrd="0" presId="urn:microsoft.com/office/officeart/2005/8/layout/hierarchy1"/>
    <dgm:cxn modelId="{2FC16A10-008F-4CD1-BFD5-61C9F1BE08E0}" type="presParOf" srcId="{417A880C-8FAF-44C9-AE4E-6C9B08C86F2B}" destId="{552FE5D9-1F06-4227-8BA5-FAF72C57EE3A}" srcOrd="0" destOrd="0" presId="urn:microsoft.com/office/officeart/2005/8/layout/hierarchy1"/>
    <dgm:cxn modelId="{0E6AFB46-02D7-4D9D-A3C0-475B1F3CAC00}" type="presParOf" srcId="{417A880C-8FAF-44C9-AE4E-6C9B08C86F2B}" destId="{D645077F-F245-4F63-8CC2-85A025A66EC2}" srcOrd="1" destOrd="0" presId="urn:microsoft.com/office/officeart/2005/8/layout/hierarchy1"/>
    <dgm:cxn modelId="{7368084B-2407-4BAB-815D-78F364FEFB90}" type="presParOf" srcId="{D645077F-F245-4F63-8CC2-85A025A66EC2}" destId="{060BA94D-900B-4A60-988E-D916F094702C}" srcOrd="0" destOrd="0" presId="urn:microsoft.com/office/officeart/2005/8/layout/hierarchy1"/>
    <dgm:cxn modelId="{9A2971B5-7C00-48D3-88C9-AEAE93B3EA01}" type="presParOf" srcId="{060BA94D-900B-4A60-988E-D916F094702C}" destId="{B804283E-E1DB-4AD7-AB48-16EC0F8A9B9A}" srcOrd="0" destOrd="0" presId="urn:microsoft.com/office/officeart/2005/8/layout/hierarchy1"/>
    <dgm:cxn modelId="{8EE607ED-E3B1-41C1-A759-57221156603B}" type="presParOf" srcId="{060BA94D-900B-4A60-988E-D916F094702C}" destId="{701478B1-DA6D-4112-B62B-669C43D4C10C}" srcOrd="1" destOrd="0" presId="urn:microsoft.com/office/officeart/2005/8/layout/hierarchy1"/>
    <dgm:cxn modelId="{77F1505D-067F-47CB-A815-63F49F40C7D9}" type="presParOf" srcId="{D645077F-F245-4F63-8CC2-85A025A66EC2}" destId="{5F82459D-5D38-4C2E-B0E7-45C932C23162}" srcOrd="1" destOrd="0" presId="urn:microsoft.com/office/officeart/2005/8/layout/hierarchy1"/>
    <dgm:cxn modelId="{39B22DCC-7DD1-49B2-ACB7-65A6A9B9B189}" type="presParOf" srcId="{417A880C-8FAF-44C9-AE4E-6C9B08C86F2B}" destId="{D02DBD21-993E-4B31-807F-F32D32160D64}" srcOrd="2" destOrd="0" presId="urn:microsoft.com/office/officeart/2005/8/layout/hierarchy1"/>
    <dgm:cxn modelId="{DB6B5CA1-34E7-4015-BB32-6765395BC301}" type="presParOf" srcId="{417A880C-8FAF-44C9-AE4E-6C9B08C86F2B}" destId="{7D2D1E4F-8DA4-4EB8-B484-3C251BDDA426}" srcOrd="3" destOrd="0" presId="urn:microsoft.com/office/officeart/2005/8/layout/hierarchy1"/>
    <dgm:cxn modelId="{2661D59E-C42C-4360-9961-89F96BD7A9B4}" type="presParOf" srcId="{7D2D1E4F-8DA4-4EB8-B484-3C251BDDA426}" destId="{EBA28357-96FF-4237-BB93-F6847D5D9C89}" srcOrd="0" destOrd="0" presId="urn:microsoft.com/office/officeart/2005/8/layout/hierarchy1"/>
    <dgm:cxn modelId="{6490BED5-72D4-4C7C-B43D-EE0895617DE6}" type="presParOf" srcId="{EBA28357-96FF-4237-BB93-F6847D5D9C89}" destId="{4FEE7170-33A9-491B-BB13-D9F138BC31C3}" srcOrd="0" destOrd="0" presId="urn:microsoft.com/office/officeart/2005/8/layout/hierarchy1"/>
    <dgm:cxn modelId="{CB349CF7-ADEE-46D2-95E2-3AC14EA42517}" type="presParOf" srcId="{EBA28357-96FF-4237-BB93-F6847D5D9C89}" destId="{13DEC150-5D00-4889-AE19-E8C7D3C36171}" srcOrd="1" destOrd="0" presId="urn:microsoft.com/office/officeart/2005/8/layout/hierarchy1"/>
    <dgm:cxn modelId="{AD7BCE39-1FDC-4712-8238-A37397C55F20}" type="presParOf" srcId="{7D2D1E4F-8DA4-4EB8-B484-3C251BDDA426}" destId="{3A4E54E0-F329-4F1F-9884-E0DCCD07AD4E}" srcOrd="1" destOrd="0" presId="urn:microsoft.com/office/officeart/2005/8/layout/hierarchy1"/>
    <dgm:cxn modelId="{3B0AC108-6E20-477E-857A-7422D7522AB1}" type="presParOf" srcId="{49C2C288-31DC-4DDB-AFDD-FC6CC99884CD}" destId="{897F9742-3F3C-45F0-9220-E9412C15E193}" srcOrd="2" destOrd="0" presId="urn:microsoft.com/office/officeart/2005/8/layout/hierarchy1"/>
    <dgm:cxn modelId="{519B94D5-4A46-4440-862B-B9096C172D4D}" type="presParOf" srcId="{49C2C288-31DC-4DDB-AFDD-FC6CC99884CD}" destId="{3278E441-359A-48E4-AE8D-E8CBB816C9D5}" srcOrd="3" destOrd="0" presId="urn:microsoft.com/office/officeart/2005/8/layout/hierarchy1"/>
    <dgm:cxn modelId="{3C0F0459-7302-4892-B1BF-66E25C7BF16F}" type="presParOf" srcId="{3278E441-359A-48E4-AE8D-E8CBB816C9D5}" destId="{35E89A15-BB4E-45F2-934F-D5DB95C41742}" srcOrd="0" destOrd="0" presId="urn:microsoft.com/office/officeart/2005/8/layout/hierarchy1"/>
    <dgm:cxn modelId="{FB629E84-2FF8-41AE-BBDE-FAA7393755FD}" type="presParOf" srcId="{35E89A15-BB4E-45F2-934F-D5DB95C41742}" destId="{09510A15-D46D-4FF3-B648-7BA11FC0D005}" srcOrd="0" destOrd="0" presId="urn:microsoft.com/office/officeart/2005/8/layout/hierarchy1"/>
    <dgm:cxn modelId="{7462E2B7-9D14-4E05-A3D3-D7F326C89502}" type="presParOf" srcId="{35E89A15-BB4E-45F2-934F-D5DB95C41742}" destId="{060723EB-A331-419A-8DC9-BB1ABFCEB4EA}" srcOrd="1" destOrd="0" presId="urn:microsoft.com/office/officeart/2005/8/layout/hierarchy1"/>
    <dgm:cxn modelId="{2B8669DC-C1D3-4830-9FDA-FFC5E59B90A2}" type="presParOf" srcId="{3278E441-359A-48E4-AE8D-E8CBB816C9D5}" destId="{2A400A1E-4E9C-43EF-89EE-2AE40F7D742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01B05F-7632-4E2D-8A67-44850BF1210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7DB3C9-9E5E-4461-82F1-C0847B482C5B}">
      <dgm:prSet phldrT="[Text]"/>
      <dgm:spPr/>
      <dgm:t>
        <a:bodyPr/>
        <a:lstStyle/>
        <a:p>
          <a:r>
            <a:rPr lang="en-US" dirty="0"/>
            <a:t>LANDFORMS</a:t>
          </a:r>
        </a:p>
      </dgm:t>
    </dgm:pt>
    <dgm:pt modelId="{E61B6342-998E-4676-BF64-63564EBBDA47}" type="parTrans" cxnId="{D55FFBFF-F4C5-4081-8064-951F96CAEA73}">
      <dgm:prSet/>
      <dgm:spPr/>
      <dgm:t>
        <a:bodyPr/>
        <a:lstStyle/>
        <a:p>
          <a:endParaRPr lang="en-US"/>
        </a:p>
      </dgm:t>
    </dgm:pt>
    <dgm:pt modelId="{12B13290-4737-45CE-80FC-4117DB39902D}" type="sibTrans" cxnId="{D55FFBFF-F4C5-4081-8064-951F96CAEA73}">
      <dgm:prSet/>
      <dgm:spPr/>
      <dgm:t>
        <a:bodyPr/>
        <a:lstStyle/>
        <a:p>
          <a:endParaRPr lang="en-US"/>
        </a:p>
      </dgm:t>
    </dgm:pt>
    <dgm:pt modelId="{8EA51ED1-0390-4DD1-B07B-89B78F0E773C}">
      <dgm:prSet phldrT="[Text]"/>
      <dgm:spPr/>
      <dgm:t>
        <a:bodyPr/>
        <a:lstStyle/>
        <a:p>
          <a:r>
            <a:rPr lang="en-US" dirty="0"/>
            <a:t>RIFT VALLEY</a:t>
          </a:r>
        </a:p>
      </dgm:t>
    </dgm:pt>
    <dgm:pt modelId="{D67F562A-6C12-4D4E-B8CF-DC7A83F7B02D}" type="parTrans" cxnId="{CFFEB23C-DCD0-4014-B4B9-56B8B1B1EACF}">
      <dgm:prSet/>
      <dgm:spPr/>
      <dgm:t>
        <a:bodyPr/>
        <a:lstStyle/>
        <a:p>
          <a:endParaRPr lang="en-US"/>
        </a:p>
      </dgm:t>
    </dgm:pt>
    <dgm:pt modelId="{37EC3420-2293-4398-8E97-FCBE36BF4B0A}" type="sibTrans" cxnId="{CFFEB23C-DCD0-4014-B4B9-56B8B1B1EACF}">
      <dgm:prSet/>
      <dgm:spPr/>
      <dgm:t>
        <a:bodyPr/>
        <a:lstStyle/>
        <a:p>
          <a:endParaRPr lang="en-US"/>
        </a:p>
      </dgm:t>
    </dgm:pt>
    <dgm:pt modelId="{C540851C-600F-402D-BEDE-8D80E579F66F}">
      <dgm:prSet phldrT="[Text]"/>
      <dgm:spPr/>
      <dgm:t>
        <a:bodyPr/>
        <a:lstStyle/>
        <a:p>
          <a:r>
            <a:rPr lang="en-US" dirty="0"/>
            <a:t>RHINE VALLEY</a:t>
          </a:r>
        </a:p>
      </dgm:t>
    </dgm:pt>
    <dgm:pt modelId="{7DA45199-3EFD-4F5E-A3FD-811487937F0E}" type="parTrans" cxnId="{11210BDD-A164-4B75-836A-D6BF12A5D9E2}">
      <dgm:prSet/>
      <dgm:spPr/>
      <dgm:t>
        <a:bodyPr/>
        <a:lstStyle/>
        <a:p>
          <a:endParaRPr lang="en-US"/>
        </a:p>
      </dgm:t>
    </dgm:pt>
    <dgm:pt modelId="{3B461BA7-1AB2-439F-8081-04F4716F5B6A}" type="sibTrans" cxnId="{11210BDD-A164-4B75-836A-D6BF12A5D9E2}">
      <dgm:prSet/>
      <dgm:spPr/>
      <dgm:t>
        <a:bodyPr/>
        <a:lstStyle/>
        <a:p>
          <a:endParaRPr lang="en-US"/>
        </a:p>
      </dgm:t>
    </dgm:pt>
    <dgm:pt modelId="{EE777CB3-369E-4E13-B90F-91131A36DB3C}">
      <dgm:prSet phldrT="[Text]"/>
      <dgm:spPr/>
      <dgm:t>
        <a:bodyPr/>
        <a:lstStyle/>
        <a:p>
          <a:r>
            <a:rPr lang="en-US" dirty="0"/>
            <a:t>NARMADA VALLEY</a:t>
          </a:r>
        </a:p>
      </dgm:t>
    </dgm:pt>
    <dgm:pt modelId="{B6501A27-2B14-4192-AFBB-F1D60A1A2E54}" type="parTrans" cxnId="{B9AE64D8-C5D5-4155-A677-25FCA0145DF9}">
      <dgm:prSet/>
      <dgm:spPr/>
      <dgm:t>
        <a:bodyPr/>
        <a:lstStyle/>
        <a:p>
          <a:endParaRPr lang="en-US"/>
        </a:p>
      </dgm:t>
    </dgm:pt>
    <dgm:pt modelId="{9708047E-55C9-4BB1-AF59-04DD089188F6}" type="sibTrans" cxnId="{B9AE64D8-C5D5-4155-A677-25FCA0145DF9}">
      <dgm:prSet/>
      <dgm:spPr/>
      <dgm:t>
        <a:bodyPr/>
        <a:lstStyle/>
        <a:p>
          <a:endParaRPr lang="en-US"/>
        </a:p>
      </dgm:t>
    </dgm:pt>
    <dgm:pt modelId="{DD92A20E-C98F-4704-8F13-668AFE5A9DBB}" type="pres">
      <dgm:prSet presAssocID="{7701B05F-7632-4E2D-8A67-44850BF1210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7DCC385-20E4-42EE-87DB-10A71EC6BBF0}" type="pres">
      <dgm:prSet presAssocID="{227DB3C9-9E5E-4461-82F1-C0847B482C5B}" presName="root1" presStyleCnt="0"/>
      <dgm:spPr/>
    </dgm:pt>
    <dgm:pt modelId="{5ECE629C-05E6-40E2-BEA8-FDF137CBE690}" type="pres">
      <dgm:prSet presAssocID="{227DB3C9-9E5E-4461-82F1-C0847B482C5B}" presName="LevelOneTextNode" presStyleLbl="node0" presStyleIdx="0" presStyleCnt="1">
        <dgm:presLayoutVars>
          <dgm:chPref val="3"/>
        </dgm:presLayoutVars>
      </dgm:prSet>
      <dgm:spPr/>
    </dgm:pt>
    <dgm:pt modelId="{58E6E3B8-E3D1-4AEA-BF3F-E08C8892176A}" type="pres">
      <dgm:prSet presAssocID="{227DB3C9-9E5E-4461-82F1-C0847B482C5B}" presName="level2hierChild" presStyleCnt="0"/>
      <dgm:spPr/>
    </dgm:pt>
    <dgm:pt modelId="{AED35672-B810-48E0-916F-3149EB24828B}" type="pres">
      <dgm:prSet presAssocID="{D67F562A-6C12-4D4E-B8CF-DC7A83F7B02D}" presName="conn2-1" presStyleLbl="parChTrans1D2" presStyleIdx="0" presStyleCnt="1"/>
      <dgm:spPr/>
    </dgm:pt>
    <dgm:pt modelId="{4C3997E7-B253-42AF-81D9-E1EBFCA7F507}" type="pres">
      <dgm:prSet presAssocID="{D67F562A-6C12-4D4E-B8CF-DC7A83F7B02D}" presName="connTx" presStyleLbl="parChTrans1D2" presStyleIdx="0" presStyleCnt="1"/>
      <dgm:spPr/>
    </dgm:pt>
    <dgm:pt modelId="{87CAF9D3-B5AE-450E-8EC6-D34C75C4147F}" type="pres">
      <dgm:prSet presAssocID="{8EA51ED1-0390-4DD1-B07B-89B78F0E773C}" presName="root2" presStyleCnt="0"/>
      <dgm:spPr/>
    </dgm:pt>
    <dgm:pt modelId="{905E7B7C-5390-4CB3-AB61-5A5E58E2B917}" type="pres">
      <dgm:prSet presAssocID="{8EA51ED1-0390-4DD1-B07B-89B78F0E773C}" presName="LevelTwoTextNode" presStyleLbl="node2" presStyleIdx="0" presStyleCnt="1">
        <dgm:presLayoutVars>
          <dgm:chPref val="3"/>
        </dgm:presLayoutVars>
      </dgm:prSet>
      <dgm:spPr/>
    </dgm:pt>
    <dgm:pt modelId="{3D3FECF4-30F8-44EF-905D-B03C33FF10CB}" type="pres">
      <dgm:prSet presAssocID="{8EA51ED1-0390-4DD1-B07B-89B78F0E773C}" presName="level3hierChild" presStyleCnt="0"/>
      <dgm:spPr/>
    </dgm:pt>
    <dgm:pt modelId="{1CE73104-28DC-4ABA-A437-24ADDBC44BFC}" type="pres">
      <dgm:prSet presAssocID="{7DA45199-3EFD-4F5E-A3FD-811487937F0E}" presName="conn2-1" presStyleLbl="parChTrans1D3" presStyleIdx="0" presStyleCnt="2"/>
      <dgm:spPr/>
    </dgm:pt>
    <dgm:pt modelId="{A58B7C03-2D3C-41F2-8930-6154D0042E07}" type="pres">
      <dgm:prSet presAssocID="{7DA45199-3EFD-4F5E-A3FD-811487937F0E}" presName="connTx" presStyleLbl="parChTrans1D3" presStyleIdx="0" presStyleCnt="2"/>
      <dgm:spPr/>
    </dgm:pt>
    <dgm:pt modelId="{CD42DD12-5287-4229-8A3E-54F53E2ADA35}" type="pres">
      <dgm:prSet presAssocID="{C540851C-600F-402D-BEDE-8D80E579F66F}" presName="root2" presStyleCnt="0"/>
      <dgm:spPr/>
    </dgm:pt>
    <dgm:pt modelId="{8EC21020-A01E-472E-A610-D0631E2383A2}" type="pres">
      <dgm:prSet presAssocID="{C540851C-600F-402D-BEDE-8D80E579F66F}" presName="LevelTwoTextNode" presStyleLbl="node3" presStyleIdx="0" presStyleCnt="2">
        <dgm:presLayoutVars>
          <dgm:chPref val="3"/>
        </dgm:presLayoutVars>
      </dgm:prSet>
      <dgm:spPr/>
    </dgm:pt>
    <dgm:pt modelId="{66CB933A-FCA4-4CC4-9E9E-719F38F039AB}" type="pres">
      <dgm:prSet presAssocID="{C540851C-600F-402D-BEDE-8D80E579F66F}" presName="level3hierChild" presStyleCnt="0"/>
      <dgm:spPr/>
    </dgm:pt>
    <dgm:pt modelId="{842DABF4-286F-41E6-A90F-9E50163FEEFD}" type="pres">
      <dgm:prSet presAssocID="{B6501A27-2B14-4192-AFBB-F1D60A1A2E54}" presName="conn2-1" presStyleLbl="parChTrans1D3" presStyleIdx="1" presStyleCnt="2"/>
      <dgm:spPr/>
    </dgm:pt>
    <dgm:pt modelId="{CAAD7739-DF7C-4FAC-A34B-48A4E53EC806}" type="pres">
      <dgm:prSet presAssocID="{B6501A27-2B14-4192-AFBB-F1D60A1A2E54}" presName="connTx" presStyleLbl="parChTrans1D3" presStyleIdx="1" presStyleCnt="2"/>
      <dgm:spPr/>
    </dgm:pt>
    <dgm:pt modelId="{741D24D0-025A-4B65-843F-D39D4E2FD510}" type="pres">
      <dgm:prSet presAssocID="{EE777CB3-369E-4E13-B90F-91131A36DB3C}" presName="root2" presStyleCnt="0"/>
      <dgm:spPr/>
    </dgm:pt>
    <dgm:pt modelId="{5BB63DA0-AED3-4715-9B68-35B823BC1454}" type="pres">
      <dgm:prSet presAssocID="{EE777CB3-369E-4E13-B90F-91131A36DB3C}" presName="LevelTwoTextNode" presStyleLbl="node3" presStyleIdx="1" presStyleCnt="2">
        <dgm:presLayoutVars>
          <dgm:chPref val="3"/>
        </dgm:presLayoutVars>
      </dgm:prSet>
      <dgm:spPr/>
    </dgm:pt>
    <dgm:pt modelId="{ECA86807-2359-4631-8DD6-CF766F7D5F4C}" type="pres">
      <dgm:prSet presAssocID="{EE777CB3-369E-4E13-B90F-91131A36DB3C}" presName="level3hierChild" presStyleCnt="0"/>
      <dgm:spPr/>
    </dgm:pt>
  </dgm:ptLst>
  <dgm:cxnLst>
    <dgm:cxn modelId="{A6369217-9686-4F31-822C-C84CF251A229}" type="presOf" srcId="{B6501A27-2B14-4192-AFBB-F1D60A1A2E54}" destId="{842DABF4-286F-41E6-A90F-9E50163FEEFD}" srcOrd="0" destOrd="0" presId="urn:microsoft.com/office/officeart/2005/8/layout/hierarchy2"/>
    <dgm:cxn modelId="{CFFEB23C-DCD0-4014-B4B9-56B8B1B1EACF}" srcId="{227DB3C9-9E5E-4461-82F1-C0847B482C5B}" destId="{8EA51ED1-0390-4DD1-B07B-89B78F0E773C}" srcOrd="0" destOrd="0" parTransId="{D67F562A-6C12-4D4E-B8CF-DC7A83F7B02D}" sibTransId="{37EC3420-2293-4398-8E97-FCBE36BF4B0A}"/>
    <dgm:cxn modelId="{F663E53F-E420-4094-BC30-5263241597AF}" type="presOf" srcId="{C540851C-600F-402D-BEDE-8D80E579F66F}" destId="{8EC21020-A01E-472E-A610-D0631E2383A2}" srcOrd="0" destOrd="0" presId="urn:microsoft.com/office/officeart/2005/8/layout/hierarchy2"/>
    <dgm:cxn modelId="{7AD1326C-F817-452B-B8B6-2171167A8DC0}" type="presOf" srcId="{8EA51ED1-0390-4DD1-B07B-89B78F0E773C}" destId="{905E7B7C-5390-4CB3-AB61-5A5E58E2B917}" srcOrd="0" destOrd="0" presId="urn:microsoft.com/office/officeart/2005/8/layout/hierarchy2"/>
    <dgm:cxn modelId="{ADBE447A-0B5A-4C31-A98A-93C5844E44F2}" type="presOf" srcId="{7DA45199-3EFD-4F5E-A3FD-811487937F0E}" destId="{A58B7C03-2D3C-41F2-8930-6154D0042E07}" srcOrd="1" destOrd="0" presId="urn:microsoft.com/office/officeart/2005/8/layout/hierarchy2"/>
    <dgm:cxn modelId="{DD2B799C-DB70-4687-9299-8F0B0048704E}" type="presOf" srcId="{7701B05F-7632-4E2D-8A67-44850BF1210E}" destId="{DD92A20E-C98F-4704-8F13-668AFE5A9DBB}" srcOrd="0" destOrd="0" presId="urn:microsoft.com/office/officeart/2005/8/layout/hierarchy2"/>
    <dgm:cxn modelId="{F58153A9-83C4-44F1-910B-85052F77FD98}" type="presOf" srcId="{7DA45199-3EFD-4F5E-A3FD-811487937F0E}" destId="{1CE73104-28DC-4ABA-A437-24ADDBC44BFC}" srcOrd="0" destOrd="0" presId="urn:microsoft.com/office/officeart/2005/8/layout/hierarchy2"/>
    <dgm:cxn modelId="{242478C5-884A-47F5-982C-B8FBB9DA4D42}" type="presOf" srcId="{B6501A27-2B14-4192-AFBB-F1D60A1A2E54}" destId="{CAAD7739-DF7C-4FAC-A34B-48A4E53EC806}" srcOrd="1" destOrd="0" presId="urn:microsoft.com/office/officeart/2005/8/layout/hierarchy2"/>
    <dgm:cxn modelId="{E3B328D2-DF22-45EE-ACA6-F2CEA3EEBE7A}" type="presOf" srcId="{D67F562A-6C12-4D4E-B8CF-DC7A83F7B02D}" destId="{4C3997E7-B253-42AF-81D9-E1EBFCA7F507}" srcOrd="1" destOrd="0" presId="urn:microsoft.com/office/officeart/2005/8/layout/hierarchy2"/>
    <dgm:cxn modelId="{88E98ED6-14E4-4CBE-A55A-258D802EF9B3}" type="presOf" srcId="{EE777CB3-369E-4E13-B90F-91131A36DB3C}" destId="{5BB63DA0-AED3-4715-9B68-35B823BC1454}" srcOrd="0" destOrd="0" presId="urn:microsoft.com/office/officeart/2005/8/layout/hierarchy2"/>
    <dgm:cxn modelId="{B9AE64D8-C5D5-4155-A677-25FCA0145DF9}" srcId="{8EA51ED1-0390-4DD1-B07B-89B78F0E773C}" destId="{EE777CB3-369E-4E13-B90F-91131A36DB3C}" srcOrd="1" destOrd="0" parTransId="{B6501A27-2B14-4192-AFBB-F1D60A1A2E54}" sibTransId="{9708047E-55C9-4BB1-AF59-04DD089188F6}"/>
    <dgm:cxn modelId="{11210BDD-A164-4B75-836A-D6BF12A5D9E2}" srcId="{8EA51ED1-0390-4DD1-B07B-89B78F0E773C}" destId="{C540851C-600F-402D-BEDE-8D80E579F66F}" srcOrd="0" destOrd="0" parTransId="{7DA45199-3EFD-4F5E-A3FD-811487937F0E}" sibTransId="{3B461BA7-1AB2-439F-8081-04F4716F5B6A}"/>
    <dgm:cxn modelId="{F8115FDE-7D70-485C-A3B6-FE10459C375F}" type="presOf" srcId="{D67F562A-6C12-4D4E-B8CF-DC7A83F7B02D}" destId="{AED35672-B810-48E0-916F-3149EB24828B}" srcOrd="0" destOrd="0" presId="urn:microsoft.com/office/officeart/2005/8/layout/hierarchy2"/>
    <dgm:cxn modelId="{B51DBCFB-F614-4354-AB07-E5A7DF0F42BF}" type="presOf" srcId="{227DB3C9-9E5E-4461-82F1-C0847B482C5B}" destId="{5ECE629C-05E6-40E2-BEA8-FDF137CBE690}" srcOrd="0" destOrd="0" presId="urn:microsoft.com/office/officeart/2005/8/layout/hierarchy2"/>
    <dgm:cxn modelId="{D55FFBFF-F4C5-4081-8064-951F96CAEA73}" srcId="{7701B05F-7632-4E2D-8A67-44850BF1210E}" destId="{227DB3C9-9E5E-4461-82F1-C0847B482C5B}" srcOrd="0" destOrd="0" parTransId="{E61B6342-998E-4676-BF64-63564EBBDA47}" sibTransId="{12B13290-4737-45CE-80FC-4117DB39902D}"/>
    <dgm:cxn modelId="{8C0500F3-36A6-460A-BA98-AB902F64A627}" type="presParOf" srcId="{DD92A20E-C98F-4704-8F13-668AFE5A9DBB}" destId="{87DCC385-20E4-42EE-87DB-10A71EC6BBF0}" srcOrd="0" destOrd="0" presId="urn:microsoft.com/office/officeart/2005/8/layout/hierarchy2"/>
    <dgm:cxn modelId="{62A716A2-4D5E-4B18-83AE-E81706FC13AA}" type="presParOf" srcId="{87DCC385-20E4-42EE-87DB-10A71EC6BBF0}" destId="{5ECE629C-05E6-40E2-BEA8-FDF137CBE690}" srcOrd="0" destOrd="0" presId="urn:microsoft.com/office/officeart/2005/8/layout/hierarchy2"/>
    <dgm:cxn modelId="{E4DE7143-E56D-47D5-89A4-FA82DED853D1}" type="presParOf" srcId="{87DCC385-20E4-42EE-87DB-10A71EC6BBF0}" destId="{58E6E3B8-E3D1-4AEA-BF3F-E08C8892176A}" srcOrd="1" destOrd="0" presId="urn:microsoft.com/office/officeart/2005/8/layout/hierarchy2"/>
    <dgm:cxn modelId="{A3C9687E-69CC-4E24-88A7-CE47BCA88652}" type="presParOf" srcId="{58E6E3B8-E3D1-4AEA-BF3F-E08C8892176A}" destId="{AED35672-B810-48E0-916F-3149EB24828B}" srcOrd="0" destOrd="0" presId="urn:microsoft.com/office/officeart/2005/8/layout/hierarchy2"/>
    <dgm:cxn modelId="{5593014A-A886-4C00-8C6A-972DC13B1A62}" type="presParOf" srcId="{AED35672-B810-48E0-916F-3149EB24828B}" destId="{4C3997E7-B253-42AF-81D9-E1EBFCA7F507}" srcOrd="0" destOrd="0" presId="urn:microsoft.com/office/officeart/2005/8/layout/hierarchy2"/>
    <dgm:cxn modelId="{EBCB51AF-BB3D-4E63-B78B-FE041BE613B2}" type="presParOf" srcId="{58E6E3B8-E3D1-4AEA-BF3F-E08C8892176A}" destId="{87CAF9D3-B5AE-450E-8EC6-D34C75C4147F}" srcOrd="1" destOrd="0" presId="urn:microsoft.com/office/officeart/2005/8/layout/hierarchy2"/>
    <dgm:cxn modelId="{15978C13-61E7-4765-B08D-96805D9F23A5}" type="presParOf" srcId="{87CAF9D3-B5AE-450E-8EC6-D34C75C4147F}" destId="{905E7B7C-5390-4CB3-AB61-5A5E58E2B917}" srcOrd="0" destOrd="0" presId="urn:microsoft.com/office/officeart/2005/8/layout/hierarchy2"/>
    <dgm:cxn modelId="{0CBE4789-BF98-4F1E-A5C9-B213D872B63B}" type="presParOf" srcId="{87CAF9D3-B5AE-450E-8EC6-D34C75C4147F}" destId="{3D3FECF4-30F8-44EF-905D-B03C33FF10CB}" srcOrd="1" destOrd="0" presId="urn:microsoft.com/office/officeart/2005/8/layout/hierarchy2"/>
    <dgm:cxn modelId="{7CBD7B21-53D9-4D58-9FAF-88F9D5561C86}" type="presParOf" srcId="{3D3FECF4-30F8-44EF-905D-B03C33FF10CB}" destId="{1CE73104-28DC-4ABA-A437-24ADDBC44BFC}" srcOrd="0" destOrd="0" presId="urn:microsoft.com/office/officeart/2005/8/layout/hierarchy2"/>
    <dgm:cxn modelId="{45079DAB-03C5-41D4-BCEA-6733C46EFD31}" type="presParOf" srcId="{1CE73104-28DC-4ABA-A437-24ADDBC44BFC}" destId="{A58B7C03-2D3C-41F2-8930-6154D0042E07}" srcOrd="0" destOrd="0" presId="urn:microsoft.com/office/officeart/2005/8/layout/hierarchy2"/>
    <dgm:cxn modelId="{B0606F7A-D47B-4BEB-998E-E51DEBD9BFD0}" type="presParOf" srcId="{3D3FECF4-30F8-44EF-905D-B03C33FF10CB}" destId="{CD42DD12-5287-4229-8A3E-54F53E2ADA35}" srcOrd="1" destOrd="0" presId="urn:microsoft.com/office/officeart/2005/8/layout/hierarchy2"/>
    <dgm:cxn modelId="{65522662-D657-4AD8-BA64-8059846AA979}" type="presParOf" srcId="{CD42DD12-5287-4229-8A3E-54F53E2ADA35}" destId="{8EC21020-A01E-472E-A610-D0631E2383A2}" srcOrd="0" destOrd="0" presId="urn:microsoft.com/office/officeart/2005/8/layout/hierarchy2"/>
    <dgm:cxn modelId="{C9DDCB7D-1E6F-45F8-A6AD-53865BFD23DC}" type="presParOf" srcId="{CD42DD12-5287-4229-8A3E-54F53E2ADA35}" destId="{66CB933A-FCA4-4CC4-9E9E-719F38F039AB}" srcOrd="1" destOrd="0" presId="urn:microsoft.com/office/officeart/2005/8/layout/hierarchy2"/>
    <dgm:cxn modelId="{AB694FD8-6BFC-4C76-A892-464631542E4D}" type="presParOf" srcId="{3D3FECF4-30F8-44EF-905D-B03C33FF10CB}" destId="{842DABF4-286F-41E6-A90F-9E50163FEEFD}" srcOrd="2" destOrd="0" presId="urn:microsoft.com/office/officeart/2005/8/layout/hierarchy2"/>
    <dgm:cxn modelId="{8DA34BE4-08C7-4E5D-B6C2-0259C35FFB7D}" type="presParOf" srcId="{842DABF4-286F-41E6-A90F-9E50163FEEFD}" destId="{CAAD7739-DF7C-4FAC-A34B-48A4E53EC806}" srcOrd="0" destOrd="0" presId="urn:microsoft.com/office/officeart/2005/8/layout/hierarchy2"/>
    <dgm:cxn modelId="{2713BEE7-3D0D-4646-90E9-6A26A1816B24}" type="presParOf" srcId="{3D3FECF4-30F8-44EF-905D-B03C33FF10CB}" destId="{741D24D0-025A-4B65-843F-D39D4E2FD510}" srcOrd="3" destOrd="0" presId="urn:microsoft.com/office/officeart/2005/8/layout/hierarchy2"/>
    <dgm:cxn modelId="{EFC430C1-9AF9-4543-B1BE-10A2F62A9281}" type="presParOf" srcId="{741D24D0-025A-4B65-843F-D39D4E2FD510}" destId="{5BB63DA0-AED3-4715-9B68-35B823BC1454}" srcOrd="0" destOrd="0" presId="urn:microsoft.com/office/officeart/2005/8/layout/hierarchy2"/>
    <dgm:cxn modelId="{64DF4321-EF69-4256-846C-9591A9251AD0}" type="presParOf" srcId="{741D24D0-025A-4B65-843F-D39D4E2FD510}" destId="{ECA86807-2359-4631-8DD6-CF766F7D5F4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292F1E-17DD-4E0D-8925-19F1B3B5326D}">
      <dsp:nvSpPr>
        <dsp:cNvPr id="0" name=""/>
        <dsp:cNvSpPr/>
      </dsp:nvSpPr>
      <dsp:spPr>
        <a:xfrm>
          <a:off x="4858887" y="0"/>
          <a:ext cx="1580147" cy="1673403"/>
        </a:xfrm>
        <a:custGeom>
          <a:avLst/>
          <a:gdLst/>
          <a:ahLst/>
          <a:cxnLst/>
          <a:rect l="0" t="0" r="0" b="0"/>
          <a:pathLst>
            <a:path>
              <a:moveTo>
                <a:pt x="0" y="1673403"/>
              </a:moveTo>
              <a:lnTo>
                <a:pt x="1580147" y="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273F06-9E86-4E1E-9600-BFE1EB381FB3}">
      <dsp:nvSpPr>
        <dsp:cNvPr id="0" name=""/>
        <dsp:cNvSpPr/>
      </dsp:nvSpPr>
      <dsp:spPr>
        <a:xfrm>
          <a:off x="4762238" y="2236"/>
          <a:ext cx="91440" cy="1671166"/>
        </a:xfrm>
        <a:custGeom>
          <a:avLst/>
          <a:gdLst/>
          <a:ahLst/>
          <a:cxnLst/>
          <a:rect l="0" t="0" r="0" b="0"/>
          <a:pathLst>
            <a:path>
              <a:moveTo>
                <a:pt x="96649" y="1671166"/>
              </a:moveTo>
              <a:lnTo>
                <a:pt x="45720" y="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A9509-BF0C-424D-ABFD-B553E35BB2A3}">
      <dsp:nvSpPr>
        <dsp:cNvPr id="0" name=""/>
        <dsp:cNvSpPr/>
      </dsp:nvSpPr>
      <dsp:spPr>
        <a:xfrm>
          <a:off x="138169" y="1242079"/>
          <a:ext cx="4375294" cy="2047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7906"/>
              </a:lnTo>
              <a:lnTo>
                <a:pt x="4375294" y="204790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3E9D1-523C-45A1-97F4-EA82B116B6E3}">
      <dsp:nvSpPr>
        <dsp:cNvPr id="0" name=""/>
        <dsp:cNvSpPr/>
      </dsp:nvSpPr>
      <dsp:spPr>
        <a:xfrm>
          <a:off x="690847" y="551232"/>
          <a:ext cx="4168039" cy="1122171"/>
        </a:xfrm>
        <a:custGeom>
          <a:avLst/>
          <a:gdLst/>
          <a:ahLst/>
          <a:cxnLst/>
          <a:rect l="0" t="0" r="0" b="0"/>
          <a:pathLst>
            <a:path>
              <a:moveTo>
                <a:pt x="4168039" y="1122171"/>
              </a:moveTo>
              <a:lnTo>
                <a:pt x="0" y="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F0F213-4921-4465-AAD6-11458CD2009D}">
      <dsp:nvSpPr>
        <dsp:cNvPr id="0" name=""/>
        <dsp:cNvSpPr/>
      </dsp:nvSpPr>
      <dsp:spPr>
        <a:xfrm>
          <a:off x="1828513" y="1206501"/>
          <a:ext cx="3030374" cy="466902"/>
        </a:xfrm>
        <a:custGeom>
          <a:avLst/>
          <a:gdLst/>
          <a:ahLst/>
          <a:cxnLst/>
          <a:rect l="0" t="0" r="0" b="0"/>
          <a:pathLst>
            <a:path>
              <a:moveTo>
                <a:pt x="3030374" y="466902"/>
              </a:moveTo>
              <a:lnTo>
                <a:pt x="0" y="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D4418-0077-41AE-B307-3D93A14AC5EA}">
      <dsp:nvSpPr>
        <dsp:cNvPr id="0" name=""/>
        <dsp:cNvSpPr/>
      </dsp:nvSpPr>
      <dsp:spPr>
        <a:xfrm>
          <a:off x="1834772" y="1673403"/>
          <a:ext cx="3024115" cy="424719"/>
        </a:xfrm>
        <a:custGeom>
          <a:avLst/>
          <a:gdLst/>
          <a:ahLst/>
          <a:cxnLst/>
          <a:rect l="0" t="0" r="0" b="0"/>
          <a:pathLst>
            <a:path>
              <a:moveTo>
                <a:pt x="3024115" y="0"/>
              </a:moveTo>
              <a:lnTo>
                <a:pt x="3024115" y="279641"/>
              </a:lnTo>
              <a:lnTo>
                <a:pt x="0" y="279641"/>
              </a:lnTo>
              <a:lnTo>
                <a:pt x="0" y="42471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B3B50-837C-45F3-935F-8E1FFFFDDE8A}">
      <dsp:nvSpPr>
        <dsp:cNvPr id="0" name=""/>
        <dsp:cNvSpPr/>
      </dsp:nvSpPr>
      <dsp:spPr>
        <a:xfrm>
          <a:off x="5549734" y="692400"/>
          <a:ext cx="3488779" cy="635579"/>
        </a:xfrm>
        <a:custGeom>
          <a:avLst/>
          <a:gdLst/>
          <a:ahLst/>
          <a:cxnLst/>
          <a:rect l="0" t="0" r="0" b="0"/>
          <a:pathLst>
            <a:path>
              <a:moveTo>
                <a:pt x="3488779" y="0"/>
              </a:moveTo>
              <a:lnTo>
                <a:pt x="3488779" y="635579"/>
              </a:lnTo>
              <a:lnTo>
                <a:pt x="0" y="63557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424F2-8175-45DE-A944-EE67E7229995}">
      <dsp:nvSpPr>
        <dsp:cNvPr id="0" name=""/>
        <dsp:cNvSpPr/>
      </dsp:nvSpPr>
      <dsp:spPr>
        <a:xfrm>
          <a:off x="8347666" y="1552"/>
          <a:ext cx="1381694" cy="690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LANDFORMS</a:t>
          </a:r>
        </a:p>
      </dsp:txBody>
      <dsp:txXfrm>
        <a:off x="8347666" y="1552"/>
        <a:ext cx="1381694" cy="690847"/>
      </dsp:txXfrm>
    </dsp:sp>
    <dsp:sp modelId="{096B0F09-B3A8-454C-B027-C5E5348EC35E}">
      <dsp:nvSpPr>
        <dsp:cNvPr id="0" name=""/>
        <dsp:cNvSpPr/>
      </dsp:nvSpPr>
      <dsp:spPr>
        <a:xfrm>
          <a:off x="4168039" y="982556"/>
          <a:ext cx="1381694" cy="690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MOUNTAINS</a:t>
          </a:r>
        </a:p>
      </dsp:txBody>
      <dsp:txXfrm>
        <a:off x="4168039" y="982556"/>
        <a:ext cx="1381694" cy="690847"/>
      </dsp:txXfrm>
    </dsp:sp>
    <dsp:sp modelId="{D9B508B9-1D94-479D-AE53-0A93D3D9510C}">
      <dsp:nvSpPr>
        <dsp:cNvPr id="0" name=""/>
        <dsp:cNvSpPr/>
      </dsp:nvSpPr>
      <dsp:spPr>
        <a:xfrm>
          <a:off x="1143924" y="2098122"/>
          <a:ext cx="1381694" cy="690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VOLCANIC MOUNTAINS</a:t>
          </a:r>
        </a:p>
      </dsp:txBody>
      <dsp:txXfrm>
        <a:off x="1143924" y="2098122"/>
        <a:ext cx="1381694" cy="690847"/>
      </dsp:txXfrm>
    </dsp:sp>
    <dsp:sp modelId="{383354DA-C8EA-4880-915E-6B44136F5826}">
      <dsp:nvSpPr>
        <dsp:cNvPr id="0" name=""/>
        <dsp:cNvSpPr/>
      </dsp:nvSpPr>
      <dsp:spPr>
        <a:xfrm>
          <a:off x="1137665" y="1206501"/>
          <a:ext cx="1381694" cy="690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FORMED BY VOLCANIC ERUPTION</a:t>
          </a:r>
        </a:p>
      </dsp:txBody>
      <dsp:txXfrm>
        <a:off x="1137665" y="1206501"/>
        <a:ext cx="1381694" cy="690847"/>
      </dsp:txXfrm>
    </dsp:sp>
    <dsp:sp modelId="{464FFA6E-5E0B-42C2-9414-9042D87DD815}">
      <dsp:nvSpPr>
        <dsp:cNvPr id="0" name=""/>
        <dsp:cNvSpPr/>
      </dsp:nvSpPr>
      <dsp:spPr>
        <a:xfrm>
          <a:off x="0" y="551232"/>
          <a:ext cx="1381694" cy="690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FOLD MOUNTAIN</a:t>
          </a:r>
        </a:p>
      </dsp:txBody>
      <dsp:txXfrm>
        <a:off x="0" y="551232"/>
        <a:ext cx="1381694" cy="690847"/>
      </dsp:txXfrm>
    </dsp:sp>
    <dsp:sp modelId="{24C845B7-C27C-4D5A-B56E-E6D58B33A7C4}">
      <dsp:nvSpPr>
        <dsp:cNvPr id="0" name=""/>
        <dsp:cNvSpPr/>
      </dsp:nvSpPr>
      <dsp:spPr>
        <a:xfrm>
          <a:off x="4513463" y="2944562"/>
          <a:ext cx="1381694" cy="690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FORMED BY FOLDING</a:t>
          </a:r>
        </a:p>
      </dsp:txBody>
      <dsp:txXfrm>
        <a:off x="4513463" y="2944562"/>
        <a:ext cx="1381694" cy="690847"/>
      </dsp:txXfrm>
    </dsp:sp>
    <dsp:sp modelId="{F1E35012-19CD-4695-AAC2-1C8B75CE9FE7}">
      <dsp:nvSpPr>
        <dsp:cNvPr id="0" name=""/>
        <dsp:cNvSpPr/>
      </dsp:nvSpPr>
      <dsp:spPr>
        <a:xfrm>
          <a:off x="4117110" y="2236"/>
          <a:ext cx="1381694" cy="690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FORMED BY FAULTING</a:t>
          </a:r>
        </a:p>
      </dsp:txBody>
      <dsp:txXfrm>
        <a:off x="4117110" y="2236"/>
        <a:ext cx="1381694" cy="690847"/>
      </dsp:txXfrm>
    </dsp:sp>
    <dsp:sp modelId="{82330414-E616-4A60-9EC1-6CF52D35721D}">
      <dsp:nvSpPr>
        <dsp:cNvPr id="0" name=""/>
        <dsp:cNvSpPr/>
      </dsp:nvSpPr>
      <dsp:spPr>
        <a:xfrm>
          <a:off x="5748187" y="0"/>
          <a:ext cx="1381694" cy="690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BLOCK MOUNTAINS</a:t>
          </a:r>
        </a:p>
      </dsp:txBody>
      <dsp:txXfrm>
        <a:off x="5748187" y="0"/>
        <a:ext cx="1381694" cy="6908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FB91D-0584-4752-9411-0959FE3AABFF}">
      <dsp:nvSpPr>
        <dsp:cNvPr id="0" name=""/>
        <dsp:cNvSpPr/>
      </dsp:nvSpPr>
      <dsp:spPr>
        <a:xfrm>
          <a:off x="7417835" y="2326365"/>
          <a:ext cx="91440" cy="5396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908"/>
              </a:lnTo>
              <a:lnTo>
                <a:pt x="56053" y="370908"/>
              </a:lnTo>
              <a:lnTo>
                <a:pt x="56053" y="53967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988333-8FA9-4CE3-BC7A-2226B8BDB1A5}">
      <dsp:nvSpPr>
        <dsp:cNvPr id="0" name=""/>
        <dsp:cNvSpPr/>
      </dsp:nvSpPr>
      <dsp:spPr>
        <a:xfrm>
          <a:off x="5190928" y="1108168"/>
          <a:ext cx="2272626" cy="138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72626" y="0"/>
              </a:lnTo>
              <a:lnTo>
                <a:pt x="2272626" y="13809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3967A-3131-40A6-AE38-414D2FEB135C}">
      <dsp:nvSpPr>
        <dsp:cNvPr id="0" name=""/>
        <dsp:cNvSpPr/>
      </dsp:nvSpPr>
      <dsp:spPr>
        <a:xfrm>
          <a:off x="2944797" y="2528506"/>
          <a:ext cx="1485144" cy="340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466"/>
              </a:lnTo>
              <a:lnTo>
                <a:pt x="1485144" y="171466"/>
              </a:lnTo>
              <a:lnTo>
                <a:pt x="1485144" y="34023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385C3-F219-41E6-97DE-7949504E8CBD}">
      <dsp:nvSpPr>
        <dsp:cNvPr id="0" name=""/>
        <dsp:cNvSpPr/>
      </dsp:nvSpPr>
      <dsp:spPr>
        <a:xfrm>
          <a:off x="1459652" y="2528506"/>
          <a:ext cx="1485144" cy="340233"/>
        </a:xfrm>
        <a:custGeom>
          <a:avLst/>
          <a:gdLst/>
          <a:ahLst/>
          <a:cxnLst/>
          <a:rect l="0" t="0" r="0" b="0"/>
          <a:pathLst>
            <a:path>
              <a:moveTo>
                <a:pt x="1485144" y="0"/>
              </a:moveTo>
              <a:lnTo>
                <a:pt x="1485144" y="171466"/>
              </a:lnTo>
              <a:lnTo>
                <a:pt x="0" y="171466"/>
              </a:lnTo>
              <a:lnTo>
                <a:pt x="0" y="34023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DA19E-CBAF-4ED2-A7DF-8BCF11D537C2}">
      <dsp:nvSpPr>
        <dsp:cNvPr id="0" name=""/>
        <dsp:cNvSpPr/>
      </dsp:nvSpPr>
      <dsp:spPr>
        <a:xfrm>
          <a:off x="2944797" y="1108168"/>
          <a:ext cx="2246131" cy="340233"/>
        </a:xfrm>
        <a:custGeom>
          <a:avLst/>
          <a:gdLst/>
          <a:ahLst/>
          <a:cxnLst/>
          <a:rect l="0" t="0" r="0" b="0"/>
          <a:pathLst>
            <a:path>
              <a:moveTo>
                <a:pt x="2246131" y="0"/>
              </a:moveTo>
              <a:lnTo>
                <a:pt x="2246131" y="171466"/>
              </a:lnTo>
              <a:lnTo>
                <a:pt x="0" y="171466"/>
              </a:lnTo>
              <a:lnTo>
                <a:pt x="0" y="3402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BB9135-5216-459A-8D6B-9AF576F7D055}">
      <dsp:nvSpPr>
        <dsp:cNvPr id="0" name=""/>
        <dsp:cNvSpPr/>
      </dsp:nvSpPr>
      <dsp:spPr>
        <a:xfrm>
          <a:off x="4650876" y="28063"/>
          <a:ext cx="1080105" cy="1080105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F2BEAF8-672B-430C-AEBA-ADD1175B7404}">
      <dsp:nvSpPr>
        <dsp:cNvPr id="0" name=""/>
        <dsp:cNvSpPr/>
      </dsp:nvSpPr>
      <dsp:spPr>
        <a:xfrm>
          <a:off x="5730981" y="25363"/>
          <a:ext cx="1620157" cy="1080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LANDFORMS</a:t>
          </a:r>
        </a:p>
      </dsp:txBody>
      <dsp:txXfrm>
        <a:off x="5730981" y="25363"/>
        <a:ext cx="1620157" cy="1080105"/>
      </dsp:txXfrm>
    </dsp:sp>
    <dsp:sp modelId="{0EFA88A6-4465-4C45-B373-73210F216ABE}">
      <dsp:nvSpPr>
        <dsp:cNvPr id="0" name=""/>
        <dsp:cNvSpPr/>
      </dsp:nvSpPr>
      <dsp:spPr>
        <a:xfrm>
          <a:off x="2404744" y="1448401"/>
          <a:ext cx="1080105" cy="1080105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8FA988-20B7-4EEE-A960-8B6E41382A56}">
      <dsp:nvSpPr>
        <dsp:cNvPr id="0" name=""/>
        <dsp:cNvSpPr/>
      </dsp:nvSpPr>
      <dsp:spPr>
        <a:xfrm>
          <a:off x="3484850" y="1445701"/>
          <a:ext cx="1620157" cy="1080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PLATEAUS</a:t>
          </a:r>
        </a:p>
      </dsp:txBody>
      <dsp:txXfrm>
        <a:off x="3484850" y="1445701"/>
        <a:ext cx="1620157" cy="1080105"/>
      </dsp:txXfrm>
    </dsp:sp>
    <dsp:sp modelId="{CFF9714B-32EC-4623-B8BE-A90AD876BD6E}">
      <dsp:nvSpPr>
        <dsp:cNvPr id="0" name=""/>
        <dsp:cNvSpPr/>
      </dsp:nvSpPr>
      <dsp:spPr>
        <a:xfrm>
          <a:off x="919600" y="2868740"/>
          <a:ext cx="1080105" cy="1080105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6F5D79D-F1D2-4366-88B5-9A016BEF35A3}">
      <dsp:nvSpPr>
        <dsp:cNvPr id="0" name=""/>
        <dsp:cNvSpPr/>
      </dsp:nvSpPr>
      <dsp:spPr>
        <a:xfrm>
          <a:off x="1999705" y="2866039"/>
          <a:ext cx="1620157" cy="1080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INTERMONTANE</a:t>
          </a:r>
        </a:p>
      </dsp:txBody>
      <dsp:txXfrm>
        <a:off x="1999705" y="2866039"/>
        <a:ext cx="1620157" cy="1080105"/>
      </dsp:txXfrm>
    </dsp:sp>
    <dsp:sp modelId="{ED028A56-03DB-4A29-90D9-C9BEBAD10826}">
      <dsp:nvSpPr>
        <dsp:cNvPr id="0" name=""/>
        <dsp:cNvSpPr/>
      </dsp:nvSpPr>
      <dsp:spPr>
        <a:xfrm>
          <a:off x="3889889" y="2868740"/>
          <a:ext cx="1080105" cy="1080105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3EC50F-AEFD-4767-A855-EB592B20DB16}">
      <dsp:nvSpPr>
        <dsp:cNvPr id="0" name=""/>
        <dsp:cNvSpPr/>
      </dsp:nvSpPr>
      <dsp:spPr>
        <a:xfrm>
          <a:off x="4969994" y="2866039"/>
          <a:ext cx="1620157" cy="1080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DISSECTED</a:t>
          </a:r>
        </a:p>
      </dsp:txBody>
      <dsp:txXfrm>
        <a:off x="4969994" y="2866039"/>
        <a:ext cx="1620157" cy="1080105"/>
      </dsp:txXfrm>
    </dsp:sp>
    <dsp:sp modelId="{57F9BC86-CD56-4071-AF6E-42745E53C936}">
      <dsp:nvSpPr>
        <dsp:cNvPr id="0" name=""/>
        <dsp:cNvSpPr/>
      </dsp:nvSpPr>
      <dsp:spPr>
        <a:xfrm>
          <a:off x="6923502" y="1246260"/>
          <a:ext cx="1080105" cy="1080105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8EA5391-7316-4F03-A410-388B3AB2CB96}">
      <dsp:nvSpPr>
        <dsp:cNvPr id="0" name=""/>
        <dsp:cNvSpPr/>
      </dsp:nvSpPr>
      <dsp:spPr>
        <a:xfrm>
          <a:off x="7977113" y="1445701"/>
          <a:ext cx="1620157" cy="1080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PIEDMONT</a:t>
          </a:r>
        </a:p>
      </dsp:txBody>
      <dsp:txXfrm>
        <a:off x="7977113" y="1445701"/>
        <a:ext cx="1620157" cy="1080105"/>
      </dsp:txXfrm>
    </dsp:sp>
    <dsp:sp modelId="{333F1504-77B6-4A6B-8A2E-9F96AC8E948E}">
      <dsp:nvSpPr>
        <dsp:cNvPr id="0" name=""/>
        <dsp:cNvSpPr/>
      </dsp:nvSpPr>
      <dsp:spPr>
        <a:xfrm flipH="1">
          <a:off x="6860178" y="2866039"/>
          <a:ext cx="1227420" cy="1180879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36DBA2F-D001-4FE8-8E9D-0A6739029DB8}">
      <dsp:nvSpPr>
        <dsp:cNvPr id="0" name=""/>
        <dsp:cNvSpPr/>
      </dsp:nvSpPr>
      <dsp:spPr>
        <a:xfrm>
          <a:off x="8013941" y="2913726"/>
          <a:ext cx="1620157" cy="1080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VOLCANIC</a:t>
          </a:r>
        </a:p>
      </dsp:txBody>
      <dsp:txXfrm>
        <a:off x="8013941" y="2913726"/>
        <a:ext cx="1620157" cy="10801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F9742-3F3C-45F0-9220-E9412C15E193}">
      <dsp:nvSpPr>
        <dsp:cNvPr id="0" name=""/>
        <dsp:cNvSpPr/>
      </dsp:nvSpPr>
      <dsp:spPr>
        <a:xfrm>
          <a:off x="2085220" y="890974"/>
          <a:ext cx="3542366" cy="1627222"/>
        </a:xfrm>
        <a:custGeom>
          <a:avLst/>
          <a:gdLst/>
          <a:ahLst/>
          <a:cxnLst/>
          <a:rect l="0" t="0" r="0" b="0"/>
          <a:pathLst>
            <a:path>
              <a:moveTo>
                <a:pt x="3542366" y="0"/>
              </a:moveTo>
              <a:lnTo>
                <a:pt x="3542366" y="1497254"/>
              </a:lnTo>
              <a:lnTo>
                <a:pt x="0" y="1497254"/>
              </a:lnTo>
              <a:lnTo>
                <a:pt x="0" y="162722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2DBD21-993E-4B31-807F-F32D32160D64}">
      <dsp:nvSpPr>
        <dsp:cNvPr id="0" name=""/>
        <dsp:cNvSpPr/>
      </dsp:nvSpPr>
      <dsp:spPr>
        <a:xfrm>
          <a:off x="4770228" y="2189873"/>
          <a:ext cx="857359" cy="408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057"/>
              </a:lnTo>
              <a:lnTo>
                <a:pt x="857359" y="278057"/>
              </a:lnTo>
              <a:lnTo>
                <a:pt x="857359" y="40802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2FE5D9-1F06-4227-8BA5-FAF72C57EE3A}">
      <dsp:nvSpPr>
        <dsp:cNvPr id="0" name=""/>
        <dsp:cNvSpPr/>
      </dsp:nvSpPr>
      <dsp:spPr>
        <a:xfrm>
          <a:off x="3912869" y="2189873"/>
          <a:ext cx="857359" cy="408025"/>
        </a:xfrm>
        <a:custGeom>
          <a:avLst/>
          <a:gdLst/>
          <a:ahLst/>
          <a:cxnLst/>
          <a:rect l="0" t="0" r="0" b="0"/>
          <a:pathLst>
            <a:path>
              <a:moveTo>
                <a:pt x="857359" y="0"/>
              </a:moveTo>
              <a:lnTo>
                <a:pt x="857359" y="278057"/>
              </a:lnTo>
              <a:lnTo>
                <a:pt x="0" y="278057"/>
              </a:lnTo>
              <a:lnTo>
                <a:pt x="0" y="40802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5AE32D-76CF-4825-8FE0-3BC6187FE94C}">
      <dsp:nvSpPr>
        <dsp:cNvPr id="0" name=""/>
        <dsp:cNvSpPr/>
      </dsp:nvSpPr>
      <dsp:spPr>
        <a:xfrm>
          <a:off x="4770228" y="890974"/>
          <a:ext cx="857359" cy="408025"/>
        </a:xfrm>
        <a:custGeom>
          <a:avLst/>
          <a:gdLst/>
          <a:ahLst/>
          <a:cxnLst/>
          <a:rect l="0" t="0" r="0" b="0"/>
          <a:pathLst>
            <a:path>
              <a:moveTo>
                <a:pt x="857359" y="0"/>
              </a:moveTo>
              <a:lnTo>
                <a:pt x="857359" y="278057"/>
              </a:lnTo>
              <a:lnTo>
                <a:pt x="0" y="278057"/>
              </a:lnTo>
              <a:lnTo>
                <a:pt x="0" y="40802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37A47-8F7E-4A91-80D7-8DDB18A2B3C9}">
      <dsp:nvSpPr>
        <dsp:cNvPr id="0" name=""/>
        <dsp:cNvSpPr/>
      </dsp:nvSpPr>
      <dsp:spPr>
        <a:xfrm>
          <a:off x="4926112" y="100"/>
          <a:ext cx="1402951" cy="890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E53C2-8256-4086-AD64-A708EF179431}">
      <dsp:nvSpPr>
        <dsp:cNvPr id="0" name=""/>
        <dsp:cNvSpPr/>
      </dsp:nvSpPr>
      <dsp:spPr>
        <a:xfrm>
          <a:off x="5081995" y="148189"/>
          <a:ext cx="1402951" cy="890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LANFORMS</a:t>
          </a:r>
        </a:p>
      </dsp:txBody>
      <dsp:txXfrm>
        <a:off x="5108088" y="174282"/>
        <a:ext cx="1350765" cy="838688"/>
      </dsp:txXfrm>
    </dsp:sp>
    <dsp:sp modelId="{1EB2AEB7-8F0B-4632-B653-E52FFC17B9C8}">
      <dsp:nvSpPr>
        <dsp:cNvPr id="0" name=""/>
        <dsp:cNvSpPr/>
      </dsp:nvSpPr>
      <dsp:spPr>
        <a:xfrm>
          <a:off x="4068752" y="1298999"/>
          <a:ext cx="1402951" cy="890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B5D84-356B-49C7-A08D-C35AD3199963}">
      <dsp:nvSpPr>
        <dsp:cNvPr id="0" name=""/>
        <dsp:cNvSpPr/>
      </dsp:nvSpPr>
      <dsp:spPr>
        <a:xfrm>
          <a:off x="4224636" y="1447089"/>
          <a:ext cx="1402951" cy="890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PLAINS</a:t>
          </a:r>
        </a:p>
      </dsp:txBody>
      <dsp:txXfrm>
        <a:off x="4250729" y="1473182"/>
        <a:ext cx="1350765" cy="838688"/>
      </dsp:txXfrm>
    </dsp:sp>
    <dsp:sp modelId="{B804283E-E1DB-4AD7-AB48-16EC0F8A9B9A}">
      <dsp:nvSpPr>
        <dsp:cNvPr id="0" name=""/>
        <dsp:cNvSpPr/>
      </dsp:nvSpPr>
      <dsp:spPr>
        <a:xfrm>
          <a:off x="3211393" y="2597899"/>
          <a:ext cx="1402951" cy="890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478B1-DA6D-4112-B62B-669C43D4C10C}">
      <dsp:nvSpPr>
        <dsp:cNvPr id="0" name=""/>
        <dsp:cNvSpPr/>
      </dsp:nvSpPr>
      <dsp:spPr>
        <a:xfrm>
          <a:off x="3367277" y="2745988"/>
          <a:ext cx="1402951" cy="890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DEPOSITIONAL</a:t>
          </a:r>
        </a:p>
      </dsp:txBody>
      <dsp:txXfrm>
        <a:off x="3393370" y="2772081"/>
        <a:ext cx="1350765" cy="838688"/>
      </dsp:txXfrm>
    </dsp:sp>
    <dsp:sp modelId="{4FEE7170-33A9-491B-BB13-D9F138BC31C3}">
      <dsp:nvSpPr>
        <dsp:cNvPr id="0" name=""/>
        <dsp:cNvSpPr/>
      </dsp:nvSpPr>
      <dsp:spPr>
        <a:xfrm>
          <a:off x="4926112" y="2597899"/>
          <a:ext cx="1402951" cy="890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EC150-5D00-4889-AE19-E8C7D3C36171}">
      <dsp:nvSpPr>
        <dsp:cNvPr id="0" name=""/>
        <dsp:cNvSpPr/>
      </dsp:nvSpPr>
      <dsp:spPr>
        <a:xfrm>
          <a:off x="5081995" y="2745988"/>
          <a:ext cx="1402951" cy="890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EROSIONAL</a:t>
          </a:r>
        </a:p>
      </dsp:txBody>
      <dsp:txXfrm>
        <a:off x="5108088" y="2772081"/>
        <a:ext cx="1350765" cy="838688"/>
      </dsp:txXfrm>
    </dsp:sp>
    <dsp:sp modelId="{09510A15-D46D-4FF3-B648-7BA11FC0D005}">
      <dsp:nvSpPr>
        <dsp:cNvPr id="0" name=""/>
        <dsp:cNvSpPr/>
      </dsp:nvSpPr>
      <dsp:spPr>
        <a:xfrm>
          <a:off x="1383745" y="2518196"/>
          <a:ext cx="1402951" cy="890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0723EB-A331-419A-8DC9-BB1ABFCEB4EA}">
      <dsp:nvSpPr>
        <dsp:cNvPr id="0" name=""/>
        <dsp:cNvSpPr/>
      </dsp:nvSpPr>
      <dsp:spPr>
        <a:xfrm>
          <a:off x="1539628" y="2666286"/>
          <a:ext cx="1402951" cy="890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STRUCTURAL</a:t>
          </a:r>
        </a:p>
      </dsp:txBody>
      <dsp:txXfrm>
        <a:off x="1565721" y="2692379"/>
        <a:ext cx="1350765" cy="8386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E629C-05E6-40E2-BEA8-FDF137CBE690}">
      <dsp:nvSpPr>
        <dsp:cNvPr id="0" name=""/>
        <dsp:cNvSpPr/>
      </dsp:nvSpPr>
      <dsp:spPr>
        <a:xfrm>
          <a:off x="6450" y="1125007"/>
          <a:ext cx="2773894" cy="1386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LANDFORMS</a:t>
          </a:r>
        </a:p>
      </dsp:txBody>
      <dsp:txXfrm>
        <a:off x="47072" y="1165629"/>
        <a:ext cx="2692650" cy="1305703"/>
      </dsp:txXfrm>
    </dsp:sp>
    <dsp:sp modelId="{AED35672-B810-48E0-916F-3149EB24828B}">
      <dsp:nvSpPr>
        <dsp:cNvPr id="0" name=""/>
        <dsp:cNvSpPr/>
      </dsp:nvSpPr>
      <dsp:spPr>
        <a:xfrm>
          <a:off x="2780344" y="1784160"/>
          <a:ext cx="1109557" cy="68642"/>
        </a:xfrm>
        <a:custGeom>
          <a:avLst/>
          <a:gdLst/>
          <a:ahLst/>
          <a:cxnLst/>
          <a:rect l="0" t="0" r="0" b="0"/>
          <a:pathLst>
            <a:path>
              <a:moveTo>
                <a:pt x="0" y="34321"/>
              </a:moveTo>
              <a:lnTo>
                <a:pt x="1109557" y="3432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07384" y="1790742"/>
        <a:ext cx="55477" cy="55477"/>
      </dsp:txXfrm>
    </dsp:sp>
    <dsp:sp modelId="{905E7B7C-5390-4CB3-AB61-5A5E58E2B917}">
      <dsp:nvSpPr>
        <dsp:cNvPr id="0" name=""/>
        <dsp:cNvSpPr/>
      </dsp:nvSpPr>
      <dsp:spPr>
        <a:xfrm>
          <a:off x="3889902" y="1125007"/>
          <a:ext cx="2773894" cy="1386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RIFT VALLEY</a:t>
          </a:r>
        </a:p>
      </dsp:txBody>
      <dsp:txXfrm>
        <a:off x="3930524" y="1165629"/>
        <a:ext cx="2692650" cy="1305703"/>
      </dsp:txXfrm>
    </dsp:sp>
    <dsp:sp modelId="{1CE73104-28DC-4ABA-A437-24ADDBC44BFC}">
      <dsp:nvSpPr>
        <dsp:cNvPr id="0" name=""/>
        <dsp:cNvSpPr/>
      </dsp:nvSpPr>
      <dsp:spPr>
        <a:xfrm rot="19457599">
          <a:off x="6535363" y="1385412"/>
          <a:ext cx="1366424" cy="68642"/>
        </a:xfrm>
        <a:custGeom>
          <a:avLst/>
          <a:gdLst/>
          <a:ahLst/>
          <a:cxnLst/>
          <a:rect l="0" t="0" r="0" b="0"/>
          <a:pathLst>
            <a:path>
              <a:moveTo>
                <a:pt x="0" y="34321"/>
              </a:moveTo>
              <a:lnTo>
                <a:pt x="1366424" y="3432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84415" y="1385573"/>
        <a:ext cx="68321" cy="68321"/>
      </dsp:txXfrm>
    </dsp:sp>
    <dsp:sp modelId="{8EC21020-A01E-472E-A610-D0631E2383A2}">
      <dsp:nvSpPr>
        <dsp:cNvPr id="0" name=""/>
        <dsp:cNvSpPr/>
      </dsp:nvSpPr>
      <dsp:spPr>
        <a:xfrm>
          <a:off x="7773355" y="327513"/>
          <a:ext cx="2773894" cy="1386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RHINE VALLEY</a:t>
          </a:r>
        </a:p>
      </dsp:txBody>
      <dsp:txXfrm>
        <a:off x="7813977" y="368135"/>
        <a:ext cx="2692650" cy="1305703"/>
      </dsp:txXfrm>
    </dsp:sp>
    <dsp:sp modelId="{842DABF4-286F-41E6-A90F-9E50163FEEFD}">
      <dsp:nvSpPr>
        <dsp:cNvPr id="0" name=""/>
        <dsp:cNvSpPr/>
      </dsp:nvSpPr>
      <dsp:spPr>
        <a:xfrm rot="2142401">
          <a:off x="6535363" y="2182907"/>
          <a:ext cx="1366424" cy="68642"/>
        </a:xfrm>
        <a:custGeom>
          <a:avLst/>
          <a:gdLst/>
          <a:ahLst/>
          <a:cxnLst/>
          <a:rect l="0" t="0" r="0" b="0"/>
          <a:pathLst>
            <a:path>
              <a:moveTo>
                <a:pt x="0" y="34321"/>
              </a:moveTo>
              <a:lnTo>
                <a:pt x="1366424" y="3432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84415" y="2183068"/>
        <a:ext cx="68321" cy="68321"/>
      </dsp:txXfrm>
    </dsp:sp>
    <dsp:sp modelId="{5BB63DA0-AED3-4715-9B68-35B823BC1454}">
      <dsp:nvSpPr>
        <dsp:cNvPr id="0" name=""/>
        <dsp:cNvSpPr/>
      </dsp:nvSpPr>
      <dsp:spPr>
        <a:xfrm>
          <a:off x="7773355" y="1922502"/>
          <a:ext cx="2773894" cy="1386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NARMADA VALLEY</a:t>
          </a:r>
        </a:p>
      </dsp:txBody>
      <dsp:txXfrm>
        <a:off x="7813977" y="1963124"/>
        <a:ext cx="2692650" cy="1305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C8778-688C-4399-95FE-E3C42D188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LANDFORMS MIND 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EBF1D-E6E2-4441-9FC4-DE2A63DAAE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VYOM MAHAJAN</a:t>
            </a:r>
          </a:p>
        </p:txBody>
      </p:sp>
    </p:spTree>
    <p:extLst>
      <p:ext uri="{BB962C8B-B14F-4D97-AF65-F5344CB8AC3E}">
        <p14:creationId xmlns:p14="http://schemas.microsoft.com/office/powerpoint/2010/main" val="381362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CCD5F-51C7-430D-9066-86503C03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MOUNTAINS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28E38D-C5A2-4E84-AA55-D0C2C94ADE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126035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62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5F69-B35F-435F-B5F0-FA9F8563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PLATEAUS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CA6F7D-E369-424C-82D6-089CBE9EA7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081098"/>
              </p:ext>
            </p:extLst>
          </p:nvPr>
        </p:nvGraphicFramePr>
        <p:xfrm>
          <a:off x="837448" y="2182744"/>
          <a:ext cx="10553700" cy="4072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766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1187-2352-4609-A8A2-B865BF57D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1366AE-25E0-40DE-A653-9873AC0BB3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610880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162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7594-6DC3-435F-84FC-D0BD4775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79AF90-4ECD-425E-865E-12FFB950EE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005152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607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2625-5EFC-46A9-975D-7FE0512E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9D767-C299-4442-BECD-B55E494E7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661022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18</TotalTime>
  <Words>49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LANDFORMS MIND MAP</vt:lpstr>
      <vt:lpstr>MOUNTAINS</vt:lpstr>
      <vt:lpstr>PLATEAUS</vt:lpstr>
      <vt:lpstr>PLAINS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LANDFORMS MIND MAP</dc:title>
  <dc:creator>VyomVarshaVinay</dc:creator>
  <cp:lastModifiedBy>VyomVarshaVinay</cp:lastModifiedBy>
  <cp:revision>3</cp:revision>
  <dcterms:created xsi:type="dcterms:W3CDTF">2018-07-31T11:07:38Z</dcterms:created>
  <dcterms:modified xsi:type="dcterms:W3CDTF">2018-07-31T11:26:09Z</dcterms:modified>
</cp:coreProperties>
</file>