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6455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2095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342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158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4799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5063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1199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356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4015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49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500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0777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8058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32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591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074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337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7/9/2018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597189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76A2-420D-4E98-8351-D9037D7D42D8}"/>
              </a:ext>
            </a:extLst>
          </p:cNvPr>
          <p:cNvSpPr>
            <a:spLocks noGrp="1"/>
          </p:cNvSpPr>
          <p:nvPr>
            <p:ph type="ctrTitle"/>
          </p:nvPr>
        </p:nvSpPr>
        <p:spPr/>
        <p:txBody>
          <a:bodyPr/>
          <a:lstStyle/>
          <a:p>
            <a:r>
              <a:rPr lang="en-US" dirty="0"/>
              <a:t>MEASUREMENT</a:t>
            </a:r>
          </a:p>
        </p:txBody>
      </p:sp>
      <p:sp>
        <p:nvSpPr>
          <p:cNvPr id="3" name="Subtitle 2">
            <a:extLst>
              <a:ext uri="{FF2B5EF4-FFF2-40B4-BE49-F238E27FC236}">
                <a16:creationId xmlns:a16="http://schemas.microsoft.com/office/drawing/2014/main" id="{1EAA9794-CDB9-4181-8B4C-AD022E750AD8}"/>
              </a:ext>
            </a:extLst>
          </p:cNvPr>
          <p:cNvSpPr>
            <a:spLocks noGrp="1"/>
          </p:cNvSpPr>
          <p:nvPr>
            <p:ph type="subTitle" idx="1"/>
          </p:nvPr>
        </p:nvSpPr>
        <p:spPr/>
        <p:txBody>
          <a:bodyPr/>
          <a:lstStyle/>
          <a:p>
            <a:r>
              <a:rPr lang="en-US" dirty="0"/>
              <a:t>BY VYOM MAHAJAN</a:t>
            </a:r>
          </a:p>
        </p:txBody>
      </p:sp>
    </p:spTree>
    <p:extLst>
      <p:ext uri="{BB962C8B-B14F-4D97-AF65-F5344CB8AC3E}">
        <p14:creationId xmlns:p14="http://schemas.microsoft.com/office/powerpoint/2010/main" val="898042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5A019-0DDF-449F-84F9-F84125586CAF}"/>
              </a:ext>
            </a:extLst>
          </p:cNvPr>
          <p:cNvSpPr>
            <a:spLocks noGrp="1"/>
          </p:cNvSpPr>
          <p:nvPr>
            <p:ph type="title"/>
          </p:nvPr>
        </p:nvSpPr>
        <p:spPr/>
        <p:txBody>
          <a:bodyPr>
            <a:normAutofit fontScale="90000"/>
          </a:bodyPr>
          <a:lstStyle/>
          <a:p>
            <a:r>
              <a:rPr lang="en-US" dirty="0"/>
              <a:t>Name the instruments which are used to measure mass of an object. How will you use them to measure mass?</a:t>
            </a:r>
          </a:p>
        </p:txBody>
      </p:sp>
      <p:sp>
        <p:nvSpPr>
          <p:cNvPr id="3" name="Content Placeholder 2">
            <a:extLst>
              <a:ext uri="{FF2B5EF4-FFF2-40B4-BE49-F238E27FC236}">
                <a16:creationId xmlns:a16="http://schemas.microsoft.com/office/drawing/2014/main" id="{8A765740-95CD-46BA-973A-E34AE8679467}"/>
              </a:ext>
            </a:extLst>
          </p:cNvPr>
          <p:cNvSpPr>
            <a:spLocks noGrp="1"/>
          </p:cNvSpPr>
          <p:nvPr>
            <p:ph idx="1"/>
          </p:nvPr>
        </p:nvSpPr>
        <p:spPr/>
        <p:txBody>
          <a:bodyPr/>
          <a:lstStyle/>
          <a:p>
            <a:pPr marL="0" indent="0">
              <a:buNone/>
            </a:pPr>
            <a:r>
              <a:rPr lang="en-US" dirty="0"/>
              <a:t>The instruments that are used to measure mass are beam balance and electronic scale.</a:t>
            </a:r>
          </a:p>
          <a:p>
            <a:pPr>
              <a:buFont typeface="Arial" panose="020B0604020202020204" pitchFamily="34" charset="0"/>
              <a:buChar char="•"/>
            </a:pPr>
            <a:r>
              <a:rPr lang="en-US" dirty="0"/>
              <a:t>Beam balance – it has two plates attached to the end of ropes of the same length and same weight, it is horizontal. You put the things on the left side of balance and on the right side you put the stones which have the weight like 5 kg 2 kg 1 kg 500 g. You put the weights so the balance becomes </a:t>
            </a:r>
            <a:r>
              <a:rPr lang="en-US"/>
              <a:t>horizontal again.</a:t>
            </a:r>
            <a:endParaRPr lang="en-US" dirty="0"/>
          </a:p>
        </p:txBody>
      </p:sp>
    </p:spTree>
    <p:extLst>
      <p:ext uri="{BB962C8B-B14F-4D97-AF65-F5344CB8AC3E}">
        <p14:creationId xmlns:p14="http://schemas.microsoft.com/office/powerpoint/2010/main" val="301259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A9D1-20D3-46C3-A11A-C36913E2269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AECC088-0817-47D3-9CD2-6CA2B43C3E33}"/>
              </a:ext>
            </a:extLst>
          </p:cNvPr>
          <p:cNvSpPr>
            <a:spLocks noGrp="1"/>
          </p:cNvSpPr>
          <p:nvPr>
            <p:ph idx="1"/>
          </p:nvPr>
        </p:nvSpPr>
        <p:spPr/>
        <p:txBody>
          <a:bodyPr>
            <a:normAutofit/>
          </a:bodyPr>
          <a:lstStyle/>
          <a:p>
            <a:r>
              <a:rPr lang="en-US" sz="6600" dirty="0"/>
              <a:t>SHORT ANSWER QUESTIONS</a:t>
            </a:r>
          </a:p>
        </p:txBody>
      </p:sp>
    </p:spTree>
    <p:extLst>
      <p:ext uri="{BB962C8B-B14F-4D97-AF65-F5344CB8AC3E}">
        <p14:creationId xmlns:p14="http://schemas.microsoft.com/office/powerpoint/2010/main" val="103267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819F-B28B-42F1-933B-E212D21BBAB5}"/>
              </a:ext>
            </a:extLst>
          </p:cNvPr>
          <p:cNvSpPr>
            <a:spLocks noGrp="1"/>
          </p:cNvSpPr>
          <p:nvPr>
            <p:ph type="title"/>
          </p:nvPr>
        </p:nvSpPr>
        <p:spPr/>
        <p:txBody>
          <a:bodyPr/>
          <a:lstStyle/>
          <a:p>
            <a:r>
              <a:rPr lang="en-US" dirty="0"/>
              <a:t>What is meant by a standard unit?</a:t>
            </a:r>
          </a:p>
        </p:txBody>
      </p:sp>
      <p:sp>
        <p:nvSpPr>
          <p:cNvPr id="3" name="Content Placeholder 2">
            <a:extLst>
              <a:ext uri="{FF2B5EF4-FFF2-40B4-BE49-F238E27FC236}">
                <a16:creationId xmlns:a16="http://schemas.microsoft.com/office/drawing/2014/main" id="{B38178C8-1E7A-4555-A47B-5D1A4029195F}"/>
              </a:ext>
            </a:extLst>
          </p:cNvPr>
          <p:cNvSpPr>
            <a:spLocks noGrp="1"/>
          </p:cNvSpPr>
          <p:nvPr>
            <p:ph idx="1"/>
          </p:nvPr>
        </p:nvSpPr>
        <p:spPr/>
        <p:txBody>
          <a:bodyPr/>
          <a:lstStyle/>
          <a:p>
            <a:pPr marL="0" indent="0">
              <a:buNone/>
            </a:pPr>
            <a:r>
              <a:rPr lang="en-US" dirty="0"/>
              <a:t>A standard unit is a unit that is accepted by all the scientists around the world. A standard unit can also be called the SI unit. </a:t>
            </a:r>
          </a:p>
        </p:txBody>
      </p:sp>
    </p:spTree>
    <p:extLst>
      <p:ext uri="{BB962C8B-B14F-4D97-AF65-F5344CB8AC3E}">
        <p14:creationId xmlns:p14="http://schemas.microsoft.com/office/powerpoint/2010/main" val="327562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26C0-13D4-4E20-9436-66A833EC1F9C}"/>
              </a:ext>
            </a:extLst>
          </p:cNvPr>
          <p:cNvSpPr>
            <a:spLocks noGrp="1"/>
          </p:cNvSpPr>
          <p:nvPr>
            <p:ph type="title"/>
          </p:nvPr>
        </p:nvSpPr>
        <p:spPr/>
        <p:txBody>
          <a:bodyPr/>
          <a:lstStyle/>
          <a:p>
            <a:r>
              <a:rPr lang="en-US" dirty="0"/>
              <a:t>State the characteristics of a standard unit?</a:t>
            </a:r>
          </a:p>
        </p:txBody>
      </p:sp>
      <p:sp>
        <p:nvSpPr>
          <p:cNvPr id="3" name="Content Placeholder 2">
            <a:extLst>
              <a:ext uri="{FF2B5EF4-FFF2-40B4-BE49-F238E27FC236}">
                <a16:creationId xmlns:a16="http://schemas.microsoft.com/office/drawing/2014/main" id="{AF633C37-24D3-4A74-8558-220E79B40CBD}"/>
              </a:ext>
            </a:extLst>
          </p:cNvPr>
          <p:cNvSpPr>
            <a:spLocks noGrp="1"/>
          </p:cNvSpPr>
          <p:nvPr>
            <p:ph idx="1"/>
          </p:nvPr>
        </p:nvSpPr>
        <p:spPr/>
        <p:txBody>
          <a:bodyPr/>
          <a:lstStyle/>
          <a:p>
            <a:pPr marL="0" indent="0">
              <a:buNone/>
            </a:pPr>
            <a:r>
              <a:rPr lang="en-US" dirty="0"/>
              <a:t>The characteristics of a standard unit are –</a:t>
            </a:r>
          </a:p>
          <a:p>
            <a:pPr marL="0" indent="0">
              <a:buNone/>
            </a:pPr>
            <a:r>
              <a:rPr lang="en-US" dirty="0"/>
              <a:t>(a)They should be universally accepted</a:t>
            </a:r>
          </a:p>
          <a:p>
            <a:pPr marL="0" indent="0">
              <a:buNone/>
            </a:pPr>
            <a:r>
              <a:rPr lang="en-US" dirty="0"/>
              <a:t>(b)They should be convenient of size</a:t>
            </a:r>
          </a:p>
          <a:p>
            <a:pPr marL="0" indent="0">
              <a:buNone/>
            </a:pPr>
            <a:r>
              <a:rPr lang="en-US" dirty="0"/>
              <a:t>(c)They should be measured accurately and exactly</a:t>
            </a:r>
          </a:p>
          <a:p>
            <a:pPr marL="0" indent="0">
              <a:buNone/>
            </a:pPr>
            <a:r>
              <a:rPr lang="en-US" dirty="0"/>
              <a:t>(d)They cannot change with location, place and time</a:t>
            </a:r>
          </a:p>
        </p:txBody>
      </p:sp>
    </p:spTree>
    <p:extLst>
      <p:ext uri="{BB962C8B-B14F-4D97-AF65-F5344CB8AC3E}">
        <p14:creationId xmlns:p14="http://schemas.microsoft.com/office/powerpoint/2010/main" val="2705687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6CC3-73E0-4ED0-BD12-6CEAAC2B2795}"/>
              </a:ext>
            </a:extLst>
          </p:cNvPr>
          <p:cNvSpPr>
            <a:spLocks noGrp="1"/>
          </p:cNvSpPr>
          <p:nvPr>
            <p:ph type="title"/>
          </p:nvPr>
        </p:nvSpPr>
        <p:spPr/>
        <p:txBody>
          <a:bodyPr>
            <a:normAutofit fontScale="90000"/>
          </a:bodyPr>
          <a:lstStyle/>
          <a:p>
            <a:r>
              <a:rPr lang="en-US" dirty="0"/>
              <a:t>Define one </a:t>
            </a:r>
            <a:r>
              <a:rPr lang="en-US" dirty="0" err="1"/>
              <a:t>metre</a:t>
            </a:r>
            <a:r>
              <a:rPr lang="en-US" dirty="0"/>
              <a:t>. State one multiple and sub-multiple of </a:t>
            </a:r>
            <a:r>
              <a:rPr lang="en-US" dirty="0" err="1"/>
              <a:t>metre</a:t>
            </a:r>
            <a:r>
              <a:rPr lang="en-US" dirty="0"/>
              <a:t>.</a:t>
            </a:r>
          </a:p>
        </p:txBody>
      </p:sp>
      <p:sp>
        <p:nvSpPr>
          <p:cNvPr id="3" name="Content Placeholder 2">
            <a:extLst>
              <a:ext uri="{FF2B5EF4-FFF2-40B4-BE49-F238E27FC236}">
                <a16:creationId xmlns:a16="http://schemas.microsoft.com/office/drawing/2014/main" id="{B00E44F0-515E-4471-835C-66385DB50283}"/>
              </a:ext>
            </a:extLst>
          </p:cNvPr>
          <p:cNvSpPr>
            <a:spLocks noGrp="1"/>
          </p:cNvSpPr>
          <p:nvPr>
            <p:ph idx="1"/>
          </p:nvPr>
        </p:nvSpPr>
        <p:spPr/>
        <p:txBody>
          <a:bodyPr/>
          <a:lstStyle/>
          <a:p>
            <a:pPr marL="0" indent="0">
              <a:buNone/>
            </a:pPr>
            <a:r>
              <a:rPr lang="en-US" dirty="0" err="1"/>
              <a:t>Metre</a:t>
            </a:r>
            <a:r>
              <a:rPr lang="en-US" dirty="0"/>
              <a:t> is defined as the length between the different ends of a platinum iridium alloy (an alloy with 90% platinum and 10% iridium)which is kept in a museum in Paris.</a:t>
            </a:r>
          </a:p>
          <a:p>
            <a:pPr>
              <a:buFont typeface="Arial" panose="020B0604020202020204" pitchFamily="34" charset="0"/>
              <a:buChar char="•"/>
            </a:pPr>
            <a:r>
              <a:rPr lang="en-US" dirty="0"/>
              <a:t>Multiple of </a:t>
            </a:r>
            <a:r>
              <a:rPr lang="en-US" dirty="0" err="1"/>
              <a:t>metre</a:t>
            </a:r>
            <a:r>
              <a:rPr lang="en-US" dirty="0"/>
              <a:t> is kilometer</a:t>
            </a:r>
          </a:p>
          <a:p>
            <a:pPr>
              <a:buFont typeface="Arial" panose="020B0604020202020204" pitchFamily="34" charset="0"/>
              <a:buChar char="•"/>
            </a:pPr>
            <a:r>
              <a:rPr lang="en-US" dirty="0"/>
              <a:t>Sub-multiple of </a:t>
            </a:r>
            <a:r>
              <a:rPr lang="en-US" dirty="0" err="1"/>
              <a:t>metre</a:t>
            </a:r>
            <a:r>
              <a:rPr lang="en-US" dirty="0"/>
              <a:t> is </a:t>
            </a:r>
            <a:r>
              <a:rPr lang="en-US" dirty="0" err="1"/>
              <a:t>centi</a:t>
            </a:r>
            <a:r>
              <a:rPr lang="en-US" dirty="0"/>
              <a:t> </a:t>
            </a:r>
            <a:r>
              <a:rPr lang="en-US" dirty="0" err="1"/>
              <a:t>metre</a:t>
            </a:r>
            <a:endParaRPr lang="en-US" dirty="0"/>
          </a:p>
        </p:txBody>
      </p:sp>
    </p:spTree>
    <p:extLst>
      <p:ext uri="{BB962C8B-B14F-4D97-AF65-F5344CB8AC3E}">
        <p14:creationId xmlns:p14="http://schemas.microsoft.com/office/powerpoint/2010/main" val="3362196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08D0-5168-43C5-A8BE-9EBDFEDF229E}"/>
              </a:ext>
            </a:extLst>
          </p:cNvPr>
          <p:cNvSpPr>
            <a:spLocks noGrp="1"/>
          </p:cNvSpPr>
          <p:nvPr>
            <p:ph type="title"/>
          </p:nvPr>
        </p:nvSpPr>
        <p:spPr/>
        <p:txBody>
          <a:bodyPr>
            <a:normAutofit fontScale="90000"/>
          </a:bodyPr>
          <a:lstStyle/>
          <a:p>
            <a:r>
              <a:rPr lang="en-US" dirty="0"/>
              <a:t>Define one kilogram. How is it related to (a)gram(b)quintal(c)metric </a:t>
            </a:r>
            <a:r>
              <a:rPr lang="en-US" dirty="0" err="1"/>
              <a:t>tonne</a:t>
            </a:r>
            <a:r>
              <a:rPr lang="en-US" dirty="0"/>
              <a:t>?</a:t>
            </a:r>
          </a:p>
        </p:txBody>
      </p:sp>
      <p:sp>
        <p:nvSpPr>
          <p:cNvPr id="3" name="Content Placeholder 2">
            <a:extLst>
              <a:ext uri="{FF2B5EF4-FFF2-40B4-BE49-F238E27FC236}">
                <a16:creationId xmlns:a16="http://schemas.microsoft.com/office/drawing/2014/main" id="{4A8191D8-A6FF-4423-AB7B-9CDD2E81E282}"/>
              </a:ext>
            </a:extLst>
          </p:cNvPr>
          <p:cNvSpPr>
            <a:spLocks noGrp="1"/>
          </p:cNvSpPr>
          <p:nvPr>
            <p:ph idx="1"/>
          </p:nvPr>
        </p:nvSpPr>
        <p:spPr/>
        <p:txBody>
          <a:bodyPr/>
          <a:lstStyle/>
          <a:p>
            <a:pPr marL="0" indent="0">
              <a:buNone/>
            </a:pPr>
            <a:r>
              <a:rPr lang="en-US" dirty="0"/>
              <a:t>The mass of the platinum iridium cylinder which is kept in a museum in Paris.</a:t>
            </a:r>
          </a:p>
          <a:p>
            <a:pPr marL="0" indent="0">
              <a:buNone/>
            </a:pPr>
            <a:r>
              <a:rPr lang="en-US" dirty="0"/>
              <a:t>(a)Gram – 1 kilogram is equal to 1,000	 gram</a:t>
            </a:r>
          </a:p>
          <a:p>
            <a:pPr marL="0" indent="0">
              <a:buNone/>
            </a:pPr>
            <a:r>
              <a:rPr lang="en-US" dirty="0"/>
              <a:t>(b)Quintal – 1 quintal is equal to 100 kilogram</a:t>
            </a:r>
          </a:p>
          <a:p>
            <a:pPr marL="0" indent="0">
              <a:buNone/>
            </a:pPr>
            <a:r>
              <a:rPr lang="en-US" dirty="0"/>
              <a:t>(c)Metric </a:t>
            </a:r>
            <a:r>
              <a:rPr lang="en-US" dirty="0" err="1"/>
              <a:t>tonne</a:t>
            </a:r>
            <a:r>
              <a:rPr lang="en-US" dirty="0"/>
              <a:t> – 1 metric </a:t>
            </a:r>
            <a:r>
              <a:rPr lang="en-US" dirty="0" err="1"/>
              <a:t>tonne</a:t>
            </a:r>
            <a:r>
              <a:rPr lang="en-US" dirty="0"/>
              <a:t> is equal to 1,000 kilogram</a:t>
            </a:r>
          </a:p>
        </p:txBody>
      </p:sp>
    </p:spTree>
    <p:extLst>
      <p:ext uri="{BB962C8B-B14F-4D97-AF65-F5344CB8AC3E}">
        <p14:creationId xmlns:p14="http://schemas.microsoft.com/office/powerpoint/2010/main" val="323984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01F5-E0D1-4B28-B80B-27C64C9276E0}"/>
              </a:ext>
            </a:extLst>
          </p:cNvPr>
          <p:cNvSpPr>
            <a:spLocks noGrp="1"/>
          </p:cNvSpPr>
          <p:nvPr>
            <p:ph type="title"/>
          </p:nvPr>
        </p:nvSpPr>
        <p:spPr/>
        <p:txBody>
          <a:bodyPr>
            <a:normAutofit fontScale="90000"/>
          </a:bodyPr>
          <a:lstStyle/>
          <a:p>
            <a:r>
              <a:rPr lang="en-US" dirty="0"/>
              <a:t>Define the SI unit of time. How is it related to (a)minute(b)hour(c)day(d)year? </a:t>
            </a:r>
          </a:p>
        </p:txBody>
      </p:sp>
      <p:sp>
        <p:nvSpPr>
          <p:cNvPr id="3" name="Content Placeholder 2">
            <a:extLst>
              <a:ext uri="{FF2B5EF4-FFF2-40B4-BE49-F238E27FC236}">
                <a16:creationId xmlns:a16="http://schemas.microsoft.com/office/drawing/2014/main" id="{AB3E52B7-BE61-41F6-AC54-94E104AC8A80}"/>
              </a:ext>
            </a:extLst>
          </p:cNvPr>
          <p:cNvSpPr>
            <a:spLocks noGrp="1"/>
          </p:cNvSpPr>
          <p:nvPr>
            <p:ph idx="1"/>
          </p:nvPr>
        </p:nvSpPr>
        <p:spPr/>
        <p:txBody>
          <a:bodyPr/>
          <a:lstStyle/>
          <a:p>
            <a:pPr marL="0" indent="0">
              <a:buNone/>
            </a:pPr>
            <a:r>
              <a:rPr lang="en-US" dirty="0"/>
              <a:t>The SI unit of time is second. Second is the fraction of a mean day.</a:t>
            </a:r>
          </a:p>
          <a:p>
            <a:pPr marL="0" indent="0">
              <a:buNone/>
            </a:pPr>
            <a:r>
              <a:rPr lang="en-US" dirty="0"/>
              <a:t>(a)Minute – 1 minute is equal to 60 seconds</a:t>
            </a:r>
          </a:p>
          <a:p>
            <a:pPr marL="0" indent="0">
              <a:buNone/>
            </a:pPr>
            <a:r>
              <a:rPr lang="en-US" dirty="0"/>
              <a:t>(b)Hour – 1 hour is equal to 3600 seconds</a:t>
            </a:r>
          </a:p>
          <a:p>
            <a:pPr marL="0" indent="0">
              <a:buNone/>
            </a:pPr>
            <a:r>
              <a:rPr lang="en-US" dirty="0"/>
              <a:t>(c)Day – 1 day is equal to 84600 seconds</a:t>
            </a:r>
          </a:p>
          <a:p>
            <a:pPr marL="0" indent="0">
              <a:buNone/>
            </a:pPr>
            <a:r>
              <a:rPr lang="en-US" dirty="0"/>
              <a:t>(d)Year – 1 year is equal to 31536000 seconds</a:t>
            </a:r>
          </a:p>
        </p:txBody>
      </p:sp>
    </p:spTree>
    <p:extLst>
      <p:ext uri="{BB962C8B-B14F-4D97-AF65-F5344CB8AC3E}">
        <p14:creationId xmlns:p14="http://schemas.microsoft.com/office/powerpoint/2010/main" val="307803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A63C-1A47-4D56-A144-41B26FB35D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17B52C-FD9F-4851-A0FA-A6BAAF1326AF}"/>
              </a:ext>
            </a:extLst>
          </p:cNvPr>
          <p:cNvSpPr>
            <a:spLocks noGrp="1"/>
          </p:cNvSpPr>
          <p:nvPr>
            <p:ph idx="1"/>
          </p:nvPr>
        </p:nvSpPr>
        <p:spPr/>
        <p:txBody>
          <a:bodyPr>
            <a:normAutofit/>
          </a:bodyPr>
          <a:lstStyle/>
          <a:p>
            <a:r>
              <a:rPr lang="en-US" sz="6600" dirty="0"/>
              <a:t>LONG ANSWER QUESTIONS</a:t>
            </a:r>
          </a:p>
        </p:txBody>
      </p:sp>
    </p:spTree>
    <p:extLst>
      <p:ext uri="{BB962C8B-B14F-4D97-AF65-F5344CB8AC3E}">
        <p14:creationId xmlns:p14="http://schemas.microsoft.com/office/powerpoint/2010/main" val="152045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89A2-053A-4BEB-8408-155C76ADA67C}"/>
              </a:ext>
            </a:extLst>
          </p:cNvPr>
          <p:cNvSpPr>
            <a:spLocks noGrp="1"/>
          </p:cNvSpPr>
          <p:nvPr>
            <p:ph type="title"/>
          </p:nvPr>
        </p:nvSpPr>
        <p:spPr/>
        <p:txBody>
          <a:bodyPr>
            <a:normAutofit fontScale="90000"/>
          </a:bodyPr>
          <a:lstStyle/>
          <a:p>
            <a:r>
              <a:rPr lang="en-US" dirty="0"/>
              <a:t>Explain with example how will you use a chipped edge </a:t>
            </a:r>
            <a:r>
              <a:rPr lang="en-US" dirty="0" err="1"/>
              <a:t>metre</a:t>
            </a:r>
            <a:r>
              <a:rPr lang="en-US" dirty="0"/>
              <a:t> scale to measure the length of a stick?</a:t>
            </a:r>
          </a:p>
        </p:txBody>
      </p:sp>
      <p:sp>
        <p:nvSpPr>
          <p:cNvPr id="3" name="Content Placeholder 2">
            <a:extLst>
              <a:ext uri="{FF2B5EF4-FFF2-40B4-BE49-F238E27FC236}">
                <a16:creationId xmlns:a16="http://schemas.microsoft.com/office/drawing/2014/main" id="{88321F77-74C0-4456-9730-6D62FED3D0A1}"/>
              </a:ext>
            </a:extLst>
          </p:cNvPr>
          <p:cNvSpPr>
            <a:spLocks noGrp="1"/>
          </p:cNvSpPr>
          <p:nvPr>
            <p:ph idx="1"/>
          </p:nvPr>
        </p:nvSpPr>
        <p:spPr/>
        <p:txBody>
          <a:bodyPr/>
          <a:lstStyle/>
          <a:p>
            <a:pPr marL="0" indent="0">
              <a:buNone/>
            </a:pPr>
            <a:r>
              <a:rPr lang="en-US" dirty="0"/>
              <a:t>If you want to measure the length of a stick with a chipped edge you must take the length from 1 m, for example the stick starts from 1m to 6.5m, so, you subtract 1 from 6.5, that equals to 5.5 </a:t>
            </a:r>
            <a:r>
              <a:rPr lang="en-US" dirty="0" err="1"/>
              <a:t>metre</a:t>
            </a:r>
            <a:r>
              <a:rPr lang="en-US" dirty="0"/>
              <a:t>.</a:t>
            </a:r>
          </a:p>
          <a:p>
            <a:pPr marL="0" indent="0">
              <a:buNone/>
            </a:pPr>
            <a:r>
              <a:rPr lang="en-US" dirty="0"/>
              <a:t>Conclusion is 5.5 </a:t>
            </a:r>
            <a:r>
              <a:rPr lang="en-US" dirty="0" err="1"/>
              <a:t>metres</a:t>
            </a:r>
            <a:r>
              <a:rPr lang="en-US" dirty="0"/>
              <a:t>. </a:t>
            </a:r>
          </a:p>
        </p:txBody>
      </p:sp>
    </p:spTree>
    <p:extLst>
      <p:ext uri="{BB962C8B-B14F-4D97-AF65-F5344CB8AC3E}">
        <p14:creationId xmlns:p14="http://schemas.microsoft.com/office/powerpoint/2010/main" val="12975505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74</TotalTime>
  <Words>482</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MEASUREMENT</vt:lpstr>
      <vt:lpstr>PowerPoint Presentation</vt:lpstr>
      <vt:lpstr>What is meant by a standard unit?</vt:lpstr>
      <vt:lpstr>State the characteristics of a standard unit?</vt:lpstr>
      <vt:lpstr>Define one metre. State one multiple and sub-multiple of metre.</vt:lpstr>
      <vt:lpstr>Define one kilogram. How is it related to (a)gram(b)quintal(c)metric tonne?</vt:lpstr>
      <vt:lpstr>Define the SI unit of time. How is it related to (a)minute(b)hour(c)day(d)year? </vt:lpstr>
      <vt:lpstr>PowerPoint Presentation</vt:lpstr>
      <vt:lpstr>Explain with example how will you use a chipped edge metre scale to measure the length of a stick?</vt:lpstr>
      <vt:lpstr>Name the instruments which are used to measure mass of an object. How will you use them to measure mass?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MEASUREMENT</dc:title>
  <dc:creator>VyomVarshaVinay</dc:creator>
  <cp:lastModifiedBy>VyomVarshaVinay</cp:lastModifiedBy>
  <cp:revision>8</cp:revision>
  <dcterms:created xsi:type="dcterms:W3CDTF">2018-07-09T10:57:38Z</dcterms:created>
  <dcterms:modified xsi:type="dcterms:W3CDTF">2018-07-09T12:12:10Z</dcterms:modified>
</cp:coreProperties>
</file>